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4"/>
  </p:notesMasterIdLst>
  <p:sldIdLst>
    <p:sldId id="298" r:id="rId2"/>
    <p:sldId id="299" r:id="rId3"/>
  </p:sldIdLst>
  <p:sldSz cx="9906000" cy="6858000" type="A4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panose="020B0604020202020204" pitchFamily="34" charset="0"/>
        <a:ea typeface="ＭＳ Ｐゴシック" panose="020B0600070205080204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8000"/>
    <a:srgbClr val="339966"/>
    <a:srgbClr val="33CC33"/>
    <a:srgbClr val="FF0000"/>
    <a:srgbClr val="CC0000"/>
    <a:srgbClr val="0000FF"/>
    <a:srgbClr val="FF6600"/>
    <a:srgbClr val="DDDDDD"/>
    <a:srgbClr val="FFFF66"/>
    <a:srgbClr val="FFCC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7315" autoAdjust="0"/>
    <p:restoredTop sz="97477" autoAdjust="0"/>
  </p:normalViewPr>
  <p:slideViewPr>
    <p:cSldViewPr>
      <p:cViewPr>
        <p:scale>
          <a:sx n="100" d="100"/>
          <a:sy n="100" d="100"/>
        </p:scale>
        <p:origin x="2070" y="342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>
            <a:extLst>
              <a:ext uri="{FF2B5EF4-FFF2-40B4-BE49-F238E27FC236}">
                <a16:creationId xmlns:a16="http://schemas.microsoft.com/office/drawing/2014/main" id="{2C0351B4-EEC2-4A9A-A313-81D8A34B3234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23" name="Rectangle 3">
            <a:extLst>
              <a:ext uri="{FF2B5EF4-FFF2-40B4-BE49-F238E27FC236}">
                <a16:creationId xmlns:a16="http://schemas.microsoft.com/office/drawing/2014/main" id="{FC492901-5F99-40BE-BCE5-C40B1D029776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n-US" altLang="ja-JP"/>
          </a:p>
        </p:txBody>
      </p:sp>
      <p:sp>
        <p:nvSpPr>
          <p:cNvPr id="30724" name="Rectangle 4">
            <a:extLst>
              <a:ext uri="{FF2B5EF4-FFF2-40B4-BE49-F238E27FC236}">
                <a16:creationId xmlns:a16="http://schemas.microsoft.com/office/drawing/2014/main" id="{2D1C2B74-3AC3-4B68-A96A-D0A4C1EDC94E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52500" y="685800"/>
            <a:ext cx="4953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  <a:ext uri="{53640926-AAD7-44D8-BBD7-CCE9431645EC}">
              <a14:shadowObscured xmlns:a14="http://schemas.microsoft.com/office/drawing/2010/main" val="1"/>
            </a:ext>
          </a:extLst>
        </p:spPr>
      </p:sp>
      <p:sp>
        <p:nvSpPr>
          <p:cNvPr id="30725" name="Rectangle 5">
            <a:extLst>
              <a:ext uri="{FF2B5EF4-FFF2-40B4-BE49-F238E27FC236}">
                <a16:creationId xmlns:a16="http://schemas.microsoft.com/office/drawing/2014/main" id="{F3AB768A-E335-49ED-9D66-BFEFB073441E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30726" name="Rectangle 6">
            <a:extLst>
              <a:ext uri="{FF2B5EF4-FFF2-40B4-BE49-F238E27FC236}">
                <a16:creationId xmlns:a16="http://schemas.microsoft.com/office/drawing/2014/main" id="{FD3610A5-2C9C-42C4-9AD7-53DD7FC8A94E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n-US" altLang="ja-JP"/>
          </a:p>
        </p:txBody>
      </p:sp>
      <p:sp>
        <p:nvSpPr>
          <p:cNvPr id="30727" name="Rectangle 7">
            <a:extLst>
              <a:ext uri="{FF2B5EF4-FFF2-40B4-BE49-F238E27FC236}">
                <a16:creationId xmlns:a16="http://schemas.microsoft.com/office/drawing/2014/main" id="{C07D1826-6FFC-49BF-9EBF-CD8282797FDA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E057C476-7FC0-439F-9400-7C8F7A35A097}" type="slidenum">
              <a:rPr lang="en-US" altLang="ja-JP"/>
              <a:pPr/>
              <a:t>‹#›</a:t>
            </a:fld>
            <a:endParaRPr lang="en-US" altLang="ja-JP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panose="020B0604020202020204" pitchFamily="34" charset="0"/>
        <a:ea typeface="ＭＳ Ｐ明朝" panose="02020600040205080304" pitchFamily="18" charset="-128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F3E217C-6762-47C5-947D-288D32ACD15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238250" y="1122363"/>
            <a:ext cx="74295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字幕 2">
            <a:extLst>
              <a:ext uri="{FF2B5EF4-FFF2-40B4-BE49-F238E27FC236}">
                <a16:creationId xmlns:a16="http://schemas.microsoft.com/office/drawing/2014/main" id="{D7F9C5BE-2606-494A-B3C5-8E75E7885BC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238250" y="3602038"/>
            <a:ext cx="7429500" cy="1655762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5576792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95831E60-34B6-4D82-82CA-7F4C635BCF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094927D-E46C-4881-AFDD-3EB754D1257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4277302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>
            <a:extLst>
              <a:ext uri="{FF2B5EF4-FFF2-40B4-BE49-F238E27FC236}">
                <a16:creationId xmlns:a16="http://schemas.microsoft.com/office/drawing/2014/main" id="{1A0015F7-59DB-4A67-9DBE-F2AB7A3215F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6951663" y="115888"/>
            <a:ext cx="2273300" cy="606107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>
            <a:extLst>
              <a:ext uri="{FF2B5EF4-FFF2-40B4-BE49-F238E27FC236}">
                <a16:creationId xmlns:a16="http://schemas.microsoft.com/office/drawing/2014/main" id="{DDF3762B-5085-4A70-B253-8CE3842DB3B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128588" y="115888"/>
            <a:ext cx="6670675" cy="60610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9716633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08BC11BA-E3F6-4EE5-B14D-1A90D3DA534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84E6C373-3158-4191-8672-994485E085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81038" y="1825625"/>
            <a:ext cx="8543925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92202295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6F6606A-B2CE-44D2-A92F-45E67899C06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6275" y="1709738"/>
            <a:ext cx="8543925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A0F5A685-C133-4397-B4AF-669292CE2A3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76275" y="4589463"/>
            <a:ext cx="8543925" cy="1500187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400"/>
            </a:lvl1pPr>
            <a:lvl2pPr marL="457200" indent="0">
              <a:buNone/>
              <a:defRPr sz="2000"/>
            </a:lvl2pPr>
            <a:lvl3pPr marL="914400" indent="0">
              <a:buNone/>
              <a:defRPr sz="18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33437159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FD67645-4951-4180-8F69-B73A95A3329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5B4856C6-A00C-484D-887D-F09B4BE1A2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681038" y="1825625"/>
            <a:ext cx="4195762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900A80DE-68BE-4391-9602-1C8FD5AE3B6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029200" y="1825625"/>
            <a:ext cx="4195763" cy="435133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91807299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CA7528E-FC4D-4135-8893-8FD172BB50A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365125"/>
            <a:ext cx="8543925" cy="1325563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>
            <a:extLst>
              <a:ext uri="{FF2B5EF4-FFF2-40B4-BE49-F238E27FC236}">
                <a16:creationId xmlns:a16="http://schemas.microsoft.com/office/drawing/2014/main" id="{9301B31A-66E0-4098-802D-055954E2EC3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82625" y="1681163"/>
            <a:ext cx="4191000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>
            <a:extLst>
              <a:ext uri="{FF2B5EF4-FFF2-40B4-BE49-F238E27FC236}">
                <a16:creationId xmlns:a16="http://schemas.microsoft.com/office/drawing/2014/main" id="{E04B0B45-810A-44A2-8F72-4C6DD723619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82625" y="2505075"/>
            <a:ext cx="4191000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>
            <a:extLst>
              <a:ext uri="{FF2B5EF4-FFF2-40B4-BE49-F238E27FC236}">
                <a16:creationId xmlns:a16="http://schemas.microsoft.com/office/drawing/2014/main" id="{B4AA198C-8CAF-4E5A-93CF-FF1E3765F550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014913" y="1681163"/>
            <a:ext cx="4211637" cy="82391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>
            <a:extLst>
              <a:ext uri="{FF2B5EF4-FFF2-40B4-BE49-F238E27FC236}">
                <a16:creationId xmlns:a16="http://schemas.microsoft.com/office/drawing/2014/main" id="{D3448AC2-6AA4-43B4-AEAF-BB926A7EE353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014913" y="2505075"/>
            <a:ext cx="4211637" cy="3684588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4805806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4806B302-1398-40DB-9D1E-130EFE9AAFB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6036517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8236536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3C274389-1BCB-4A17-9125-F216182CD1E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>
            <a:extLst>
              <a:ext uri="{FF2B5EF4-FFF2-40B4-BE49-F238E27FC236}">
                <a16:creationId xmlns:a16="http://schemas.microsoft.com/office/drawing/2014/main" id="{7C6A8E7C-CBD2-4CD3-9482-2B0DEC75EAD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11638" y="987425"/>
            <a:ext cx="5014912" cy="4873625"/>
          </a:xfrm>
          <a:prstGeom prst="rect">
            <a:avLst/>
          </a:prstGeo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A0F5B4B6-734B-461D-8C52-FC47E9B041E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9717806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>
            <a:extLst>
              <a:ext uri="{FF2B5EF4-FFF2-40B4-BE49-F238E27FC236}">
                <a16:creationId xmlns:a16="http://schemas.microsoft.com/office/drawing/2014/main" id="{24EDE262-A30D-4B83-AAB6-A24F47C7FE6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82625" y="457200"/>
            <a:ext cx="3194050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>
            <a:extLst>
              <a:ext uri="{FF2B5EF4-FFF2-40B4-BE49-F238E27FC236}">
                <a16:creationId xmlns:a16="http://schemas.microsoft.com/office/drawing/2014/main" id="{934BE7CD-A4A1-4954-82C2-03A311F50EB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4211638" y="987425"/>
            <a:ext cx="5014912" cy="4873625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>
            <a:extLst>
              <a:ext uri="{FF2B5EF4-FFF2-40B4-BE49-F238E27FC236}">
                <a16:creationId xmlns:a16="http://schemas.microsoft.com/office/drawing/2014/main" id="{3A97C653-94B2-418A-997E-10B4C60A7CA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682625" y="2057400"/>
            <a:ext cx="3194050" cy="3811588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23694468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hyperlink" Target="http://www.digipot.net/" TargetMode="Externa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1" name="Picture 7">
            <a:extLst>
              <a:ext uri="{FF2B5EF4-FFF2-40B4-BE49-F238E27FC236}">
                <a16:creationId xmlns:a16="http://schemas.microsoft.com/office/drawing/2014/main" id="{A05A989C-1F2D-4FA0-B95F-EE92B4E11BCB}"/>
              </a:ext>
            </a:extLst>
          </p:cNvPr>
          <p:cNvPicPr>
            <a:picLocks noChangeAspect="1" noChangeArrowheads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056688" y="115888"/>
            <a:ext cx="709612" cy="3825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032" name="Text Box 8">
            <a:extLst>
              <a:ext uri="{FF2B5EF4-FFF2-40B4-BE49-F238E27FC236}">
                <a16:creationId xmlns:a16="http://schemas.microsoft.com/office/drawing/2014/main" id="{86FF6EE2-09D1-4A57-A60F-3FE930433FC4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0" y="6643688"/>
            <a:ext cx="3044825" cy="2143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>
            <a:spAutoFit/>
          </a:bodyPr>
          <a:lstStyle/>
          <a:p>
            <a:r>
              <a:rPr lang="en-US" altLang="ja-JP" sz="800" b="1" dirty="0"/>
              <a:t>Copyright©2019 </a:t>
            </a:r>
            <a:r>
              <a:rPr lang="en-US" altLang="ja-JP" sz="800" b="1" dirty="0">
                <a:hlinkClick r:id="rId14"/>
              </a:rPr>
              <a:t>http://www.digipot.net</a:t>
            </a:r>
            <a:r>
              <a:rPr lang="en-US" altLang="ja-JP" sz="800" b="1" dirty="0"/>
              <a:t> All rights reserved. </a:t>
            </a:r>
          </a:p>
        </p:txBody>
      </p:sp>
      <p:sp>
        <p:nvSpPr>
          <p:cNvPr id="1034" name="Rectangle 10">
            <a:extLst>
              <a:ext uri="{FF2B5EF4-FFF2-40B4-BE49-F238E27FC236}">
                <a16:creationId xmlns:a16="http://schemas.microsoft.com/office/drawing/2014/main" id="{22FCE0EB-4C87-46EF-A03B-908E256A9E63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128588" y="115888"/>
            <a:ext cx="5240337" cy="4762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 タイトルの書式設定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400" b="1" kern="12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2400" b="1">
          <a:solidFill>
            <a:schemeClr val="tx2"/>
          </a:solidFill>
          <a:latin typeface="メイリオ" panose="020B0604030504040204" pitchFamily="50" charset="-128"/>
          <a:ea typeface="メイリオ" panose="020B0604030504040204" pitchFamily="50" charset="-128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>
            <a:extLst>
              <a:ext uri="{FF2B5EF4-FFF2-40B4-BE49-F238E27FC236}">
                <a16:creationId xmlns:a16="http://schemas.microsoft.com/office/drawing/2014/main" id="{4689D946-A5E1-4010-90C4-A45E52BADDE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noFill/>
          <a:ln/>
        </p:spPr>
        <p:txBody>
          <a:bodyPr/>
          <a:lstStyle/>
          <a:p>
            <a:r>
              <a:rPr lang="ja-JP" altLang="en-US" dirty="0"/>
              <a:t>中東の国々の国旗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C71E4EB5-1BD6-48CB-8D76-A1B5F9A2FD58}"/>
              </a:ext>
            </a:extLst>
          </p:cNvPr>
          <p:cNvGrpSpPr/>
          <p:nvPr/>
        </p:nvGrpSpPr>
        <p:grpSpPr>
          <a:xfrm>
            <a:off x="560387" y="836613"/>
            <a:ext cx="1984827" cy="1321873"/>
            <a:chOff x="560387" y="836613"/>
            <a:chExt cx="1984827" cy="1321873"/>
          </a:xfrm>
        </p:grpSpPr>
        <p:grpSp>
          <p:nvGrpSpPr>
            <p:cNvPr id="205" name="グループ化 204">
              <a:extLst>
                <a:ext uri="{FF2B5EF4-FFF2-40B4-BE49-F238E27FC236}">
                  <a16:creationId xmlns:a16="http://schemas.microsoft.com/office/drawing/2014/main" id="{2B702799-1BCB-4522-852E-ED7F7A1C7075}"/>
                </a:ext>
              </a:extLst>
            </p:cNvPr>
            <p:cNvGrpSpPr/>
            <p:nvPr/>
          </p:nvGrpSpPr>
          <p:grpSpPr>
            <a:xfrm>
              <a:off x="571354" y="844792"/>
              <a:ext cx="1973860" cy="1313694"/>
              <a:chOff x="639797" y="1937870"/>
              <a:chExt cx="1973860" cy="1313694"/>
            </a:xfrm>
          </p:grpSpPr>
          <p:grpSp>
            <p:nvGrpSpPr>
              <p:cNvPr id="206" name="Group 71">
                <a:extLst>
                  <a:ext uri="{FF2B5EF4-FFF2-40B4-BE49-F238E27FC236}">
                    <a16:creationId xmlns:a16="http://schemas.microsoft.com/office/drawing/2014/main" id="{6B640766-62F5-4526-A627-8C7E05C0CB95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639797" y="1937870"/>
                <a:ext cx="1973860" cy="1313694"/>
                <a:chOff x="353" y="1434"/>
                <a:chExt cx="545" cy="182"/>
              </a:xfrm>
            </p:grpSpPr>
            <p:sp>
              <p:nvSpPr>
                <p:cNvPr id="217" name="Rectangle 65">
                  <a:extLst>
                    <a:ext uri="{FF2B5EF4-FFF2-40B4-BE49-F238E27FC236}">
                      <a16:creationId xmlns:a16="http://schemas.microsoft.com/office/drawing/2014/main" id="{EB020F37-E2C0-41D8-B13F-602CA9BEC4A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1434"/>
                  <a:ext cx="182" cy="182"/>
                </a:xfrm>
                <a:prstGeom prst="rect">
                  <a:avLst/>
                </a:prstGeom>
                <a:solidFill>
                  <a:schemeClr val="tx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18" name="Rectangle 66">
                  <a:extLst>
                    <a:ext uri="{FF2B5EF4-FFF2-40B4-BE49-F238E27FC236}">
                      <a16:creationId xmlns:a16="http://schemas.microsoft.com/office/drawing/2014/main" id="{4CE69B00-594F-4028-BA7A-BC38E564232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35" y="1434"/>
                  <a:ext cx="182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219" name="Rectangle 67">
                  <a:extLst>
                    <a:ext uri="{FF2B5EF4-FFF2-40B4-BE49-F238E27FC236}">
                      <a16:creationId xmlns:a16="http://schemas.microsoft.com/office/drawing/2014/main" id="{6C36D6FA-2BCF-4CF7-9B10-3296E5D1A02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716" y="1434"/>
                  <a:ext cx="182" cy="182"/>
                </a:xfrm>
                <a:prstGeom prst="rect">
                  <a:avLst/>
                </a:pr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207" name="Group 365">
                <a:extLst>
                  <a:ext uri="{FF2B5EF4-FFF2-40B4-BE49-F238E27FC236}">
                    <a16:creationId xmlns:a16="http://schemas.microsoft.com/office/drawing/2014/main" id="{A143B4E4-6304-41F7-8735-228F948A0203}"/>
                  </a:ext>
                </a:extLst>
              </p:cNvPr>
              <p:cNvGrpSpPr>
                <a:grpSpLocks noChangeAspect="1"/>
              </p:cNvGrpSpPr>
              <p:nvPr/>
            </p:nvGrpSpPr>
            <p:grpSpPr bwMode="auto">
              <a:xfrm>
                <a:off x="1132794" y="2089059"/>
                <a:ext cx="987866" cy="1016091"/>
                <a:chOff x="1020" y="0"/>
                <a:chExt cx="4200" cy="4320"/>
              </a:xfrm>
              <a:solidFill>
                <a:schemeClr val="bg1"/>
              </a:solidFill>
            </p:grpSpPr>
            <p:sp>
              <p:nvSpPr>
                <p:cNvPr id="208" name="Freeform 366">
                  <a:extLst>
                    <a:ext uri="{FF2B5EF4-FFF2-40B4-BE49-F238E27FC236}">
                      <a16:creationId xmlns:a16="http://schemas.microsoft.com/office/drawing/2014/main" id="{A10581AC-7B1C-4225-B384-BE7BC65D3BA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5194" y="2241"/>
                  <a:ext cx="17" cy="97"/>
                </a:xfrm>
                <a:custGeom>
                  <a:avLst/>
                  <a:gdLst>
                    <a:gd name="T0" fmla="*/ 2 w 17"/>
                    <a:gd name="T1" fmla="*/ 97 h 97"/>
                    <a:gd name="T2" fmla="*/ 2 w 17"/>
                    <a:gd name="T3" fmla="*/ 97 h 97"/>
                    <a:gd name="T4" fmla="*/ 0 w 17"/>
                    <a:gd name="T5" fmla="*/ 85 h 97"/>
                    <a:gd name="T6" fmla="*/ 0 w 17"/>
                    <a:gd name="T7" fmla="*/ 73 h 97"/>
                    <a:gd name="T8" fmla="*/ 2 w 17"/>
                    <a:gd name="T9" fmla="*/ 63 h 97"/>
                    <a:gd name="T10" fmla="*/ 2 w 17"/>
                    <a:gd name="T11" fmla="*/ 63 h 97"/>
                    <a:gd name="T12" fmla="*/ 7 w 17"/>
                    <a:gd name="T13" fmla="*/ 26 h 97"/>
                    <a:gd name="T14" fmla="*/ 9 w 17"/>
                    <a:gd name="T15" fmla="*/ 0 h 97"/>
                    <a:gd name="T16" fmla="*/ 9 w 17"/>
                    <a:gd name="T17" fmla="*/ 0 h 97"/>
                    <a:gd name="T18" fmla="*/ 12 w 17"/>
                    <a:gd name="T19" fmla="*/ 12 h 97"/>
                    <a:gd name="T20" fmla="*/ 16 w 17"/>
                    <a:gd name="T21" fmla="*/ 21 h 97"/>
                    <a:gd name="T22" fmla="*/ 16 w 17"/>
                    <a:gd name="T23" fmla="*/ 28 h 97"/>
                    <a:gd name="T24" fmla="*/ 16 w 17"/>
                    <a:gd name="T25" fmla="*/ 28 h 97"/>
                    <a:gd name="T26" fmla="*/ 16 w 17"/>
                    <a:gd name="T27" fmla="*/ 35 h 97"/>
                    <a:gd name="T28" fmla="*/ 17 w 17"/>
                    <a:gd name="T29" fmla="*/ 49 h 97"/>
                    <a:gd name="T30" fmla="*/ 17 w 17"/>
                    <a:gd name="T31" fmla="*/ 63 h 97"/>
                    <a:gd name="T32" fmla="*/ 17 w 17"/>
                    <a:gd name="T33" fmla="*/ 66 h 97"/>
                    <a:gd name="T34" fmla="*/ 16 w 17"/>
                    <a:gd name="T35" fmla="*/ 69 h 97"/>
                    <a:gd name="T36" fmla="*/ 16 w 17"/>
                    <a:gd name="T37" fmla="*/ 69 h 97"/>
                    <a:gd name="T38" fmla="*/ 12 w 17"/>
                    <a:gd name="T39" fmla="*/ 76 h 97"/>
                    <a:gd name="T40" fmla="*/ 7 w 17"/>
                    <a:gd name="T41" fmla="*/ 85 h 97"/>
                    <a:gd name="T42" fmla="*/ 2 w 17"/>
                    <a:gd name="T43" fmla="*/ 97 h 97"/>
                    <a:gd name="T44" fmla="*/ 2 w 17"/>
                    <a:gd name="T45" fmla="*/ 97 h 97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</a:cxnLst>
                  <a:rect l="0" t="0" r="r" b="b"/>
                  <a:pathLst>
                    <a:path w="17" h="97">
                      <a:moveTo>
                        <a:pt x="2" y="97"/>
                      </a:moveTo>
                      <a:lnTo>
                        <a:pt x="2" y="97"/>
                      </a:lnTo>
                      <a:lnTo>
                        <a:pt x="0" y="85"/>
                      </a:lnTo>
                      <a:lnTo>
                        <a:pt x="0" y="73"/>
                      </a:lnTo>
                      <a:lnTo>
                        <a:pt x="2" y="63"/>
                      </a:lnTo>
                      <a:lnTo>
                        <a:pt x="2" y="63"/>
                      </a:lnTo>
                      <a:lnTo>
                        <a:pt x="7" y="26"/>
                      </a:lnTo>
                      <a:lnTo>
                        <a:pt x="9" y="0"/>
                      </a:lnTo>
                      <a:lnTo>
                        <a:pt x="9" y="0"/>
                      </a:lnTo>
                      <a:lnTo>
                        <a:pt x="12" y="12"/>
                      </a:lnTo>
                      <a:lnTo>
                        <a:pt x="16" y="21"/>
                      </a:lnTo>
                      <a:lnTo>
                        <a:pt x="16" y="28"/>
                      </a:lnTo>
                      <a:lnTo>
                        <a:pt x="16" y="28"/>
                      </a:lnTo>
                      <a:lnTo>
                        <a:pt x="16" y="35"/>
                      </a:lnTo>
                      <a:lnTo>
                        <a:pt x="17" y="49"/>
                      </a:lnTo>
                      <a:lnTo>
                        <a:pt x="17" y="63"/>
                      </a:lnTo>
                      <a:lnTo>
                        <a:pt x="17" y="66"/>
                      </a:lnTo>
                      <a:lnTo>
                        <a:pt x="16" y="69"/>
                      </a:lnTo>
                      <a:lnTo>
                        <a:pt x="16" y="69"/>
                      </a:lnTo>
                      <a:lnTo>
                        <a:pt x="12" y="76"/>
                      </a:lnTo>
                      <a:lnTo>
                        <a:pt x="7" y="85"/>
                      </a:lnTo>
                      <a:lnTo>
                        <a:pt x="2" y="97"/>
                      </a:lnTo>
                      <a:lnTo>
                        <a:pt x="2" y="97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09" name="Freeform 367">
                  <a:extLst>
                    <a:ext uri="{FF2B5EF4-FFF2-40B4-BE49-F238E27FC236}">
                      <a16:creationId xmlns:a16="http://schemas.microsoft.com/office/drawing/2014/main" id="{C1887A7E-3B7E-4E72-915D-7A0A5C82DA3B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1850" y="920"/>
                  <a:ext cx="2543" cy="2172"/>
                </a:xfrm>
                <a:custGeom>
                  <a:avLst/>
                  <a:gdLst>
                    <a:gd name="T0" fmla="*/ 2374 w 2543"/>
                    <a:gd name="T1" fmla="*/ 899 h 2172"/>
                    <a:gd name="T2" fmla="*/ 343 w 2543"/>
                    <a:gd name="T3" fmla="*/ 1301 h 2172"/>
                    <a:gd name="T4" fmla="*/ 260 w 2543"/>
                    <a:gd name="T5" fmla="*/ 1460 h 2172"/>
                    <a:gd name="T6" fmla="*/ 2415 w 2543"/>
                    <a:gd name="T7" fmla="*/ 1747 h 2172"/>
                    <a:gd name="T8" fmla="*/ 2526 w 2543"/>
                    <a:gd name="T9" fmla="*/ 1245 h 2172"/>
                    <a:gd name="T10" fmla="*/ 92 w 2543"/>
                    <a:gd name="T11" fmla="*/ 1553 h 2172"/>
                    <a:gd name="T12" fmla="*/ 268 w 2543"/>
                    <a:gd name="T13" fmla="*/ 1622 h 2172"/>
                    <a:gd name="T14" fmla="*/ 377 w 2543"/>
                    <a:gd name="T15" fmla="*/ 664 h 2172"/>
                    <a:gd name="T16" fmla="*/ 509 w 2543"/>
                    <a:gd name="T17" fmla="*/ 1307 h 2172"/>
                    <a:gd name="T18" fmla="*/ 274 w 2543"/>
                    <a:gd name="T19" fmla="*/ 588 h 2172"/>
                    <a:gd name="T20" fmla="*/ 533 w 2543"/>
                    <a:gd name="T21" fmla="*/ 1665 h 2172"/>
                    <a:gd name="T22" fmla="*/ 531 w 2543"/>
                    <a:gd name="T23" fmla="*/ 1792 h 2172"/>
                    <a:gd name="T24" fmla="*/ 400 w 2543"/>
                    <a:gd name="T25" fmla="*/ 2113 h 2172"/>
                    <a:gd name="T26" fmla="*/ 2086 w 2543"/>
                    <a:gd name="T27" fmla="*/ 2055 h 2172"/>
                    <a:gd name="T28" fmla="*/ 2190 w 2543"/>
                    <a:gd name="T29" fmla="*/ 1287 h 2172"/>
                    <a:gd name="T30" fmla="*/ 2239 w 2543"/>
                    <a:gd name="T31" fmla="*/ 588 h 2172"/>
                    <a:gd name="T32" fmla="*/ 2010 w 2543"/>
                    <a:gd name="T33" fmla="*/ 1266 h 2172"/>
                    <a:gd name="T34" fmla="*/ 2100 w 2543"/>
                    <a:gd name="T35" fmla="*/ 726 h 2172"/>
                    <a:gd name="T36" fmla="*/ 1958 w 2543"/>
                    <a:gd name="T37" fmla="*/ 216 h 2172"/>
                    <a:gd name="T38" fmla="*/ 1837 w 2543"/>
                    <a:gd name="T39" fmla="*/ 28 h 2172"/>
                    <a:gd name="T40" fmla="*/ 1741 w 2543"/>
                    <a:gd name="T41" fmla="*/ 216 h 2172"/>
                    <a:gd name="T42" fmla="*/ 820 w 2543"/>
                    <a:gd name="T43" fmla="*/ 277 h 2172"/>
                    <a:gd name="T44" fmla="*/ 713 w 2543"/>
                    <a:gd name="T45" fmla="*/ 14 h 2172"/>
                    <a:gd name="T46" fmla="*/ 594 w 2543"/>
                    <a:gd name="T47" fmla="*/ 130 h 2172"/>
                    <a:gd name="T48" fmla="*/ 1803 w 2543"/>
                    <a:gd name="T49" fmla="*/ 311 h 2172"/>
                    <a:gd name="T50" fmla="*/ 798 w 2543"/>
                    <a:gd name="T51" fmla="*/ 152 h 2172"/>
                    <a:gd name="T52" fmla="*/ 647 w 2543"/>
                    <a:gd name="T53" fmla="*/ 104 h 2172"/>
                    <a:gd name="T54" fmla="*/ 798 w 2543"/>
                    <a:gd name="T55" fmla="*/ 272 h 2172"/>
                    <a:gd name="T56" fmla="*/ 1775 w 2543"/>
                    <a:gd name="T57" fmla="*/ 1702 h 2172"/>
                    <a:gd name="T58" fmla="*/ 1983 w 2543"/>
                    <a:gd name="T59" fmla="*/ 1750 h 2172"/>
                    <a:gd name="T60" fmla="*/ 1983 w 2543"/>
                    <a:gd name="T61" fmla="*/ 1930 h 2172"/>
                    <a:gd name="T62" fmla="*/ 2002 w 2543"/>
                    <a:gd name="T63" fmla="*/ 1278 h 2172"/>
                    <a:gd name="T64" fmla="*/ 481 w 2543"/>
                    <a:gd name="T65" fmla="*/ 2110 h 2172"/>
                    <a:gd name="T66" fmla="*/ 509 w 2543"/>
                    <a:gd name="T67" fmla="*/ 699 h 2172"/>
                    <a:gd name="T68" fmla="*/ 601 w 2543"/>
                    <a:gd name="T69" fmla="*/ 1278 h 2172"/>
                    <a:gd name="T70" fmla="*/ 860 w 2543"/>
                    <a:gd name="T71" fmla="*/ 1339 h 2172"/>
                    <a:gd name="T72" fmla="*/ 966 w 2543"/>
                    <a:gd name="T73" fmla="*/ 1252 h 2172"/>
                    <a:gd name="T74" fmla="*/ 1137 w 2543"/>
                    <a:gd name="T75" fmla="*/ 1205 h 2172"/>
                    <a:gd name="T76" fmla="*/ 974 w 2543"/>
                    <a:gd name="T77" fmla="*/ 1041 h 2172"/>
                    <a:gd name="T78" fmla="*/ 1573 w 2543"/>
                    <a:gd name="T79" fmla="*/ 1041 h 2172"/>
                    <a:gd name="T80" fmla="*/ 1528 w 2543"/>
                    <a:gd name="T81" fmla="*/ 1605 h 2172"/>
                    <a:gd name="T82" fmla="*/ 1360 w 2543"/>
                    <a:gd name="T83" fmla="*/ 1384 h 2172"/>
                    <a:gd name="T84" fmla="*/ 1241 w 2543"/>
                    <a:gd name="T85" fmla="*/ 1252 h 2172"/>
                    <a:gd name="T86" fmla="*/ 1061 w 2543"/>
                    <a:gd name="T87" fmla="*/ 1179 h 2172"/>
                    <a:gd name="T88" fmla="*/ 1651 w 2543"/>
                    <a:gd name="T89" fmla="*/ 1757 h 2172"/>
                    <a:gd name="T90" fmla="*/ 1619 w 2543"/>
                    <a:gd name="T91" fmla="*/ 1992 h 2172"/>
                    <a:gd name="T92" fmla="*/ 855 w 2543"/>
                    <a:gd name="T93" fmla="*/ 1806 h 2172"/>
                    <a:gd name="T94" fmla="*/ 1085 w 2543"/>
                    <a:gd name="T95" fmla="*/ 1785 h 2172"/>
                    <a:gd name="T96" fmla="*/ 848 w 2543"/>
                    <a:gd name="T97" fmla="*/ 1729 h 2172"/>
                    <a:gd name="T98" fmla="*/ 1735 w 2543"/>
                    <a:gd name="T99" fmla="*/ 1083 h 2172"/>
                    <a:gd name="T100" fmla="*/ 991 w 2543"/>
                    <a:gd name="T101" fmla="*/ 963 h 2172"/>
                    <a:gd name="T102" fmla="*/ 2062 w 2543"/>
                    <a:gd name="T103" fmla="*/ 2055 h 2172"/>
                    <a:gd name="T104" fmla="*/ 2265 w 2543"/>
                    <a:gd name="T105" fmla="*/ 647 h 2172"/>
                    <a:gd name="T106" fmla="*/ 236 w 2543"/>
                    <a:gd name="T107" fmla="*/ 647 h 2172"/>
                    <a:gd name="T108" fmla="*/ 225 w 2543"/>
                    <a:gd name="T109" fmla="*/ 623 h 2172"/>
                    <a:gd name="T110" fmla="*/ 1348 w 2543"/>
                    <a:gd name="T111" fmla="*/ 1902 h 2172"/>
                    <a:gd name="T112" fmla="*/ 1651 w 2543"/>
                    <a:gd name="T113" fmla="*/ 1729 h 2172"/>
                    <a:gd name="T114" fmla="*/ 1388 w 2543"/>
                    <a:gd name="T115" fmla="*/ 1653 h 2172"/>
                    <a:gd name="T116" fmla="*/ 1382 w 2543"/>
                    <a:gd name="T117" fmla="*/ 1356 h 2172"/>
                    <a:gd name="T118" fmla="*/ 1263 w 2543"/>
                    <a:gd name="T119" fmla="*/ 1342 h 2172"/>
                    <a:gd name="T120" fmla="*/ 1945 w 2543"/>
                    <a:gd name="T121" fmla="*/ 189 h 2172"/>
                    <a:gd name="T122" fmla="*/ 1900 w 2543"/>
                    <a:gd name="T123" fmla="*/ 90 h 2172"/>
                    <a:gd name="T124" fmla="*/ 1855 w 2543"/>
                    <a:gd name="T125" fmla="*/ 282 h 21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2543" h="2172">
                      <a:moveTo>
                        <a:pt x="2284" y="1460"/>
                      </a:moveTo>
                      <a:lnTo>
                        <a:pt x="2284" y="1460"/>
                      </a:lnTo>
                      <a:lnTo>
                        <a:pt x="2294" y="1446"/>
                      </a:lnTo>
                      <a:lnTo>
                        <a:pt x="2320" y="1408"/>
                      </a:lnTo>
                      <a:lnTo>
                        <a:pt x="2355" y="1354"/>
                      </a:lnTo>
                      <a:lnTo>
                        <a:pt x="2372" y="1325"/>
                      </a:lnTo>
                      <a:lnTo>
                        <a:pt x="2387" y="1294"/>
                      </a:lnTo>
                      <a:lnTo>
                        <a:pt x="2387" y="1294"/>
                      </a:lnTo>
                      <a:lnTo>
                        <a:pt x="2417" y="1235"/>
                      </a:lnTo>
                      <a:lnTo>
                        <a:pt x="2431" y="1205"/>
                      </a:lnTo>
                      <a:lnTo>
                        <a:pt x="2443" y="1176"/>
                      </a:lnTo>
                      <a:lnTo>
                        <a:pt x="2451" y="1148"/>
                      </a:lnTo>
                      <a:lnTo>
                        <a:pt x="2458" y="1119"/>
                      </a:lnTo>
                      <a:lnTo>
                        <a:pt x="2464" y="1090"/>
                      </a:lnTo>
                      <a:lnTo>
                        <a:pt x="2464" y="1058"/>
                      </a:lnTo>
                      <a:lnTo>
                        <a:pt x="2464" y="1058"/>
                      </a:lnTo>
                      <a:lnTo>
                        <a:pt x="2462" y="1043"/>
                      </a:lnTo>
                      <a:lnTo>
                        <a:pt x="2460" y="1027"/>
                      </a:lnTo>
                      <a:lnTo>
                        <a:pt x="2455" y="1013"/>
                      </a:lnTo>
                      <a:lnTo>
                        <a:pt x="2450" y="998"/>
                      </a:lnTo>
                      <a:lnTo>
                        <a:pt x="2434" y="972"/>
                      </a:lnTo>
                      <a:lnTo>
                        <a:pt x="2419" y="948"/>
                      </a:lnTo>
                      <a:lnTo>
                        <a:pt x="2401" y="927"/>
                      </a:lnTo>
                      <a:lnTo>
                        <a:pt x="2387" y="913"/>
                      </a:lnTo>
                      <a:lnTo>
                        <a:pt x="2374" y="899"/>
                      </a:lnTo>
                      <a:lnTo>
                        <a:pt x="2201" y="1301"/>
                      </a:lnTo>
                      <a:lnTo>
                        <a:pt x="2201" y="1301"/>
                      </a:lnTo>
                      <a:lnTo>
                        <a:pt x="2209" y="1307"/>
                      </a:lnTo>
                      <a:lnTo>
                        <a:pt x="2227" y="1323"/>
                      </a:lnTo>
                      <a:lnTo>
                        <a:pt x="2237" y="1335"/>
                      </a:lnTo>
                      <a:lnTo>
                        <a:pt x="2247" y="1347"/>
                      </a:lnTo>
                      <a:lnTo>
                        <a:pt x="2256" y="1363"/>
                      </a:lnTo>
                      <a:lnTo>
                        <a:pt x="2263" y="1377"/>
                      </a:lnTo>
                      <a:lnTo>
                        <a:pt x="2263" y="1377"/>
                      </a:lnTo>
                      <a:lnTo>
                        <a:pt x="2273" y="1406"/>
                      </a:lnTo>
                      <a:lnTo>
                        <a:pt x="2280" y="1434"/>
                      </a:lnTo>
                      <a:lnTo>
                        <a:pt x="2284" y="1460"/>
                      </a:lnTo>
                      <a:lnTo>
                        <a:pt x="2284" y="1460"/>
                      </a:lnTo>
                      <a:close/>
                      <a:moveTo>
                        <a:pt x="260" y="1460"/>
                      </a:moveTo>
                      <a:lnTo>
                        <a:pt x="260" y="1460"/>
                      </a:lnTo>
                      <a:lnTo>
                        <a:pt x="265" y="1434"/>
                      </a:lnTo>
                      <a:lnTo>
                        <a:pt x="270" y="1406"/>
                      </a:lnTo>
                      <a:lnTo>
                        <a:pt x="281" y="1377"/>
                      </a:lnTo>
                      <a:lnTo>
                        <a:pt x="281" y="1377"/>
                      </a:lnTo>
                      <a:lnTo>
                        <a:pt x="287" y="1363"/>
                      </a:lnTo>
                      <a:lnTo>
                        <a:pt x="296" y="1347"/>
                      </a:lnTo>
                      <a:lnTo>
                        <a:pt x="306" y="1335"/>
                      </a:lnTo>
                      <a:lnTo>
                        <a:pt x="317" y="1323"/>
                      </a:lnTo>
                      <a:lnTo>
                        <a:pt x="336" y="1307"/>
                      </a:lnTo>
                      <a:lnTo>
                        <a:pt x="343" y="1301"/>
                      </a:lnTo>
                      <a:lnTo>
                        <a:pt x="170" y="899"/>
                      </a:lnTo>
                      <a:lnTo>
                        <a:pt x="170" y="899"/>
                      </a:lnTo>
                      <a:lnTo>
                        <a:pt x="156" y="913"/>
                      </a:lnTo>
                      <a:lnTo>
                        <a:pt x="142" y="927"/>
                      </a:lnTo>
                      <a:lnTo>
                        <a:pt x="125" y="948"/>
                      </a:lnTo>
                      <a:lnTo>
                        <a:pt x="109" y="972"/>
                      </a:lnTo>
                      <a:lnTo>
                        <a:pt x="95" y="998"/>
                      </a:lnTo>
                      <a:lnTo>
                        <a:pt x="89" y="1013"/>
                      </a:lnTo>
                      <a:lnTo>
                        <a:pt x="85" y="1027"/>
                      </a:lnTo>
                      <a:lnTo>
                        <a:pt x="82" y="1043"/>
                      </a:lnTo>
                      <a:lnTo>
                        <a:pt x="80" y="1058"/>
                      </a:lnTo>
                      <a:lnTo>
                        <a:pt x="80" y="1058"/>
                      </a:lnTo>
                      <a:lnTo>
                        <a:pt x="82" y="1090"/>
                      </a:lnTo>
                      <a:lnTo>
                        <a:pt x="85" y="1119"/>
                      </a:lnTo>
                      <a:lnTo>
                        <a:pt x="92" y="1148"/>
                      </a:lnTo>
                      <a:lnTo>
                        <a:pt x="102" y="1176"/>
                      </a:lnTo>
                      <a:lnTo>
                        <a:pt x="113" y="1205"/>
                      </a:lnTo>
                      <a:lnTo>
                        <a:pt x="127" y="1235"/>
                      </a:lnTo>
                      <a:lnTo>
                        <a:pt x="156" y="1294"/>
                      </a:lnTo>
                      <a:lnTo>
                        <a:pt x="156" y="1294"/>
                      </a:lnTo>
                      <a:lnTo>
                        <a:pt x="172" y="1325"/>
                      </a:lnTo>
                      <a:lnTo>
                        <a:pt x="191" y="1354"/>
                      </a:lnTo>
                      <a:lnTo>
                        <a:pt x="223" y="1408"/>
                      </a:lnTo>
                      <a:lnTo>
                        <a:pt x="249" y="1446"/>
                      </a:lnTo>
                      <a:lnTo>
                        <a:pt x="260" y="1460"/>
                      </a:lnTo>
                      <a:lnTo>
                        <a:pt x="260" y="1460"/>
                      </a:lnTo>
                      <a:close/>
                      <a:moveTo>
                        <a:pt x="2470" y="1169"/>
                      </a:moveTo>
                      <a:lnTo>
                        <a:pt x="2470" y="1169"/>
                      </a:lnTo>
                      <a:lnTo>
                        <a:pt x="2389" y="1314"/>
                      </a:lnTo>
                      <a:lnTo>
                        <a:pt x="2327" y="1429"/>
                      </a:lnTo>
                      <a:lnTo>
                        <a:pt x="2284" y="1508"/>
                      </a:lnTo>
                      <a:lnTo>
                        <a:pt x="2284" y="1508"/>
                      </a:lnTo>
                      <a:lnTo>
                        <a:pt x="2277" y="1558"/>
                      </a:lnTo>
                      <a:lnTo>
                        <a:pt x="2273" y="1579"/>
                      </a:lnTo>
                      <a:lnTo>
                        <a:pt x="2273" y="1601"/>
                      </a:lnTo>
                      <a:lnTo>
                        <a:pt x="2275" y="1622"/>
                      </a:lnTo>
                      <a:lnTo>
                        <a:pt x="2278" y="1631"/>
                      </a:lnTo>
                      <a:lnTo>
                        <a:pt x="2282" y="1641"/>
                      </a:lnTo>
                      <a:lnTo>
                        <a:pt x="2287" y="1652"/>
                      </a:lnTo>
                      <a:lnTo>
                        <a:pt x="2294" y="1660"/>
                      </a:lnTo>
                      <a:lnTo>
                        <a:pt x="2303" y="1671"/>
                      </a:lnTo>
                      <a:lnTo>
                        <a:pt x="2311" y="1681"/>
                      </a:lnTo>
                      <a:lnTo>
                        <a:pt x="2311" y="1681"/>
                      </a:lnTo>
                      <a:lnTo>
                        <a:pt x="2332" y="1700"/>
                      </a:lnTo>
                      <a:lnTo>
                        <a:pt x="2353" y="1717"/>
                      </a:lnTo>
                      <a:lnTo>
                        <a:pt x="2389" y="1743"/>
                      </a:lnTo>
                      <a:lnTo>
                        <a:pt x="2413" y="1759"/>
                      </a:lnTo>
                      <a:lnTo>
                        <a:pt x="2422" y="1764"/>
                      </a:lnTo>
                      <a:lnTo>
                        <a:pt x="2422" y="1764"/>
                      </a:lnTo>
                      <a:lnTo>
                        <a:pt x="2415" y="1747"/>
                      </a:lnTo>
                      <a:lnTo>
                        <a:pt x="2410" y="1726"/>
                      </a:lnTo>
                      <a:lnTo>
                        <a:pt x="2405" y="1702"/>
                      </a:lnTo>
                      <a:lnTo>
                        <a:pt x="2401" y="1676"/>
                      </a:lnTo>
                      <a:lnTo>
                        <a:pt x="2401" y="1662"/>
                      </a:lnTo>
                      <a:lnTo>
                        <a:pt x="2401" y="1648"/>
                      </a:lnTo>
                      <a:lnTo>
                        <a:pt x="2403" y="1634"/>
                      </a:lnTo>
                      <a:lnTo>
                        <a:pt x="2406" y="1622"/>
                      </a:lnTo>
                      <a:lnTo>
                        <a:pt x="2412" y="1610"/>
                      </a:lnTo>
                      <a:lnTo>
                        <a:pt x="2419" y="1598"/>
                      </a:lnTo>
                      <a:lnTo>
                        <a:pt x="2419" y="1598"/>
                      </a:lnTo>
                      <a:lnTo>
                        <a:pt x="2451" y="1553"/>
                      </a:lnTo>
                      <a:lnTo>
                        <a:pt x="2481" y="1503"/>
                      </a:lnTo>
                      <a:lnTo>
                        <a:pt x="2495" y="1479"/>
                      </a:lnTo>
                      <a:lnTo>
                        <a:pt x="2507" y="1453"/>
                      </a:lnTo>
                      <a:lnTo>
                        <a:pt x="2517" y="1429"/>
                      </a:lnTo>
                      <a:lnTo>
                        <a:pt x="2526" y="1404"/>
                      </a:lnTo>
                      <a:lnTo>
                        <a:pt x="2526" y="1404"/>
                      </a:lnTo>
                      <a:lnTo>
                        <a:pt x="2533" y="1380"/>
                      </a:lnTo>
                      <a:lnTo>
                        <a:pt x="2538" y="1358"/>
                      </a:lnTo>
                      <a:lnTo>
                        <a:pt x="2541" y="1337"/>
                      </a:lnTo>
                      <a:lnTo>
                        <a:pt x="2543" y="1316"/>
                      </a:lnTo>
                      <a:lnTo>
                        <a:pt x="2543" y="1295"/>
                      </a:lnTo>
                      <a:lnTo>
                        <a:pt x="2540" y="1278"/>
                      </a:lnTo>
                      <a:lnTo>
                        <a:pt x="2534" y="1261"/>
                      </a:lnTo>
                      <a:lnTo>
                        <a:pt x="2526" y="1245"/>
                      </a:lnTo>
                      <a:lnTo>
                        <a:pt x="2526" y="1245"/>
                      </a:lnTo>
                      <a:lnTo>
                        <a:pt x="2507" y="1216"/>
                      </a:lnTo>
                      <a:lnTo>
                        <a:pt x="2490" y="1192"/>
                      </a:lnTo>
                      <a:lnTo>
                        <a:pt x="2470" y="1169"/>
                      </a:lnTo>
                      <a:lnTo>
                        <a:pt x="2470" y="1169"/>
                      </a:lnTo>
                      <a:close/>
                      <a:moveTo>
                        <a:pt x="73" y="1169"/>
                      </a:moveTo>
                      <a:lnTo>
                        <a:pt x="73" y="1169"/>
                      </a:lnTo>
                      <a:lnTo>
                        <a:pt x="54" y="1192"/>
                      </a:lnTo>
                      <a:lnTo>
                        <a:pt x="37" y="1216"/>
                      </a:lnTo>
                      <a:lnTo>
                        <a:pt x="18" y="1245"/>
                      </a:lnTo>
                      <a:lnTo>
                        <a:pt x="18" y="1245"/>
                      </a:lnTo>
                      <a:lnTo>
                        <a:pt x="9" y="1261"/>
                      </a:lnTo>
                      <a:lnTo>
                        <a:pt x="4" y="1278"/>
                      </a:lnTo>
                      <a:lnTo>
                        <a:pt x="2" y="1295"/>
                      </a:lnTo>
                      <a:lnTo>
                        <a:pt x="0" y="1316"/>
                      </a:lnTo>
                      <a:lnTo>
                        <a:pt x="2" y="1337"/>
                      </a:lnTo>
                      <a:lnTo>
                        <a:pt x="6" y="1358"/>
                      </a:lnTo>
                      <a:lnTo>
                        <a:pt x="11" y="1380"/>
                      </a:lnTo>
                      <a:lnTo>
                        <a:pt x="18" y="1404"/>
                      </a:lnTo>
                      <a:lnTo>
                        <a:pt x="18" y="1404"/>
                      </a:lnTo>
                      <a:lnTo>
                        <a:pt x="26" y="1429"/>
                      </a:lnTo>
                      <a:lnTo>
                        <a:pt x="37" y="1453"/>
                      </a:lnTo>
                      <a:lnTo>
                        <a:pt x="49" y="1479"/>
                      </a:lnTo>
                      <a:lnTo>
                        <a:pt x="63" y="1503"/>
                      </a:lnTo>
                      <a:lnTo>
                        <a:pt x="92" y="1553"/>
                      </a:lnTo>
                      <a:lnTo>
                        <a:pt x="125" y="1598"/>
                      </a:lnTo>
                      <a:lnTo>
                        <a:pt x="125" y="1598"/>
                      </a:lnTo>
                      <a:lnTo>
                        <a:pt x="132" y="1610"/>
                      </a:lnTo>
                      <a:lnTo>
                        <a:pt x="137" y="1622"/>
                      </a:lnTo>
                      <a:lnTo>
                        <a:pt x="140" y="1634"/>
                      </a:lnTo>
                      <a:lnTo>
                        <a:pt x="142" y="1648"/>
                      </a:lnTo>
                      <a:lnTo>
                        <a:pt x="144" y="1662"/>
                      </a:lnTo>
                      <a:lnTo>
                        <a:pt x="142" y="1676"/>
                      </a:lnTo>
                      <a:lnTo>
                        <a:pt x="139" y="1702"/>
                      </a:lnTo>
                      <a:lnTo>
                        <a:pt x="134" y="1726"/>
                      </a:lnTo>
                      <a:lnTo>
                        <a:pt x="128" y="1747"/>
                      </a:lnTo>
                      <a:lnTo>
                        <a:pt x="121" y="1764"/>
                      </a:lnTo>
                      <a:lnTo>
                        <a:pt x="121" y="1764"/>
                      </a:lnTo>
                      <a:lnTo>
                        <a:pt x="130" y="1759"/>
                      </a:lnTo>
                      <a:lnTo>
                        <a:pt x="156" y="1743"/>
                      </a:lnTo>
                      <a:lnTo>
                        <a:pt x="191" y="1717"/>
                      </a:lnTo>
                      <a:lnTo>
                        <a:pt x="211" y="1700"/>
                      </a:lnTo>
                      <a:lnTo>
                        <a:pt x="232" y="1681"/>
                      </a:lnTo>
                      <a:lnTo>
                        <a:pt x="232" y="1681"/>
                      </a:lnTo>
                      <a:lnTo>
                        <a:pt x="242" y="1671"/>
                      </a:lnTo>
                      <a:lnTo>
                        <a:pt x="249" y="1660"/>
                      </a:lnTo>
                      <a:lnTo>
                        <a:pt x="256" y="1652"/>
                      </a:lnTo>
                      <a:lnTo>
                        <a:pt x="262" y="1641"/>
                      </a:lnTo>
                      <a:lnTo>
                        <a:pt x="267" y="1631"/>
                      </a:lnTo>
                      <a:lnTo>
                        <a:pt x="268" y="1622"/>
                      </a:lnTo>
                      <a:lnTo>
                        <a:pt x="272" y="1601"/>
                      </a:lnTo>
                      <a:lnTo>
                        <a:pt x="270" y="1579"/>
                      </a:lnTo>
                      <a:lnTo>
                        <a:pt x="268" y="1558"/>
                      </a:lnTo>
                      <a:lnTo>
                        <a:pt x="260" y="1508"/>
                      </a:lnTo>
                      <a:lnTo>
                        <a:pt x="260" y="1508"/>
                      </a:lnTo>
                      <a:lnTo>
                        <a:pt x="218" y="1429"/>
                      </a:lnTo>
                      <a:lnTo>
                        <a:pt x="154" y="1314"/>
                      </a:lnTo>
                      <a:lnTo>
                        <a:pt x="73" y="1169"/>
                      </a:lnTo>
                      <a:lnTo>
                        <a:pt x="73" y="1169"/>
                      </a:lnTo>
                      <a:close/>
                      <a:moveTo>
                        <a:pt x="606" y="228"/>
                      </a:moveTo>
                      <a:lnTo>
                        <a:pt x="606" y="228"/>
                      </a:lnTo>
                      <a:lnTo>
                        <a:pt x="602" y="230"/>
                      </a:lnTo>
                      <a:lnTo>
                        <a:pt x="595" y="235"/>
                      </a:lnTo>
                      <a:lnTo>
                        <a:pt x="592" y="240"/>
                      </a:lnTo>
                      <a:lnTo>
                        <a:pt x="588" y="247"/>
                      </a:lnTo>
                      <a:lnTo>
                        <a:pt x="587" y="256"/>
                      </a:lnTo>
                      <a:lnTo>
                        <a:pt x="585" y="270"/>
                      </a:lnTo>
                      <a:lnTo>
                        <a:pt x="585" y="270"/>
                      </a:lnTo>
                      <a:lnTo>
                        <a:pt x="585" y="278"/>
                      </a:lnTo>
                      <a:lnTo>
                        <a:pt x="587" y="285"/>
                      </a:lnTo>
                      <a:lnTo>
                        <a:pt x="592" y="296"/>
                      </a:lnTo>
                      <a:lnTo>
                        <a:pt x="599" y="303"/>
                      </a:lnTo>
                      <a:lnTo>
                        <a:pt x="606" y="308"/>
                      </a:lnTo>
                      <a:lnTo>
                        <a:pt x="606" y="664"/>
                      </a:lnTo>
                      <a:lnTo>
                        <a:pt x="377" y="664"/>
                      </a:lnTo>
                      <a:lnTo>
                        <a:pt x="433" y="726"/>
                      </a:lnTo>
                      <a:lnTo>
                        <a:pt x="433" y="726"/>
                      </a:lnTo>
                      <a:lnTo>
                        <a:pt x="433" y="732"/>
                      </a:lnTo>
                      <a:lnTo>
                        <a:pt x="434" y="742"/>
                      </a:lnTo>
                      <a:lnTo>
                        <a:pt x="434" y="749"/>
                      </a:lnTo>
                      <a:lnTo>
                        <a:pt x="438" y="756"/>
                      </a:lnTo>
                      <a:lnTo>
                        <a:pt x="441" y="763"/>
                      </a:lnTo>
                      <a:lnTo>
                        <a:pt x="447" y="768"/>
                      </a:lnTo>
                      <a:lnTo>
                        <a:pt x="447" y="768"/>
                      </a:lnTo>
                      <a:lnTo>
                        <a:pt x="495" y="802"/>
                      </a:lnTo>
                      <a:lnTo>
                        <a:pt x="495" y="802"/>
                      </a:lnTo>
                      <a:lnTo>
                        <a:pt x="500" y="809"/>
                      </a:lnTo>
                      <a:lnTo>
                        <a:pt x="505" y="815"/>
                      </a:lnTo>
                      <a:lnTo>
                        <a:pt x="509" y="823"/>
                      </a:lnTo>
                      <a:lnTo>
                        <a:pt x="509" y="1176"/>
                      </a:lnTo>
                      <a:lnTo>
                        <a:pt x="481" y="1176"/>
                      </a:lnTo>
                      <a:lnTo>
                        <a:pt x="523" y="1252"/>
                      </a:lnTo>
                      <a:lnTo>
                        <a:pt x="523" y="1252"/>
                      </a:lnTo>
                      <a:lnTo>
                        <a:pt x="519" y="1257"/>
                      </a:lnTo>
                      <a:lnTo>
                        <a:pt x="514" y="1273"/>
                      </a:lnTo>
                      <a:lnTo>
                        <a:pt x="511" y="1282"/>
                      </a:lnTo>
                      <a:lnTo>
                        <a:pt x="509" y="1290"/>
                      </a:lnTo>
                      <a:lnTo>
                        <a:pt x="507" y="1301"/>
                      </a:lnTo>
                      <a:lnTo>
                        <a:pt x="509" y="1307"/>
                      </a:lnTo>
                      <a:lnTo>
                        <a:pt x="509" y="1307"/>
                      </a:lnTo>
                      <a:lnTo>
                        <a:pt x="514" y="1318"/>
                      </a:lnTo>
                      <a:lnTo>
                        <a:pt x="516" y="1325"/>
                      </a:lnTo>
                      <a:lnTo>
                        <a:pt x="519" y="1326"/>
                      </a:lnTo>
                      <a:lnTo>
                        <a:pt x="523" y="1328"/>
                      </a:lnTo>
                      <a:lnTo>
                        <a:pt x="523" y="1328"/>
                      </a:lnTo>
                      <a:lnTo>
                        <a:pt x="524" y="1335"/>
                      </a:lnTo>
                      <a:lnTo>
                        <a:pt x="524" y="1352"/>
                      </a:lnTo>
                      <a:lnTo>
                        <a:pt x="528" y="1413"/>
                      </a:lnTo>
                      <a:lnTo>
                        <a:pt x="315" y="664"/>
                      </a:lnTo>
                      <a:lnTo>
                        <a:pt x="315" y="664"/>
                      </a:lnTo>
                      <a:lnTo>
                        <a:pt x="319" y="661"/>
                      </a:lnTo>
                      <a:lnTo>
                        <a:pt x="326" y="652"/>
                      </a:lnTo>
                      <a:lnTo>
                        <a:pt x="332" y="638"/>
                      </a:lnTo>
                      <a:lnTo>
                        <a:pt x="334" y="631"/>
                      </a:lnTo>
                      <a:lnTo>
                        <a:pt x="336" y="623"/>
                      </a:lnTo>
                      <a:lnTo>
                        <a:pt x="336" y="623"/>
                      </a:lnTo>
                      <a:lnTo>
                        <a:pt x="336" y="614"/>
                      </a:lnTo>
                      <a:lnTo>
                        <a:pt x="332" y="607"/>
                      </a:lnTo>
                      <a:lnTo>
                        <a:pt x="329" y="600"/>
                      </a:lnTo>
                      <a:lnTo>
                        <a:pt x="322" y="595"/>
                      </a:lnTo>
                      <a:lnTo>
                        <a:pt x="313" y="590"/>
                      </a:lnTo>
                      <a:lnTo>
                        <a:pt x="301" y="588"/>
                      </a:lnTo>
                      <a:lnTo>
                        <a:pt x="289" y="586"/>
                      </a:lnTo>
                      <a:lnTo>
                        <a:pt x="274" y="588"/>
                      </a:lnTo>
                      <a:lnTo>
                        <a:pt x="274" y="588"/>
                      </a:lnTo>
                      <a:lnTo>
                        <a:pt x="258" y="591"/>
                      </a:lnTo>
                      <a:lnTo>
                        <a:pt x="242" y="595"/>
                      </a:lnTo>
                      <a:lnTo>
                        <a:pt x="229" y="602"/>
                      </a:lnTo>
                      <a:lnTo>
                        <a:pt x="218" y="609"/>
                      </a:lnTo>
                      <a:lnTo>
                        <a:pt x="210" y="616"/>
                      </a:lnTo>
                      <a:lnTo>
                        <a:pt x="203" y="626"/>
                      </a:lnTo>
                      <a:lnTo>
                        <a:pt x="203" y="631"/>
                      </a:lnTo>
                      <a:lnTo>
                        <a:pt x="201" y="638"/>
                      </a:lnTo>
                      <a:lnTo>
                        <a:pt x="203" y="643"/>
                      </a:lnTo>
                      <a:lnTo>
                        <a:pt x="204" y="650"/>
                      </a:lnTo>
                      <a:lnTo>
                        <a:pt x="204" y="650"/>
                      </a:lnTo>
                      <a:lnTo>
                        <a:pt x="211" y="662"/>
                      </a:lnTo>
                      <a:lnTo>
                        <a:pt x="218" y="671"/>
                      </a:lnTo>
                      <a:lnTo>
                        <a:pt x="225" y="678"/>
                      </a:lnTo>
                      <a:lnTo>
                        <a:pt x="234" y="681"/>
                      </a:lnTo>
                      <a:lnTo>
                        <a:pt x="241" y="683"/>
                      </a:lnTo>
                      <a:lnTo>
                        <a:pt x="248" y="685"/>
                      </a:lnTo>
                      <a:lnTo>
                        <a:pt x="253" y="685"/>
                      </a:lnTo>
                      <a:lnTo>
                        <a:pt x="274" y="768"/>
                      </a:lnTo>
                      <a:lnTo>
                        <a:pt x="191" y="872"/>
                      </a:lnTo>
                      <a:lnTo>
                        <a:pt x="350" y="1287"/>
                      </a:lnTo>
                      <a:lnTo>
                        <a:pt x="405" y="1238"/>
                      </a:lnTo>
                      <a:lnTo>
                        <a:pt x="537" y="1667"/>
                      </a:lnTo>
                      <a:lnTo>
                        <a:pt x="537" y="1667"/>
                      </a:lnTo>
                      <a:lnTo>
                        <a:pt x="533" y="1665"/>
                      </a:lnTo>
                      <a:lnTo>
                        <a:pt x="530" y="1665"/>
                      </a:lnTo>
                      <a:lnTo>
                        <a:pt x="526" y="1665"/>
                      </a:lnTo>
                      <a:lnTo>
                        <a:pt x="521" y="1667"/>
                      </a:lnTo>
                      <a:lnTo>
                        <a:pt x="518" y="1671"/>
                      </a:lnTo>
                      <a:lnTo>
                        <a:pt x="516" y="1678"/>
                      </a:lnTo>
                      <a:lnTo>
                        <a:pt x="516" y="1688"/>
                      </a:lnTo>
                      <a:lnTo>
                        <a:pt x="516" y="1688"/>
                      </a:lnTo>
                      <a:lnTo>
                        <a:pt x="518" y="1707"/>
                      </a:lnTo>
                      <a:lnTo>
                        <a:pt x="519" y="1716"/>
                      </a:lnTo>
                      <a:lnTo>
                        <a:pt x="521" y="1719"/>
                      </a:lnTo>
                      <a:lnTo>
                        <a:pt x="523" y="1722"/>
                      </a:lnTo>
                      <a:lnTo>
                        <a:pt x="523" y="1722"/>
                      </a:lnTo>
                      <a:lnTo>
                        <a:pt x="523" y="1724"/>
                      </a:lnTo>
                      <a:lnTo>
                        <a:pt x="523" y="1726"/>
                      </a:lnTo>
                      <a:lnTo>
                        <a:pt x="519" y="1733"/>
                      </a:lnTo>
                      <a:lnTo>
                        <a:pt x="516" y="1740"/>
                      </a:lnTo>
                      <a:lnTo>
                        <a:pt x="516" y="1745"/>
                      </a:lnTo>
                      <a:lnTo>
                        <a:pt x="516" y="1750"/>
                      </a:lnTo>
                      <a:lnTo>
                        <a:pt x="516" y="1750"/>
                      </a:lnTo>
                      <a:lnTo>
                        <a:pt x="518" y="1762"/>
                      </a:lnTo>
                      <a:lnTo>
                        <a:pt x="521" y="1773"/>
                      </a:lnTo>
                      <a:lnTo>
                        <a:pt x="526" y="1781"/>
                      </a:lnTo>
                      <a:lnTo>
                        <a:pt x="530" y="1785"/>
                      </a:lnTo>
                      <a:lnTo>
                        <a:pt x="530" y="1785"/>
                      </a:lnTo>
                      <a:lnTo>
                        <a:pt x="531" y="1792"/>
                      </a:lnTo>
                      <a:lnTo>
                        <a:pt x="531" y="1807"/>
                      </a:lnTo>
                      <a:lnTo>
                        <a:pt x="531" y="1854"/>
                      </a:lnTo>
                      <a:lnTo>
                        <a:pt x="530" y="1923"/>
                      </a:lnTo>
                      <a:lnTo>
                        <a:pt x="467" y="2034"/>
                      </a:lnTo>
                      <a:lnTo>
                        <a:pt x="467" y="2034"/>
                      </a:lnTo>
                      <a:lnTo>
                        <a:pt x="464" y="2032"/>
                      </a:lnTo>
                      <a:lnTo>
                        <a:pt x="459" y="2029"/>
                      </a:lnTo>
                      <a:lnTo>
                        <a:pt x="454" y="2029"/>
                      </a:lnTo>
                      <a:lnTo>
                        <a:pt x="448" y="2029"/>
                      </a:lnTo>
                      <a:lnTo>
                        <a:pt x="445" y="2030"/>
                      </a:lnTo>
                      <a:lnTo>
                        <a:pt x="440" y="2034"/>
                      </a:lnTo>
                      <a:lnTo>
                        <a:pt x="440" y="2034"/>
                      </a:lnTo>
                      <a:lnTo>
                        <a:pt x="433" y="2042"/>
                      </a:lnTo>
                      <a:lnTo>
                        <a:pt x="428" y="2053"/>
                      </a:lnTo>
                      <a:lnTo>
                        <a:pt x="426" y="2061"/>
                      </a:lnTo>
                      <a:lnTo>
                        <a:pt x="426" y="2061"/>
                      </a:lnTo>
                      <a:lnTo>
                        <a:pt x="421" y="2065"/>
                      </a:lnTo>
                      <a:lnTo>
                        <a:pt x="405" y="2075"/>
                      </a:lnTo>
                      <a:lnTo>
                        <a:pt x="405" y="2075"/>
                      </a:lnTo>
                      <a:lnTo>
                        <a:pt x="393" y="2084"/>
                      </a:lnTo>
                      <a:lnTo>
                        <a:pt x="391" y="2089"/>
                      </a:lnTo>
                      <a:lnTo>
                        <a:pt x="391" y="2096"/>
                      </a:lnTo>
                      <a:lnTo>
                        <a:pt x="391" y="2096"/>
                      </a:lnTo>
                      <a:lnTo>
                        <a:pt x="393" y="2103"/>
                      </a:lnTo>
                      <a:lnTo>
                        <a:pt x="400" y="2113"/>
                      </a:lnTo>
                      <a:lnTo>
                        <a:pt x="419" y="2139"/>
                      </a:lnTo>
                      <a:lnTo>
                        <a:pt x="447" y="2172"/>
                      </a:lnTo>
                      <a:lnTo>
                        <a:pt x="2197" y="2172"/>
                      </a:lnTo>
                      <a:lnTo>
                        <a:pt x="2197" y="2172"/>
                      </a:lnTo>
                      <a:lnTo>
                        <a:pt x="2199" y="2170"/>
                      </a:lnTo>
                      <a:lnTo>
                        <a:pt x="2202" y="2163"/>
                      </a:lnTo>
                      <a:lnTo>
                        <a:pt x="2206" y="2155"/>
                      </a:lnTo>
                      <a:lnTo>
                        <a:pt x="2206" y="2150"/>
                      </a:lnTo>
                      <a:lnTo>
                        <a:pt x="2204" y="2144"/>
                      </a:lnTo>
                      <a:lnTo>
                        <a:pt x="2204" y="2144"/>
                      </a:lnTo>
                      <a:lnTo>
                        <a:pt x="2201" y="2139"/>
                      </a:lnTo>
                      <a:lnTo>
                        <a:pt x="2197" y="2134"/>
                      </a:lnTo>
                      <a:lnTo>
                        <a:pt x="2185" y="2125"/>
                      </a:lnTo>
                      <a:lnTo>
                        <a:pt x="2170" y="2117"/>
                      </a:lnTo>
                      <a:lnTo>
                        <a:pt x="2170" y="2117"/>
                      </a:lnTo>
                      <a:lnTo>
                        <a:pt x="2161" y="2103"/>
                      </a:lnTo>
                      <a:lnTo>
                        <a:pt x="2150" y="2091"/>
                      </a:lnTo>
                      <a:lnTo>
                        <a:pt x="2142" y="2082"/>
                      </a:lnTo>
                      <a:lnTo>
                        <a:pt x="2142" y="2082"/>
                      </a:lnTo>
                      <a:lnTo>
                        <a:pt x="2137" y="2079"/>
                      </a:lnTo>
                      <a:lnTo>
                        <a:pt x="2130" y="2077"/>
                      </a:lnTo>
                      <a:lnTo>
                        <a:pt x="2112" y="2075"/>
                      </a:lnTo>
                      <a:lnTo>
                        <a:pt x="2093" y="2075"/>
                      </a:lnTo>
                      <a:lnTo>
                        <a:pt x="2093" y="2055"/>
                      </a:lnTo>
                      <a:lnTo>
                        <a:pt x="2086" y="2055"/>
                      </a:lnTo>
                      <a:lnTo>
                        <a:pt x="2003" y="1946"/>
                      </a:lnTo>
                      <a:lnTo>
                        <a:pt x="2003" y="1812"/>
                      </a:lnTo>
                      <a:lnTo>
                        <a:pt x="2003" y="1812"/>
                      </a:lnTo>
                      <a:lnTo>
                        <a:pt x="2014" y="1800"/>
                      </a:lnTo>
                      <a:lnTo>
                        <a:pt x="2021" y="1788"/>
                      </a:lnTo>
                      <a:lnTo>
                        <a:pt x="2022" y="1783"/>
                      </a:lnTo>
                      <a:lnTo>
                        <a:pt x="2024" y="1778"/>
                      </a:lnTo>
                      <a:lnTo>
                        <a:pt x="2024" y="1778"/>
                      </a:lnTo>
                      <a:lnTo>
                        <a:pt x="2022" y="1766"/>
                      </a:lnTo>
                      <a:lnTo>
                        <a:pt x="2017" y="1755"/>
                      </a:lnTo>
                      <a:lnTo>
                        <a:pt x="2010" y="1743"/>
                      </a:lnTo>
                      <a:lnTo>
                        <a:pt x="2010" y="1743"/>
                      </a:lnTo>
                      <a:lnTo>
                        <a:pt x="2012" y="1742"/>
                      </a:lnTo>
                      <a:lnTo>
                        <a:pt x="2017" y="1735"/>
                      </a:lnTo>
                      <a:lnTo>
                        <a:pt x="2022" y="1726"/>
                      </a:lnTo>
                      <a:lnTo>
                        <a:pt x="2024" y="1721"/>
                      </a:lnTo>
                      <a:lnTo>
                        <a:pt x="2024" y="1716"/>
                      </a:lnTo>
                      <a:lnTo>
                        <a:pt x="2024" y="1716"/>
                      </a:lnTo>
                      <a:lnTo>
                        <a:pt x="2022" y="1710"/>
                      </a:lnTo>
                      <a:lnTo>
                        <a:pt x="2021" y="1705"/>
                      </a:lnTo>
                      <a:lnTo>
                        <a:pt x="2014" y="1697"/>
                      </a:lnTo>
                      <a:lnTo>
                        <a:pt x="2003" y="1688"/>
                      </a:lnTo>
                      <a:lnTo>
                        <a:pt x="2003" y="1667"/>
                      </a:lnTo>
                      <a:lnTo>
                        <a:pt x="2135" y="1238"/>
                      </a:lnTo>
                      <a:lnTo>
                        <a:pt x="2190" y="1287"/>
                      </a:lnTo>
                      <a:lnTo>
                        <a:pt x="2349" y="872"/>
                      </a:lnTo>
                      <a:lnTo>
                        <a:pt x="2266" y="768"/>
                      </a:lnTo>
                      <a:lnTo>
                        <a:pt x="2287" y="685"/>
                      </a:lnTo>
                      <a:lnTo>
                        <a:pt x="2287" y="685"/>
                      </a:lnTo>
                      <a:lnTo>
                        <a:pt x="2292" y="685"/>
                      </a:lnTo>
                      <a:lnTo>
                        <a:pt x="2299" y="683"/>
                      </a:lnTo>
                      <a:lnTo>
                        <a:pt x="2306" y="681"/>
                      </a:lnTo>
                      <a:lnTo>
                        <a:pt x="2315" y="678"/>
                      </a:lnTo>
                      <a:lnTo>
                        <a:pt x="2322" y="671"/>
                      </a:lnTo>
                      <a:lnTo>
                        <a:pt x="2330" y="662"/>
                      </a:lnTo>
                      <a:lnTo>
                        <a:pt x="2336" y="650"/>
                      </a:lnTo>
                      <a:lnTo>
                        <a:pt x="2336" y="650"/>
                      </a:lnTo>
                      <a:lnTo>
                        <a:pt x="2337" y="643"/>
                      </a:lnTo>
                      <a:lnTo>
                        <a:pt x="2339" y="638"/>
                      </a:lnTo>
                      <a:lnTo>
                        <a:pt x="2337" y="631"/>
                      </a:lnTo>
                      <a:lnTo>
                        <a:pt x="2337" y="626"/>
                      </a:lnTo>
                      <a:lnTo>
                        <a:pt x="2330" y="616"/>
                      </a:lnTo>
                      <a:lnTo>
                        <a:pt x="2322" y="609"/>
                      </a:lnTo>
                      <a:lnTo>
                        <a:pt x="2311" y="602"/>
                      </a:lnTo>
                      <a:lnTo>
                        <a:pt x="2298" y="595"/>
                      </a:lnTo>
                      <a:lnTo>
                        <a:pt x="2282" y="591"/>
                      </a:lnTo>
                      <a:lnTo>
                        <a:pt x="2266" y="588"/>
                      </a:lnTo>
                      <a:lnTo>
                        <a:pt x="2266" y="588"/>
                      </a:lnTo>
                      <a:lnTo>
                        <a:pt x="2251" y="586"/>
                      </a:lnTo>
                      <a:lnTo>
                        <a:pt x="2239" y="588"/>
                      </a:lnTo>
                      <a:lnTo>
                        <a:pt x="2227" y="590"/>
                      </a:lnTo>
                      <a:lnTo>
                        <a:pt x="2218" y="595"/>
                      </a:lnTo>
                      <a:lnTo>
                        <a:pt x="2211" y="600"/>
                      </a:lnTo>
                      <a:lnTo>
                        <a:pt x="2208" y="607"/>
                      </a:lnTo>
                      <a:lnTo>
                        <a:pt x="2204" y="614"/>
                      </a:lnTo>
                      <a:lnTo>
                        <a:pt x="2204" y="623"/>
                      </a:lnTo>
                      <a:lnTo>
                        <a:pt x="2204" y="623"/>
                      </a:lnTo>
                      <a:lnTo>
                        <a:pt x="2206" y="631"/>
                      </a:lnTo>
                      <a:lnTo>
                        <a:pt x="2208" y="638"/>
                      </a:lnTo>
                      <a:lnTo>
                        <a:pt x="2214" y="652"/>
                      </a:lnTo>
                      <a:lnTo>
                        <a:pt x="2221" y="661"/>
                      </a:lnTo>
                      <a:lnTo>
                        <a:pt x="2225" y="664"/>
                      </a:lnTo>
                      <a:lnTo>
                        <a:pt x="2003" y="1442"/>
                      </a:lnTo>
                      <a:lnTo>
                        <a:pt x="2003" y="1342"/>
                      </a:lnTo>
                      <a:lnTo>
                        <a:pt x="2003" y="1342"/>
                      </a:lnTo>
                      <a:lnTo>
                        <a:pt x="2005" y="1340"/>
                      </a:lnTo>
                      <a:lnTo>
                        <a:pt x="2010" y="1335"/>
                      </a:lnTo>
                      <a:lnTo>
                        <a:pt x="2012" y="1332"/>
                      </a:lnTo>
                      <a:lnTo>
                        <a:pt x="2016" y="1325"/>
                      </a:lnTo>
                      <a:lnTo>
                        <a:pt x="2017" y="1318"/>
                      </a:lnTo>
                      <a:lnTo>
                        <a:pt x="2017" y="1307"/>
                      </a:lnTo>
                      <a:lnTo>
                        <a:pt x="2017" y="1307"/>
                      </a:lnTo>
                      <a:lnTo>
                        <a:pt x="2016" y="1288"/>
                      </a:lnTo>
                      <a:lnTo>
                        <a:pt x="2014" y="1276"/>
                      </a:lnTo>
                      <a:lnTo>
                        <a:pt x="2010" y="1266"/>
                      </a:lnTo>
                      <a:lnTo>
                        <a:pt x="2066" y="1169"/>
                      </a:lnTo>
                      <a:lnTo>
                        <a:pt x="2003" y="1169"/>
                      </a:lnTo>
                      <a:lnTo>
                        <a:pt x="2003" y="851"/>
                      </a:lnTo>
                      <a:lnTo>
                        <a:pt x="2024" y="823"/>
                      </a:lnTo>
                      <a:lnTo>
                        <a:pt x="2024" y="823"/>
                      </a:lnTo>
                      <a:lnTo>
                        <a:pt x="2033" y="815"/>
                      </a:lnTo>
                      <a:lnTo>
                        <a:pt x="2045" y="802"/>
                      </a:lnTo>
                      <a:lnTo>
                        <a:pt x="2045" y="802"/>
                      </a:lnTo>
                      <a:lnTo>
                        <a:pt x="2048" y="796"/>
                      </a:lnTo>
                      <a:lnTo>
                        <a:pt x="2050" y="789"/>
                      </a:lnTo>
                      <a:lnTo>
                        <a:pt x="2052" y="782"/>
                      </a:lnTo>
                      <a:lnTo>
                        <a:pt x="2052" y="782"/>
                      </a:lnTo>
                      <a:lnTo>
                        <a:pt x="2061" y="770"/>
                      </a:lnTo>
                      <a:lnTo>
                        <a:pt x="2073" y="754"/>
                      </a:lnTo>
                      <a:lnTo>
                        <a:pt x="2073" y="754"/>
                      </a:lnTo>
                      <a:lnTo>
                        <a:pt x="2078" y="751"/>
                      </a:lnTo>
                      <a:lnTo>
                        <a:pt x="2085" y="749"/>
                      </a:lnTo>
                      <a:lnTo>
                        <a:pt x="2090" y="745"/>
                      </a:lnTo>
                      <a:lnTo>
                        <a:pt x="2092" y="744"/>
                      </a:lnTo>
                      <a:lnTo>
                        <a:pt x="2093" y="740"/>
                      </a:lnTo>
                      <a:lnTo>
                        <a:pt x="2093" y="740"/>
                      </a:lnTo>
                      <a:lnTo>
                        <a:pt x="2095" y="735"/>
                      </a:lnTo>
                      <a:lnTo>
                        <a:pt x="2097" y="730"/>
                      </a:lnTo>
                      <a:lnTo>
                        <a:pt x="2100" y="726"/>
                      </a:lnTo>
                      <a:lnTo>
                        <a:pt x="2100" y="726"/>
                      </a:lnTo>
                      <a:lnTo>
                        <a:pt x="2109" y="714"/>
                      </a:lnTo>
                      <a:lnTo>
                        <a:pt x="2119" y="702"/>
                      </a:lnTo>
                      <a:lnTo>
                        <a:pt x="2128" y="692"/>
                      </a:lnTo>
                      <a:lnTo>
                        <a:pt x="2128" y="692"/>
                      </a:lnTo>
                      <a:lnTo>
                        <a:pt x="2135" y="683"/>
                      </a:lnTo>
                      <a:lnTo>
                        <a:pt x="2140" y="673"/>
                      </a:lnTo>
                      <a:lnTo>
                        <a:pt x="2142" y="664"/>
                      </a:lnTo>
                      <a:lnTo>
                        <a:pt x="1948" y="664"/>
                      </a:lnTo>
                      <a:lnTo>
                        <a:pt x="1948" y="310"/>
                      </a:lnTo>
                      <a:lnTo>
                        <a:pt x="1948" y="310"/>
                      </a:lnTo>
                      <a:lnTo>
                        <a:pt x="1955" y="306"/>
                      </a:lnTo>
                      <a:lnTo>
                        <a:pt x="1962" y="299"/>
                      </a:lnTo>
                      <a:lnTo>
                        <a:pt x="1967" y="291"/>
                      </a:lnTo>
                      <a:lnTo>
                        <a:pt x="1969" y="284"/>
                      </a:lnTo>
                      <a:lnTo>
                        <a:pt x="1969" y="277"/>
                      </a:lnTo>
                      <a:lnTo>
                        <a:pt x="1969" y="277"/>
                      </a:lnTo>
                      <a:lnTo>
                        <a:pt x="1967" y="266"/>
                      </a:lnTo>
                      <a:lnTo>
                        <a:pt x="1965" y="256"/>
                      </a:lnTo>
                      <a:lnTo>
                        <a:pt x="1962" y="247"/>
                      </a:lnTo>
                      <a:lnTo>
                        <a:pt x="1958" y="240"/>
                      </a:lnTo>
                      <a:lnTo>
                        <a:pt x="1952" y="232"/>
                      </a:lnTo>
                      <a:lnTo>
                        <a:pt x="1948" y="228"/>
                      </a:lnTo>
                      <a:lnTo>
                        <a:pt x="1948" y="228"/>
                      </a:lnTo>
                      <a:lnTo>
                        <a:pt x="1952" y="225"/>
                      </a:lnTo>
                      <a:lnTo>
                        <a:pt x="1958" y="216"/>
                      </a:lnTo>
                      <a:lnTo>
                        <a:pt x="1962" y="208"/>
                      </a:lnTo>
                      <a:lnTo>
                        <a:pt x="1965" y="197"/>
                      </a:lnTo>
                      <a:lnTo>
                        <a:pt x="1967" y="183"/>
                      </a:lnTo>
                      <a:lnTo>
                        <a:pt x="1969" y="166"/>
                      </a:lnTo>
                      <a:lnTo>
                        <a:pt x="1969" y="166"/>
                      </a:lnTo>
                      <a:lnTo>
                        <a:pt x="1969" y="157"/>
                      </a:lnTo>
                      <a:lnTo>
                        <a:pt x="1967" y="149"/>
                      </a:lnTo>
                      <a:lnTo>
                        <a:pt x="1962" y="135"/>
                      </a:lnTo>
                      <a:lnTo>
                        <a:pt x="1953" y="123"/>
                      </a:lnTo>
                      <a:lnTo>
                        <a:pt x="1945" y="112"/>
                      </a:lnTo>
                      <a:lnTo>
                        <a:pt x="1936" y="106"/>
                      </a:lnTo>
                      <a:lnTo>
                        <a:pt x="1927" y="100"/>
                      </a:lnTo>
                      <a:lnTo>
                        <a:pt x="1920" y="97"/>
                      </a:lnTo>
                      <a:lnTo>
                        <a:pt x="1865" y="28"/>
                      </a:lnTo>
                      <a:lnTo>
                        <a:pt x="1865" y="28"/>
                      </a:lnTo>
                      <a:lnTo>
                        <a:pt x="1862" y="14"/>
                      </a:lnTo>
                      <a:lnTo>
                        <a:pt x="1858" y="3"/>
                      </a:lnTo>
                      <a:lnTo>
                        <a:pt x="1855" y="2"/>
                      </a:lnTo>
                      <a:lnTo>
                        <a:pt x="1851" y="0"/>
                      </a:lnTo>
                      <a:lnTo>
                        <a:pt x="1851" y="0"/>
                      </a:lnTo>
                      <a:lnTo>
                        <a:pt x="1848" y="2"/>
                      </a:lnTo>
                      <a:lnTo>
                        <a:pt x="1844" y="3"/>
                      </a:lnTo>
                      <a:lnTo>
                        <a:pt x="1841" y="14"/>
                      </a:lnTo>
                      <a:lnTo>
                        <a:pt x="1837" y="28"/>
                      </a:lnTo>
                      <a:lnTo>
                        <a:pt x="1837" y="28"/>
                      </a:lnTo>
                      <a:lnTo>
                        <a:pt x="1810" y="54"/>
                      </a:lnTo>
                      <a:lnTo>
                        <a:pt x="1791" y="73"/>
                      </a:lnTo>
                      <a:lnTo>
                        <a:pt x="1784" y="80"/>
                      </a:lnTo>
                      <a:lnTo>
                        <a:pt x="1782" y="83"/>
                      </a:lnTo>
                      <a:lnTo>
                        <a:pt x="1782" y="83"/>
                      </a:lnTo>
                      <a:lnTo>
                        <a:pt x="1784" y="88"/>
                      </a:lnTo>
                      <a:lnTo>
                        <a:pt x="1785" y="92"/>
                      </a:lnTo>
                      <a:lnTo>
                        <a:pt x="1785" y="95"/>
                      </a:lnTo>
                      <a:lnTo>
                        <a:pt x="1784" y="97"/>
                      </a:lnTo>
                      <a:lnTo>
                        <a:pt x="1782" y="97"/>
                      </a:lnTo>
                      <a:lnTo>
                        <a:pt x="1782" y="97"/>
                      </a:lnTo>
                      <a:lnTo>
                        <a:pt x="1777" y="99"/>
                      </a:lnTo>
                      <a:lnTo>
                        <a:pt x="1770" y="102"/>
                      </a:lnTo>
                      <a:lnTo>
                        <a:pt x="1761" y="109"/>
                      </a:lnTo>
                      <a:lnTo>
                        <a:pt x="1751" y="119"/>
                      </a:lnTo>
                      <a:lnTo>
                        <a:pt x="1742" y="130"/>
                      </a:lnTo>
                      <a:lnTo>
                        <a:pt x="1734" y="144"/>
                      </a:lnTo>
                      <a:lnTo>
                        <a:pt x="1728" y="157"/>
                      </a:lnTo>
                      <a:lnTo>
                        <a:pt x="1727" y="164"/>
                      </a:lnTo>
                      <a:lnTo>
                        <a:pt x="1727" y="173"/>
                      </a:lnTo>
                      <a:lnTo>
                        <a:pt x="1727" y="173"/>
                      </a:lnTo>
                      <a:lnTo>
                        <a:pt x="1728" y="187"/>
                      </a:lnTo>
                      <a:lnTo>
                        <a:pt x="1732" y="199"/>
                      </a:lnTo>
                      <a:lnTo>
                        <a:pt x="1735" y="209"/>
                      </a:lnTo>
                      <a:lnTo>
                        <a:pt x="1741" y="216"/>
                      </a:lnTo>
                      <a:lnTo>
                        <a:pt x="1751" y="225"/>
                      </a:lnTo>
                      <a:lnTo>
                        <a:pt x="1754" y="228"/>
                      </a:lnTo>
                      <a:lnTo>
                        <a:pt x="1754" y="228"/>
                      </a:lnTo>
                      <a:lnTo>
                        <a:pt x="1751" y="230"/>
                      </a:lnTo>
                      <a:lnTo>
                        <a:pt x="1744" y="235"/>
                      </a:lnTo>
                      <a:lnTo>
                        <a:pt x="1741" y="240"/>
                      </a:lnTo>
                      <a:lnTo>
                        <a:pt x="1737" y="247"/>
                      </a:lnTo>
                      <a:lnTo>
                        <a:pt x="1735" y="256"/>
                      </a:lnTo>
                      <a:lnTo>
                        <a:pt x="1734" y="270"/>
                      </a:lnTo>
                      <a:lnTo>
                        <a:pt x="1734" y="270"/>
                      </a:lnTo>
                      <a:lnTo>
                        <a:pt x="1734" y="278"/>
                      </a:lnTo>
                      <a:lnTo>
                        <a:pt x="1735" y="285"/>
                      </a:lnTo>
                      <a:lnTo>
                        <a:pt x="1741" y="296"/>
                      </a:lnTo>
                      <a:lnTo>
                        <a:pt x="1747" y="303"/>
                      </a:lnTo>
                      <a:lnTo>
                        <a:pt x="1754" y="308"/>
                      </a:lnTo>
                      <a:lnTo>
                        <a:pt x="1754" y="664"/>
                      </a:lnTo>
                      <a:lnTo>
                        <a:pt x="799" y="664"/>
                      </a:lnTo>
                      <a:lnTo>
                        <a:pt x="799" y="310"/>
                      </a:lnTo>
                      <a:lnTo>
                        <a:pt x="799" y="310"/>
                      </a:lnTo>
                      <a:lnTo>
                        <a:pt x="806" y="306"/>
                      </a:lnTo>
                      <a:lnTo>
                        <a:pt x="813" y="299"/>
                      </a:lnTo>
                      <a:lnTo>
                        <a:pt x="819" y="291"/>
                      </a:lnTo>
                      <a:lnTo>
                        <a:pt x="820" y="284"/>
                      </a:lnTo>
                      <a:lnTo>
                        <a:pt x="820" y="277"/>
                      </a:lnTo>
                      <a:lnTo>
                        <a:pt x="820" y="277"/>
                      </a:lnTo>
                      <a:lnTo>
                        <a:pt x="819" y="266"/>
                      </a:lnTo>
                      <a:lnTo>
                        <a:pt x="817" y="256"/>
                      </a:lnTo>
                      <a:lnTo>
                        <a:pt x="813" y="247"/>
                      </a:lnTo>
                      <a:lnTo>
                        <a:pt x="810" y="240"/>
                      </a:lnTo>
                      <a:lnTo>
                        <a:pt x="803" y="232"/>
                      </a:lnTo>
                      <a:lnTo>
                        <a:pt x="799" y="228"/>
                      </a:lnTo>
                      <a:lnTo>
                        <a:pt x="799" y="228"/>
                      </a:lnTo>
                      <a:lnTo>
                        <a:pt x="803" y="225"/>
                      </a:lnTo>
                      <a:lnTo>
                        <a:pt x="810" y="216"/>
                      </a:lnTo>
                      <a:lnTo>
                        <a:pt x="813" y="208"/>
                      </a:lnTo>
                      <a:lnTo>
                        <a:pt x="817" y="197"/>
                      </a:lnTo>
                      <a:lnTo>
                        <a:pt x="819" y="183"/>
                      </a:lnTo>
                      <a:lnTo>
                        <a:pt x="820" y="166"/>
                      </a:lnTo>
                      <a:lnTo>
                        <a:pt x="820" y="166"/>
                      </a:lnTo>
                      <a:lnTo>
                        <a:pt x="820" y="157"/>
                      </a:lnTo>
                      <a:lnTo>
                        <a:pt x="819" y="149"/>
                      </a:lnTo>
                      <a:lnTo>
                        <a:pt x="813" y="135"/>
                      </a:lnTo>
                      <a:lnTo>
                        <a:pt x="805" y="123"/>
                      </a:lnTo>
                      <a:lnTo>
                        <a:pt x="796" y="112"/>
                      </a:lnTo>
                      <a:lnTo>
                        <a:pt x="787" y="106"/>
                      </a:lnTo>
                      <a:lnTo>
                        <a:pt x="779" y="100"/>
                      </a:lnTo>
                      <a:lnTo>
                        <a:pt x="772" y="97"/>
                      </a:lnTo>
                      <a:lnTo>
                        <a:pt x="716" y="28"/>
                      </a:lnTo>
                      <a:lnTo>
                        <a:pt x="716" y="28"/>
                      </a:lnTo>
                      <a:lnTo>
                        <a:pt x="713" y="14"/>
                      </a:lnTo>
                      <a:lnTo>
                        <a:pt x="710" y="3"/>
                      </a:lnTo>
                      <a:lnTo>
                        <a:pt x="706" y="2"/>
                      </a:lnTo>
                      <a:lnTo>
                        <a:pt x="703" y="0"/>
                      </a:lnTo>
                      <a:lnTo>
                        <a:pt x="703" y="0"/>
                      </a:lnTo>
                      <a:lnTo>
                        <a:pt x="699" y="2"/>
                      </a:lnTo>
                      <a:lnTo>
                        <a:pt x="696" y="3"/>
                      </a:lnTo>
                      <a:lnTo>
                        <a:pt x="692" y="14"/>
                      </a:lnTo>
                      <a:lnTo>
                        <a:pt x="689" y="28"/>
                      </a:lnTo>
                      <a:lnTo>
                        <a:pt x="689" y="28"/>
                      </a:lnTo>
                      <a:lnTo>
                        <a:pt x="661" y="54"/>
                      </a:lnTo>
                      <a:lnTo>
                        <a:pt x="642" y="73"/>
                      </a:lnTo>
                      <a:lnTo>
                        <a:pt x="635" y="80"/>
                      </a:lnTo>
                      <a:lnTo>
                        <a:pt x="633" y="83"/>
                      </a:lnTo>
                      <a:lnTo>
                        <a:pt x="633" y="83"/>
                      </a:lnTo>
                      <a:lnTo>
                        <a:pt x="635" y="88"/>
                      </a:lnTo>
                      <a:lnTo>
                        <a:pt x="637" y="92"/>
                      </a:lnTo>
                      <a:lnTo>
                        <a:pt x="637" y="95"/>
                      </a:lnTo>
                      <a:lnTo>
                        <a:pt x="635" y="97"/>
                      </a:lnTo>
                      <a:lnTo>
                        <a:pt x="633" y="97"/>
                      </a:lnTo>
                      <a:lnTo>
                        <a:pt x="633" y="97"/>
                      </a:lnTo>
                      <a:lnTo>
                        <a:pt x="628" y="99"/>
                      </a:lnTo>
                      <a:lnTo>
                        <a:pt x="621" y="102"/>
                      </a:lnTo>
                      <a:lnTo>
                        <a:pt x="613" y="109"/>
                      </a:lnTo>
                      <a:lnTo>
                        <a:pt x="602" y="119"/>
                      </a:lnTo>
                      <a:lnTo>
                        <a:pt x="594" y="130"/>
                      </a:lnTo>
                      <a:lnTo>
                        <a:pt x="585" y="144"/>
                      </a:lnTo>
                      <a:lnTo>
                        <a:pt x="580" y="157"/>
                      </a:lnTo>
                      <a:lnTo>
                        <a:pt x="578" y="164"/>
                      </a:lnTo>
                      <a:lnTo>
                        <a:pt x="578" y="173"/>
                      </a:lnTo>
                      <a:lnTo>
                        <a:pt x="578" y="173"/>
                      </a:lnTo>
                      <a:lnTo>
                        <a:pt x="580" y="187"/>
                      </a:lnTo>
                      <a:lnTo>
                        <a:pt x="583" y="199"/>
                      </a:lnTo>
                      <a:lnTo>
                        <a:pt x="587" y="209"/>
                      </a:lnTo>
                      <a:lnTo>
                        <a:pt x="592" y="216"/>
                      </a:lnTo>
                      <a:lnTo>
                        <a:pt x="602" y="225"/>
                      </a:lnTo>
                      <a:lnTo>
                        <a:pt x="606" y="228"/>
                      </a:lnTo>
                      <a:lnTo>
                        <a:pt x="606" y="228"/>
                      </a:lnTo>
                      <a:close/>
                      <a:moveTo>
                        <a:pt x="1920" y="664"/>
                      </a:moveTo>
                      <a:lnTo>
                        <a:pt x="1900" y="664"/>
                      </a:lnTo>
                      <a:lnTo>
                        <a:pt x="1900" y="311"/>
                      </a:lnTo>
                      <a:lnTo>
                        <a:pt x="1920" y="311"/>
                      </a:lnTo>
                      <a:lnTo>
                        <a:pt x="1920" y="664"/>
                      </a:lnTo>
                      <a:close/>
                      <a:moveTo>
                        <a:pt x="1872" y="664"/>
                      </a:moveTo>
                      <a:lnTo>
                        <a:pt x="1851" y="664"/>
                      </a:lnTo>
                      <a:lnTo>
                        <a:pt x="1851" y="311"/>
                      </a:lnTo>
                      <a:lnTo>
                        <a:pt x="1872" y="311"/>
                      </a:lnTo>
                      <a:lnTo>
                        <a:pt x="1872" y="664"/>
                      </a:lnTo>
                      <a:close/>
                      <a:moveTo>
                        <a:pt x="1830" y="664"/>
                      </a:moveTo>
                      <a:lnTo>
                        <a:pt x="1803" y="664"/>
                      </a:lnTo>
                      <a:lnTo>
                        <a:pt x="1803" y="311"/>
                      </a:lnTo>
                      <a:lnTo>
                        <a:pt x="1830" y="311"/>
                      </a:lnTo>
                      <a:lnTo>
                        <a:pt x="1830" y="664"/>
                      </a:lnTo>
                      <a:close/>
                      <a:moveTo>
                        <a:pt x="654" y="311"/>
                      </a:moveTo>
                      <a:lnTo>
                        <a:pt x="682" y="311"/>
                      </a:lnTo>
                      <a:lnTo>
                        <a:pt x="682" y="664"/>
                      </a:lnTo>
                      <a:lnTo>
                        <a:pt x="654" y="664"/>
                      </a:lnTo>
                      <a:lnTo>
                        <a:pt x="654" y="311"/>
                      </a:lnTo>
                      <a:close/>
                      <a:moveTo>
                        <a:pt x="703" y="311"/>
                      </a:moveTo>
                      <a:lnTo>
                        <a:pt x="723" y="311"/>
                      </a:lnTo>
                      <a:lnTo>
                        <a:pt x="723" y="664"/>
                      </a:lnTo>
                      <a:lnTo>
                        <a:pt x="703" y="664"/>
                      </a:lnTo>
                      <a:lnTo>
                        <a:pt x="703" y="311"/>
                      </a:lnTo>
                      <a:close/>
                      <a:moveTo>
                        <a:pt x="751" y="311"/>
                      </a:moveTo>
                      <a:lnTo>
                        <a:pt x="772" y="311"/>
                      </a:lnTo>
                      <a:lnTo>
                        <a:pt x="772" y="664"/>
                      </a:lnTo>
                      <a:lnTo>
                        <a:pt x="751" y="664"/>
                      </a:lnTo>
                      <a:lnTo>
                        <a:pt x="751" y="311"/>
                      </a:lnTo>
                      <a:close/>
                      <a:moveTo>
                        <a:pt x="647" y="104"/>
                      </a:moveTo>
                      <a:lnTo>
                        <a:pt x="765" y="104"/>
                      </a:lnTo>
                      <a:lnTo>
                        <a:pt x="765" y="104"/>
                      </a:lnTo>
                      <a:lnTo>
                        <a:pt x="770" y="109"/>
                      </a:lnTo>
                      <a:lnTo>
                        <a:pt x="782" y="121"/>
                      </a:lnTo>
                      <a:lnTo>
                        <a:pt x="789" y="130"/>
                      </a:lnTo>
                      <a:lnTo>
                        <a:pt x="794" y="140"/>
                      </a:lnTo>
                      <a:lnTo>
                        <a:pt x="798" y="152"/>
                      </a:lnTo>
                      <a:lnTo>
                        <a:pt x="799" y="166"/>
                      </a:lnTo>
                      <a:lnTo>
                        <a:pt x="799" y="166"/>
                      </a:lnTo>
                      <a:lnTo>
                        <a:pt x="798" y="178"/>
                      </a:lnTo>
                      <a:lnTo>
                        <a:pt x="796" y="189"/>
                      </a:lnTo>
                      <a:lnTo>
                        <a:pt x="791" y="195"/>
                      </a:lnTo>
                      <a:lnTo>
                        <a:pt x="786" y="201"/>
                      </a:lnTo>
                      <a:lnTo>
                        <a:pt x="780" y="204"/>
                      </a:lnTo>
                      <a:lnTo>
                        <a:pt x="777" y="206"/>
                      </a:lnTo>
                      <a:lnTo>
                        <a:pt x="772" y="208"/>
                      </a:lnTo>
                      <a:lnTo>
                        <a:pt x="633" y="208"/>
                      </a:lnTo>
                      <a:lnTo>
                        <a:pt x="633" y="208"/>
                      </a:lnTo>
                      <a:lnTo>
                        <a:pt x="630" y="206"/>
                      </a:lnTo>
                      <a:lnTo>
                        <a:pt x="625" y="204"/>
                      </a:lnTo>
                      <a:lnTo>
                        <a:pt x="620" y="202"/>
                      </a:lnTo>
                      <a:lnTo>
                        <a:pt x="614" y="197"/>
                      </a:lnTo>
                      <a:lnTo>
                        <a:pt x="611" y="189"/>
                      </a:lnTo>
                      <a:lnTo>
                        <a:pt x="607" y="180"/>
                      </a:lnTo>
                      <a:lnTo>
                        <a:pt x="606" y="166"/>
                      </a:lnTo>
                      <a:lnTo>
                        <a:pt x="606" y="166"/>
                      </a:lnTo>
                      <a:lnTo>
                        <a:pt x="607" y="152"/>
                      </a:lnTo>
                      <a:lnTo>
                        <a:pt x="613" y="140"/>
                      </a:lnTo>
                      <a:lnTo>
                        <a:pt x="620" y="130"/>
                      </a:lnTo>
                      <a:lnTo>
                        <a:pt x="627" y="119"/>
                      </a:lnTo>
                      <a:lnTo>
                        <a:pt x="640" y="107"/>
                      </a:lnTo>
                      <a:lnTo>
                        <a:pt x="647" y="104"/>
                      </a:lnTo>
                      <a:lnTo>
                        <a:pt x="647" y="104"/>
                      </a:lnTo>
                      <a:close/>
                      <a:moveTo>
                        <a:pt x="647" y="76"/>
                      </a:moveTo>
                      <a:lnTo>
                        <a:pt x="751" y="76"/>
                      </a:lnTo>
                      <a:lnTo>
                        <a:pt x="751" y="90"/>
                      </a:lnTo>
                      <a:lnTo>
                        <a:pt x="647" y="90"/>
                      </a:lnTo>
                      <a:lnTo>
                        <a:pt x="647" y="76"/>
                      </a:lnTo>
                      <a:close/>
                      <a:moveTo>
                        <a:pt x="632" y="214"/>
                      </a:moveTo>
                      <a:lnTo>
                        <a:pt x="772" y="214"/>
                      </a:lnTo>
                      <a:lnTo>
                        <a:pt x="772" y="228"/>
                      </a:lnTo>
                      <a:lnTo>
                        <a:pt x="632" y="228"/>
                      </a:lnTo>
                      <a:lnTo>
                        <a:pt x="632" y="214"/>
                      </a:lnTo>
                      <a:close/>
                      <a:moveTo>
                        <a:pt x="730" y="69"/>
                      </a:moveTo>
                      <a:lnTo>
                        <a:pt x="668" y="69"/>
                      </a:lnTo>
                      <a:lnTo>
                        <a:pt x="703" y="35"/>
                      </a:lnTo>
                      <a:lnTo>
                        <a:pt x="730" y="69"/>
                      </a:lnTo>
                      <a:close/>
                      <a:moveTo>
                        <a:pt x="620" y="242"/>
                      </a:moveTo>
                      <a:lnTo>
                        <a:pt x="786" y="242"/>
                      </a:lnTo>
                      <a:lnTo>
                        <a:pt x="786" y="242"/>
                      </a:lnTo>
                      <a:lnTo>
                        <a:pt x="787" y="244"/>
                      </a:lnTo>
                      <a:lnTo>
                        <a:pt x="793" y="247"/>
                      </a:lnTo>
                      <a:lnTo>
                        <a:pt x="798" y="254"/>
                      </a:lnTo>
                      <a:lnTo>
                        <a:pt x="799" y="258"/>
                      </a:lnTo>
                      <a:lnTo>
                        <a:pt x="799" y="263"/>
                      </a:lnTo>
                      <a:lnTo>
                        <a:pt x="799" y="263"/>
                      </a:lnTo>
                      <a:lnTo>
                        <a:pt x="798" y="272"/>
                      </a:lnTo>
                      <a:lnTo>
                        <a:pt x="796" y="278"/>
                      </a:lnTo>
                      <a:lnTo>
                        <a:pt x="793" y="284"/>
                      </a:lnTo>
                      <a:lnTo>
                        <a:pt x="793" y="284"/>
                      </a:lnTo>
                      <a:lnTo>
                        <a:pt x="706" y="282"/>
                      </a:lnTo>
                      <a:lnTo>
                        <a:pt x="646" y="282"/>
                      </a:lnTo>
                      <a:lnTo>
                        <a:pt x="620" y="284"/>
                      </a:lnTo>
                      <a:lnTo>
                        <a:pt x="620" y="284"/>
                      </a:lnTo>
                      <a:lnTo>
                        <a:pt x="618" y="284"/>
                      </a:lnTo>
                      <a:lnTo>
                        <a:pt x="613" y="280"/>
                      </a:lnTo>
                      <a:lnTo>
                        <a:pt x="607" y="273"/>
                      </a:lnTo>
                      <a:lnTo>
                        <a:pt x="606" y="268"/>
                      </a:lnTo>
                      <a:lnTo>
                        <a:pt x="606" y="263"/>
                      </a:lnTo>
                      <a:lnTo>
                        <a:pt x="606" y="263"/>
                      </a:lnTo>
                      <a:lnTo>
                        <a:pt x="606" y="258"/>
                      </a:lnTo>
                      <a:lnTo>
                        <a:pt x="607" y="253"/>
                      </a:lnTo>
                      <a:lnTo>
                        <a:pt x="613" y="247"/>
                      </a:lnTo>
                      <a:lnTo>
                        <a:pt x="618" y="244"/>
                      </a:lnTo>
                      <a:lnTo>
                        <a:pt x="620" y="242"/>
                      </a:lnTo>
                      <a:lnTo>
                        <a:pt x="620" y="242"/>
                      </a:lnTo>
                      <a:close/>
                      <a:moveTo>
                        <a:pt x="710" y="1169"/>
                      </a:moveTo>
                      <a:lnTo>
                        <a:pt x="710" y="955"/>
                      </a:lnTo>
                      <a:lnTo>
                        <a:pt x="758" y="955"/>
                      </a:lnTo>
                      <a:lnTo>
                        <a:pt x="758" y="1169"/>
                      </a:lnTo>
                      <a:lnTo>
                        <a:pt x="710" y="1169"/>
                      </a:lnTo>
                      <a:close/>
                      <a:moveTo>
                        <a:pt x="1775" y="1702"/>
                      </a:moveTo>
                      <a:lnTo>
                        <a:pt x="1983" y="1702"/>
                      </a:lnTo>
                      <a:lnTo>
                        <a:pt x="1983" y="1702"/>
                      </a:lnTo>
                      <a:lnTo>
                        <a:pt x="1991" y="1703"/>
                      </a:lnTo>
                      <a:lnTo>
                        <a:pt x="1997" y="1709"/>
                      </a:lnTo>
                      <a:lnTo>
                        <a:pt x="2002" y="1714"/>
                      </a:lnTo>
                      <a:lnTo>
                        <a:pt x="2003" y="1722"/>
                      </a:lnTo>
                      <a:lnTo>
                        <a:pt x="2003" y="1722"/>
                      </a:lnTo>
                      <a:lnTo>
                        <a:pt x="2002" y="1731"/>
                      </a:lnTo>
                      <a:lnTo>
                        <a:pt x="1997" y="1736"/>
                      </a:lnTo>
                      <a:lnTo>
                        <a:pt x="1991" y="1742"/>
                      </a:lnTo>
                      <a:lnTo>
                        <a:pt x="1983" y="1743"/>
                      </a:lnTo>
                      <a:lnTo>
                        <a:pt x="1775" y="1743"/>
                      </a:lnTo>
                      <a:lnTo>
                        <a:pt x="1775" y="1743"/>
                      </a:lnTo>
                      <a:lnTo>
                        <a:pt x="1766" y="1742"/>
                      </a:lnTo>
                      <a:lnTo>
                        <a:pt x="1761" y="1736"/>
                      </a:lnTo>
                      <a:lnTo>
                        <a:pt x="1756" y="1731"/>
                      </a:lnTo>
                      <a:lnTo>
                        <a:pt x="1754" y="1722"/>
                      </a:lnTo>
                      <a:lnTo>
                        <a:pt x="1754" y="1722"/>
                      </a:lnTo>
                      <a:lnTo>
                        <a:pt x="1756" y="1714"/>
                      </a:lnTo>
                      <a:lnTo>
                        <a:pt x="1761" y="1709"/>
                      </a:lnTo>
                      <a:lnTo>
                        <a:pt x="1766" y="1703"/>
                      </a:lnTo>
                      <a:lnTo>
                        <a:pt x="1775" y="1702"/>
                      </a:lnTo>
                      <a:lnTo>
                        <a:pt x="1775" y="1702"/>
                      </a:lnTo>
                      <a:close/>
                      <a:moveTo>
                        <a:pt x="1775" y="1750"/>
                      </a:moveTo>
                      <a:lnTo>
                        <a:pt x="1983" y="1750"/>
                      </a:lnTo>
                      <a:lnTo>
                        <a:pt x="1983" y="1750"/>
                      </a:lnTo>
                      <a:lnTo>
                        <a:pt x="1991" y="1752"/>
                      </a:lnTo>
                      <a:lnTo>
                        <a:pt x="1997" y="1757"/>
                      </a:lnTo>
                      <a:lnTo>
                        <a:pt x="2002" y="1762"/>
                      </a:lnTo>
                      <a:lnTo>
                        <a:pt x="2003" y="1771"/>
                      </a:lnTo>
                      <a:lnTo>
                        <a:pt x="2003" y="1771"/>
                      </a:lnTo>
                      <a:lnTo>
                        <a:pt x="2002" y="1780"/>
                      </a:lnTo>
                      <a:lnTo>
                        <a:pt x="1997" y="1785"/>
                      </a:lnTo>
                      <a:lnTo>
                        <a:pt x="1991" y="1790"/>
                      </a:lnTo>
                      <a:lnTo>
                        <a:pt x="1983" y="1792"/>
                      </a:lnTo>
                      <a:lnTo>
                        <a:pt x="1775" y="1792"/>
                      </a:lnTo>
                      <a:lnTo>
                        <a:pt x="1775" y="1792"/>
                      </a:lnTo>
                      <a:lnTo>
                        <a:pt x="1766" y="1790"/>
                      </a:lnTo>
                      <a:lnTo>
                        <a:pt x="1761" y="1785"/>
                      </a:lnTo>
                      <a:lnTo>
                        <a:pt x="1756" y="1780"/>
                      </a:lnTo>
                      <a:lnTo>
                        <a:pt x="1754" y="1771"/>
                      </a:lnTo>
                      <a:lnTo>
                        <a:pt x="1754" y="1771"/>
                      </a:lnTo>
                      <a:lnTo>
                        <a:pt x="1756" y="1762"/>
                      </a:lnTo>
                      <a:lnTo>
                        <a:pt x="1761" y="1757"/>
                      </a:lnTo>
                      <a:lnTo>
                        <a:pt x="1766" y="1752"/>
                      </a:lnTo>
                      <a:lnTo>
                        <a:pt x="1775" y="1750"/>
                      </a:lnTo>
                      <a:lnTo>
                        <a:pt x="1775" y="1750"/>
                      </a:lnTo>
                      <a:close/>
                      <a:moveTo>
                        <a:pt x="1768" y="1812"/>
                      </a:moveTo>
                      <a:lnTo>
                        <a:pt x="1983" y="1812"/>
                      </a:lnTo>
                      <a:lnTo>
                        <a:pt x="1983" y="1930"/>
                      </a:lnTo>
                      <a:lnTo>
                        <a:pt x="1768" y="1930"/>
                      </a:lnTo>
                      <a:lnTo>
                        <a:pt x="1768" y="1812"/>
                      </a:lnTo>
                      <a:close/>
                      <a:moveTo>
                        <a:pt x="1775" y="1335"/>
                      </a:moveTo>
                      <a:lnTo>
                        <a:pt x="1983" y="1335"/>
                      </a:lnTo>
                      <a:lnTo>
                        <a:pt x="1983" y="1681"/>
                      </a:lnTo>
                      <a:lnTo>
                        <a:pt x="1775" y="1681"/>
                      </a:lnTo>
                      <a:lnTo>
                        <a:pt x="1775" y="1335"/>
                      </a:lnTo>
                      <a:close/>
                      <a:moveTo>
                        <a:pt x="1747" y="1301"/>
                      </a:moveTo>
                      <a:lnTo>
                        <a:pt x="1747" y="1301"/>
                      </a:lnTo>
                      <a:lnTo>
                        <a:pt x="1747" y="1294"/>
                      </a:lnTo>
                      <a:lnTo>
                        <a:pt x="1749" y="1288"/>
                      </a:lnTo>
                      <a:lnTo>
                        <a:pt x="1753" y="1285"/>
                      </a:lnTo>
                      <a:lnTo>
                        <a:pt x="1754" y="1283"/>
                      </a:lnTo>
                      <a:lnTo>
                        <a:pt x="1760" y="1282"/>
                      </a:lnTo>
                      <a:lnTo>
                        <a:pt x="1761" y="1282"/>
                      </a:lnTo>
                      <a:lnTo>
                        <a:pt x="1761" y="1280"/>
                      </a:lnTo>
                      <a:lnTo>
                        <a:pt x="1761" y="1280"/>
                      </a:lnTo>
                      <a:lnTo>
                        <a:pt x="1770" y="1278"/>
                      </a:lnTo>
                      <a:lnTo>
                        <a:pt x="1798" y="1278"/>
                      </a:lnTo>
                      <a:lnTo>
                        <a:pt x="1879" y="1278"/>
                      </a:lnTo>
                      <a:lnTo>
                        <a:pt x="1997" y="1280"/>
                      </a:lnTo>
                      <a:lnTo>
                        <a:pt x="1997" y="1280"/>
                      </a:lnTo>
                      <a:lnTo>
                        <a:pt x="1998" y="1278"/>
                      </a:lnTo>
                      <a:lnTo>
                        <a:pt x="2000" y="1278"/>
                      </a:lnTo>
                      <a:lnTo>
                        <a:pt x="2002" y="1278"/>
                      </a:lnTo>
                      <a:lnTo>
                        <a:pt x="2002" y="1282"/>
                      </a:lnTo>
                      <a:lnTo>
                        <a:pt x="2003" y="1294"/>
                      </a:lnTo>
                      <a:lnTo>
                        <a:pt x="2003" y="1294"/>
                      </a:lnTo>
                      <a:lnTo>
                        <a:pt x="2002" y="1307"/>
                      </a:lnTo>
                      <a:lnTo>
                        <a:pt x="2000" y="1316"/>
                      </a:lnTo>
                      <a:lnTo>
                        <a:pt x="1998" y="1320"/>
                      </a:lnTo>
                      <a:lnTo>
                        <a:pt x="1997" y="1321"/>
                      </a:lnTo>
                      <a:lnTo>
                        <a:pt x="1768" y="1321"/>
                      </a:lnTo>
                      <a:lnTo>
                        <a:pt x="1768" y="1321"/>
                      </a:lnTo>
                      <a:lnTo>
                        <a:pt x="1765" y="1321"/>
                      </a:lnTo>
                      <a:lnTo>
                        <a:pt x="1758" y="1320"/>
                      </a:lnTo>
                      <a:lnTo>
                        <a:pt x="1754" y="1316"/>
                      </a:lnTo>
                      <a:lnTo>
                        <a:pt x="1751" y="1313"/>
                      </a:lnTo>
                      <a:lnTo>
                        <a:pt x="1749" y="1307"/>
                      </a:lnTo>
                      <a:lnTo>
                        <a:pt x="1747" y="1301"/>
                      </a:lnTo>
                      <a:lnTo>
                        <a:pt x="1747" y="1301"/>
                      </a:lnTo>
                      <a:close/>
                      <a:moveTo>
                        <a:pt x="1734" y="1197"/>
                      </a:moveTo>
                      <a:lnTo>
                        <a:pt x="2024" y="1197"/>
                      </a:lnTo>
                      <a:lnTo>
                        <a:pt x="1990" y="1252"/>
                      </a:lnTo>
                      <a:lnTo>
                        <a:pt x="1768" y="1252"/>
                      </a:lnTo>
                      <a:lnTo>
                        <a:pt x="1734" y="1197"/>
                      </a:lnTo>
                      <a:close/>
                      <a:moveTo>
                        <a:pt x="481" y="2089"/>
                      </a:moveTo>
                      <a:lnTo>
                        <a:pt x="2128" y="2089"/>
                      </a:lnTo>
                      <a:lnTo>
                        <a:pt x="2128" y="2110"/>
                      </a:lnTo>
                      <a:lnTo>
                        <a:pt x="481" y="2110"/>
                      </a:lnTo>
                      <a:lnTo>
                        <a:pt x="481" y="2089"/>
                      </a:lnTo>
                      <a:close/>
                      <a:moveTo>
                        <a:pt x="467" y="2131"/>
                      </a:moveTo>
                      <a:lnTo>
                        <a:pt x="2170" y="2131"/>
                      </a:lnTo>
                      <a:lnTo>
                        <a:pt x="2170" y="2151"/>
                      </a:lnTo>
                      <a:lnTo>
                        <a:pt x="467" y="2151"/>
                      </a:lnTo>
                      <a:lnTo>
                        <a:pt x="467" y="2131"/>
                      </a:lnTo>
                      <a:close/>
                      <a:moveTo>
                        <a:pt x="633" y="816"/>
                      </a:moveTo>
                      <a:lnTo>
                        <a:pt x="2003" y="816"/>
                      </a:lnTo>
                      <a:lnTo>
                        <a:pt x="2003" y="830"/>
                      </a:lnTo>
                      <a:lnTo>
                        <a:pt x="633" y="830"/>
                      </a:lnTo>
                      <a:lnTo>
                        <a:pt x="633" y="816"/>
                      </a:lnTo>
                      <a:close/>
                      <a:moveTo>
                        <a:pt x="578" y="761"/>
                      </a:moveTo>
                      <a:lnTo>
                        <a:pt x="2038" y="761"/>
                      </a:lnTo>
                      <a:lnTo>
                        <a:pt x="2010" y="802"/>
                      </a:lnTo>
                      <a:lnTo>
                        <a:pt x="606" y="802"/>
                      </a:lnTo>
                      <a:lnTo>
                        <a:pt x="578" y="761"/>
                      </a:lnTo>
                      <a:close/>
                      <a:moveTo>
                        <a:pt x="530" y="719"/>
                      </a:moveTo>
                      <a:lnTo>
                        <a:pt x="2066" y="719"/>
                      </a:lnTo>
                      <a:lnTo>
                        <a:pt x="2066" y="740"/>
                      </a:lnTo>
                      <a:lnTo>
                        <a:pt x="530" y="740"/>
                      </a:lnTo>
                      <a:lnTo>
                        <a:pt x="530" y="719"/>
                      </a:lnTo>
                      <a:close/>
                      <a:moveTo>
                        <a:pt x="509" y="685"/>
                      </a:moveTo>
                      <a:lnTo>
                        <a:pt x="2107" y="685"/>
                      </a:lnTo>
                      <a:lnTo>
                        <a:pt x="2107" y="699"/>
                      </a:lnTo>
                      <a:lnTo>
                        <a:pt x="509" y="699"/>
                      </a:lnTo>
                      <a:lnTo>
                        <a:pt x="509" y="685"/>
                      </a:lnTo>
                      <a:close/>
                      <a:moveTo>
                        <a:pt x="633" y="1169"/>
                      </a:moveTo>
                      <a:lnTo>
                        <a:pt x="633" y="851"/>
                      </a:lnTo>
                      <a:lnTo>
                        <a:pt x="827" y="851"/>
                      </a:lnTo>
                      <a:lnTo>
                        <a:pt x="827" y="1169"/>
                      </a:lnTo>
                      <a:lnTo>
                        <a:pt x="793" y="1169"/>
                      </a:lnTo>
                      <a:lnTo>
                        <a:pt x="793" y="885"/>
                      </a:lnTo>
                      <a:lnTo>
                        <a:pt x="682" y="885"/>
                      </a:lnTo>
                      <a:lnTo>
                        <a:pt x="682" y="1169"/>
                      </a:lnTo>
                      <a:lnTo>
                        <a:pt x="633" y="1169"/>
                      </a:lnTo>
                      <a:close/>
                      <a:moveTo>
                        <a:pt x="614" y="1252"/>
                      </a:moveTo>
                      <a:lnTo>
                        <a:pt x="585" y="1183"/>
                      </a:lnTo>
                      <a:lnTo>
                        <a:pt x="886" y="1183"/>
                      </a:lnTo>
                      <a:lnTo>
                        <a:pt x="848" y="1252"/>
                      </a:lnTo>
                      <a:lnTo>
                        <a:pt x="614" y="1252"/>
                      </a:lnTo>
                      <a:close/>
                      <a:moveTo>
                        <a:pt x="627" y="1321"/>
                      </a:moveTo>
                      <a:lnTo>
                        <a:pt x="627" y="1321"/>
                      </a:lnTo>
                      <a:lnTo>
                        <a:pt x="623" y="1320"/>
                      </a:lnTo>
                      <a:lnTo>
                        <a:pt x="613" y="1313"/>
                      </a:lnTo>
                      <a:lnTo>
                        <a:pt x="607" y="1307"/>
                      </a:lnTo>
                      <a:lnTo>
                        <a:pt x="604" y="1302"/>
                      </a:lnTo>
                      <a:lnTo>
                        <a:pt x="601" y="1295"/>
                      </a:lnTo>
                      <a:lnTo>
                        <a:pt x="599" y="1287"/>
                      </a:lnTo>
                      <a:lnTo>
                        <a:pt x="599" y="1287"/>
                      </a:lnTo>
                      <a:lnTo>
                        <a:pt x="601" y="1278"/>
                      </a:lnTo>
                      <a:lnTo>
                        <a:pt x="602" y="1273"/>
                      </a:lnTo>
                      <a:lnTo>
                        <a:pt x="848" y="1273"/>
                      </a:lnTo>
                      <a:lnTo>
                        <a:pt x="848" y="1273"/>
                      </a:lnTo>
                      <a:lnTo>
                        <a:pt x="850" y="1275"/>
                      </a:lnTo>
                      <a:lnTo>
                        <a:pt x="855" y="1278"/>
                      </a:lnTo>
                      <a:lnTo>
                        <a:pt x="860" y="1285"/>
                      </a:lnTo>
                      <a:lnTo>
                        <a:pt x="862" y="1288"/>
                      </a:lnTo>
                      <a:lnTo>
                        <a:pt x="862" y="1294"/>
                      </a:lnTo>
                      <a:lnTo>
                        <a:pt x="862" y="1294"/>
                      </a:lnTo>
                      <a:lnTo>
                        <a:pt x="862" y="1299"/>
                      </a:lnTo>
                      <a:lnTo>
                        <a:pt x="860" y="1304"/>
                      </a:lnTo>
                      <a:lnTo>
                        <a:pt x="855" y="1313"/>
                      </a:lnTo>
                      <a:lnTo>
                        <a:pt x="848" y="1321"/>
                      </a:lnTo>
                      <a:lnTo>
                        <a:pt x="627" y="1321"/>
                      </a:lnTo>
                      <a:close/>
                      <a:moveTo>
                        <a:pt x="841" y="1342"/>
                      </a:moveTo>
                      <a:lnTo>
                        <a:pt x="841" y="1688"/>
                      </a:lnTo>
                      <a:lnTo>
                        <a:pt x="627" y="1688"/>
                      </a:lnTo>
                      <a:lnTo>
                        <a:pt x="627" y="1342"/>
                      </a:lnTo>
                      <a:lnTo>
                        <a:pt x="841" y="1342"/>
                      </a:lnTo>
                      <a:close/>
                      <a:moveTo>
                        <a:pt x="938" y="1259"/>
                      </a:moveTo>
                      <a:lnTo>
                        <a:pt x="938" y="1688"/>
                      </a:lnTo>
                      <a:lnTo>
                        <a:pt x="855" y="1688"/>
                      </a:lnTo>
                      <a:lnTo>
                        <a:pt x="855" y="1342"/>
                      </a:lnTo>
                      <a:lnTo>
                        <a:pt x="855" y="1342"/>
                      </a:lnTo>
                      <a:lnTo>
                        <a:pt x="860" y="1339"/>
                      </a:lnTo>
                      <a:lnTo>
                        <a:pt x="869" y="1328"/>
                      </a:lnTo>
                      <a:lnTo>
                        <a:pt x="874" y="1321"/>
                      </a:lnTo>
                      <a:lnTo>
                        <a:pt x="879" y="1313"/>
                      </a:lnTo>
                      <a:lnTo>
                        <a:pt x="881" y="1304"/>
                      </a:lnTo>
                      <a:lnTo>
                        <a:pt x="883" y="1294"/>
                      </a:lnTo>
                      <a:lnTo>
                        <a:pt x="883" y="1294"/>
                      </a:lnTo>
                      <a:lnTo>
                        <a:pt x="883" y="1285"/>
                      </a:lnTo>
                      <a:lnTo>
                        <a:pt x="881" y="1276"/>
                      </a:lnTo>
                      <a:lnTo>
                        <a:pt x="876" y="1266"/>
                      </a:lnTo>
                      <a:lnTo>
                        <a:pt x="870" y="1261"/>
                      </a:lnTo>
                      <a:lnTo>
                        <a:pt x="869" y="1259"/>
                      </a:lnTo>
                      <a:lnTo>
                        <a:pt x="907" y="1183"/>
                      </a:lnTo>
                      <a:lnTo>
                        <a:pt x="910" y="1183"/>
                      </a:lnTo>
                      <a:lnTo>
                        <a:pt x="910" y="1179"/>
                      </a:lnTo>
                      <a:lnTo>
                        <a:pt x="917" y="1183"/>
                      </a:lnTo>
                      <a:lnTo>
                        <a:pt x="938" y="1259"/>
                      </a:lnTo>
                      <a:close/>
                      <a:moveTo>
                        <a:pt x="1215" y="1287"/>
                      </a:moveTo>
                      <a:lnTo>
                        <a:pt x="1215" y="1688"/>
                      </a:lnTo>
                      <a:lnTo>
                        <a:pt x="966" y="1688"/>
                      </a:lnTo>
                      <a:lnTo>
                        <a:pt x="966" y="1287"/>
                      </a:lnTo>
                      <a:lnTo>
                        <a:pt x="1215" y="1287"/>
                      </a:lnTo>
                      <a:close/>
                      <a:moveTo>
                        <a:pt x="1222" y="1252"/>
                      </a:moveTo>
                      <a:lnTo>
                        <a:pt x="1215" y="1252"/>
                      </a:lnTo>
                      <a:lnTo>
                        <a:pt x="966" y="1252"/>
                      </a:lnTo>
                      <a:lnTo>
                        <a:pt x="966" y="1252"/>
                      </a:lnTo>
                      <a:lnTo>
                        <a:pt x="955" y="1216"/>
                      </a:lnTo>
                      <a:lnTo>
                        <a:pt x="950" y="1195"/>
                      </a:lnTo>
                      <a:lnTo>
                        <a:pt x="950" y="1190"/>
                      </a:lnTo>
                      <a:lnTo>
                        <a:pt x="950" y="1188"/>
                      </a:lnTo>
                      <a:lnTo>
                        <a:pt x="952" y="1190"/>
                      </a:lnTo>
                      <a:lnTo>
                        <a:pt x="952" y="1190"/>
                      </a:lnTo>
                      <a:lnTo>
                        <a:pt x="957" y="1195"/>
                      </a:lnTo>
                      <a:lnTo>
                        <a:pt x="966" y="1202"/>
                      </a:lnTo>
                      <a:lnTo>
                        <a:pt x="988" y="1218"/>
                      </a:lnTo>
                      <a:lnTo>
                        <a:pt x="1000" y="1224"/>
                      </a:lnTo>
                      <a:lnTo>
                        <a:pt x="1011" y="1230"/>
                      </a:lnTo>
                      <a:lnTo>
                        <a:pt x="1021" y="1233"/>
                      </a:lnTo>
                      <a:lnTo>
                        <a:pt x="1024" y="1233"/>
                      </a:lnTo>
                      <a:lnTo>
                        <a:pt x="1028" y="1231"/>
                      </a:lnTo>
                      <a:lnTo>
                        <a:pt x="1028" y="1231"/>
                      </a:lnTo>
                      <a:lnTo>
                        <a:pt x="1040" y="1221"/>
                      </a:lnTo>
                      <a:lnTo>
                        <a:pt x="1057" y="1205"/>
                      </a:lnTo>
                      <a:lnTo>
                        <a:pt x="1068" y="1198"/>
                      </a:lnTo>
                      <a:lnTo>
                        <a:pt x="1076" y="1193"/>
                      </a:lnTo>
                      <a:lnTo>
                        <a:pt x="1087" y="1190"/>
                      </a:lnTo>
                      <a:lnTo>
                        <a:pt x="1097" y="1190"/>
                      </a:lnTo>
                      <a:lnTo>
                        <a:pt x="1097" y="1190"/>
                      </a:lnTo>
                      <a:lnTo>
                        <a:pt x="1107" y="1192"/>
                      </a:lnTo>
                      <a:lnTo>
                        <a:pt x="1116" y="1195"/>
                      </a:lnTo>
                      <a:lnTo>
                        <a:pt x="1137" y="1205"/>
                      </a:lnTo>
                      <a:lnTo>
                        <a:pt x="1156" y="1214"/>
                      </a:lnTo>
                      <a:lnTo>
                        <a:pt x="1164" y="1216"/>
                      </a:lnTo>
                      <a:lnTo>
                        <a:pt x="1173" y="1218"/>
                      </a:lnTo>
                      <a:lnTo>
                        <a:pt x="1173" y="1218"/>
                      </a:lnTo>
                      <a:lnTo>
                        <a:pt x="1184" y="1216"/>
                      </a:lnTo>
                      <a:lnTo>
                        <a:pt x="1194" y="1212"/>
                      </a:lnTo>
                      <a:lnTo>
                        <a:pt x="1216" y="1200"/>
                      </a:lnTo>
                      <a:lnTo>
                        <a:pt x="1235" y="1190"/>
                      </a:lnTo>
                      <a:lnTo>
                        <a:pt x="1241" y="1188"/>
                      </a:lnTo>
                      <a:lnTo>
                        <a:pt x="1242" y="1188"/>
                      </a:lnTo>
                      <a:lnTo>
                        <a:pt x="1242" y="1190"/>
                      </a:lnTo>
                      <a:lnTo>
                        <a:pt x="1242" y="1190"/>
                      </a:lnTo>
                      <a:lnTo>
                        <a:pt x="1239" y="1204"/>
                      </a:lnTo>
                      <a:lnTo>
                        <a:pt x="1232" y="1224"/>
                      </a:lnTo>
                      <a:lnTo>
                        <a:pt x="1222" y="1252"/>
                      </a:lnTo>
                      <a:lnTo>
                        <a:pt x="1222" y="1252"/>
                      </a:lnTo>
                      <a:close/>
                      <a:moveTo>
                        <a:pt x="855" y="1162"/>
                      </a:moveTo>
                      <a:lnTo>
                        <a:pt x="869" y="1162"/>
                      </a:lnTo>
                      <a:lnTo>
                        <a:pt x="869" y="1162"/>
                      </a:lnTo>
                      <a:lnTo>
                        <a:pt x="876" y="1152"/>
                      </a:lnTo>
                      <a:lnTo>
                        <a:pt x="895" y="1124"/>
                      </a:lnTo>
                      <a:lnTo>
                        <a:pt x="910" y="1107"/>
                      </a:lnTo>
                      <a:lnTo>
                        <a:pt x="927" y="1086"/>
                      </a:lnTo>
                      <a:lnTo>
                        <a:pt x="948" y="1064"/>
                      </a:lnTo>
                      <a:lnTo>
                        <a:pt x="974" y="1041"/>
                      </a:lnTo>
                      <a:lnTo>
                        <a:pt x="1000" y="1019"/>
                      </a:lnTo>
                      <a:lnTo>
                        <a:pt x="1031" y="996"/>
                      </a:lnTo>
                      <a:lnTo>
                        <a:pt x="1064" y="975"/>
                      </a:lnTo>
                      <a:lnTo>
                        <a:pt x="1100" y="958"/>
                      </a:lnTo>
                      <a:lnTo>
                        <a:pt x="1121" y="949"/>
                      </a:lnTo>
                      <a:lnTo>
                        <a:pt x="1140" y="943"/>
                      </a:lnTo>
                      <a:lnTo>
                        <a:pt x="1161" y="936"/>
                      </a:lnTo>
                      <a:lnTo>
                        <a:pt x="1184" y="930"/>
                      </a:lnTo>
                      <a:lnTo>
                        <a:pt x="1206" y="925"/>
                      </a:lnTo>
                      <a:lnTo>
                        <a:pt x="1228" y="924"/>
                      </a:lnTo>
                      <a:lnTo>
                        <a:pt x="1253" y="920"/>
                      </a:lnTo>
                      <a:lnTo>
                        <a:pt x="1277" y="920"/>
                      </a:lnTo>
                      <a:lnTo>
                        <a:pt x="1277" y="920"/>
                      </a:lnTo>
                      <a:lnTo>
                        <a:pt x="1301" y="920"/>
                      </a:lnTo>
                      <a:lnTo>
                        <a:pt x="1325" y="924"/>
                      </a:lnTo>
                      <a:lnTo>
                        <a:pt x="1348" y="925"/>
                      </a:lnTo>
                      <a:lnTo>
                        <a:pt x="1370" y="930"/>
                      </a:lnTo>
                      <a:lnTo>
                        <a:pt x="1391" y="936"/>
                      </a:lnTo>
                      <a:lnTo>
                        <a:pt x="1412" y="943"/>
                      </a:lnTo>
                      <a:lnTo>
                        <a:pt x="1431" y="949"/>
                      </a:lnTo>
                      <a:lnTo>
                        <a:pt x="1450" y="958"/>
                      </a:lnTo>
                      <a:lnTo>
                        <a:pt x="1486" y="975"/>
                      </a:lnTo>
                      <a:lnTo>
                        <a:pt x="1519" y="996"/>
                      </a:lnTo>
                      <a:lnTo>
                        <a:pt x="1547" y="1019"/>
                      </a:lnTo>
                      <a:lnTo>
                        <a:pt x="1573" y="1041"/>
                      </a:lnTo>
                      <a:lnTo>
                        <a:pt x="1597" y="1064"/>
                      </a:lnTo>
                      <a:lnTo>
                        <a:pt x="1616" y="1086"/>
                      </a:lnTo>
                      <a:lnTo>
                        <a:pt x="1633" y="1107"/>
                      </a:lnTo>
                      <a:lnTo>
                        <a:pt x="1647" y="1124"/>
                      </a:lnTo>
                      <a:lnTo>
                        <a:pt x="1664" y="1152"/>
                      </a:lnTo>
                      <a:lnTo>
                        <a:pt x="1671" y="1162"/>
                      </a:lnTo>
                      <a:lnTo>
                        <a:pt x="1623" y="1162"/>
                      </a:lnTo>
                      <a:lnTo>
                        <a:pt x="1664" y="1238"/>
                      </a:lnTo>
                      <a:lnTo>
                        <a:pt x="1664" y="1238"/>
                      </a:lnTo>
                      <a:lnTo>
                        <a:pt x="1654" y="1264"/>
                      </a:lnTo>
                      <a:lnTo>
                        <a:pt x="1647" y="1287"/>
                      </a:lnTo>
                      <a:lnTo>
                        <a:pt x="1644" y="1301"/>
                      </a:lnTo>
                      <a:lnTo>
                        <a:pt x="1644" y="1301"/>
                      </a:lnTo>
                      <a:lnTo>
                        <a:pt x="1645" y="1306"/>
                      </a:lnTo>
                      <a:lnTo>
                        <a:pt x="1647" y="1311"/>
                      </a:lnTo>
                      <a:lnTo>
                        <a:pt x="1654" y="1323"/>
                      </a:lnTo>
                      <a:lnTo>
                        <a:pt x="1664" y="1335"/>
                      </a:lnTo>
                      <a:lnTo>
                        <a:pt x="1664" y="1681"/>
                      </a:lnTo>
                      <a:lnTo>
                        <a:pt x="1651" y="1681"/>
                      </a:lnTo>
                      <a:lnTo>
                        <a:pt x="1651" y="1688"/>
                      </a:lnTo>
                      <a:lnTo>
                        <a:pt x="1554" y="1688"/>
                      </a:lnTo>
                      <a:lnTo>
                        <a:pt x="1533" y="1667"/>
                      </a:lnTo>
                      <a:lnTo>
                        <a:pt x="1533" y="1667"/>
                      </a:lnTo>
                      <a:lnTo>
                        <a:pt x="1529" y="1631"/>
                      </a:lnTo>
                      <a:lnTo>
                        <a:pt x="1528" y="1605"/>
                      </a:lnTo>
                      <a:lnTo>
                        <a:pt x="1526" y="1591"/>
                      </a:lnTo>
                      <a:lnTo>
                        <a:pt x="1526" y="1591"/>
                      </a:lnTo>
                      <a:lnTo>
                        <a:pt x="1502" y="1569"/>
                      </a:lnTo>
                      <a:lnTo>
                        <a:pt x="1478" y="1550"/>
                      </a:lnTo>
                      <a:lnTo>
                        <a:pt x="1478" y="1515"/>
                      </a:lnTo>
                      <a:lnTo>
                        <a:pt x="1478" y="1508"/>
                      </a:lnTo>
                      <a:lnTo>
                        <a:pt x="1469" y="1508"/>
                      </a:lnTo>
                      <a:lnTo>
                        <a:pt x="1415" y="1465"/>
                      </a:lnTo>
                      <a:lnTo>
                        <a:pt x="1415" y="1363"/>
                      </a:lnTo>
                      <a:lnTo>
                        <a:pt x="1422" y="1335"/>
                      </a:lnTo>
                      <a:lnTo>
                        <a:pt x="1395" y="1307"/>
                      </a:lnTo>
                      <a:lnTo>
                        <a:pt x="1395" y="1307"/>
                      </a:lnTo>
                      <a:lnTo>
                        <a:pt x="1377" y="1318"/>
                      </a:lnTo>
                      <a:lnTo>
                        <a:pt x="1365" y="1328"/>
                      </a:lnTo>
                      <a:lnTo>
                        <a:pt x="1362" y="1332"/>
                      </a:lnTo>
                      <a:lnTo>
                        <a:pt x="1360" y="1335"/>
                      </a:lnTo>
                      <a:lnTo>
                        <a:pt x="1360" y="1335"/>
                      </a:lnTo>
                      <a:lnTo>
                        <a:pt x="1358" y="1347"/>
                      </a:lnTo>
                      <a:lnTo>
                        <a:pt x="1358" y="1352"/>
                      </a:lnTo>
                      <a:lnTo>
                        <a:pt x="1360" y="1356"/>
                      </a:lnTo>
                      <a:lnTo>
                        <a:pt x="1360" y="1356"/>
                      </a:lnTo>
                      <a:lnTo>
                        <a:pt x="1360" y="1370"/>
                      </a:lnTo>
                      <a:lnTo>
                        <a:pt x="1362" y="1380"/>
                      </a:lnTo>
                      <a:lnTo>
                        <a:pt x="1360" y="1384"/>
                      </a:lnTo>
                      <a:lnTo>
                        <a:pt x="1360" y="1384"/>
                      </a:lnTo>
                      <a:lnTo>
                        <a:pt x="1360" y="1384"/>
                      </a:lnTo>
                      <a:lnTo>
                        <a:pt x="1350" y="1382"/>
                      </a:lnTo>
                      <a:lnTo>
                        <a:pt x="1332" y="1384"/>
                      </a:lnTo>
                      <a:lnTo>
                        <a:pt x="1305" y="1384"/>
                      </a:lnTo>
                      <a:lnTo>
                        <a:pt x="1305" y="1363"/>
                      </a:lnTo>
                      <a:lnTo>
                        <a:pt x="1312" y="1335"/>
                      </a:lnTo>
                      <a:lnTo>
                        <a:pt x="1284" y="1307"/>
                      </a:lnTo>
                      <a:lnTo>
                        <a:pt x="1284" y="1307"/>
                      </a:lnTo>
                      <a:lnTo>
                        <a:pt x="1267" y="1318"/>
                      </a:lnTo>
                      <a:lnTo>
                        <a:pt x="1254" y="1328"/>
                      </a:lnTo>
                      <a:lnTo>
                        <a:pt x="1251" y="1332"/>
                      </a:lnTo>
                      <a:lnTo>
                        <a:pt x="1249" y="1335"/>
                      </a:lnTo>
                      <a:lnTo>
                        <a:pt x="1249" y="1335"/>
                      </a:lnTo>
                      <a:lnTo>
                        <a:pt x="1248" y="1347"/>
                      </a:lnTo>
                      <a:lnTo>
                        <a:pt x="1248" y="1352"/>
                      </a:lnTo>
                      <a:lnTo>
                        <a:pt x="1249" y="1356"/>
                      </a:lnTo>
                      <a:lnTo>
                        <a:pt x="1249" y="1356"/>
                      </a:lnTo>
                      <a:lnTo>
                        <a:pt x="1256" y="1363"/>
                      </a:lnTo>
                      <a:lnTo>
                        <a:pt x="1256" y="1453"/>
                      </a:lnTo>
                      <a:lnTo>
                        <a:pt x="1256" y="1467"/>
                      </a:lnTo>
                      <a:lnTo>
                        <a:pt x="1256" y="1688"/>
                      </a:lnTo>
                      <a:lnTo>
                        <a:pt x="1242" y="1688"/>
                      </a:lnTo>
                      <a:lnTo>
                        <a:pt x="1242" y="1252"/>
                      </a:lnTo>
                      <a:lnTo>
                        <a:pt x="1241" y="1252"/>
                      </a:lnTo>
                      <a:lnTo>
                        <a:pt x="1241" y="1252"/>
                      </a:lnTo>
                      <a:lnTo>
                        <a:pt x="1260" y="1200"/>
                      </a:lnTo>
                      <a:lnTo>
                        <a:pt x="1270" y="1169"/>
                      </a:lnTo>
                      <a:lnTo>
                        <a:pt x="1270" y="1169"/>
                      </a:lnTo>
                      <a:lnTo>
                        <a:pt x="1268" y="1167"/>
                      </a:lnTo>
                      <a:lnTo>
                        <a:pt x="1265" y="1166"/>
                      </a:lnTo>
                      <a:lnTo>
                        <a:pt x="1254" y="1166"/>
                      </a:lnTo>
                      <a:lnTo>
                        <a:pt x="1242" y="1167"/>
                      </a:lnTo>
                      <a:lnTo>
                        <a:pt x="1235" y="1169"/>
                      </a:lnTo>
                      <a:lnTo>
                        <a:pt x="1235" y="1169"/>
                      </a:lnTo>
                      <a:lnTo>
                        <a:pt x="1209" y="1186"/>
                      </a:lnTo>
                      <a:lnTo>
                        <a:pt x="1190" y="1198"/>
                      </a:lnTo>
                      <a:lnTo>
                        <a:pt x="1182" y="1202"/>
                      </a:lnTo>
                      <a:lnTo>
                        <a:pt x="1173" y="1204"/>
                      </a:lnTo>
                      <a:lnTo>
                        <a:pt x="1173" y="1204"/>
                      </a:lnTo>
                      <a:lnTo>
                        <a:pt x="1164" y="1202"/>
                      </a:lnTo>
                      <a:lnTo>
                        <a:pt x="1156" y="1198"/>
                      </a:lnTo>
                      <a:lnTo>
                        <a:pt x="1147" y="1193"/>
                      </a:lnTo>
                      <a:lnTo>
                        <a:pt x="1139" y="1185"/>
                      </a:lnTo>
                      <a:lnTo>
                        <a:pt x="1121" y="1171"/>
                      </a:lnTo>
                      <a:lnTo>
                        <a:pt x="1113" y="1166"/>
                      </a:lnTo>
                      <a:lnTo>
                        <a:pt x="1104" y="1162"/>
                      </a:lnTo>
                      <a:lnTo>
                        <a:pt x="1104" y="1162"/>
                      </a:lnTo>
                      <a:lnTo>
                        <a:pt x="1095" y="1162"/>
                      </a:lnTo>
                      <a:lnTo>
                        <a:pt x="1085" y="1167"/>
                      </a:lnTo>
                      <a:lnTo>
                        <a:pt x="1061" y="1179"/>
                      </a:lnTo>
                      <a:lnTo>
                        <a:pt x="1036" y="1195"/>
                      </a:lnTo>
                      <a:lnTo>
                        <a:pt x="1024" y="1200"/>
                      </a:lnTo>
                      <a:lnTo>
                        <a:pt x="1014" y="1204"/>
                      </a:lnTo>
                      <a:lnTo>
                        <a:pt x="1014" y="1204"/>
                      </a:lnTo>
                      <a:lnTo>
                        <a:pt x="1004" y="1204"/>
                      </a:lnTo>
                      <a:lnTo>
                        <a:pt x="993" y="1200"/>
                      </a:lnTo>
                      <a:lnTo>
                        <a:pt x="983" y="1195"/>
                      </a:lnTo>
                      <a:lnTo>
                        <a:pt x="974" y="1188"/>
                      </a:lnTo>
                      <a:lnTo>
                        <a:pt x="959" y="1174"/>
                      </a:lnTo>
                      <a:lnTo>
                        <a:pt x="952" y="1169"/>
                      </a:lnTo>
                      <a:lnTo>
                        <a:pt x="952" y="1169"/>
                      </a:lnTo>
                      <a:lnTo>
                        <a:pt x="947" y="1169"/>
                      </a:lnTo>
                      <a:lnTo>
                        <a:pt x="936" y="1171"/>
                      </a:lnTo>
                      <a:lnTo>
                        <a:pt x="910" y="1169"/>
                      </a:lnTo>
                      <a:lnTo>
                        <a:pt x="910" y="1169"/>
                      </a:lnTo>
                      <a:lnTo>
                        <a:pt x="903" y="1169"/>
                      </a:lnTo>
                      <a:lnTo>
                        <a:pt x="855" y="1169"/>
                      </a:lnTo>
                      <a:lnTo>
                        <a:pt x="855" y="1162"/>
                      </a:lnTo>
                      <a:close/>
                      <a:moveTo>
                        <a:pt x="1664" y="1757"/>
                      </a:moveTo>
                      <a:lnTo>
                        <a:pt x="1664" y="1785"/>
                      </a:lnTo>
                      <a:lnTo>
                        <a:pt x="1657" y="1785"/>
                      </a:lnTo>
                      <a:lnTo>
                        <a:pt x="1657" y="1788"/>
                      </a:lnTo>
                      <a:lnTo>
                        <a:pt x="1611" y="1750"/>
                      </a:lnTo>
                      <a:lnTo>
                        <a:pt x="1651" y="1750"/>
                      </a:lnTo>
                      <a:lnTo>
                        <a:pt x="1651" y="1757"/>
                      </a:lnTo>
                      <a:lnTo>
                        <a:pt x="1664" y="1757"/>
                      </a:lnTo>
                      <a:close/>
                      <a:moveTo>
                        <a:pt x="1664" y="1826"/>
                      </a:moveTo>
                      <a:lnTo>
                        <a:pt x="1664" y="1882"/>
                      </a:lnTo>
                      <a:lnTo>
                        <a:pt x="1664" y="1882"/>
                      </a:lnTo>
                      <a:lnTo>
                        <a:pt x="1649" y="1902"/>
                      </a:lnTo>
                      <a:lnTo>
                        <a:pt x="1637" y="1902"/>
                      </a:lnTo>
                      <a:lnTo>
                        <a:pt x="1637" y="1819"/>
                      </a:lnTo>
                      <a:lnTo>
                        <a:pt x="1626" y="1819"/>
                      </a:lnTo>
                      <a:lnTo>
                        <a:pt x="1623" y="1812"/>
                      </a:lnTo>
                      <a:lnTo>
                        <a:pt x="1581" y="1781"/>
                      </a:lnTo>
                      <a:lnTo>
                        <a:pt x="1581" y="1755"/>
                      </a:lnTo>
                      <a:lnTo>
                        <a:pt x="1657" y="1814"/>
                      </a:lnTo>
                      <a:lnTo>
                        <a:pt x="1657" y="1826"/>
                      </a:lnTo>
                      <a:lnTo>
                        <a:pt x="1664" y="1826"/>
                      </a:lnTo>
                      <a:close/>
                      <a:moveTo>
                        <a:pt x="1632" y="1923"/>
                      </a:moveTo>
                      <a:lnTo>
                        <a:pt x="1632" y="1923"/>
                      </a:lnTo>
                      <a:lnTo>
                        <a:pt x="1613" y="1949"/>
                      </a:lnTo>
                      <a:lnTo>
                        <a:pt x="1602" y="1965"/>
                      </a:lnTo>
                      <a:lnTo>
                        <a:pt x="1602" y="1965"/>
                      </a:lnTo>
                      <a:lnTo>
                        <a:pt x="1606" y="1972"/>
                      </a:lnTo>
                      <a:lnTo>
                        <a:pt x="1540" y="1972"/>
                      </a:lnTo>
                      <a:lnTo>
                        <a:pt x="1497" y="1923"/>
                      </a:lnTo>
                      <a:lnTo>
                        <a:pt x="1632" y="1923"/>
                      </a:lnTo>
                      <a:close/>
                      <a:moveTo>
                        <a:pt x="1619" y="1992"/>
                      </a:moveTo>
                      <a:lnTo>
                        <a:pt x="1619" y="1992"/>
                      </a:lnTo>
                      <a:lnTo>
                        <a:pt x="1668" y="2055"/>
                      </a:lnTo>
                      <a:lnTo>
                        <a:pt x="1486" y="2055"/>
                      </a:lnTo>
                      <a:lnTo>
                        <a:pt x="1446" y="1992"/>
                      </a:lnTo>
                      <a:lnTo>
                        <a:pt x="1619" y="1992"/>
                      </a:lnTo>
                      <a:close/>
                      <a:moveTo>
                        <a:pt x="1465" y="2055"/>
                      </a:moveTo>
                      <a:lnTo>
                        <a:pt x="1203" y="2055"/>
                      </a:lnTo>
                      <a:lnTo>
                        <a:pt x="1163" y="1992"/>
                      </a:lnTo>
                      <a:lnTo>
                        <a:pt x="1426" y="1992"/>
                      </a:lnTo>
                      <a:lnTo>
                        <a:pt x="1465" y="2055"/>
                      </a:lnTo>
                      <a:close/>
                      <a:moveTo>
                        <a:pt x="1182" y="2055"/>
                      </a:moveTo>
                      <a:lnTo>
                        <a:pt x="940" y="2055"/>
                      </a:lnTo>
                      <a:lnTo>
                        <a:pt x="896" y="1992"/>
                      </a:lnTo>
                      <a:lnTo>
                        <a:pt x="1142" y="1992"/>
                      </a:lnTo>
                      <a:lnTo>
                        <a:pt x="1182" y="2055"/>
                      </a:lnTo>
                      <a:close/>
                      <a:moveTo>
                        <a:pt x="912" y="2055"/>
                      </a:moveTo>
                      <a:lnTo>
                        <a:pt x="550" y="2055"/>
                      </a:lnTo>
                      <a:lnTo>
                        <a:pt x="621" y="1944"/>
                      </a:lnTo>
                      <a:lnTo>
                        <a:pt x="839" y="1944"/>
                      </a:lnTo>
                      <a:lnTo>
                        <a:pt x="912" y="2055"/>
                      </a:lnTo>
                      <a:close/>
                      <a:moveTo>
                        <a:pt x="834" y="1923"/>
                      </a:moveTo>
                      <a:lnTo>
                        <a:pt x="627" y="1923"/>
                      </a:lnTo>
                      <a:lnTo>
                        <a:pt x="627" y="1806"/>
                      </a:lnTo>
                      <a:lnTo>
                        <a:pt x="834" y="1806"/>
                      </a:lnTo>
                      <a:lnTo>
                        <a:pt x="834" y="1923"/>
                      </a:lnTo>
                      <a:close/>
                      <a:moveTo>
                        <a:pt x="855" y="1806"/>
                      </a:moveTo>
                      <a:lnTo>
                        <a:pt x="867" y="1806"/>
                      </a:lnTo>
                      <a:lnTo>
                        <a:pt x="891" y="1840"/>
                      </a:lnTo>
                      <a:lnTo>
                        <a:pt x="855" y="1840"/>
                      </a:lnTo>
                      <a:lnTo>
                        <a:pt x="855" y="1806"/>
                      </a:lnTo>
                      <a:close/>
                      <a:moveTo>
                        <a:pt x="886" y="1806"/>
                      </a:moveTo>
                      <a:lnTo>
                        <a:pt x="1109" y="1806"/>
                      </a:lnTo>
                      <a:lnTo>
                        <a:pt x="1133" y="1840"/>
                      </a:lnTo>
                      <a:lnTo>
                        <a:pt x="912" y="1840"/>
                      </a:lnTo>
                      <a:lnTo>
                        <a:pt x="886" y="1806"/>
                      </a:lnTo>
                      <a:close/>
                      <a:moveTo>
                        <a:pt x="1128" y="1806"/>
                      </a:moveTo>
                      <a:lnTo>
                        <a:pt x="1355" y="1806"/>
                      </a:lnTo>
                      <a:lnTo>
                        <a:pt x="1386" y="1840"/>
                      </a:lnTo>
                      <a:lnTo>
                        <a:pt x="1154" y="1840"/>
                      </a:lnTo>
                      <a:lnTo>
                        <a:pt x="1128" y="1806"/>
                      </a:lnTo>
                      <a:close/>
                      <a:moveTo>
                        <a:pt x="1336" y="1785"/>
                      </a:moveTo>
                      <a:lnTo>
                        <a:pt x="1237" y="1785"/>
                      </a:lnTo>
                      <a:lnTo>
                        <a:pt x="1211" y="1750"/>
                      </a:lnTo>
                      <a:lnTo>
                        <a:pt x="1303" y="1750"/>
                      </a:lnTo>
                      <a:lnTo>
                        <a:pt x="1336" y="1785"/>
                      </a:lnTo>
                      <a:close/>
                      <a:moveTo>
                        <a:pt x="1216" y="1785"/>
                      </a:moveTo>
                      <a:lnTo>
                        <a:pt x="1106" y="1785"/>
                      </a:lnTo>
                      <a:lnTo>
                        <a:pt x="1080" y="1750"/>
                      </a:lnTo>
                      <a:lnTo>
                        <a:pt x="1192" y="1750"/>
                      </a:lnTo>
                      <a:lnTo>
                        <a:pt x="1216" y="1785"/>
                      </a:lnTo>
                      <a:close/>
                      <a:moveTo>
                        <a:pt x="1085" y="1785"/>
                      </a:moveTo>
                      <a:lnTo>
                        <a:pt x="981" y="1785"/>
                      </a:lnTo>
                      <a:lnTo>
                        <a:pt x="955" y="1750"/>
                      </a:lnTo>
                      <a:lnTo>
                        <a:pt x="1061" y="1750"/>
                      </a:lnTo>
                      <a:lnTo>
                        <a:pt x="1085" y="1785"/>
                      </a:lnTo>
                      <a:close/>
                      <a:moveTo>
                        <a:pt x="960" y="1785"/>
                      </a:moveTo>
                      <a:lnTo>
                        <a:pt x="869" y="1785"/>
                      </a:lnTo>
                      <a:lnTo>
                        <a:pt x="869" y="1750"/>
                      </a:lnTo>
                      <a:lnTo>
                        <a:pt x="936" y="1750"/>
                      </a:lnTo>
                      <a:lnTo>
                        <a:pt x="960" y="1785"/>
                      </a:lnTo>
                      <a:close/>
                      <a:moveTo>
                        <a:pt x="848" y="1785"/>
                      </a:moveTo>
                      <a:lnTo>
                        <a:pt x="627" y="1785"/>
                      </a:lnTo>
                      <a:lnTo>
                        <a:pt x="627" y="1750"/>
                      </a:lnTo>
                      <a:lnTo>
                        <a:pt x="848" y="1750"/>
                      </a:lnTo>
                      <a:lnTo>
                        <a:pt x="848" y="1785"/>
                      </a:lnTo>
                      <a:close/>
                      <a:moveTo>
                        <a:pt x="1284" y="1729"/>
                      </a:moveTo>
                      <a:lnTo>
                        <a:pt x="1061" y="1729"/>
                      </a:lnTo>
                      <a:lnTo>
                        <a:pt x="1045" y="1709"/>
                      </a:lnTo>
                      <a:lnTo>
                        <a:pt x="1267" y="1709"/>
                      </a:lnTo>
                      <a:lnTo>
                        <a:pt x="1284" y="1729"/>
                      </a:lnTo>
                      <a:close/>
                      <a:moveTo>
                        <a:pt x="1040" y="1729"/>
                      </a:moveTo>
                      <a:lnTo>
                        <a:pt x="869" y="1729"/>
                      </a:lnTo>
                      <a:lnTo>
                        <a:pt x="869" y="1709"/>
                      </a:lnTo>
                      <a:lnTo>
                        <a:pt x="1026" y="1709"/>
                      </a:lnTo>
                      <a:lnTo>
                        <a:pt x="1040" y="1729"/>
                      </a:lnTo>
                      <a:close/>
                      <a:moveTo>
                        <a:pt x="848" y="1729"/>
                      </a:moveTo>
                      <a:lnTo>
                        <a:pt x="627" y="1729"/>
                      </a:lnTo>
                      <a:lnTo>
                        <a:pt x="627" y="1709"/>
                      </a:lnTo>
                      <a:lnTo>
                        <a:pt x="841" y="1709"/>
                      </a:lnTo>
                      <a:lnTo>
                        <a:pt x="848" y="1709"/>
                      </a:lnTo>
                      <a:lnTo>
                        <a:pt x="848" y="1729"/>
                      </a:lnTo>
                      <a:close/>
                      <a:moveTo>
                        <a:pt x="1284" y="1693"/>
                      </a:moveTo>
                      <a:lnTo>
                        <a:pt x="1284" y="1688"/>
                      </a:lnTo>
                      <a:lnTo>
                        <a:pt x="1284" y="1492"/>
                      </a:lnTo>
                      <a:lnTo>
                        <a:pt x="1312" y="1515"/>
                      </a:lnTo>
                      <a:lnTo>
                        <a:pt x="1312" y="1556"/>
                      </a:lnTo>
                      <a:lnTo>
                        <a:pt x="1367" y="1598"/>
                      </a:lnTo>
                      <a:lnTo>
                        <a:pt x="1367" y="1653"/>
                      </a:lnTo>
                      <a:lnTo>
                        <a:pt x="1367" y="1660"/>
                      </a:lnTo>
                      <a:lnTo>
                        <a:pt x="1367" y="1667"/>
                      </a:lnTo>
                      <a:lnTo>
                        <a:pt x="1415" y="1709"/>
                      </a:lnTo>
                      <a:lnTo>
                        <a:pt x="1415" y="1778"/>
                      </a:lnTo>
                      <a:lnTo>
                        <a:pt x="1471" y="1826"/>
                      </a:lnTo>
                      <a:lnTo>
                        <a:pt x="1471" y="1895"/>
                      </a:lnTo>
                      <a:lnTo>
                        <a:pt x="1286" y="1693"/>
                      </a:lnTo>
                      <a:lnTo>
                        <a:pt x="1284" y="1693"/>
                      </a:lnTo>
                      <a:close/>
                      <a:moveTo>
                        <a:pt x="1775" y="1152"/>
                      </a:moveTo>
                      <a:lnTo>
                        <a:pt x="1775" y="1152"/>
                      </a:lnTo>
                      <a:lnTo>
                        <a:pt x="1760" y="1122"/>
                      </a:lnTo>
                      <a:lnTo>
                        <a:pt x="1749" y="1103"/>
                      </a:lnTo>
                      <a:lnTo>
                        <a:pt x="1735" y="1083"/>
                      </a:lnTo>
                      <a:lnTo>
                        <a:pt x="1718" y="1060"/>
                      </a:lnTo>
                      <a:lnTo>
                        <a:pt x="1697" y="1036"/>
                      </a:lnTo>
                      <a:lnTo>
                        <a:pt x="1675" y="1012"/>
                      </a:lnTo>
                      <a:lnTo>
                        <a:pt x="1649" y="989"/>
                      </a:lnTo>
                      <a:lnTo>
                        <a:pt x="1619" y="965"/>
                      </a:lnTo>
                      <a:lnTo>
                        <a:pt x="1587" y="944"/>
                      </a:lnTo>
                      <a:lnTo>
                        <a:pt x="1550" y="924"/>
                      </a:lnTo>
                      <a:lnTo>
                        <a:pt x="1509" y="906"/>
                      </a:lnTo>
                      <a:lnTo>
                        <a:pt x="1488" y="899"/>
                      </a:lnTo>
                      <a:lnTo>
                        <a:pt x="1464" y="892"/>
                      </a:lnTo>
                      <a:lnTo>
                        <a:pt x="1441" y="885"/>
                      </a:lnTo>
                      <a:lnTo>
                        <a:pt x="1415" y="880"/>
                      </a:lnTo>
                      <a:lnTo>
                        <a:pt x="1389" y="877"/>
                      </a:lnTo>
                      <a:lnTo>
                        <a:pt x="1362" y="873"/>
                      </a:lnTo>
                      <a:lnTo>
                        <a:pt x="1334" y="872"/>
                      </a:lnTo>
                      <a:lnTo>
                        <a:pt x="1305" y="872"/>
                      </a:lnTo>
                      <a:lnTo>
                        <a:pt x="1305" y="872"/>
                      </a:lnTo>
                      <a:lnTo>
                        <a:pt x="1254" y="873"/>
                      </a:lnTo>
                      <a:lnTo>
                        <a:pt x="1206" y="879"/>
                      </a:lnTo>
                      <a:lnTo>
                        <a:pt x="1163" y="887"/>
                      </a:lnTo>
                      <a:lnTo>
                        <a:pt x="1123" y="899"/>
                      </a:lnTo>
                      <a:lnTo>
                        <a:pt x="1085" y="911"/>
                      </a:lnTo>
                      <a:lnTo>
                        <a:pt x="1050" y="927"/>
                      </a:lnTo>
                      <a:lnTo>
                        <a:pt x="1019" y="946"/>
                      </a:lnTo>
                      <a:lnTo>
                        <a:pt x="991" y="963"/>
                      </a:lnTo>
                      <a:lnTo>
                        <a:pt x="966" y="984"/>
                      </a:lnTo>
                      <a:lnTo>
                        <a:pt x="943" y="1003"/>
                      </a:lnTo>
                      <a:lnTo>
                        <a:pt x="922" y="1024"/>
                      </a:lnTo>
                      <a:lnTo>
                        <a:pt x="905" y="1045"/>
                      </a:lnTo>
                      <a:lnTo>
                        <a:pt x="889" y="1064"/>
                      </a:lnTo>
                      <a:lnTo>
                        <a:pt x="876" y="1083"/>
                      </a:lnTo>
                      <a:lnTo>
                        <a:pt x="855" y="1117"/>
                      </a:lnTo>
                      <a:lnTo>
                        <a:pt x="855" y="851"/>
                      </a:lnTo>
                      <a:lnTo>
                        <a:pt x="1775" y="851"/>
                      </a:lnTo>
                      <a:lnTo>
                        <a:pt x="1775" y="1152"/>
                      </a:lnTo>
                      <a:close/>
                      <a:moveTo>
                        <a:pt x="1907" y="1169"/>
                      </a:moveTo>
                      <a:lnTo>
                        <a:pt x="1858" y="1169"/>
                      </a:lnTo>
                      <a:lnTo>
                        <a:pt x="1858" y="955"/>
                      </a:lnTo>
                      <a:lnTo>
                        <a:pt x="1907" y="955"/>
                      </a:lnTo>
                      <a:lnTo>
                        <a:pt x="1907" y="1169"/>
                      </a:lnTo>
                      <a:close/>
                      <a:moveTo>
                        <a:pt x="1983" y="1169"/>
                      </a:moveTo>
                      <a:lnTo>
                        <a:pt x="1941" y="1169"/>
                      </a:lnTo>
                      <a:lnTo>
                        <a:pt x="1941" y="879"/>
                      </a:lnTo>
                      <a:lnTo>
                        <a:pt x="1830" y="879"/>
                      </a:lnTo>
                      <a:lnTo>
                        <a:pt x="1830" y="1169"/>
                      </a:lnTo>
                      <a:lnTo>
                        <a:pt x="1796" y="1169"/>
                      </a:lnTo>
                      <a:lnTo>
                        <a:pt x="1796" y="851"/>
                      </a:lnTo>
                      <a:lnTo>
                        <a:pt x="1983" y="851"/>
                      </a:lnTo>
                      <a:lnTo>
                        <a:pt x="1983" y="1169"/>
                      </a:lnTo>
                      <a:close/>
                      <a:moveTo>
                        <a:pt x="2062" y="2055"/>
                      </a:moveTo>
                      <a:lnTo>
                        <a:pt x="1689" y="2055"/>
                      </a:lnTo>
                      <a:lnTo>
                        <a:pt x="1768" y="1951"/>
                      </a:lnTo>
                      <a:lnTo>
                        <a:pt x="1988" y="1951"/>
                      </a:lnTo>
                      <a:lnTo>
                        <a:pt x="2062" y="2055"/>
                      </a:lnTo>
                      <a:close/>
                      <a:moveTo>
                        <a:pt x="2315" y="623"/>
                      </a:moveTo>
                      <a:lnTo>
                        <a:pt x="2315" y="623"/>
                      </a:lnTo>
                      <a:lnTo>
                        <a:pt x="2320" y="626"/>
                      </a:lnTo>
                      <a:lnTo>
                        <a:pt x="2322" y="631"/>
                      </a:lnTo>
                      <a:lnTo>
                        <a:pt x="2323" y="636"/>
                      </a:lnTo>
                      <a:lnTo>
                        <a:pt x="2322" y="643"/>
                      </a:lnTo>
                      <a:lnTo>
                        <a:pt x="2318" y="650"/>
                      </a:lnTo>
                      <a:lnTo>
                        <a:pt x="2315" y="657"/>
                      </a:lnTo>
                      <a:lnTo>
                        <a:pt x="2308" y="662"/>
                      </a:lnTo>
                      <a:lnTo>
                        <a:pt x="2301" y="664"/>
                      </a:lnTo>
                      <a:lnTo>
                        <a:pt x="2301" y="664"/>
                      </a:lnTo>
                      <a:lnTo>
                        <a:pt x="2292" y="664"/>
                      </a:lnTo>
                      <a:lnTo>
                        <a:pt x="2282" y="662"/>
                      </a:lnTo>
                      <a:lnTo>
                        <a:pt x="2261" y="657"/>
                      </a:lnTo>
                      <a:lnTo>
                        <a:pt x="2244" y="650"/>
                      </a:lnTo>
                      <a:lnTo>
                        <a:pt x="2240" y="647"/>
                      </a:lnTo>
                      <a:lnTo>
                        <a:pt x="2239" y="643"/>
                      </a:lnTo>
                      <a:lnTo>
                        <a:pt x="2239" y="643"/>
                      </a:lnTo>
                      <a:lnTo>
                        <a:pt x="2240" y="642"/>
                      </a:lnTo>
                      <a:lnTo>
                        <a:pt x="2247" y="643"/>
                      </a:lnTo>
                      <a:lnTo>
                        <a:pt x="2265" y="647"/>
                      </a:lnTo>
                      <a:lnTo>
                        <a:pt x="2285" y="652"/>
                      </a:lnTo>
                      <a:lnTo>
                        <a:pt x="2294" y="652"/>
                      </a:lnTo>
                      <a:lnTo>
                        <a:pt x="2301" y="650"/>
                      </a:lnTo>
                      <a:lnTo>
                        <a:pt x="2301" y="650"/>
                      </a:lnTo>
                      <a:lnTo>
                        <a:pt x="2304" y="647"/>
                      </a:lnTo>
                      <a:lnTo>
                        <a:pt x="2308" y="642"/>
                      </a:lnTo>
                      <a:lnTo>
                        <a:pt x="2308" y="631"/>
                      </a:lnTo>
                      <a:lnTo>
                        <a:pt x="2308" y="628"/>
                      </a:lnTo>
                      <a:lnTo>
                        <a:pt x="2308" y="624"/>
                      </a:lnTo>
                      <a:lnTo>
                        <a:pt x="2311" y="623"/>
                      </a:lnTo>
                      <a:lnTo>
                        <a:pt x="2315" y="623"/>
                      </a:lnTo>
                      <a:lnTo>
                        <a:pt x="2315" y="623"/>
                      </a:lnTo>
                      <a:close/>
                      <a:moveTo>
                        <a:pt x="2003" y="1501"/>
                      </a:moveTo>
                      <a:lnTo>
                        <a:pt x="2246" y="671"/>
                      </a:lnTo>
                      <a:lnTo>
                        <a:pt x="2273" y="678"/>
                      </a:lnTo>
                      <a:lnTo>
                        <a:pt x="2003" y="1556"/>
                      </a:lnTo>
                      <a:lnTo>
                        <a:pt x="2003" y="1501"/>
                      </a:lnTo>
                      <a:close/>
                      <a:moveTo>
                        <a:pt x="225" y="623"/>
                      </a:moveTo>
                      <a:lnTo>
                        <a:pt x="225" y="623"/>
                      </a:lnTo>
                      <a:lnTo>
                        <a:pt x="229" y="623"/>
                      </a:lnTo>
                      <a:lnTo>
                        <a:pt x="232" y="624"/>
                      </a:lnTo>
                      <a:lnTo>
                        <a:pt x="232" y="628"/>
                      </a:lnTo>
                      <a:lnTo>
                        <a:pt x="232" y="631"/>
                      </a:lnTo>
                      <a:lnTo>
                        <a:pt x="232" y="642"/>
                      </a:lnTo>
                      <a:lnTo>
                        <a:pt x="236" y="647"/>
                      </a:lnTo>
                      <a:lnTo>
                        <a:pt x="239" y="650"/>
                      </a:lnTo>
                      <a:lnTo>
                        <a:pt x="239" y="650"/>
                      </a:lnTo>
                      <a:lnTo>
                        <a:pt x="246" y="652"/>
                      </a:lnTo>
                      <a:lnTo>
                        <a:pt x="255" y="652"/>
                      </a:lnTo>
                      <a:lnTo>
                        <a:pt x="275" y="647"/>
                      </a:lnTo>
                      <a:lnTo>
                        <a:pt x="293" y="643"/>
                      </a:lnTo>
                      <a:lnTo>
                        <a:pt x="300" y="642"/>
                      </a:lnTo>
                      <a:lnTo>
                        <a:pt x="301" y="643"/>
                      </a:lnTo>
                      <a:lnTo>
                        <a:pt x="301" y="643"/>
                      </a:lnTo>
                      <a:lnTo>
                        <a:pt x="300" y="647"/>
                      </a:lnTo>
                      <a:lnTo>
                        <a:pt x="296" y="650"/>
                      </a:lnTo>
                      <a:lnTo>
                        <a:pt x="279" y="657"/>
                      </a:lnTo>
                      <a:lnTo>
                        <a:pt x="258" y="662"/>
                      </a:lnTo>
                      <a:lnTo>
                        <a:pt x="248" y="664"/>
                      </a:lnTo>
                      <a:lnTo>
                        <a:pt x="239" y="664"/>
                      </a:lnTo>
                      <a:lnTo>
                        <a:pt x="239" y="664"/>
                      </a:lnTo>
                      <a:lnTo>
                        <a:pt x="232" y="662"/>
                      </a:lnTo>
                      <a:lnTo>
                        <a:pt x="225" y="657"/>
                      </a:lnTo>
                      <a:lnTo>
                        <a:pt x="222" y="650"/>
                      </a:lnTo>
                      <a:lnTo>
                        <a:pt x="218" y="643"/>
                      </a:lnTo>
                      <a:lnTo>
                        <a:pt x="217" y="636"/>
                      </a:lnTo>
                      <a:lnTo>
                        <a:pt x="218" y="631"/>
                      </a:lnTo>
                      <a:lnTo>
                        <a:pt x="220" y="626"/>
                      </a:lnTo>
                      <a:lnTo>
                        <a:pt x="225" y="623"/>
                      </a:lnTo>
                      <a:lnTo>
                        <a:pt x="225" y="623"/>
                      </a:lnTo>
                      <a:close/>
                      <a:moveTo>
                        <a:pt x="533" y="1544"/>
                      </a:moveTo>
                      <a:lnTo>
                        <a:pt x="267" y="678"/>
                      </a:lnTo>
                      <a:lnTo>
                        <a:pt x="294" y="671"/>
                      </a:lnTo>
                      <a:lnTo>
                        <a:pt x="531" y="1482"/>
                      </a:lnTo>
                      <a:lnTo>
                        <a:pt x="533" y="1544"/>
                      </a:lnTo>
                      <a:close/>
                      <a:moveTo>
                        <a:pt x="855" y="1933"/>
                      </a:moveTo>
                      <a:lnTo>
                        <a:pt x="855" y="1923"/>
                      </a:lnTo>
                      <a:lnTo>
                        <a:pt x="952" y="1923"/>
                      </a:lnTo>
                      <a:lnTo>
                        <a:pt x="983" y="1972"/>
                      </a:lnTo>
                      <a:lnTo>
                        <a:pt x="883" y="1972"/>
                      </a:lnTo>
                      <a:lnTo>
                        <a:pt x="855" y="1933"/>
                      </a:lnTo>
                      <a:close/>
                      <a:moveTo>
                        <a:pt x="855" y="1902"/>
                      </a:moveTo>
                      <a:lnTo>
                        <a:pt x="855" y="1861"/>
                      </a:lnTo>
                      <a:lnTo>
                        <a:pt x="1028" y="1861"/>
                      </a:lnTo>
                      <a:lnTo>
                        <a:pt x="1057" y="1902"/>
                      </a:lnTo>
                      <a:lnTo>
                        <a:pt x="855" y="1902"/>
                      </a:lnTo>
                      <a:close/>
                      <a:moveTo>
                        <a:pt x="1049" y="1861"/>
                      </a:moveTo>
                      <a:lnTo>
                        <a:pt x="1298" y="1861"/>
                      </a:lnTo>
                      <a:lnTo>
                        <a:pt x="1327" y="1902"/>
                      </a:lnTo>
                      <a:lnTo>
                        <a:pt x="1078" y="1902"/>
                      </a:lnTo>
                      <a:lnTo>
                        <a:pt x="1049" y="1861"/>
                      </a:lnTo>
                      <a:close/>
                      <a:moveTo>
                        <a:pt x="1318" y="1861"/>
                      </a:moveTo>
                      <a:lnTo>
                        <a:pt x="1405" y="1861"/>
                      </a:lnTo>
                      <a:lnTo>
                        <a:pt x="1441" y="1902"/>
                      </a:lnTo>
                      <a:lnTo>
                        <a:pt x="1348" y="1902"/>
                      </a:lnTo>
                      <a:lnTo>
                        <a:pt x="1318" y="1861"/>
                      </a:lnTo>
                      <a:close/>
                      <a:moveTo>
                        <a:pt x="1505" y="1972"/>
                      </a:moveTo>
                      <a:lnTo>
                        <a:pt x="1280" y="1972"/>
                      </a:lnTo>
                      <a:lnTo>
                        <a:pt x="1249" y="1923"/>
                      </a:lnTo>
                      <a:lnTo>
                        <a:pt x="1460" y="1923"/>
                      </a:lnTo>
                      <a:lnTo>
                        <a:pt x="1505" y="1972"/>
                      </a:lnTo>
                      <a:close/>
                      <a:moveTo>
                        <a:pt x="1260" y="1972"/>
                      </a:moveTo>
                      <a:lnTo>
                        <a:pt x="1004" y="1972"/>
                      </a:lnTo>
                      <a:lnTo>
                        <a:pt x="972" y="1923"/>
                      </a:lnTo>
                      <a:lnTo>
                        <a:pt x="1228" y="1923"/>
                      </a:lnTo>
                      <a:lnTo>
                        <a:pt x="1260" y="1972"/>
                      </a:lnTo>
                      <a:close/>
                      <a:moveTo>
                        <a:pt x="1609" y="1902"/>
                      </a:moveTo>
                      <a:lnTo>
                        <a:pt x="1491" y="1902"/>
                      </a:lnTo>
                      <a:lnTo>
                        <a:pt x="1491" y="1826"/>
                      </a:lnTo>
                      <a:lnTo>
                        <a:pt x="1609" y="1826"/>
                      </a:lnTo>
                      <a:lnTo>
                        <a:pt x="1609" y="1902"/>
                      </a:lnTo>
                      <a:close/>
                      <a:moveTo>
                        <a:pt x="1284" y="1460"/>
                      </a:moveTo>
                      <a:lnTo>
                        <a:pt x="1284" y="1453"/>
                      </a:lnTo>
                      <a:lnTo>
                        <a:pt x="1270" y="1453"/>
                      </a:lnTo>
                      <a:lnTo>
                        <a:pt x="1270" y="1390"/>
                      </a:lnTo>
                      <a:lnTo>
                        <a:pt x="1291" y="1390"/>
                      </a:lnTo>
                      <a:lnTo>
                        <a:pt x="1291" y="1460"/>
                      </a:lnTo>
                      <a:lnTo>
                        <a:pt x="1284" y="1460"/>
                      </a:lnTo>
                      <a:close/>
                      <a:moveTo>
                        <a:pt x="1651" y="1709"/>
                      </a:moveTo>
                      <a:lnTo>
                        <a:pt x="1651" y="1729"/>
                      </a:lnTo>
                      <a:lnTo>
                        <a:pt x="1581" y="1729"/>
                      </a:lnTo>
                      <a:lnTo>
                        <a:pt x="1581" y="1709"/>
                      </a:lnTo>
                      <a:lnTo>
                        <a:pt x="1651" y="1709"/>
                      </a:lnTo>
                      <a:close/>
                      <a:moveTo>
                        <a:pt x="1443" y="1709"/>
                      </a:moveTo>
                      <a:lnTo>
                        <a:pt x="1561" y="1709"/>
                      </a:lnTo>
                      <a:lnTo>
                        <a:pt x="1561" y="1729"/>
                      </a:lnTo>
                      <a:lnTo>
                        <a:pt x="1561" y="1750"/>
                      </a:lnTo>
                      <a:lnTo>
                        <a:pt x="1561" y="1771"/>
                      </a:lnTo>
                      <a:lnTo>
                        <a:pt x="1443" y="1771"/>
                      </a:lnTo>
                      <a:lnTo>
                        <a:pt x="1443" y="1709"/>
                      </a:lnTo>
                      <a:close/>
                      <a:moveTo>
                        <a:pt x="1450" y="1515"/>
                      </a:moveTo>
                      <a:lnTo>
                        <a:pt x="1450" y="1551"/>
                      </a:lnTo>
                      <a:lnTo>
                        <a:pt x="1450" y="1551"/>
                      </a:lnTo>
                      <a:lnTo>
                        <a:pt x="1381" y="1551"/>
                      </a:lnTo>
                      <a:lnTo>
                        <a:pt x="1353" y="1551"/>
                      </a:lnTo>
                      <a:lnTo>
                        <a:pt x="1343" y="1551"/>
                      </a:lnTo>
                      <a:lnTo>
                        <a:pt x="1339" y="1550"/>
                      </a:lnTo>
                      <a:lnTo>
                        <a:pt x="1339" y="1550"/>
                      </a:lnTo>
                      <a:lnTo>
                        <a:pt x="1337" y="1546"/>
                      </a:lnTo>
                      <a:lnTo>
                        <a:pt x="1337" y="1541"/>
                      </a:lnTo>
                      <a:lnTo>
                        <a:pt x="1337" y="1531"/>
                      </a:lnTo>
                      <a:lnTo>
                        <a:pt x="1339" y="1515"/>
                      </a:lnTo>
                      <a:lnTo>
                        <a:pt x="1450" y="1515"/>
                      </a:lnTo>
                      <a:close/>
                      <a:moveTo>
                        <a:pt x="1505" y="1653"/>
                      </a:moveTo>
                      <a:lnTo>
                        <a:pt x="1388" y="1653"/>
                      </a:lnTo>
                      <a:lnTo>
                        <a:pt x="1388" y="1598"/>
                      </a:lnTo>
                      <a:lnTo>
                        <a:pt x="1505" y="1598"/>
                      </a:lnTo>
                      <a:lnTo>
                        <a:pt x="1505" y="1653"/>
                      </a:lnTo>
                      <a:close/>
                      <a:moveTo>
                        <a:pt x="1408" y="1460"/>
                      </a:moveTo>
                      <a:lnTo>
                        <a:pt x="1408" y="1460"/>
                      </a:lnTo>
                      <a:lnTo>
                        <a:pt x="1381" y="1460"/>
                      </a:lnTo>
                      <a:lnTo>
                        <a:pt x="1381" y="1390"/>
                      </a:lnTo>
                      <a:lnTo>
                        <a:pt x="1381" y="1390"/>
                      </a:lnTo>
                      <a:lnTo>
                        <a:pt x="1382" y="1389"/>
                      </a:lnTo>
                      <a:lnTo>
                        <a:pt x="1384" y="1389"/>
                      </a:lnTo>
                      <a:lnTo>
                        <a:pt x="1393" y="1387"/>
                      </a:lnTo>
                      <a:lnTo>
                        <a:pt x="1403" y="1389"/>
                      </a:lnTo>
                      <a:lnTo>
                        <a:pt x="1408" y="1390"/>
                      </a:lnTo>
                      <a:lnTo>
                        <a:pt x="1408" y="1390"/>
                      </a:lnTo>
                      <a:lnTo>
                        <a:pt x="1410" y="1399"/>
                      </a:lnTo>
                      <a:lnTo>
                        <a:pt x="1410" y="1418"/>
                      </a:lnTo>
                      <a:lnTo>
                        <a:pt x="1408" y="1460"/>
                      </a:lnTo>
                      <a:lnTo>
                        <a:pt x="1408" y="1460"/>
                      </a:lnTo>
                      <a:close/>
                      <a:moveTo>
                        <a:pt x="1367" y="1460"/>
                      </a:moveTo>
                      <a:lnTo>
                        <a:pt x="1305" y="1460"/>
                      </a:lnTo>
                      <a:lnTo>
                        <a:pt x="1305" y="1397"/>
                      </a:lnTo>
                      <a:lnTo>
                        <a:pt x="1360" y="1397"/>
                      </a:lnTo>
                      <a:lnTo>
                        <a:pt x="1367" y="1460"/>
                      </a:lnTo>
                      <a:close/>
                      <a:moveTo>
                        <a:pt x="1405" y="1356"/>
                      </a:moveTo>
                      <a:lnTo>
                        <a:pt x="1382" y="1356"/>
                      </a:lnTo>
                      <a:lnTo>
                        <a:pt x="1382" y="1356"/>
                      </a:lnTo>
                      <a:lnTo>
                        <a:pt x="1377" y="1349"/>
                      </a:lnTo>
                      <a:lnTo>
                        <a:pt x="1376" y="1345"/>
                      </a:lnTo>
                      <a:lnTo>
                        <a:pt x="1374" y="1342"/>
                      </a:lnTo>
                      <a:lnTo>
                        <a:pt x="1374" y="1342"/>
                      </a:lnTo>
                      <a:lnTo>
                        <a:pt x="1376" y="1340"/>
                      </a:lnTo>
                      <a:lnTo>
                        <a:pt x="1377" y="1337"/>
                      </a:lnTo>
                      <a:lnTo>
                        <a:pt x="1384" y="1332"/>
                      </a:lnTo>
                      <a:lnTo>
                        <a:pt x="1395" y="1328"/>
                      </a:lnTo>
                      <a:lnTo>
                        <a:pt x="1395" y="1328"/>
                      </a:lnTo>
                      <a:lnTo>
                        <a:pt x="1401" y="1332"/>
                      </a:lnTo>
                      <a:lnTo>
                        <a:pt x="1407" y="1335"/>
                      </a:lnTo>
                      <a:lnTo>
                        <a:pt x="1408" y="1339"/>
                      </a:lnTo>
                      <a:lnTo>
                        <a:pt x="1408" y="1342"/>
                      </a:lnTo>
                      <a:lnTo>
                        <a:pt x="1408" y="1342"/>
                      </a:lnTo>
                      <a:lnTo>
                        <a:pt x="1408" y="1349"/>
                      </a:lnTo>
                      <a:lnTo>
                        <a:pt x="1405" y="1356"/>
                      </a:lnTo>
                      <a:lnTo>
                        <a:pt x="1405" y="1356"/>
                      </a:lnTo>
                      <a:close/>
                      <a:moveTo>
                        <a:pt x="1294" y="1356"/>
                      </a:moveTo>
                      <a:lnTo>
                        <a:pt x="1272" y="1356"/>
                      </a:lnTo>
                      <a:lnTo>
                        <a:pt x="1272" y="1356"/>
                      </a:lnTo>
                      <a:lnTo>
                        <a:pt x="1267" y="1349"/>
                      </a:lnTo>
                      <a:lnTo>
                        <a:pt x="1265" y="1345"/>
                      </a:lnTo>
                      <a:lnTo>
                        <a:pt x="1263" y="1342"/>
                      </a:lnTo>
                      <a:lnTo>
                        <a:pt x="1263" y="1342"/>
                      </a:lnTo>
                      <a:lnTo>
                        <a:pt x="1265" y="1340"/>
                      </a:lnTo>
                      <a:lnTo>
                        <a:pt x="1267" y="1337"/>
                      </a:lnTo>
                      <a:lnTo>
                        <a:pt x="1273" y="1332"/>
                      </a:lnTo>
                      <a:lnTo>
                        <a:pt x="1284" y="1328"/>
                      </a:lnTo>
                      <a:lnTo>
                        <a:pt x="1284" y="1328"/>
                      </a:lnTo>
                      <a:lnTo>
                        <a:pt x="1291" y="1332"/>
                      </a:lnTo>
                      <a:lnTo>
                        <a:pt x="1296" y="1335"/>
                      </a:lnTo>
                      <a:lnTo>
                        <a:pt x="1298" y="1339"/>
                      </a:lnTo>
                      <a:lnTo>
                        <a:pt x="1298" y="1342"/>
                      </a:lnTo>
                      <a:lnTo>
                        <a:pt x="1298" y="1342"/>
                      </a:lnTo>
                      <a:lnTo>
                        <a:pt x="1298" y="1349"/>
                      </a:lnTo>
                      <a:lnTo>
                        <a:pt x="1294" y="1356"/>
                      </a:lnTo>
                      <a:lnTo>
                        <a:pt x="1294" y="1356"/>
                      </a:lnTo>
                      <a:close/>
                      <a:moveTo>
                        <a:pt x="1796" y="104"/>
                      </a:moveTo>
                      <a:lnTo>
                        <a:pt x="1913" y="104"/>
                      </a:lnTo>
                      <a:lnTo>
                        <a:pt x="1913" y="104"/>
                      </a:lnTo>
                      <a:lnTo>
                        <a:pt x="1919" y="109"/>
                      </a:lnTo>
                      <a:lnTo>
                        <a:pt x="1931" y="121"/>
                      </a:lnTo>
                      <a:lnTo>
                        <a:pt x="1938" y="130"/>
                      </a:lnTo>
                      <a:lnTo>
                        <a:pt x="1943" y="140"/>
                      </a:lnTo>
                      <a:lnTo>
                        <a:pt x="1946" y="152"/>
                      </a:lnTo>
                      <a:lnTo>
                        <a:pt x="1948" y="166"/>
                      </a:lnTo>
                      <a:lnTo>
                        <a:pt x="1948" y="166"/>
                      </a:lnTo>
                      <a:lnTo>
                        <a:pt x="1946" y="178"/>
                      </a:lnTo>
                      <a:lnTo>
                        <a:pt x="1945" y="189"/>
                      </a:lnTo>
                      <a:lnTo>
                        <a:pt x="1939" y="195"/>
                      </a:lnTo>
                      <a:lnTo>
                        <a:pt x="1934" y="201"/>
                      </a:lnTo>
                      <a:lnTo>
                        <a:pt x="1929" y="204"/>
                      </a:lnTo>
                      <a:lnTo>
                        <a:pt x="1926" y="206"/>
                      </a:lnTo>
                      <a:lnTo>
                        <a:pt x="1920" y="208"/>
                      </a:lnTo>
                      <a:lnTo>
                        <a:pt x="1782" y="208"/>
                      </a:lnTo>
                      <a:lnTo>
                        <a:pt x="1782" y="208"/>
                      </a:lnTo>
                      <a:lnTo>
                        <a:pt x="1779" y="206"/>
                      </a:lnTo>
                      <a:lnTo>
                        <a:pt x="1773" y="204"/>
                      </a:lnTo>
                      <a:lnTo>
                        <a:pt x="1768" y="202"/>
                      </a:lnTo>
                      <a:lnTo>
                        <a:pt x="1763" y="197"/>
                      </a:lnTo>
                      <a:lnTo>
                        <a:pt x="1760" y="189"/>
                      </a:lnTo>
                      <a:lnTo>
                        <a:pt x="1756" y="180"/>
                      </a:lnTo>
                      <a:lnTo>
                        <a:pt x="1754" y="166"/>
                      </a:lnTo>
                      <a:lnTo>
                        <a:pt x="1754" y="166"/>
                      </a:lnTo>
                      <a:lnTo>
                        <a:pt x="1756" y="152"/>
                      </a:lnTo>
                      <a:lnTo>
                        <a:pt x="1761" y="140"/>
                      </a:lnTo>
                      <a:lnTo>
                        <a:pt x="1768" y="130"/>
                      </a:lnTo>
                      <a:lnTo>
                        <a:pt x="1775" y="119"/>
                      </a:lnTo>
                      <a:lnTo>
                        <a:pt x="1789" y="107"/>
                      </a:lnTo>
                      <a:lnTo>
                        <a:pt x="1796" y="104"/>
                      </a:lnTo>
                      <a:lnTo>
                        <a:pt x="1796" y="104"/>
                      </a:lnTo>
                      <a:close/>
                      <a:moveTo>
                        <a:pt x="1796" y="76"/>
                      </a:moveTo>
                      <a:lnTo>
                        <a:pt x="1900" y="76"/>
                      </a:lnTo>
                      <a:lnTo>
                        <a:pt x="1900" y="90"/>
                      </a:lnTo>
                      <a:lnTo>
                        <a:pt x="1796" y="90"/>
                      </a:lnTo>
                      <a:lnTo>
                        <a:pt x="1796" y="76"/>
                      </a:lnTo>
                      <a:close/>
                      <a:moveTo>
                        <a:pt x="1780" y="214"/>
                      </a:moveTo>
                      <a:lnTo>
                        <a:pt x="1920" y="214"/>
                      </a:lnTo>
                      <a:lnTo>
                        <a:pt x="1920" y="228"/>
                      </a:lnTo>
                      <a:lnTo>
                        <a:pt x="1780" y="228"/>
                      </a:lnTo>
                      <a:lnTo>
                        <a:pt x="1780" y="214"/>
                      </a:lnTo>
                      <a:close/>
                      <a:moveTo>
                        <a:pt x="1879" y="69"/>
                      </a:moveTo>
                      <a:lnTo>
                        <a:pt x="1817" y="69"/>
                      </a:lnTo>
                      <a:lnTo>
                        <a:pt x="1851" y="35"/>
                      </a:lnTo>
                      <a:lnTo>
                        <a:pt x="1879" y="69"/>
                      </a:lnTo>
                      <a:close/>
                      <a:moveTo>
                        <a:pt x="1768" y="242"/>
                      </a:moveTo>
                      <a:lnTo>
                        <a:pt x="1934" y="242"/>
                      </a:lnTo>
                      <a:lnTo>
                        <a:pt x="1934" y="242"/>
                      </a:lnTo>
                      <a:lnTo>
                        <a:pt x="1936" y="244"/>
                      </a:lnTo>
                      <a:lnTo>
                        <a:pt x="1941" y="247"/>
                      </a:lnTo>
                      <a:lnTo>
                        <a:pt x="1946" y="254"/>
                      </a:lnTo>
                      <a:lnTo>
                        <a:pt x="1948" y="258"/>
                      </a:lnTo>
                      <a:lnTo>
                        <a:pt x="1948" y="263"/>
                      </a:lnTo>
                      <a:lnTo>
                        <a:pt x="1948" y="263"/>
                      </a:lnTo>
                      <a:lnTo>
                        <a:pt x="1946" y="272"/>
                      </a:lnTo>
                      <a:lnTo>
                        <a:pt x="1945" y="278"/>
                      </a:lnTo>
                      <a:lnTo>
                        <a:pt x="1941" y="284"/>
                      </a:lnTo>
                      <a:lnTo>
                        <a:pt x="1941" y="284"/>
                      </a:lnTo>
                      <a:lnTo>
                        <a:pt x="1855" y="282"/>
                      </a:lnTo>
                      <a:lnTo>
                        <a:pt x="1794" y="282"/>
                      </a:lnTo>
                      <a:lnTo>
                        <a:pt x="1768" y="284"/>
                      </a:lnTo>
                      <a:lnTo>
                        <a:pt x="1768" y="284"/>
                      </a:lnTo>
                      <a:lnTo>
                        <a:pt x="1766" y="284"/>
                      </a:lnTo>
                      <a:lnTo>
                        <a:pt x="1761" y="280"/>
                      </a:lnTo>
                      <a:lnTo>
                        <a:pt x="1756" y="273"/>
                      </a:lnTo>
                      <a:lnTo>
                        <a:pt x="1754" y="268"/>
                      </a:lnTo>
                      <a:lnTo>
                        <a:pt x="1754" y="263"/>
                      </a:lnTo>
                      <a:lnTo>
                        <a:pt x="1754" y="263"/>
                      </a:lnTo>
                      <a:lnTo>
                        <a:pt x="1754" y="258"/>
                      </a:lnTo>
                      <a:lnTo>
                        <a:pt x="1756" y="253"/>
                      </a:lnTo>
                      <a:lnTo>
                        <a:pt x="1761" y="247"/>
                      </a:lnTo>
                      <a:lnTo>
                        <a:pt x="1766" y="244"/>
                      </a:lnTo>
                      <a:lnTo>
                        <a:pt x="1768" y="242"/>
                      </a:lnTo>
                      <a:lnTo>
                        <a:pt x="1768" y="24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10" name="Freeform 368">
                  <a:extLst>
                    <a:ext uri="{FF2B5EF4-FFF2-40B4-BE49-F238E27FC236}">
                      <a16:creationId xmlns:a16="http://schemas.microsoft.com/office/drawing/2014/main" id="{C79B2E1E-494E-4FA8-A78E-5B37BF7F1279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636" y="747"/>
                  <a:ext cx="975" cy="844"/>
                </a:xfrm>
                <a:custGeom>
                  <a:avLst/>
                  <a:gdLst>
                    <a:gd name="T0" fmla="*/ 235 w 975"/>
                    <a:gd name="T1" fmla="*/ 740 h 844"/>
                    <a:gd name="T2" fmla="*/ 491 w 975"/>
                    <a:gd name="T3" fmla="*/ 726 h 844"/>
                    <a:gd name="T4" fmla="*/ 719 w 975"/>
                    <a:gd name="T5" fmla="*/ 739 h 844"/>
                    <a:gd name="T6" fmla="*/ 768 w 975"/>
                    <a:gd name="T7" fmla="*/ 664 h 844"/>
                    <a:gd name="T8" fmla="*/ 816 w 975"/>
                    <a:gd name="T9" fmla="*/ 614 h 844"/>
                    <a:gd name="T10" fmla="*/ 847 w 975"/>
                    <a:gd name="T11" fmla="*/ 540 h 844"/>
                    <a:gd name="T12" fmla="*/ 844 w 975"/>
                    <a:gd name="T13" fmla="*/ 457 h 844"/>
                    <a:gd name="T14" fmla="*/ 775 w 975"/>
                    <a:gd name="T15" fmla="*/ 372 h 844"/>
                    <a:gd name="T16" fmla="*/ 615 w 975"/>
                    <a:gd name="T17" fmla="*/ 277 h 844"/>
                    <a:gd name="T18" fmla="*/ 546 w 975"/>
                    <a:gd name="T19" fmla="*/ 221 h 844"/>
                    <a:gd name="T20" fmla="*/ 560 w 975"/>
                    <a:gd name="T21" fmla="*/ 194 h 844"/>
                    <a:gd name="T22" fmla="*/ 546 w 975"/>
                    <a:gd name="T23" fmla="*/ 166 h 844"/>
                    <a:gd name="T24" fmla="*/ 570 w 975"/>
                    <a:gd name="T25" fmla="*/ 133 h 844"/>
                    <a:gd name="T26" fmla="*/ 570 w 975"/>
                    <a:gd name="T27" fmla="*/ 97 h 844"/>
                    <a:gd name="T28" fmla="*/ 491 w 975"/>
                    <a:gd name="T29" fmla="*/ 0 h 844"/>
                    <a:gd name="T30" fmla="*/ 422 w 975"/>
                    <a:gd name="T31" fmla="*/ 80 h 844"/>
                    <a:gd name="T32" fmla="*/ 410 w 975"/>
                    <a:gd name="T33" fmla="*/ 123 h 844"/>
                    <a:gd name="T34" fmla="*/ 436 w 975"/>
                    <a:gd name="T35" fmla="*/ 166 h 844"/>
                    <a:gd name="T36" fmla="*/ 418 w 975"/>
                    <a:gd name="T37" fmla="*/ 175 h 844"/>
                    <a:gd name="T38" fmla="*/ 418 w 975"/>
                    <a:gd name="T39" fmla="*/ 201 h 844"/>
                    <a:gd name="T40" fmla="*/ 436 w 975"/>
                    <a:gd name="T41" fmla="*/ 215 h 844"/>
                    <a:gd name="T42" fmla="*/ 377 w 975"/>
                    <a:gd name="T43" fmla="*/ 279 h 844"/>
                    <a:gd name="T44" fmla="*/ 263 w 975"/>
                    <a:gd name="T45" fmla="*/ 325 h 844"/>
                    <a:gd name="T46" fmla="*/ 173 w 975"/>
                    <a:gd name="T47" fmla="*/ 389 h 844"/>
                    <a:gd name="T48" fmla="*/ 135 w 975"/>
                    <a:gd name="T49" fmla="*/ 455 h 844"/>
                    <a:gd name="T50" fmla="*/ 129 w 975"/>
                    <a:gd name="T51" fmla="*/ 524 h 844"/>
                    <a:gd name="T52" fmla="*/ 155 w 975"/>
                    <a:gd name="T53" fmla="*/ 611 h 844"/>
                    <a:gd name="T54" fmla="*/ 214 w 975"/>
                    <a:gd name="T55" fmla="*/ 678 h 844"/>
                    <a:gd name="T56" fmla="*/ 437 w 975"/>
                    <a:gd name="T57" fmla="*/ 182 h 844"/>
                    <a:gd name="T58" fmla="*/ 539 w 975"/>
                    <a:gd name="T59" fmla="*/ 176 h 844"/>
                    <a:gd name="T60" fmla="*/ 546 w 975"/>
                    <a:gd name="T61" fmla="*/ 190 h 844"/>
                    <a:gd name="T62" fmla="*/ 449 w 975"/>
                    <a:gd name="T63" fmla="*/ 201 h 844"/>
                    <a:gd name="T64" fmla="*/ 436 w 975"/>
                    <a:gd name="T65" fmla="*/ 187 h 844"/>
                    <a:gd name="T66" fmla="*/ 436 w 975"/>
                    <a:gd name="T67" fmla="*/ 142 h 844"/>
                    <a:gd name="T68" fmla="*/ 429 w 975"/>
                    <a:gd name="T69" fmla="*/ 113 h 844"/>
                    <a:gd name="T70" fmla="*/ 475 w 975"/>
                    <a:gd name="T71" fmla="*/ 43 h 844"/>
                    <a:gd name="T72" fmla="*/ 531 w 975"/>
                    <a:gd name="T73" fmla="*/ 83 h 844"/>
                    <a:gd name="T74" fmla="*/ 553 w 975"/>
                    <a:gd name="T75" fmla="*/ 118 h 844"/>
                    <a:gd name="T76" fmla="*/ 532 w 975"/>
                    <a:gd name="T77" fmla="*/ 152 h 844"/>
                    <a:gd name="T78" fmla="*/ 532 w 975"/>
                    <a:gd name="T79" fmla="*/ 228 h 844"/>
                    <a:gd name="T80" fmla="*/ 602 w 975"/>
                    <a:gd name="T81" fmla="*/ 291 h 844"/>
                    <a:gd name="T82" fmla="*/ 749 w 975"/>
                    <a:gd name="T83" fmla="*/ 370 h 844"/>
                    <a:gd name="T84" fmla="*/ 818 w 975"/>
                    <a:gd name="T85" fmla="*/ 450 h 844"/>
                    <a:gd name="T86" fmla="*/ 821 w 975"/>
                    <a:gd name="T87" fmla="*/ 512 h 844"/>
                    <a:gd name="T88" fmla="*/ 782 w 975"/>
                    <a:gd name="T89" fmla="*/ 621 h 844"/>
                    <a:gd name="T90" fmla="*/ 731 w 975"/>
                    <a:gd name="T91" fmla="*/ 661 h 844"/>
                    <a:gd name="T92" fmla="*/ 491 w 975"/>
                    <a:gd name="T93" fmla="*/ 643 h 844"/>
                    <a:gd name="T94" fmla="*/ 294 w 975"/>
                    <a:gd name="T95" fmla="*/ 654 h 844"/>
                    <a:gd name="T96" fmla="*/ 205 w 975"/>
                    <a:gd name="T97" fmla="*/ 638 h 844"/>
                    <a:gd name="T98" fmla="*/ 162 w 975"/>
                    <a:gd name="T99" fmla="*/ 538 h 844"/>
                    <a:gd name="T100" fmla="*/ 162 w 975"/>
                    <a:gd name="T101" fmla="*/ 472 h 844"/>
                    <a:gd name="T102" fmla="*/ 192 w 975"/>
                    <a:gd name="T103" fmla="*/ 406 h 844"/>
                    <a:gd name="T104" fmla="*/ 271 w 975"/>
                    <a:gd name="T105" fmla="*/ 344 h 844"/>
                    <a:gd name="T106" fmla="*/ 366 w 975"/>
                    <a:gd name="T107" fmla="*/ 299 h 844"/>
                    <a:gd name="T108" fmla="*/ 439 w 975"/>
                    <a:gd name="T109" fmla="*/ 246 h 84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</a:cxnLst>
                  <a:rect l="0" t="0" r="r" b="b"/>
                  <a:pathLst>
                    <a:path w="975" h="844">
                      <a:moveTo>
                        <a:pt x="214" y="740"/>
                      </a:moveTo>
                      <a:lnTo>
                        <a:pt x="0" y="844"/>
                      </a:lnTo>
                      <a:lnTo>
                        <a:pt x="34" y="844"/>
                      </a:lnTo>
                      <a:lnTo>
                        <a:pt x="235" y="740"/>
                      </a:lnTo>
                      <a:lnTo>
                        <a:pt x="235" y="740"/>
                      </a:lnTo>
                      <a:lnTo>
                        <a:pt x="257" y="739"/>
                      </a:lnTo>
                      <a:lnTo>
                        <a:pt x="314" y="733"/>
                      </a:lnTo>
                      <a:lnTo>
                        <a:pt x="396" y="728"/>
                      </a:lnTo>
                      <a:lnTo>
                        <a:pt x="442" y="726"/>
                      </a:lnTo>
                      <a:lnTo>
                        <a:pt x="491" y="726"/>
                      </a:lnTo>
                      <a:lnTo>
                        <a:pt x="491" y="726"/>
                      </a:lnTo>
                      <a:lnTo>
                        <a:pt x="539" y="726"/>
                      </a:lnTo>
                      <a:lnTo>
                        <a:pt x="584" y="728"/>
                      </a:lnTo>
                      <a:lnTo>
                        <a:pt x="664" y="733"/>
                      </a:lnTo>
                      <a:lnTo>
                        <a:pt x="719" y="739"/>
                      </a:lnTo>
                      <a:lnTo>
                        <a:pt x="740" y="740"/>
                      </a:lnTo>
                      <a:lnTo>
                        <a:pt x="941" y="844"/>
                      </a:lnTo>
                      <a:lnTo>
                        <a:pt x="975" y="844"/>
                      </a:lnTo>
                      <a:lnTo>
                        <a:pt x="761" y="733"/>
                      </a:lnTo>
                      <a:lnTo>
                        <a:pt x="768" y="664"/>
                      </a:lnTo>
                      <a:lnTo>
                        <a:pt x="768" y="664"/>
                      </a:lnTo>
                      <a:lnTo>
                        <a:pt x="782" y="656"/>
                      </a:lnTo>
                      <a:lnTo>
                        <a:pt x="794" y="643"/>
                      </a:lnTo>
                      <a:lnTo>
                        <a:pt x="809" y="624"/>
                      </a:lnTo>
                      <a:lnTo>
                        <a:pt x="816" y="614"/>
                      </a:lnTo>
                      <a:lnTo>
                        <a:pt x="825" y="602"/>
                      </a:lnTo>
                      <a:lnTo>
                        <a:pt x="832" y="588"/>
                      </a:lnTo>
                      <a:lnTo>
                        <a:pt x="839" y="574"/>
                      </a:lnTo>
                      <a:lnTo>
                        <a:pt x="844" y="557"/>
                      </a:lnTo>
                      <a:lnTo>
                        <a:pt x="847" y="540"/>
                      </a:lnTo>
                      <a:lnTo>
                        <a:pt x="849" y="519"/>
                      </a:lnTo>
                      <a:lnTo>
                        <a:pt x="851" y="498"/>
                      </a:lnTo>
                      <a:lnTo>
                        <a:pt x="851" y="498"/>
                      </a:lnTo>
                      <a:lnTo>
                        <a:pt x="849" y="477"/>
                      </a:lnTo>
                      <a:lnTo>
                        <a:pt x="844" y="457"/>
                      </a:lnTo>
                      <a:lnTo>
                        <a:pt x="833" y="438"/>
                      </a:lnTo>
                      <a:lnTo>
                        <a:pt x="823" y="419"/>
                      </a:lnTo>
                      <a:lnTo>
                        <a:pt x="807" y="403"/>
                      </a:lnTo>
                      <a:lnTo>
                        <a:pt x="792" y="386"/>
                      </a:lnTo>
                      <a:lnTo>
                        <a:pt x="775" y="372"/>
                      </a:lnTo>
                      <a:lnTo>
                        <a:pt x="756" y="358"/>
                      </a:lnTo>
                      <a:lnTo>
                        <a:pt x="716" y="332"/>
                      </a:lnTo>
                      <a:lnTo>
                        <a:pt x="678" y="311"/>
                      </a:lnTo>
                      <a:lnTo>
                        <a:pt x="643" y="292"/>
                      </a:lnTo>
                      <a:lnTo>
                        <a:pt x="615" y="277"/>
                      </a:lnTo>
                      <a:lnTo>
                        <a:pt x="615" y="277"/>
                      </a:lnTo>
                      <a:lnTo>
                        <a:pt x="579" y="253"/>
                      </a:lnTo>
                      <a:lnTo>
                        <a:pt x="558" y="235"/>
                      </a:lnTo>
                      <a:lnTo>
                        <a:pt x="548" y="225"/>
                      </a:lnTo>
                      <a:lnTo>
                        <a:pt x="546" y="221"/>
                      </a:lnTo>
                      <a:lnTo>
                        <a:pt x="546" y="221"/>
                      </a:lnTo>
                      <a:lnTo>
                        <a:pt x="553" y="213"/>
                      </a:lnTo>
                      <a:lnTo>
                        <a:pt x="558" y="204"/>
                      </a:lnTo>
                      <a:lnTo>
                        <a:pt x="560" y="199"/>
                      </a:lnTo>
                      <a:lnTo>
                        <a:pt x="560" y="194"/>
                      </a:lnTo>
                      <a:lnTo>
                        <a:pt x="560" y="194"/>
                      </a:lnTo>
                      <a:lnTo>
                        <a:pt x="560" y="189"/>
                      </a:lnTo>
                      <a:lnTo>
                        <a:pt x="558" y="183"/>
                      </a:lnTo>
                      <a:lnTo>
                        <a:pt x="553" y="175"/>
                      </a:lnTo>
                      <a:lnTo>
                        <a:pt x="546" y="166"/>
                      </a:lnTo>
                      <a:lnTo>
                        <a:pt x="546" y="166"/>
                      </a:lnTo>
                      <a:lnTo>
                        <a:pt x="551" y="163"/>
                      </a:lnTo>
                      <a:lnTo>
                        <a:pt x="560" y="151"/>
                      </a:lnTo>
                      <a:lnTo>
                        <a:pt x="565" y="142"/>
                      </a:lnTo>
                      <a:lnTo>
                        <a:pt x="570" y="133"/>
                      </a:lnTo>
                      <a:lnTo>
                        <a:pt x="572" y="123"/>
                      </a:lnTo>
                      <a:lnTo>
                        <a:pt x="574" y="111"/>
                      </a:lnTo>
                      <a:lnTo>
                        <a:pt x="574" y="111"/>
                      </a:lnTo>
                      <a:lnTo>
                        <a:pt x="572" y="104"/>
                      </a:lnTo>
                      <a:lnTo>
                        <a:pt x="570" y="97"/>
                      </a:lnTo>
                      <a:lnTo>
                        <a:pt x="562" y="80"/>
                      </a:lnTo>
                      <a:lnTo>
                        <a:pt x="548" y="62"/>
                      </a:lnTo>
                      <a:lnTo>
                        <a:pt x="532" y="43"/>
                      </a:lnTo>
                      <a:lnTo>
                        <a:pt x="505" y="12"/>
                      </a:lnTo>
                      <a:lnTo>
                        <a:pt x="491" y="0"/>
                      </a:lnTo>
                      <a:lnTo>
                        <a:pt x="491" y="0"/>
                      </a:lnTo>
                      <a:lnTo>
                        <a:pt x="479" y="12"/>
                      </a:lnTo>
                      <a:lnTo>
                        <a:pt x="449" y="43"/>
                      </a:lnTo>
                      <a:lnTo>
                        <a:pt x="434" y="62"/>
                      </a:lnTo>
                      <a:lnTo>
                        <a:pt x="422" y="80"/>
                      </a:lnTo>
                      <a:lnTo>
                        <a:pt x="411" y="97"/>
                      </a:lnTo>
                      <a:lnTo>
                        <a:pt x="410" y="104"/>
                      </a:lnTo>
                      <a:lnTo>
                        <a:pt x="408" y="111"/>
                      </a:lnTo>
                      <a:lnTo>
                        <a:pt x="408" y="111"/>
                      </a:lnTo>
                      <a:lnTo>
                        <a:pt x="410" y="123"/>
                      </a:lnTo>
                      <a:lnTo>
                        <a:pt x="413" y="133"/>
                      </a:lnTo>
                      <a:lnTo>
                        <a:pt x="417" y="142"/>
                      </a:lnTo>
                      <a:lnTo>
                        <a:pt x="422" y="151"/>
                      </a:lnTo>
                      <a:lnTo>
                        <a:pt x="432" y="163"/>
                      </a:lnTo>
                      <a:lnTo>
                        <a:pt x="436" y="166"/>
                      </a:lnTo>
                      <a:lnTo>
                        <a:pt x="436" y="166"/>
                      </a:lnTo>
                      <a:lnTo>
                        <a:pt x="432" y="166"/>
                      </a:lnTo>
                      <a:lnTo>
                        <a:pt x="425" y="168"/>
                      </a:lnTo>
                      <a:lnTo>
                        <a:pt x="422" y="170"/>
                      </a:lnTo>
                      <a:lnTo>
                        <a:pt x="418" y="175"/>
                      </a:lnTo>
                      <a:lnTo>
                        <a:pt x="417" y="180"/>
                      </a:lnTo>
                      <a:lnTo>
                        <a:pt x="415" y="187"/>
                      </a:lnTo>
                      <a:lnTo>
                        <a:pt x="415" y="187"/>
                      </a:lnTo>
                      <a:lnTo>
                        <a:pt x="417" y="194"/>
                      </a:lnTo>
                      <a:lnTo>
                        <a:pt x="418" y="201"/>
                      </a:lnTo>
                      <a:lnTo>
                        <a:pt x="422" y="206"/>
                      </a:lnTo>
                      <a:lnTo>
                        <a:pt x="425" y="209"/>
                      </a:lnTo>
                      <a:lnTo>
                        <a:pt x="432" y="213"/>
                      </a:lnTo>
                      <a:lnTo>
                        <a:pt x="436" y="215"/>
                      </a:lnTo>
                      <a:lnTo>
                        <a:pt x="436" y="215"/>
                      </a:lnTo>
                      <a:lnTo>
                        <a:pt x="422" y="234"/>
                      </a:lnTo>
                      <a:lnTo>
                        <a:pt x="406" y="251"/>
                      </a:lnTo>
                      <a:lnTo>
                        <a:pt x="387" y="270"/>
                      </a:lnTo>
                      <a:lnTo>
                        <a:pt x="387" y="270"/>
                      </a:lnTo>
                      <a:lnTo>
                        <a:pt x="377" y="279"/>
                      </a:lnTo>
                      <a:lnTo>
                        <a:pt x="365" y="285"/>
                      </a:lnTo>
                      <a:lnTo>
                        <a:pt x="353" y="292"/>
                      </a:lnTo>
                      <a:lnTo>
                        <a:pt x="339" y="299"/>
                      </a:lnTo>
                      <a:lnTo>
                        <a:pt x="304" y="311"/>
                      </a:lnTo>
                      <a:lnTo>
                        <a:pt x="263" y="325"/>
                      </a:lnTo>
                      <a:lnTo>
                        <a:pt x="263" y="325"/>
                      </a:lnTo>
                      <a:lnTo>
                        <a:pt x="240" y="336"/>
                      </a:lnTo>
                      <a:lnTo>
                        <a:pt x="216" y="349"/>
                      </a:lnTo>
                      <a:lnTo>
                        <a:pt x="193" y="367"/>
                      </a:lnTo>
                      <a:lnTo>
                        <a:pt x="173" y="389"/>
                      </a:lnTo>
                      <a:lnTo>
                        <a:pt x="162" y="400"/>
                      </a:lnTo>
                      <a:lnTo>
                        <a:pt x="154" y="413"/>
                      </a:lnTo>
                      <a:lnTo>
                        <a:pt x="147" y="427"/>
                      </a:lnTo>
                      <a:lnTo>
                        <a:pt x="140" y="441"/>
                      </a:lnTo>
                      <a:lnTo>
                        <a:pt x="135" y="455"/>
                      </a:lnTo>
                      <a:lnTo>
                        <a:pt x="131" y="470"/>
                      </a:lnTo>
                      <a:lnTo>
                        <a:pt x="128" y="486"/>
                      </a:lnTo>
                      <a:lnTo>
                        <a:pt x="128" y="503"/>
                      </a:lnTo>
                      <a:lnTo>
                        <a:pt x="128" y="503"/>
                      </a:lnTo>
                      <a:lnTo>
                        <a:pt x="129" y="524"/>
                      </a:lnTo>
                      <a:lnTo>
                        <a:pt x="131" y="545"/>
                      </a:lnTo>
                      <a:lnTo>
                        <a:pt x="136" y="564"/>
                      </a:lnTo>
                      <a:lnTo>
                        <a:pt x="141" y="581"/>
                      </a:lnTo>
                      <a:lnTo>
                        <a:pt x="148" y="597"/>
                      </a:lnTo>
                      <a:lnTo>
                        <a:pt x="155" y="611"/>
                      </a:lnTo>
                      <a:lnTo>
                        <a:pt x="162" y="624"/>
                      </a:lnTo>
                      <a:lnTo>
                        <a:pt x="171" y="637"/>
                      </a:lnTo>
                      <a:lnTo>
                        <a:pt x="186" y="654"/>
                      </a:lnTo>
                      <a:lnTo>
                        <a:pt x="200" y="668"/>
                      </a:lnTo>
                      <a:lnTo>
                        <a:pt x="214" y="678"/>
                      </a:lnTo>
                      <a:lnTo>
                        <a:pt x="214" y="740"/>
                      </a:lnTo>
                      <a:close/>
                      <a:moveTo>
                        <a:pt x="436" y="187"/>
                      </a:moveTo>
                      <a:lnTo>
                        <a:pt x="436" y="187"/>
                      </a:lnTo>
                      <a:lnTo>
                        <a:pt x="436" y="183"/>
                      </a:lnTo>
                      <a:lnTo>
                        <a:pt x="437" y="182"/>
                      </a:lnTo>
                      <a:lnTo>
                        <a:pt x="442" y="176"/>
                      </a:lnTo>
                      <a:lnTo>
                        <a:pt x="449" y="173"/>
                      </a:lnTo>
                      <a:lnTo>
                        <a:pt x="532" y="173"/>
                      </a:lnTo>
                      <a:lnTo>
                        <a:pt x="532" y="173"/>
                      </a:lnTo>
                      <a:lnTo>
                        <a:pt x="539" y="176"/>
                      </a:lnTo>
                      <a:lnTo>
                        <a:pt x="545" y="182"/>
                      </a:lnTo>
                      <a:lnTo>
                        <a:pt x="546" y="183"/>
                      </a:lnTo>
                      <a:lnTo>
                        <a:pt x="546" y="187"/>
                      </a:lnTo>
                      <a:lnTo>
                        <a:pt x="546" y="187"/>
                      </a:lnTo>
                      <a:lnTo>
                        <a:pt x="546" y="190"/>
                      </a:lnTo>
                      <a:lnTo>
                        <a:pt x="545" y="192"/>
                      </a:lnTo>
                      <a:lnTo>
                        <a:pt x="539" y="197"/>
                      </a:lnTo>
                      <a:lnTo>
                        <a:pt x="532" y="201"/>
                      </a:lnTo>
                      <a:lnTo>
                        <a:pt x="449" y="201"/>
                      </a:lnTo>
                      <a:lnTo>
                        <a:pt x="449" y="201"/>
                      </a:lnTo>
                      <a:lnTo>
                        <a:pt x="442" y="197"/>
                      </a:lnTo>
                      <a:lnTo>
                        <a:pt x="437" y="192"/>
                      </a:lnTo>
                      <a:lnTo>
                        <a:pt x="436" y="190"/>
                      </a:lnTo>
                      <a:lnTo>
                        <a:pt x="436" y="187"/>
                      </a:lnTo>
                      <a:lnTo>
                        <a:pt x="436" y="187"/>
                      </a:lnTo>
                      <a:close/>
                      <a:moveTo>
                        <a:pt x="449" y="152"/>
                      </a:moveTo>
                      <a:lnTo>
                        <a:pt x="449" y="152"/>
                      </a:lnTo>
                      <a:lnTo>
                        <a:pt x="446" y="151"/>
                      </a:lnTo>
                      <a:lnTo>
                        <a:pt x="439" y="147"/>
                      </a:lnTo>
                      <a:lnTo>
                        <a:pt x="436" y="142"/>
                      </a:lnTo>
                      <a:lnTo>
                        <a:pt x="432" y="135"/>
                      </a:lnTo>
                      <a:lnTo>
                        <a:pt x="430" y="128"/>
                      </a:lnTo>
                      <a:lnTo>
                        <a:pt x="429" y="118"/>
                      </a:lnTo>
                      <a:lnTo>
                        <a:pt x="429" y="118"/>
                      </a:lnTo>
                      <a:lnTo>
                        <a:pt x="429" y="113"/>
                      </a:lnTo>
                      <a:lnTo>
                        <a:pt x="430" y="106"/>
                      </a:lnTo>
                      <a:lnTo>
                        <a:pt x="437" y="92"/>
                      </a:lnTo>
                      <a:lnTo>
                        <a:pt x="446" y="78"/>
                      </a:lnTo>
                      <a:lnTo>
                        <a:pt x="456" y="64"/>
                      </a:lnTo>
                      <a:lnTo>
                        <a:pt x="475" y="43"/>
                      </a:lnTo>
                      <a:lnTo>
                        <a:pt x="484" y="35"/>
                      </a:lnTo>
                      <a:lnTo>
                        <a:pt x="484" y="35"/>
                      </a:lnTo>
                      <a:lnTo>
                        <a:pt x="494" y="45"/>
                      </a:lnTo>
                      <a:lnTo>
                        <a:pt x="519" y="69"/>
                      </a:lnTo>
                      <a:lnTo>
                        <a:pt x="531" y="83"/>
                      </a:lnTo>
                      <a:lnTo>
                        <a:pt x="543" y="97"/>
                      </a:lnTo>
                      <a:lnTo>
                        <a:pt x="550" y="109"/>
                      </a:lnTo>
                      <a:lnTo>
                        <a:pt x="553" y="114"/>
                      </a:lnTo>
                      <a:lnTo>
                        <a:pt x="553" y="118"/>
                      </a:lnTo>
                      <a:lnTo>
                        <a:pt x="553" y="118"/>
                      </a:lnTo>
                      <a:lnTo>
                        <a:pt x="551" y="125"/>
                      </a:lnTo>
                      <a:lnTo>
                        <a:pt x="550" y="132"/>
                      </a:lnTo>
                      <a:lnTo>
                        <a:pt x="543" y="142"/>
                      </a:lnTo>
                      <a:lnTo>
                        <a:pt x="536" y="149"/>
                      </a:lnTo>
                      <a:lnTo>
                        <a:pt x="532" y="152"/>
                      </a:lnTo>
                      <a:lnTo>
                        <a:pt x="449" y="152"/>
                      </a:lnTo>
                      <a:close/>
                      <a:moveTo>
                        <a:pt x="456" y="221"/>
                      </a:moveTo>
                      <a:lnTo>
                        <a:pt x="526" y="221"/>
                      </a:lnTo>
                      <a:lnTo>
                        <a:pt x="526" y="221"/>
                      </a:lnTo>
                      <a:lnTo>
                        <a:pt x="532" y="228"/>
                      </a:lnTo>
                      <a:lnTo>
                        <a:pt x="548" y="247"/>
                      </a:lnTo>
                      <a:lnTo>
                        <a:pt x="572" y="270"/>
                      </a:lnTo>
                      <a:lnTo>
                        <a:pt x="588" y="280"/>
                      </a:lnTo>
                      <a:lnTo>
                        <a:pt x="602" y="291"/>
                      </a:lnTo>
                      <a:lnTo>
                        <a:pt x="602" y="291"/>
                      </a:lnTo>
                      <a:lnTo>
                        <a:pt x="622" y="301"/>
                      </a:lnTo>
                      <a:lnTo>
                        <a:pt x="654" y="317"/>
                      </a:lnTo>
                      <a:lnTo>
                        <a:pt x="692" y="334"/>
                      </a:lnTo>
                      <a:lnTo>
                        <a:pt x="730" y="356"/>
                      </a:lnTo>
                      <a:lnTo>
                        <a:pt x="749" y="370"/>
                      </a:lnTo>
                      <a:lnTo>
                        <a:pt x="768" y="384"/>
                      </a:lnTo>
                      <a:lnTo>
                        <a:pt x="783" y="398"/>
                      </a:lnTo>
                      <a:lnTo>
                        <a:pt x="797" y="415"/>
                      </a:lnTo>
                      <a:lnTo>
                        <a:pt x="809" y="432"/>
                      </a:lnTo>
                      <a:lnTo>
                        <a:pt x="818" y="450"/>
                      </a:lnTo>
                      <a:lnTo>
                        <a:pt x="823" y="470"/>
                      </a:lnTo>
                      <a:lnTo>
                        <a:pt x="823" y="481"/>
                      </a:lnTo>
                      <a:lnTo>
                        <a:pt x="823" y="491"/>
                      </a:lnTo>
                      <a:lnTo>
                        <a:pt x="823" y="491"/>
                      </a:lnTo>
                      <a:lnTo>
                        <a:pt x="821" y="512"/>
                      </a:lnTo>
                      <a:lnTo>
                        <a:pt x="818" y="533"/>
                      </a:lnTo>
                      <a:lnTo>
                        <a:pt x="813" y="550"/>
                      </a:lnTo>
                      <a:lnTo>
                        <a:pt x="807" y="567"/>
                      </a:lnTo>
                      <a:lnTo>
                        <a:pt x="795" y="597"/>
                      </a:lnTo>
                      <a:lnTo>
                        <a:pt x="782" y="621"/>
                      </a:lnTo>
                      <a:lnTo>
                        <a:pt x="769" y="640"/>
                      </a:lnTo>
                      <a:lnTo>
                        <a:pt x="757" y="654"/>
                      </a:lnTo>
                      <a:lnTo>
                        <a:pt x="747" y="664"/>
                      </a:lnTo>
                      <a:lnTo>
                        <a:pt x="747" y="664"/>
                      </a:lnTo>
                      <a:lnTo>
                        <a:pt x="731" y="661"/>
                      </a:lnTo>
                      <a:lnTo>
                        <a:pt x="685" y="654"/>
                      </a:lnTo>
                      <a:lnTo>
                        <a:pt x="650" y="650"/>
                      </a:lnTo>
                      <a:lnTo>
                        <a:pt x="605" y="647"/>
                      </a:lnTo>
                      <a:lnTo>
                        <a:pt x="553" y="645"/>
                      </a:lnTo>
                      <a:lnTo>
                        <a:pt x="491" y="643"/>
                      </a:lnTo>
                      <a:lnTo>
                        <a:pt x="491" y="643"/>
                      </a:lnTo>
                      <a:lnTo>
                        <a:pt x="429" y="645"/>
                      </a:lnTo>
                      <a:lnTo>
                        <a:pt x="375" y="647"/>
                      </a:lnTo>
                      <a:lnTo>
                        <a:pt x="330" y="650"/>
                      </a:lnTo>
                      <a:lnTo>
                        <a:pt x="294" y="654"/>
                      </a:lnTo>
                      <a:lnTo>
                        <a:pt x="244" y="661"/>
                      </a:lnTo>
                      <a:lnTo>
                        <a:pt x="228" y="664"/>
                      </a:lnTo>
                      <a:lnTo>
                        <a:pt x="228" y="664"/>
                      </a:lnTo>
                      <a:lnTo>
                        <a:pt x="218" y="652"/>
                      </a:lnTo>
                      <a:lnTo>
                        <a:pt x="205" y="638"/>
                      </a:lnTo>
                      <a:lnTo>
                        <a:pt x="193" y="617"/>
                      </a:lnTo>
                      <a:lnTo>
                        <a:pt x="181" y="595"/>
                      </a:lnTo>
                      <a:lnTo>
                        <a:pt x="169" y="567"/>
                      </a:lnTo>
                      <a:lnTo>
                        <a:pt x="166" y="553"/>
                      </a:lnTo>
                      <a:lnTo>
                        <a:pt x="162" y="538"/>
                      </a:lnTo>
                      <a:lnTo>
                        <a:pt x="159" y="522"/>
                      </a:lnTo>
                      <a:lnTo>
                        <a:pt x="159" y="505"/>
                      </a:lnTo>
                      <a:lnTo>
                        <a:pt x="159" y="505"/>
                      </a:lnTo>
                      <a:lnTo>
                        <a:pt x="159" y="488"/>
                      </a:lnTo>
                      <a:lnTo>
                        <a:pt x="162" y="472"/>
                      </a:lnTo>
                      <a:lnTo>
                        <a:pt x="166" y="458"/>
                      </a:lnTo>
                      <a:lnTo>
                        <a:pt x="171" y="445"/>
                      </a:lnTo>
                      <a:lnTo>
                        <a:pt x="176" y="431"/>
                      </a:lnTo>
                      <a:lnTo>
                        <a:pt x="185" y="419"/>
                      </a:lnTo>
                      <a:lnTo>
                        <a:pt x="192" y="406"/>
                      </a:lnTo>
                      <a:lnTo>
                        <a:pt x="202" y="394"/>
                      </a:lnTo>
                      <a:lnTo>
                        <a:pt x="212" y="384"/>
                      </a:lnTo>
                      <a:lnTo>
                        <a:pt x="223" y="375"/>
                      </a:lnTo>
                      <a:lnTo>
                        <a:pt x="245" y="358"/>
                      </a:lnTo>
                      <a:lnTo>
                        <a:pt x="271" y="344"/>
                      </a:lnTo>
                      <a:lnTo>
                        <a:pt x="297" y="332"/>
                      </a:lnTo>
                      <a:lnTo>
                        <a:pt x="297" y="332"/>
                      </a:lnTo>
                      <a:lnTo>
                        <a:pt x="323" y="322"/>
                      </a:lnTo>
                      <a:lnTo>
                        <a:pt x="346" y="310"/>
                      </a:lnTo>
                      <a:lnTo>
                        <a:pt x="366" y="299"/>
                      </a:lnTo>
                      <a:lnTo>
                        <a:pt x="384" y="289"/>
                      </a:lnTo>
                      <a:lnTo>
                        <a:pt x="413" y="268"/>
                      </a:lnTo>
                      <a:lnTo>
                        <a:pt x="429" y="256"/>
                      </a:lnTo>
                      <a:lnTo>
                        <a:pt x="429" y="256"/>
                      </a:lnTo>
                      <a:lnTo>
                        <a:pt x="439" y="246"/>
                      </a:lnTo>
                      <a:lnTo>
                        <a:pt x="448" y="235"/>
                      </a:lnTo>
                      <a:lnTo>
                        <a:pt x="456" y="221"/>
                      </a:lnTo>
                      <a:lnTo>
                        <a:pt x="456" y="221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11" name="Freeform 369">
                  <a:extLst>
                    <a:ext uri="{FF2B5EF4-FFF2-40B4-BE49-F238E27FC236}">
                      <a16:creationId xmlns:a16="http://schemas.microsoft.com/office/drawing/2014/main" id="{BA571915-4299-45CD-A546-4D93F114000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892" y="581"/>
                  <a:ext cx="470" cy="159"/>
                </a:xfrm>
                <a:custGeom>
                  <a:avLst/>
                  <a:gdLst>
                    <a:gd name="T0" fmla="*/ 72 w 470"/>
                    <a:gd name="T1" fmla="*/ 159 h 159"/>
                    <a:gd name="T2" fmla="*/ 117 w 470"/>
                    <a:gd name="T3" fmla="*/ 132 h 159"/>
                    <a:gd name="T4" fmla="*/ 235 w 470"/>
                    <a:gd name="T5" fmla="*/ 104 h 159"/>
                    <a:gd name="T6" fmla="*/ 335 w 470"/>
                    <a:gd name="T7" fmla="*/ 121 h 159"/>
                    <a:gd name="T8" fmla="*/ 401 w 470"/>
                    <a:gd name="T9" fmla="*/ 159 h 159"/>
                    <a:gd name="T10" fmla="*/ 470 w 470"/>
                    <a:gd name="T11" fmla="*/ 90 h 159"/>
                    <a:gd name="T12" fmla="*/ 444 w 470"/>
                    <a:gd name="T13" fmla="*/ 102 h 159"/>
                    <a:gd name="T14" fmla="*/ 398 w 470"/>
                    <a:gd name="T15" fmla="*/ 144 h 159"/>
                    <a:gd name="T16" fmla="*/ 410 w 470"/>
                    <a:gd name="T17" fmla="*/ 111 h 159"/>
                    <a:gd name="T18" fmla="*/ 404 w 470"/>
                    <a:gd name="T19" fmla="*/ 106 h 159"/>
                    <a:gd name="T20" fmla="*/ 380 w 470"/>
                    <a:gd name="T21" fmla="*/ 125 h 159"/>
                    <a:gd name="T22" fmla="*/ 415 w 470"/>
                    <a:gd name="T23" fmla="*/ 55 h 159"/>
                    <a:gd name="T24" fmla="*/ 401 w 470"/>
                    <a:gd name="T25" fmla="*/ 61 h 159"/>
                    <a:gd name="T26" fmla="*/ 354 w 470"/>
                    <a:gd name="T27" fmla="*/ 107 h 159"/>
                    <a:gd name="T28" fmla="*/ 373 w 470"/>
                    <a:gd name="T29" fmla="*/ 71 h 159"/>
                    <a:gd name="T30" fmla="*/ 366 w 470"/>
                    <a:gd name="T31" fmla="*/ 62 h 159"/>
                    <a:gd name="T32" fmla="*/ 339 w 470"/>
                    <a:gd name="T33" fmla="*/ 104 h 159"/>
                    <a:gd name="T34" fmla="*/ 358 w 470"/>
                    <a:gd name="T35" fmla="*/ 40 h 159"/>
                    <a:gd name="T36" fmla="*/ 354 w 470"/>
                    <a:gd name="T37" fmla="*/ 26 h 159"/>
                    <a:gd name="T38" fmla="*/ 318 w 470"/>
                    <a:gd name="T39" fmla="*/ 80 h 159"/>
                    <a:gd name="T40" fmla="*/ 304 w 470"/>
                    <a:gd name="T41" fmla="*/ 90 h 159"/>
                    <a:gd name="T42" fmla="*/ 314 w 470"/>
                    <a:gd name="T43" fmla="*/ 42 h 159"/>
                    <a:gd name="T44" fmla="*/ 304 w 470"/>
                    <a:gd name="T45" fmla="*/ 64 h 159"/>
                    <a:gd name="T46" fmla="*/ 297 w 470"/>
                    <a:gd name="T47" fmla="*/ 7 h 159"/>
                    <a:gd name="T48" fmla="*/ 276 w 470"/>
                    <a:gd name="T49" fmla="*/ 83 h 159"/>
                    <a:gd name="T50" fmla="*/ 263 w 470"/>
                    <a:gd name="T51" fmla="*/ 83 h 159"/>
                    <a:gd name="T52" fmla="*/ 261 w 470"/>
                    <a:gd name="T53" fmla="*/ 40 h 159"/>
                    <a:gd name="T54" fmla="*/ 249 w 470"/>
                    <a:gd name="T55" fmla="*/ 83 h 159"/>
                    <a:gd name="T56" fmla="*/ 240 w 470"/>
                    <a:gd name="T57" fmla="*/ 68 h 159"/>
                    <a:gd name="T58" fmla="*/ 228 w 470"/>
                    <a:gd name="T59" fmla="*/ 7 h 159"/>
                    <a:gd name="T60" fmla="*/ 228 w 470"/>
                    <a:gd name="T61" fmla="*/ 83 h 159"/>
                    <a:gd name="T62" fmla="*/ 209 w 470"/>
                    <a:gd name="T63" fmla="*/ 43 h 159"/>
                    <a:gd name="T64" fmla="*/ 200 w 470"/>
                    <a:gd name="T65" fmla="*/ 83 h 159"/>
                    <a:gd name="T66" fmla="*/ 193 w 470"/>
                    <a:gd name="T67" fmla="*/ 90 h 159"/>
                    <a:gd name="T68" fmla="*/ 174 w 470"/>
                    <a:gd name="T69" fmla="*/ 12 h 159"/>
                    <a:gd name="T70" fmla="*/ 180 w 470"/>
                    <a:gd name="T71" fmla="*/ 90 h 159"/>
                    <a:gd name="T72" fmla="*/ 167 w 470"/>
                    <a:gd name="T73" fmla="*/ 76 h 159"/>
                    <a:gd name="T74" fmla="*/ 147 w 470"/>
                    <a:gd name="T75" fmla="*/ 50 h 159"/>
                    <a:gd name="T76" fmla="*/ 155 w 470"/>
                    <a:gd name="T77" fmla="*/ 99 h 159"/>
                    <a:gd name="T78" fmla="*/ 122 w 470"/>
                    <a:gd name="T79" fmla="*/ 31 h 159"/>
                    <a:gd name="T80" fmla="*/ 124 w 470"/>
                    <a:gd name="T81" fmla="*/ 55 h 159"/>
                    <a:gd name="T82" fmla="*/ 138 w 470"/>
                    <a:gd name="T83" fmla="*/ 104 h 159"/>
                    <a:gd name="T84" fmla="*/ 110 w 470"/>
                    <a:gd name="T85" fmla="*/ 68 h 159"/>
                    <a:gd name="T86" fmla="*/ 97 w 470"/>
                    <a:gd name="T87" fmla="*/ 71 h 159"/>
                    <a:gd name="T88" fmla="*/ 102 w 470"/>
                    <a:gd name="T89" fmla="*/ 81 h 159"/>
                    <a:gd name="T90" fmla="*/ 116 w 470"/>
                    <a:gd name="T91" fmla="*/ 118 h 159"/>
                    <a:gd name="T92" fmla="*/ 65 w 470"/>
                    <a:gd name="T93" fmla="*/ 62 h 159"/>
                    <a:gd name="T94" fmla="*/ 48 w 470"/>
                    <a:gd name="T95" fmla="*/ 62 h 159"/>
                    <a:gd name="T96" fmla="*/ 95 w 470"/>
                    <a:gd name="T97" fmla="*/ 126 h 159"/>
                    <a:gd name="T98" fmla="*/ 65 w 470"/>
                    <a:gd name="T99" fmla="*/ 114 h 159"/>
                    <a:gd name="T100" fmla="*/ 48 w 470"/>
                    <a:gd name="T101" fmla="*/ 104 h 159"/>
                    <a:gd name="T102" fmla="*/ 76 w 470"/>
                    <a:gd name="T103" fmla="*/ 138 h 159"/>
                    <a:gd name="T104" fmla="*/ 36 w 470"/>
                    <a:gd name="T105" fmla="*/ 116 h 159"/>
                    <a:gd name="T106" fmla="*/ 0 w 470"/>
                    <a:gd name="T107" fmla="*/ 90 h 159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</a:cxnLst>
                  <a:rect l="0" t="0" r="r" b="b"/>
                  <a:pathLst>
                    <a:path w="470" h="159">
                      <a:moveTo>
                        <a:pt x="0" y="90"/>
                      </a:moveTo>
                      <a:lnTo>
                        <a:pt x="0" y="90"/>
                      </a:lnTo>
                      <a:lnTo>
                        <a:pt x="34" y="125"/>
                      </a:lnTo>
                      <a:lnTo>
                        <a:pt x="58" y="149"/>
                      </a:lnTo>
                      <a:lnTo>
                        <a:pt x="69" y="157"/>
                      </a:lnTo>
                      <a:lnTo>
                        <a:pt x="72" y="159"/>
                      </a:lnTo>
                      <a:lnTo>
                        <a:pt x="76" y="159"/>
                      </a:lnTo>
                      <a:lnTo>
                        <a:pt x="76" y="159"/>
                      </a:lnTo>
                      <a:lnTo>
                        <a:pt x="81" y="156"/>
                      </a:lnTo>
                      <a:lnTo>
                        <a:pt x="90" y="151"/>
                      </a:lnTo>
                      <a:lnTo>
                        <a:pt x="102" y="140"/>
                      </a:lnTo>
                      <a:lnTo>
                        <a:pt x="117" y="132"/>
                      </a:lnTo>
                      <a:lnTo>
                        <a:pt x="138" y="121"/>
                      </a:lnTo>
                      <a:lnTo>
                        <a:pt x="166" y="112"/>
                      </a:lnTo>
                      <a:lnTo>
                        <a:pt x="180" y="109"/>
                      </a:lnTo>
                      <a:lnTo>
                        <a:pt x="197" y="106"/>
                      </a:lnTo>
                      <a:lnTo>
                        <a:pt x="214" y="104"/>
                      </a:lnTo>
                      <a:lnTo>
                        <a:pt x="235" y="104"/>
                      </a:lnTo>
                      <a:lnTo>
                        <a:pt x="235" y="104"/>
                      </a:lnTo>
                      <a:lnTo>
                        <a:pt x="256" y="104"/>
                      </a:lnTo>
                      <a:lnTo>
                        <a:pt x="273" y="106"/>
                      </a:lnTo>
                      <a:lnTo>
                        <a:pt x="290" y="109"/>
                      </a:lnTo>
                      <a:lnTo>
                        <a:pt x="308" y="112"/>
                      </a:lnTo>
                      <a:lnTo>
                        <a:pt x="335" y="121"/>
                      </a:lnTo>
                      <a:lnTo>
                        <a:pt x="358" y="132"/>
                      </a:lnTo>
                      <a:lnTo>
                        <a:pt x="375" y="142"/>
                      </a:lnTo>
                      <a:lnTo>
                        <a:pt x="389" y="151"/>
                      </a:lnTo>
                      <a:lnTo>
                        <a:pt x="398" y="157"/>
                      </a:lnTo>
                      <a:lnTo>
                        <a:pt x="401" y="159"/>
                      </a:lnTo>
                      <a:lnTo>
                        <a:pt x="401" y="159"/>
                      </a:lnTo>
                      <a:lnTo>
                        <a:pt x="415" y="147"/>
                      </a:lnTo>
                      <a:lnTo>
                        <a:pt x="439" y="125"/>
                      </a:lnTo>
                      <a:lnTo>
                        <a:pt x="463" y="102"/>
                      </a:lnTo>
                      <a:lnTo>
                        <a:pt x="468" y="93"/>
                      </a:lnTo>
                      <a:lnTo>
                        <a:pt x="470" y="90"/>
                      </a:lnTo>
                      <a:lnTo>
                        <a:pt x="470" y="90"/>
                      </a:lnTo>
                      <a:lnTo>
                        <a:pt x="465" y="87"/>
                      </a:lnTo>
                      <a:lnTo>
                        <a:pt x="462" y="88"/>
                      </a:lnTo>
                      <a:lnTo>
                        <a:pt x="456" y="90"/>
                      </a:lnTo>
                      <a:lnTo>
                        <a:pt x="456" y="90"/>
                      </a:lnTo>
                      <a:lnTo>
                        <a:pt x="451" y="93"/>
                      </a:lnTo>
                      <a:lnTo>
                        <a:pt x="444" y="102"/>
                      </a:lnTo>
                      <a:lnTo>
                        <a:pt x="427" y="121"/>
                      </a:lnTo>
                      <a:lnTo>
                        <a:pt x="410" y="138"/>
                      </a:lnTo>
                      <a:lnTo>
                        <a:pt x="404" y="144"/>
                      </a:lnTo>
                      <a:lnTo>
                        <a:pt x="401" y="145"/>
                      </a:lnTo>
                      <a:lnTo>
                        <a:pt x="401" y="145"/>
                      </a:lnTo>
                      <a:lnTo>
                        <a:pt x="398" y="144"/>
                      </a:lnTo>
                      <a:lnTo>
                        <a:pt x="396" y="144"/>
                      </a:lnTo>
                      <a:lnTo>
                        <a:pt x="394" y="142"/>
                      </a:lnTo>
                      <a:lnTo>
                        <a:pt x="394" y="138"/>
                      </a:lnTo>
                      <a:lnTo>
                        <a:pt x="394" y="138"/>
                      </a:lnTo>
                      <a:lnTo>
                        <a:pt x="399" y="128"/>
                      </a:lnTo>
                      <a:lnTo>
                        <a:pt x="410" y="111"/>
                      </a:lnTo>
                      <a:lnTo>
                        <a:pt x="420" y="97"/>
                      </a:lnTo>
                      <a:lnTo>
                        <a:pt x="422" y="92"/>
                      </a:lnTo>
                      <a:lnTo>
                        <a:pt x="422" y="90"/>
                      </a:lnTo>
                      <a:lnTo>
                        <a:pt x="422" y="90"/>
                      </a:lnTo>
                      <a:lnTo>
                        <a:pt x="415" y="95"/>
                      </a:lnTo>
                      <a:lnTo>
                        <a:pt x="404" y="106"/>
                      </a:lnTo>
                      <a:lnTo>
                        <a:pt x="387" y="125"/>
                      </a:lnTo>
                      <a:lnTo>
                        <a:pt x="387" y="125"/>
                      </a:lnTo>
                      <a:lnTo>
                        <a:pt x="384" y="128"/>
                      </a:lnTo>
                      <a:lnTo>
                        <a:pt x="382" y="128"/>
                      </a:lnTo>
                      <a:lnTo>
                        <a:pt x="380" y="125"/>
                      </a:lnTo>
                      <a:lnTo>
                        <a:pt x="380" y="125"/>
                      </a:lnTo>
                      <a:lnTo>
                        <a:pt x="380" y="119"/>
                      </a:lnTo>
                      <a:lnTo>
                        <a:pt x="385" y="112"/>
                      </a:lnTo>
                      <a:lnTo>
                        <a:pt x="398" y="90"/>
                      </a:lnTo>
                      <a:lnTo>
                        <a:pt x="410" y="68"/>
                      </a:lnTo>
                      <a:lnTo>
                        <a:pt x="415" y="61"/>
                      </a:lnTo>
                      <a:lnTo>
                        <a:pt x="415" y="55"/>
                      </a:lnTo>
                      <a:lnTo>
                        <a:pt x="415" y="55"/>
                      </a:lnTo>
                      <a:lnTo>
                        <a:pt x="411" y="47"/>
                      </a:lnTo>
                      <a:lnTo>
                        <a:pt x="410" y="47"/>
                      </a:lnTo>
                      <a:lnTo>
                        <a:pt x="408" y="48"/>
                      </a:lnTo>
                      <a:lnTo>
                        <a:pt x="408" y="48"/>
                      </a:lnTo>
                      <a:lnTo>
                        <a:pt x="401" y="61"/>
                      </a:lnTo>
                      <a:lnTo>
                        <a:pt x="385" y="83"/>
                      </a:lnTo>
                      <a:lnTo>
                        <a:pt x="370" y="104"/>
                      </a:lnTo>
                      <a:lnTo>
                        <a:pt x="363" y="109"/>
                      </a:lnTo>
                      <a:lnTo>
                        <a:pt x="359" y="111"/>
                      </a:lnTo>
                      <a:lnTo>
                        <a:pt x="359" y="111"/>
                      </a:lnTo>
                      <a:lnTo>
                        <a:pt x="354" y="107"/>
                      </a:lnTo>
                      <a:lnTo>
                        <a:pt x="353" y="104"/>
                      </a:lnTo>
                      <a:lnTo>
                        <a:pt x="353" y="104"/>
                      </a:lnTo>
                      <a:lnTo>
                        <a:pt x="356" y="97"/>
                      </a:lnTo>
                      <a:lnTo>
                        <a:pt x="363" y="87"/>
                      </a:lnTo>
                      <a:lnTo>
                        <a:pt x="372" y="76"/>
                      </a:lnTo>
                      <a:lnTo>
                        <a:pt x="373" y="71"/>
                      </a:lnTo>
                      <a:lnTo>
                        <a:pt x="373" y="69"/>
                      </a:lnTo>
                      <a:lnTo>
                        <a:pt x="373" y="69"/>
                      </a:lnTo>
                      <a:lnTo>
                        <a:pt x="370" y="62"/>
                      </a:lnTo>
                      <a:lnTo>
                        <a:pt x="368" y="61"/>
                      </a:lnTo>
                      <a:lnTo>
                        <a:pt x="366" y="62"/>
                      </a:lnTo>
                      <a:lnTo>
                        <a:pt x="366" y="62"/>
                      </a:lnTo>
                      <a:lnTo>
                        <a:pt x="354" y="88"/>
                      </a:lnTo>
                      <a:lnTo>
                        <a:pt x="346" y="102"/>
                      </a:lnTo>
                      <a:lnTo>
                        <a:pt x="342" y="104"/>
                      </a:lnTo>
                      <a:lnTo>
                        <a:pt x="340" y="106"/>
                      </a:lnTo>
                      <a:lnTo>
                        <a:pt x="339" y="104"/>
                      </a:lnTo>
                      <a:lnTo>
                        <a:pt x="339" y="104"/>
                      </a:lnTo>
                      <a:lnTo>
                        <a:pt x="334" y="95"/>
                      </a:lnTo>
                      <a:lnTo>
                        <a:pt x="332" y="90"/>
                      </a:lnTo>
                      <a:lnTo>
                        <a:pt x="332" y="90"/>
                      </a:lnTo>
                      <a:lnTo>
                        <a:pt x="337" y="80"/>
                      </a:lnTo>
                      <a:lnTo>
                        <a:pt x="347" y="59"/>
                      </a:lnTo>
                      <a:lnTo>
                        <a:pt x="358" y="40"/>
                      </a:lnTo>
                      <a:lnTo>
                        <a:pt x="359" y="31"/>
                      </a:lnTo>
                      <a:lnTo>
                        <a:pt x="359" y="28"/>
                      </a:lnTo>
                      <a:lnTo>
                        <a:pt x="359" y="28"/>
                      </a:lnTo>
                      <a:lnTo>
                        <a:pt x="356" y="24"/>
                      </a:lnTo>
                      <a:lnTo>
                        <a:pt x="356" y="24"/>
                      </a:lnTo>
                      <a:lnTo>
                        <a:pt x="354" y="26"/>
                      </a:lnTo>
                      <a:lnTo>
                        <a:pt x="353" y="28"/>
                      </a:lnTo>
                      <a:lnTo>
                        <a:pt x="353" y="28"/>
                      </a:lnTo>
                      <a:lnTo>
                        <a:pt x="349" y="31"/>
                      </a:lnTo>
                      <a:lnTo>
                        <a:pt x="344" y="38"/>
                      </a:lnTo>
                      <a:lnTo>
                        <a:pt x="332" y="59"/>
                      </a:lnTo>
                      <a:lnTo>
                        <a:pt x="318" y="80"/>
                      </a:lnTo>
                      <a:lnTo>
                        <a:pt x="311" y="90"/>
                      </a:lnTo>
                      <a:lnTo>
                        <a:pt x="311" y="90"/>
                      </a:lnTo>
                      <a:lnTo>
                        <a:pt x="306" y="93"/>
                      </a:lnTo>
                      <a:lnTo>
                        <a:pt x="304" y="93"/>
                      </a:lnTo>
                      <a:lnTo>
                        <a:pt x="304" y="90"/>
                      </a:lnTo>
                      <a:lnTo>
                        <a:pt x="304" y="90"/>
                      </a:lnTo>
                      <a:lnTo>
                        <a:pt x="313" y="62"/>
                      </a:lnTo>
                      <a:lnTo>
                        <a:pt x="318" y="48"/>
                      </a:lnTo>
                      <a:lnTo>
                        <a:pt x="318" y="43"/>
                      </a:lnTo>
                      <a:lnTo>
                        <a:pt x="318" y="42"/>
                      </a:lnTo>
                      <a:lnTo>
                        <a:pt x="318" y="42"/>
                      </a:lnTo>
                      <a:lnTo>
                        <a:pt x="314" y="42"/>
                      </a:lnTo>
                      <a:lnTo>
                        <a:pt x="313" y="40"/>
                      </a:lnTo>
                      <a:lnTo>
                        <a:pt x="311" y="40"/>
                      </a:lnTo>
                      <a:lnTo>
                        <a:pt x="311" y="42"/>
                      </a:lnTo>
                      <a:lnTo>
                        <a:pt x="311" y="42"/>
                      </a:lnTo>
                      <a:lnTo>
                        <a:pt x="309" y="50"/>
                      </a:lnTo>
                      <a:lnTo>
                        <a:pt x="304" y="64"/>
                      </a:lnTo>
                      <a:lnTo>
                        <a:pt x="297" y="83"/>
                      </a:lnTo>
                      <a:lnTo>
                        <a:pt x="297" y="83"/>
                      </a:lnTo>
                      <a:lnTo>
                        <a:pt x="299" y="45"/>
                      </a:lnTo>
                      <a:lnTo>
                        <a:pt x="299" y="17"/>
                      </a:lnTo>
                      <a:lnTo>
                        <a:pt x="299" y="10"/>
                      </a:lnTo>
                      <a:lnTo>
                        <a:pt x="297" y="7"/>
                      </a:lnTo>
                      <a:lnTo>
                        <a:pt x="297" y="7"/>
                      </a:lnTo>
                      <a:lnTo>
                        <a:pt x="294" y="14"/>
                      </a:lnTo>
                      <a:lnTo>
                        <a:pt x="289" y="26"/>
                      </a:lnTo>
                      <a:lnTo>
                        <a:pt x="283" y="48"/>
                      </a:lnTo>
                      <a:lnTo>
                        <a:pt x="283" y="48"/>
                      </a:lnTo>
                      <a:lnTo>
                        <a:pt x="276" y="83"/>
                      </a:lnTo>
                      <a:lnTo>
                        <a:pt x="276" y="83"/>
                      </a:lnTo>
                      <a:lnTo>
                        <a:pt x="270" y="85"/>
                      </a:lnTo>
                      <a:lnTo>
                        <a:pt x="264" y="85"/>
                      </a:lnTo>
                      <a:lnTo>
                        <a:pt x="263" y="85"/>
                      </a:lnTo>
                      <a:lnTo>
                        <a:pt x="263" y="83"/>
                      </a:lnTo>
                      <a:lnTo>
                        <a:pt x="263" y="83"/>
                      </a:lnTo>
                      <a:lnTo>
                        <a:pt x="264" y="76"/>
                      </a:lnTo>
                      <a:lnTo>
                        <a:pt x="264" y="62"/>
                      </a:lnTo>
                      <a:lnTo>
                        <a:pt x="264" y="50"/>
                      </a:lnTo>
                      <a:lnTo>
                        <a:pt x="263" y="42"/>
                      </a:lnTo>
                      <a:lnTo>
                        <a:pt x="263" y="42"/>
                      </a:lnTo>
                      <a:lnTo>
                        <a:pt x="261" y="40"/>
                      </a:lnTo>
                      <a:lnTo>
                        <a:pt x="259" y="38"/>
                      </a:lnTo>
                      <a:lnTo>
                        <a:pt x="256" y="42"/>
                      </a:lnTo>
                      <a:lnTo>
                        <a:pt x="256" y="42"/>
                      </a:lnTo>
                      <a:lnTo>
                        <a:pt x="254" y="48"/>
                      </a:lnTo>
                      <a:lnTo>
                        <a:pt x="250" y="62"/>
                      </a:lnTo>
                      <a:lnTo>
                        <a:pt x="249" y="83"/>
                      </a:lnTo>
                      <a:lnTo>
                        <a:pt x="249" y="83"/>
                      </a:lnTo>
                      <a:lnTo>
                        <a:pt x="247" y="85"/>
                      </a:lnTo>
                      <a:lnTo>
                        <a:pt x="244" y="85"/>
                      </a:lnTo>
                      <a:lnTo>
                        <a:pt x="242" y="83"/>
                      </a:lnTo>
                      <a:lnTo>
                        <a:pt x="242" y="83"/>
                      </a:lnTo>
                      <a:lnTo>
                        <a:pt x="240" y="68"/>
                      </a:lnTo>
                      <a:lnTo>
                        <a:pt x="237" y="38"/>
                      </a:lnTo>
                      <a:lnTo>
                        <a:pt x="235" y="0"/>
                      </a:lnTo>
                      <a:lnTo>
                        <a:pt x="235" y="0"/>
                      </a:lnTo>
                      <a:lnTo>
                        <a:pt x="231" y="5"/>
                      </a:lnTo>
                      <a:lnTo>
                        <a:pt x="230" y="7"/>
                      </a:lnTo>
                      <a:lnTo>
                        <a:pt x="228" y="7"/>
                      </a:lnTo>
                      <a:lnTo>
                        <a:pt x="228" y="7"/>
                      </a:lnTo>
                      <a:lnTo>
                        <a:pt x="230" y="43"/>
                      </a:lnTo>
                      <a:lnTo>
                        <a:pt x="230" y="71"/>
                      </a:lnTo>
                      <a:lnTo>
                        <a:pt x="230" y="80"/>
                      </a:lnTo>
                      <a:lnTo>
                        <a:pt x="228" y="83"/>
                      </a:lnTo>
                      <a:lnTo>
                        <a:pt x="228" y="83"/>
                      </a:lnTo>
                      <a:lnTo>
                        <a:pt x="219" y="83"/>
                      </a:lnTo>
                      <a:lnTo>
                        <a:pt x="214" y="83"/>
                      </a:lnTo>
                      <a:lnTo>
                        <a:pt x="214" y="83"/>
                      </a:lnTo>
                      <a:lnTo>
                        <a:pt x="212" y="62"/>
                      </a:lnTo>
                      <a:lnTo>
                        <a:pt x="211" y="48"/>
                      </a:lnTo>
                      <a:lnTo>
                        <a:pt x="209" y="43"/>
                      </a:lnTo>
                      <a:lnTo>
                        <a:pt x="207" y="42"/>
                      </a:lnTo>
                      <a:lnTo>
                        <a:pt x="207" y="42"/>
                      </a:lnTo>
                      <a:lnTo>
                        <a:pt x="206" y="43"/>
                      </a:lnTo>
                      <a:lnTo>
                        <a:pt x="204" y="48"/>
                      </a:lnTo>
                      <a:lnTo>
                        <a:pt x="202" y="62"/>
                      </a:lnTo>
                      <a:lnTo>
                        <a:pt x="200" y="83"/>
                      </a:lnTo>
                      <a:lnTo>
                        <a:pt x="200" y="83"/>
                      </a:lnTo>
                      <a:lnTo>
                        <a:pt x="197" y="90"/>
                      </a:lnTo>
                      <a:lnTo>
                        <a:pt x="195" y="92"/>
                      </a:lnTo>
                      <a:lnTo>
                        <a:pt x="193" y="92"/>
                      </a:lnTo>
                      <a:lnTo>
                        <a:pt x="193" y="90"/>
                      </a:lnTo>
                      <a:lnTo>
                        <a:pt x="193" y="90"/>
                      </a:lnTo>
                      <a:lnTo>
                        <a:pt x="188" y="50"/>
                      </a:lnTo>
                      <a:lnTo>
                        <a:pt x="185" y="26"/>
                      </a:lnTo>
                      <a:lnTo>
                        <a:pt x="181" y="17"/>
                      </a:lnTo>
                      <a:lnTo>
                        <a:pt x="180" y="14"/>
                      </a:lnTo>
                      <a:lnTo>
                        <a:pt x="180" y="14"/>
                      </a:lnTo>
                      <a:lnTo>
                        <a:pt x="174" y="12"/>
                      </a:lnTo>
                      <a:lnTo>
                        <a:pt x="171" y="12"/>
                      </a:lnTo>
                      <a:lnTo>
                        <a:pt x="167" y="12"/>
                      </a:lnTo>
                      <a:lnTo>
                        <a:pt x="166" y="14"/>
                      </a:lnTo>
                      <a:lnTo>
                        <a:pt x="166" y="14"/>
                      </a:lnTo>
                      <a:lnTo>
                        <a:pt x="173" y="54"/>
                      </a:lnTo>
                      <a:lnTo>
                        <a:pt x="180" y="90"/>
                      </a:lnTo>
                      <a:lnTo>
                        <a:pt x="180" y="90"/>
                      </a:lnTo>
                      <a:lnTo>
                        <a:pt x="180" y="88"/>
                      </a:lnTo>
                      <a:lnTo>
                        <a:pt x="178" y="88"/>
                      </a:lnTo>
                      <a:lnTo>
                        <a:pt x="173" y="83"/>
                      </a:lnTo>
                      <a:lnTo>
                        <a:pt x="173" y="83"/>
                      </a:lnTo>
                      <a:lnTo>
                        <a:pt x="167" y="76"/>
                      </a:lnTo>
                      <a:lnTo>
                        <a:pt x="162" y="64"/>
                      </a:lnTo>
                      <a:lnTo>
                        <a:pt x="155" y="54"/>
                      </a:lnTo>
                      <a:lnTo>
                        <a:pt x="152" y="48"/>
                      </a:lnTo>
                      <a:lnTo>
                        <a:pt x="152" y="48"/>
                      </a:lnTo>
                      <a:lnTo>
                        <a:pt x="150" y="48"/>
                      </a:lnTo>
                      <a:lnTo>
                        <a:pt x="147" y="50"/>
                      </a:lnTo>
                      <a:lnTo>
                        <a:pt x="145" y="55"/>
                      </a:lnTo>
                      <a:lnTo>
                        <a:pt x="145" y="55"/>
                      </a:lnTo>
                      <a:lnTo>
                        <a:pt x="159" y="97"/>
                      </a:lnTo>
                      <a:lnTo>
                        <a:pt x="159" y="97"/>
                      </a:lnTo>
                      <a:lnTo>
                        <a:pt x="157" y="97"/>
                      </a:lnTo>
                      <a:lnTo>
                        <a:pt x="155" y="99"/>
                      </a:lnTo>
                      <a:lnTo>
                        <a:pt x="154" y="100"/>
                      </a:lnTo>
                      <a:lnTo>
                        <a:pt x="152" y="97"/>
                      </a:lnTo>
                      <a:lnTo>
                        <a:pt x="152" y="97"/>
                      </a:lnTo>
                      <a:lnTo>
                        <a:pt x="138" y="61"/>
                      </a:lnTo>
                      <a:lnTo>
                        <a:pt x="128" y="38"/>
                      </a:lnTo>
                      <a:lnTo>
                        <a:pt x="122" y="31"/>
                      </a:lnTo>
                      <a:lnTo>
                        <a:pt x="117" y="28"/>
                      </a:lnTo>
                      <a:lnTo>
                        <a:pt x="117" y="28"/>
                      </a:lnTo>
                      <a:lnTo>
                        <a:pt x="114" y="28"/>
                      </a:lnTo>
                      <a:lnTo>
                        <a:pt x="114" y="31"/>
                      </a:lnTo>
                      <a:lnTo>
                        <a:pt x="116" y="42"/>
                      </a:lnTo>
                      <a:lnTo>
                        <a:pt x="124" y="55"/>
                      </a:lnTo>
                      <a:lnTo>
                        <a:pt x="124" y="55"/>
                      </a:lnTo>
                      <a:lnTo>
                        <a:pt x="133" y="78"/>
                      </a:lnTo>
                      <a:lnTo>
                        <a:pt x="138" y="95"/>
                      </a:lnTo>
                      <a:lnTo>
                        <a:pt x="138" y="100"/>
                      </a:lnTo>
                      <a:lnTo>
                        <a:pt x="138" y="104"/>
                      </a:lnTo>
                      <a:lnTo>
                        <a:pt x="138" y="104"/>
                      </a:lnTo>
                      <a:lnTo>
                        <a:pt x="135" y="111"/>
                      </a:lnTo>
                      <a:lnTo>
                        <a:pt x="133" y="112"/>
                      </a:lnTo>
                      <a:lnTo>
                        <a:pt x="131" y="111"/>
                      </a:lnTo>
                      <a:lnTo>
                        <a:pt x="131" y="111"/>
                      </a:lnTo>
                      <a:lnTo>
                        <a:pt x="119" y="83"/>
                      </a:lnTo>
                      <a:lnTo>
                        <a:pt x="110" y="68"/>
                      </a:lnTo>
                      <a:lnTo>
                        <a:pt x="107" y="62"/>
                      </a:lnTo>
                      <a:lnTo>
                        <a:pt x="105" y="62"/>
                      </a:lnTo>
                      <a:lnTo>
                        <a:pt x="103" y="62"/>
                      </a:lnTo>
                      <a:lnTo>
                        <a:pt x="103" y="62"/>
                      </a:lnTo>
                      <a:lnTo>
                        <a:pt x="98" y="66"/>
                      </a:lnTo>
                      <a:lnTo>
                        <a:pt x="97" y="71"/>
                      </a:lnTo>
                      <a:lnTo>
                        <a:pt x="95" y="76"/>
                      </a:lnTo>
                      <a:lnTo>
                        <a:pt x="97" y="76"/>
                      </a:lnTo>
                      <a:lnTo>
                        <a:pt x="97" y="76"/>
                      </a:lnTo>
                      <a:lnTo>
                        <a:pt x="97" y="76"/>
                      </a:lnTo>
                      <a:lnTo>
                        <a:pt x="98" y="78"/>
                      </a:lnTo>
                      <a:lnTo>
                        <a:pt x="102" y="81"/>
                      </a:lnTo>
                      <a:lnTo>
                        <a:pt x="109" y="97"/>
                      </a:lnTo>
                      <a:lnTo>
                        <a:pt x="116" y="112"/>
                      </a:lnTo>
                      <a:lnTo>
                        <a:pt x="117" y="116"/>
                      </a:lnTo>
                      <a:lnTo>
                        <a:pt x="117" y="118"/>
                      </a:lnTo>
                      <a:lnTo>
                        <a:pt x="117" y="118"/>
                      </a:lnTo>
                      <a:lnTo>
                        <a:pt x="116" y="118"/>
                      </a:lnTo>
                      <a:lnTo>
                        <a:pt x="114" y="119"/>
                      </a:lnTo>
                      <a:lnTo>
                        <a:pt x="112" y="119"/>
                      </a:lnTo>
                      <a:lnTo>
                        <a:pt x="110" y="118"/>
                      </a:lnTo>
                      <a:lnTo>
                        <a:pt x="110" y="118"/>
                      </a:lnTo>
                      <a:lnTo>
                        <a:pt x="84" y="81"/>
                      </a:lnTo>
                      <a:lnTo>
                        <a:pt x="65" y="62"/>
                      </a:lnTo>
                      <a:lnTo>
                        <a:pt x="58" y="55"/>
                      </a:lnTo>
                      <a:lnTo>
                        <a:pt x="57" y="55"/>
                      </a:lnTo>
                      <a:lnTo>
                        <a:pt x="55" y="55"/>
                      </a:lnTo>
                      <a:lnTo>
                        <a:pt x="55" y="55"/>
                      </a:lnTo>
                      <a:lnTo>
                        <a:pt x="48" y="62"/>
                      </a:lnTo>
                      <a:lnTo>
                        <a:pt x="48" y="62"/>
                      </a:lnTo>
                      <a:lnTo>
                        <a:pt x="72" y="88"/>
                      </a:lnTo>
                      <a:lnTo>
                        <a:pt x="90" y="107"/>
                      </a:lnTo>
                      <a:lnTo>
                        <a:pt x="95" y="114"/>
                      </a:lnTo>
                      <a:lnTo>
                        <a:pt x="97" y="118"/>
                      </a:lnTo>
                      <a:lnTo>
                        <a:pt x="97" y="118"/>
                      </a:lnTo>
                      <a:lnTo>
                        <a:pt x="95" y="126"/>
                      </a:lnTo>
                      <a:lnTo>
                        <a:pt x="93" y="130"/>
                      </a:lnTo>
                      <a:lnTo>
                        <a:pt x="90" y="132"/>
                      </a:lnTo>
                      <a:lnTo>
                        <a:pt x="90" y="132"/>
                      </a:lnTo>
                      <a:lnTo>
                        <a:pt x="86" y="130"/>
                      </a:lnTo>
                      <a:lnTo>
                        <a:pt x="79" y="126"/>
                      </a:lnTo>
                      <a:lnTo>
                        <a:pt x="65" y="114"/>
                      </a:lnTo>
                      <a:lnTo>
                        <a:pt x="48" y="97"/>
                      </a:lnTo>
                      <a:lnTo>
                        <a:pt x="48" y="97"/>
                      </a:lnTo>
                      <a:lnTo>
                        <a:pt x="48" y="99"/>
                      </a:lnTo>
                      <a:lnTo>
                        <a:pt x="46" y="99"/>
                      </a:lnTo>
                      <a:lnTo>
                        <a:pt x="46" y="100"/>
                      </a:lnTo>
                      <a:lnTo>
                        <a:pt x="48" y="104"/>
                      </a:lnTo>
                      <a:lnTo>
                        <a:pt x="48" y="104"/>
                      </a:lnTo>
                      <a:lnTo>
                        <a:pt x="65" y="121"/>
                      </a:lnTo>
                      <a:lnTo>
                        <a:pt x="74" y="132"/>
                      </a:lnTo>
                      <a:lnTo>
                        <a:pt x="76" y="137"/>
                      </a:lnTo>
                      <a:lnTo>
                        <a:pt x="76" y="138"/>
                      </a:lnTo>
                      <a:lnTo>
                        <a:pt x="76" y="138"/>
                      </a:lnTo>
                      <a:lnTo>
                        <a:pt x="74" y="142"/>
                      </a:lnTo>
                      <a:lnTo>
                        <a:pt x="72" y="145"/>
                      </a:lnTo>
                      <a:lnTo>
                        <a:pt x="72" y="147"/>
                      </a:lnTo>
                      <a:lnTo>
                        <a:pt x="69" y="145"/>
                      </a:lnTo>
                      <a:lnTo>
                        <a:pt x="69" y="145"/>
                      </a:lnTo>
                      <a:lnTo>
                        <a:pt x="36" y="116"/>
                      </a:lnTo>
                      <a:lnTo>
                        <a:pt x="15" y="99"/>
                      </a:lnTo>
                      <a:lnTo>
                        <a:pt x="7" y="90"/>
                      </a:lnTo>
                      <a:lnTo>
                        <a:pt x="7" y="90"/>
                      </a:lnTo>
                      <a:lnTo>
                        <a:pt x="7" y="90"/>
                      </a:lnTo>
                      <a:lnTo>
                        <a:pt x="3" y="90"/>
                      </a:lnTo>
                      <a:lnTo>
                        <a:pt x="0" y="90"/>
                      </a:lnTo>
                      <a:lnTo>
                        <a:pt x="0" y="9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12" name="Freeform 370">
                  <a:extLst>
                    <a:ext uri="{FF2B5EF4-FFF2-40B4-BE49-F238E27FC236}">
                      <a16:creationId xmlns:a16="http://schemas.microsoft.com/office/drawing/2014/main" id="{EACE2FA0-0398-4BBC-A248-FC7AF10E74EF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885" y="344"/>
                  <a:ext cx="505" cy="204"/>
                </a:xfrm>
                <a:custGeom>
                  <a:avLst/>
                  <a:gdLst>
                    <a:gd name="T0" fmla="*/ 52 w 505"/>
                    <a:gd name="T1" fmla="*/ 190 h 204"/>
                    <a:gd name="T2" fmla="*/ 90 w 505"/>
                    <a:gd name="T3" fmla="*/ 126 h 204"/>
                    <a:gd name="T4" fmla="*/ 195 w 505"/>
                    <a:gd name="T5" fmla="*/ 163 h 204"/>
                    <a:gd name="T6" fmla="*/ 277 w 505"/>
                    <a:gd name="T7" fmla="*/ 154 h 204"/>
                    <a:gd name="T8" fmla="*/ 247 w 505"/>
                    <a:gd name="T9" fmla="*/ 119 h 204"/>
                    <a:gd name="T10" fmla="*/ 193 w 505"/>
                    <a:gd name="T11" fmla="*/ 97 h 204"/>
                    <a:gd name="T12" fmla="*/ 193 w 505"/>
                    <a:gd name="T13" fmla="*/ 78 h 204"/>
                    <a:gd name="T14" fmla="*/ 157 w 505"/>
                    <a:gd name="T15" fmla="*/ 138 h 204"/>
                    <a:gd name="T16" fmla="*/ 263 w 505"/>
                    <a:gd name="T17" fmla="*/ 140 h 204"/>
                    <a:gd name="T18" fmla="*/ 187 w 505"/>
                    <a:gd name="T19" fmla="*/ 151 h 204"/>
                    <a:gd name="T20" fmla="*/ 104 w 505"/>
                    <a:gd name="T21" fmla="*/ 119 h 204"/>
                    <a:gd name="T22" fmla="*/ 97 w 505"/>
                    <a:gd name="T23" fmla="*/ 113 h 204"/>
                    <a:gd name="T24" fmla="*/ 71 w 505"/>
                    <a:gd name="T25" fmla="*/ 128 h 204"/>
                    <a:gd name="T26" fmla="*/ 62 w 505"/>
                    <a:gd name="T27" fmla="*/ 168 h 204"/>
                    <a:gd name="T28" fmla="*/ 90 w 505"/>
                    <a:gd name="T29" fmla="*/ 175 h 204"/>
                    <a:gd name="T30" fmla="*/ 90 w 505"/>
                    <a:gd name="T31" fmla="*/ 204 h 204"/>
                    <a:gd name="T32" fmla="*/ 90 w 505"/>
                    <a:gd name="T33" fmla="*/ 175 h 204"/>
                    <a:gd name="T34" fmla="*/ 69 w 505"/>
                    <a:gd name="T35" fmla="*/ 71 h 204"/>
                    <a:gd name="T36" fmla="*/ 46 w 505"/>
                    <a:gd name="T37" fmla="*/ 59 h 204"/>
                    <a:gd name="T38" fmla="*/ 41 w 505"/>
                    <a:gd name="T39" fmla="*/ 97 h 204"/>
                    <a:gd name="T40" fmla="*/ 104 w 505"/>
                    <a:gd name="T41" fmla="*/ 64 h 204"/>
                    <a:gd name="T42" fmla="*/ 117 w 505"/>
                    <a:gd name="T43" fmla="*/ 43 h 204"/>
                    <a:gd name="T44" fmla="*/ 169 w 505"/>
                    <a:gd name="T45" fmla="*/ 42 h 204"/>
                    <a:gd name="T46" fmla="*/ 183 w 505"/>
                    <a:gd name="T47" fmla="*/ 50 h 204"/>
                    <a:gd name="T48" fmla="*/ 207 w 505"/>
                    <a:gd name="T49" fmla="*/ 43 h 204"/>
                    <a:gd name="T50" fmla="*/ 297 w 505"/>
                    <a:gd name="T51" fmla="*/ 2 h 204"/>
                    <a:gd name="T52" fmla="*/ 271 w 505"/>
                    <a:gd name="T53" fmla="*/ 28 h 204"/>
                    <a:gd name="T54" fmla="*/ 297 w 505"/>
                    <a:gd name="T55" fmla="*/ 2 h 204"/>
                    <a:gd name="T56" fmla="*/ 282 w 505"/>
                    <a:gd name="T57" fmla="*/ 59 h 204"/>
                    <a:gd name="T58" fmla="*/ 304 w 505"/>
                    <a:gd name="T59" fmla="*/ 161 h 204"/>
                    <a:gd name="T60" fmla="*/ 297 w 505"/>
                    <a:gd name="T61" fmla="*/ 57 h 204"/>
                    <a:gd name="T62" fmla="*/ 301 w 505"/>
                    <a:gd name="T63" fmla="*/ 33 h 204"/>
                    <a:gd name="T64" fmla="*/ 337 w 505"/>
                    <a:gd name="T65" fmla="*/ 59 h 204"/>
                    <a:gd name="T66" fmla="*/ 341 w 505"/>
                    <a:gd name="T67" fmla="*/ 94 h 204"/>
                    <a:gd name="T68" fmla="*/ 365 w 505"/>
                    <a:gd name="T69" fmla="*/ 90 h 204"/>
                    <a:gd name="T70" fmla="*/ 353 w 505"/>
                    <a:gd name="T71" fmla="*/ 50 h 204"/>
                    <a:gd name="T72" fmla="*/ 432 w 505"/>
                    <a:gd name="T73" fmla="*/ 21 h 204"/>
                    <a:gd name="T74" fmla="*/ 380 w 505"/>
                    <a:gd name="T75" fmla="*/ 30 h 204"/>
                    <a:gd name="T76" fmla="*/ 477 w 505"/>
                    <a:gd name="T77" fmla="*/ 43 h 204"/>
                    <a:gd name="T78" fmla="*/ 501 w 505"/>
                    <a:gd name="T79" fmla="*/ 17 h 204"/>
                    <a:gd name="T80" fmla="*/ 477 w 505"/>
                    <a:gd name="T81" fmla="*/ 36 h 204"/>
                    <a:gd name="T82" fmla="*/ 475 w 505"/>
                    <a:gd name="T83" fmla="*/ 59 h 204"/>
                    <a:gd name="T84" fmla="*/ 477 w 505"/>
                    <a:gd name="T85" fmla="*/ 168 h 204"/>
                    <a:gd name="T86" fmla="*/ 481 w 505"/>
                    <a:gd name="T87" fmla="*/ 62 h 204"/>
                    <a:gd name="T88" fmla="*/ 387 w 505"/>
                    <a:gd name="T89" fmla="*/ 69 h 204"/>
                    <a:gd name="T90" fmla="*/ 413 w 505"/>
                    <a:gd name="T91" fmla="*/ 71 h 204"/>
                    <a:gd name="T92" fmla="*/ 349 w 505"/>
                    <a:gd name="T93" fmla="*/ 133 h 204"/>
                    <a:gd name="T94" fmla="*/ 358 w 505"/>
                    <a:gd name="T95" fmla="*/ 130 h 204"/>
                    <a:gd name="T96" fmla="*/ 377 w 505"/>
                    <a:gd name="T97" fmla="*/ 166 h 204"/>
                    <a:gd name="T98" fmla="*/ 399 w 505"/>
                    <a:gd name="T99" fmla="*/ 94 h 204"/>
                    <a:gd name="T100" fmla="*/ 410 w 505"/>
                    <a:gd name="T101" fmla="*/ 144 h 204"/>
                    <a:gd name="T102" fmla="*/ 434 w 505"/>
                    <a:gd name="T103" fmla="*/ 142 h 204"/>
                    <a:gd name="T104" fmla="*/ 443 w 505"/>
                    <a:gd name="T105" fmla="*/ 119 h 204"/>
                    <a:gd name="T106" fmla="*/ 443 w 505"/>
                    <a:gd name="T107" fmla="*/ 189 h 204"/>
                    <a:gd name="T108" fmla="*/ 380 w 505"/>
                    <a:gd name="T109" fmla="*/ 175 h 204"/>
                    <a:gd name="T110" fmla="*/ 332 w 505"/>
                    <a:gd name="T111" fmla="*/ 168 h 204"/>
                    <a:gd name="T112" fmla="*/ 342 w 505"/>
                    <a:gd name="T113" fmla="*/ 126 h 2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505" h="204">
                      <a:moveTo>
                        <a:pt x="0" y="182"/>
                      </a:moveTo>
                      <a:lnTo>
                        <a:pt x="0" y="182"/>
                      </a:lnTo>
                      <a:lnTo>
                        <a:pt x="7" y="187"/>
                      </a:lnTo>
                      <a:lnTo>
                        <a:pt x="17" y="194"/>
                      </a:lnTo>
                      <a:lnTo>
                        <a:pt x="31" y="196"/>
                      </a:lnTo>
                      <a:lnTo>
                        <a:pt x="36" y="197"/>
                      </a:lnTo>
                      <a:lnTo>
                        <a:pt x="41" y="196"/>
                      </a:lnTo>
                      <a:lnTo>
                        <a:pt x="41" y="196"/>
                      </a:lnTo>
                      <a:lnTo>
                        <a:pt x="52" y="190"/>
                      </a:lnTo>
                      <a:lnTo>
                        <a:pt x="60" y="183"/>
                      </a:lnTo>
                      <a:lnTo>
                        <a:pt x="69" y="173"/>
                      </a:lnTo>
                      <a:lnTo>
                        <a:pt x="72" y="168"/>
                      </a:lnTo>
                      <a:lnTo>
                        <a:pt x="76" y="161"/>
                      </a:lnTo>
                      <a:lnTo>
                        <a:pt x="76" y="161"/>
                      </a:lnTo>
                      <a:lnTo>
                        <a:pt x="83" y="135"/>
                      </a:lnTo>
                      <a:lnTo>
                        <a:pt x="86" y="126"/>
                      </a:lnTo>
                      <a:lnTo>
                        <a:pt x="88" y="125"/>
                      </a:lnTo>
                      <a:lnTo>
                        <a:pt x="90" y="126"/>
                      </a:lnTo>
                      <a:lnTo>
                        <a:pt x="90" y="126"/>
                      </a:lnTo>
                      <a:lnTo>
                        <a:pt x="102" y="144"/>
                      </a:lnTo>
                      <a:lnTo>
                        <a:pt x="110" y="154"/>
                      </a:lnTo>
                      <a:lnTo>
                        <a:pt x="117" y="161"/>
                      </a:lnTo>
                      <a:lnTo>
                        <a:pt x="117" y="161"/>
                      </a:lnTo>
                      <a:lnTo>
                        <a:pt x="123" y="163"/>
                      </a:lnTo>
                      <a:lnTo>
                        <a:pt x="133" y="164"/>
                      </a:lnTo>
                      <a:lnTo>
                        <a:pt x="161" y="164"/>
                      </a:lnTo>
                      <a:lnTo>
                        <a:pt x="195" y="163"/>
                      </a:lnTo>
                      <a:lnTo>
                        <a:pt x="228" y="161"/>
                      </a:lnTo>
                      <a:lnTo>
                        <a:pt x="228" y="161"/>
                      </a:lnTo>
                      <a:lnTo>
                        <a:pt x="242" y="161"/>
                      </a:lnTo>
                      <a:lnTo>
                        <a:pt x="252" y="161"/>
                      </a:lnTo>
                      <a:lnTo>
                        <a:pt x="264" y="164"/>
                      </a:lnTo>
                      <a:lnTo>
                        <a:pt x="268" y="166"/>
                      </a:lnTo>
                      <a:lnTo>
                        <a:pt x="271" y="164"/>
                      </a:lnTo>
                      <a:lnTo>
                        <a:pt x="273" y="161"/>
                      </a:lnTo>
                      <a:lnTo>
                        <a:pt x="277" y="154"/>
                      </a:lnTo>
                      <a:lnTo>
                        <a:pt x="277" y="154"/>
                      </a:lnTo>
                      <a:lnTo>
                        <a:pt x="282" y="138"/>
                      </a:lnTo>
                      <a:lnTo>
                        <a:pt x="283" y="128"/>
                      </a:lnTo>
                      <a:lnTo>
                        <a:pt x="282" y="125"/>
                      </a:lnTo>
                      <a:lnTo>
                        <a:pt x="278" y="123"/>
                      </a:lnTo>
                      <a:lnTo>
                        <a:pt x="275" y="121"/>
                      </a:lnTo>
                      <a:lnTo>
                        <a:pt x="270" y="119"/>
                      </a:lnTo>
                      <a:lnTo>
                        <a:pt x="270" y="119"/>
                      </a:lnTo>
                      <a:lnTo>
                        <a:pt x="247" y="119"/>
                      </a:lnTo>
                      <a:lnTo>
                        <a:pt x="213" y="121"/>
                      </a:lnTo>
                      <a:lnTo>
                        <a:pt x="181" y="123"/>
                      </a:lnTo>
                      <a:lnTo>
                        <a:pt x="171" y="121"/>
                      </a:lnTo>
                      <a:lnTo>
                        <a:pt x="166" y="119"/>
                      </a:lnTo>
                      <a:lnTo>
                        <a:pt x="166" y="119"/>
                      </a:lnTo>
                      <a:lnTo>
                        <a:pt x="166" y="118"/>
                      </a:lnTo>
                      <a:lnTo>
                        <a:pt x="168" y="116"/>
                      </a:lnTo>
                      <a:lnTo>
                        <a:pt x="174" y="111"/>
                      </a:lnTo>
                      <a:lnTo>
                        <a:pt x="193" y="97"/>
                      </a:lnTo>
                      <a:lnTo>
                        <a:pt x="211" y="85"/>
                      </a:lnTo>
                      <a:lnTo>
                        <a:pt x="216" y="81"/>
                      </a:lnTo>
                      <a:lnTo>
                        <a:pt x="216" y="80"/>
                      </a:lnTo>
                      <a:lnTo>
                        <a:pt x="214" y="78"/>
                      </a:lnTo>
                      <a:lnTo>
                        <a:pt x="214" y="78"/>
                      </a:lnTo>
                      <a:lnTo>
                        <a:pt x="207" y="76"/>
                      </a:lnTo>
                      <a:lnTo>
                        <a:pt x="202" y="75"/>
                      </a:lnTo>
                      <a:lnTo>
                        <a:pt x="193" y="78"/>
                      </a:lnTo>
                      <a:lnTo>
                        <a:pt x="193" y="78"/>
                      </a:lnTo>
                      <a:lnTo>
                        <a:pt x="185" y="85"/>
                      </a:lnTo>
                      <a:lnTo>
                        <a:pt x="171" y="95"/>
                      </a:lnTo>
                      <a:lnTo>
                        <a:pt x="159" y="109"/>
                      </a:lnTo>
                      <a:lnTo>
                        <a:pt x="154" y="114"/>
                      </a:lnTo>
                      <a:lnTo>
                        <a:pt x="152" y="119"/>
                      </a:lnTo>
                      <a:lnTo>
                        <a:pt x="152" y="119"/>
                      </a:lnTo>
                      <a:lnTo>
                        <a:pt x="152" y="128"/>
                      </a:lnTo>
                      <a:lnTo>
                        <a:pt x="154" y="135"/>
                      </a:lnTo>
                      <a:lnTo>
                        <a:pt x="157" y="138"/>
                      </a:lnTo>
                      <a:lnTo>
                        <a:pt x="159" y="140"/>
                      </a:lnTo>
                      <a:lnTo>
                        <a:pt x="159" y="140"/>
                      </a:lnTo>
                      <a:lnTo>
                        <a:pt x="176" y="138"/>
                      </a:lnTo>
                      <a:lnTo>
                        <a:pt x="213" y="137"/>
                      </a:lnTo>
                      <a:lnTo>
                        <a:pt x="247" y="138"/>
                      </a:lnTo>
                      <a:lnTo>
                        <a:pt x="259" y="138"/>
                      </a:lnTo>
                      <a:lnTo>
                        <a:pt x="261" y="138"/>
                      </a:lnTo>
                      <a:lnTo>
                        <a:pt x="263" y="140"/>
                      </a:lnTo>
                      <a:lnTo>
                        <a:pt x="263" y="140"/>
                      </a:lnTo>
                      <a:lnTo>
                        <a:pt x="263" y="142"/>
                      </a:lnTo>
                      <a:lnTo>
                        <a:pt x="264" y="144"/>
                      </a:lnTo>
                      <a:lnTo>
                        <a:pt x="270" y="144"/>
                      </a:lnTo>
                      <a:lnTo>
                        <a:pt x="270" y="144"/>
                      </a:lnTo>
                      <a:lnTo>
                        <a:pt x="268" y="145"/>
                      </a:lnTo>
                      <a:lnTo>
                        <a:pt x="256" y="147"/>
                      </a:lnTo>
                      <a:lnTo>
                        <a:pt x="256" y="147"/>
                      </a:lnTo>
                      <a:lnTo>
                        <a:pt x="226" y="151"/>
                      </a:lnTo>
                      <a:lnTo>
                        <a:pt x="187" y="151"/>
                      </a:lnTo>
                      <a:lnTo>
                        <a:pt x="152" y="151"/>
                      </a:lnTo>
                      <a:lnTo>
                        <a:pt x="138" y="149"/>
                      </a:lnTo>
                      <a:lnTo>
                        <a:pt x="131" y="147"/>
                      </a:lnTo>
                      <a:lnTo>
                        <a:pt x="131" y="147"/>
                      </a:lnTo>
                      <a:lnTo>
                        <a:pt x="123" y="142"/>
                      </a:lnTo>
                      <a:lnTo>
                        <a:pt x="112" y="135"/>
                      </a:lnTo>
                      <a:lnTo>
                        <a:pt x="105" y="128"/>
                      </a:lnTo>
                      <a:lnTo>
                        <a:pt x="104" y="123"/>
                      </a:lnTo>
                      <a:lnTo>
                        <a:pt x="104" y="119"/>
                      </a:lnTo>
                      <a:lnTo>
                        <a:pt x="104" y="119"/>
                      </a:lnTo>
                      <a:lnTo>
                        <a:pt x="105" y="109"/>
                      </a:lnTo>
                      <a:lnTo>
                        <a:pt x="105" y="107"/>
                      </a:lnTo>
                      <a:lnTo>
                        <a:pt x="104" y="106"/>
                      </a:lnTo>
                      <a:lnTo>
                        <a:pt x="104" y="106"/>
                      </a:lnTo>
                      <a:lnTo>
                        <a:pt x="100" y="106"/>
                      </a:lnTo>
                      <a:lnTo>
                        <a:pt x="100" y="109"/>
                      </a:lnTo>
                      <a:lnTo>
                        <a:pt x="98" y="113"/>
                      </a:lnTo>
                      <a:lnTo>
                        <a:pt x="97" y="113"/>
                      </a:lnTo>
                      <a:lnTo>
                        <a:pt x="97" y="113"/>
                      </a:lnTo>
                      <a:lnTo>
                        <a:pt x="91" y="111"/>
                      </a:lnTo>
                      <a:lnTo>
                        <a:pt x="86" y="107"/>
                      </a:lnTo>
                      <a:lnTo>
                        <a:pt x="83" y="107"/>
                      </a:lnTo>
                      <a:lnTo>
                        <a:pt x="79" y="107"/>
                      </a:lnTo>
                      <a:lnTo>
                        <a:pt x="78" y="109"/>
                      </a:lnTo>
                      <a:lnTo>
                        <a:pt x="76" y="113"/>
                      </a:lnTo>
                      <a:lnTo>
                        <a:pt x="76" y="113"/>
                      </a:lnTo>
                      <a:lnTo>
                        <a:pt x="71" y="128"/>
                      </a:lnTo>
                      <a:lnTo>
                        <a:pt x="69" y="135"/>
                      </a:lnTo>
                      <a:lnTo>
                        <a:pt x="69" y="140"/>
                      </a:lnTo>
                      <a:lnTo>
                        <a:pt x="69" y="140"/>
                      </a:lnTo>
                      <a:lnTo>
                        <a:pt x="71" y="145"/>
                      </a:lnTo>
                      <a:lnTo>
                        <a:pt x="71" y="152"/>
                      </a:lnTo>
                      <a:lnTo>
                        <a:pt x="69" y="159"/>
                      </a:lnTo>
                      <a:lnTo>
                        <a:pt x="65" y="163"/>
                      </a:lnTo>
                      <a:lnTo>
                        <a:pt x="62" y="168"/>
                      </a:lnTo>
                      <a:lnTo>
                        <a:pt x="62" y="168"/>
                      </a:lnTo>
                      <a:lnTo>
                        <a:pt x="55" y="171"/>
                      </a:lnTo>
                      <a:lnTo>
                        <a:pt x="46" y="175"/>
                      </a:lnTo>
                      <a:lnTo>
                        <a:pt x="24" y="177"/>
                      </a:lnTo>
                      <a:lnTo>
                        <a:pt x="5" y="178"/>
                      </a:lnTo>
                      <a:lnTo>
                        <a:pt x="1" y="180"/>
                      </a:lnTo>
                      <a:lnTo>
                        <a:pt x="0" y="180"/>
                      </a:lnTo>
                      <a:lnTo>
                        <a:pt x="0" y="182"/>
                      </a:lnTo>
                      <a:lnTo>
                        <a:pt x="0" y="182"/>
                      </a:lnTo>
                      <a:close/>
                      <a:moveTo>
                        <a:pt x="90" y="175"/>
                      </a:moveTo>
                      <a:lnTo>
                        <a:pt x="90" y="175"/>
                      </a:lnTo>
                      <a:lnTo>
                        <a:pt x="83" y="177"/>
                      </a:lnTo>
                      <a:lnTo>
                        <a:pt x="78" y="180"/>
                      </a:lnTo>
                      <a:lnTo>
                        <a:pt x="76" y="183"/>
                      </a:lnTo>
                      <a:lnTo>
                        <a:pt x="74" y="189"/>
                      </a:lnTo>
                      <a:lnTo>
                        <a:pt x="76" y="196"/>
                      </a:lnTo>
                      <a:lnTo>
                        <a:pt x="79" y="199"/>
                      </a:lnTo>
                      <a:lnTo>
                        <a:pt x="83" y="202"/>
                      </a:lnTo>
                      <a:lnTo>
                        <a:pt x="90" y="204"/>
                      </a:lnTo>
                      <a:lnTo>
                        <a:pt x="90" y="204"/>
                      </a:lnTo>
                      <a:lnTo>
                        <a:pt x="97" y="202"/>
                      </a:lnTo>
                      <a:lnTo>
                        <a:pt x="100" y="199"/>
                      </a:lnTo>
                      <a:lnTo>
                        <a:pt x="104" y="196"/>
                      </a:lnTo>
                      <a:lnTo>
                        <a:pt x="105" y="189"/>
                      </a:lnTo>
                      <a:lnTo>
                        <a:pt x="104" y="183"/>
                      </a:lnTo>
                      <a:lnTo>
                        <a:pt x="102" y="180"/>
                      </a:lnTo>
                      <a:lnTo>
                        <a:pt x="97" y="177"/>
                      </a:lnTo>
                      <a:lnTo>
                        <a:pt x="90" y="175"/>
                      </a:lnTo>
                      <a:lnTo>
                        <a:pt x="90" y="175"/>
                      </a:lnTo>
                      <a:close/>
                      <a:moveTo>
                        <a:pt x="41" y="99"/>
                      </a:moveTo>
                      <a:lnTo>
                        <a:pt x="41" y="99"/>
                      </a:lnTo>
                      <a:lnTo>
                        <a:pt x="45" y="97"/>
                      </a:lnTo>
                      <a:lnTo>
                        <a:pt x="53" y="92"/>
                      </a:lnTo>
                      <a:lnTo>
                        <a:pt x="62" y="83"/>
                      </a:lnTo>
                      <a:lnTo>
                        <a:pt x="65" y="78"/>
                      </a:lnTo>
                      <a:lnTo>
                        <a:pt x="69" y="71"/>
                      </a:lnTo>
                      <a:lnTo>
                        <a:pt x="69" y="71"/>
                      </a:lnTo>
                      <a:lnTo>
                        <a:pt x="72" y="59"/>
                      </a:lnTo>
                      <a:lnTo>
                        <a:pt x="72" y="52"/>
                      </a:lnTo>
                      <a:lnTo>
                        <a:pt x="71" y="50"/>
                      </a:lnTo>
                      <a:lnTo>
                        <a:pt x="69" y="50"/>
                      </a:lnTo>
                      <a:lnTo>
                        <a:pt x="62" y="50"/>
                      </a:lnTo>
                      <a:lnTo>
                        <a:pt x="62" y="50"/>
                      </a:lnTo>
                      <a:lnTo>
                        <a:pt x="53" y="52"/>
                      </a:lnTo>
                      <a:lnTo>
                        <a:pt x="48" y="55"/>
                      </a:lnTo>
                      <a:lnTo>
                        <a:pt x="46" y="59"/>
                      </a:lnTo>
                      <a:lnTo>
                        <a:pt x="48" y="64"/>
                      </a:lnTo>
                      <a:lnTo>
                        <a:pt x="48" y="64"/>
                      </a:lnTo>
                      <a:lnTo>
                        <a:pt x="53" y="73"/>
                      </a:lnTo>
                      <a:lnTo>
                        <a:pt x="55" y="76"/>
                      </a:lnTo>
                      <a:lnTo>
                        <a:pt x="55" y="78"/>
                      </a:lnTo>
                      <a:lnTo>
                        <a:pt x="55" y="78"/>
                      </a:lnTo>
                      <a:lnTo>
                        <a:pt x="46" y="88"/>
                      </a:lnTo>
                      <a:lnTo>
                        <a:pt x="41" y="95"/>
                      </a:lnTo>
                      <a:lnTo>
                        <a:pt x="41" y="97"/>
                      </a:lnTo>
                      <a:lnTo>
                        <a:pt x="41" y="99"/>
                      </a:lnTo>
                      <a:lnTo>
                        <a:pt x="41" y="99"/>
                      </a:lnTo>
                      <a:close/>
                      <a:moveTo>
                        <a:pt x="83" y="64"/>
                      </a:moveTo>
                      <a:lnTo>
                        <a:pt x="83" y="64"/>
                      </a:lnTo>
                      <a:lnTo>
                        <a:pt x="91" y="66"/>
                      </a:lnTo>
                      <a:lnTo>
                        <a:pt x="98" y="66"/>
                      </a:lnTo>
                      <a:lnTo>
                        <a:pt x="100" y="66"/>
                      </a:lnTo>
                      <a:lnTo>
                        <a:pt x="104" y="64"/>
                      </a:lnTo>
                      <a:lnTo>
                        <a:pt x="104" y="64"/>
                      </a:lnTo>
                      <a:lnTo>
                        <a:pt x="124" y="49"/>
                      </a:lnTo>
                      <a:lnTo>
                        <a:pt x="133" y="40"/>
                      </a:lnTo>
                      <a:lnTo>
                        <a:pt x="133" y="36"/>
                      </a:lnTo>
                      <a:lnTo>
                        <a:pt x="131" y="36"/>
                      </a:lnTo>
                      <a:lnTo>
                        <a:pt x="131" y="36"/>
                      </a:lnTo>
                      <a:lnTo>
                        <a:pt x="126" y="36"/>
                      </a:lnTo>
                      <a:lnTo>
                        <a:pt x="124" y="38"/>
                      </a:lnTo>
                      <a:lnTo>
                        <a:pt x="124" y="40"/>
                      </a:lnTo>
                      <a:lnTo>
                        <a:pt x="117" y="43"/>
                      </a:lnTo>
                      <a:lnTo>
                        <a:pt x="117" y="43"/>
                      </a:lnTo>
                      <a:lnTo>
                        <a:pt x="95" y="55"/>
                      </a:lnTo>
                      <a:lnTo>
                        <a:pt x="83" y="64"/>
                      </a:lnTo>
                      <a:lnTo>
                        <a:pt x="83" y="64"/>
                      </a:lnTo>
                      <a:close/>
                      <a:moveTo>
                        <a:pt x="180" y="30"/>
                      </a:moveTo>
                      <a:lnTo>
                        <a:pt x="180" y="30"/>
                      </a:lnTo>
                      <a:lnTo>
                        <a:pt x="173" y="35"/>
                      </a:lnTo>
                      <a:lnTo>
                        <a:pt x="169" y="40"/>
                      </a:lnTo>
                      <a:lnTo>
                        <a:pt x="169" y="42"/>
                      </a:lnTo>
                      <a:lnTo>
                        <a:pt x="173" y="43"/>
                      </a:lnTo>
                      <a:lnTo>
                        <a:pt x="173" y="43"/>
                      </a:lnTo>
                      <a:lnTo>
                        <a:pt x="178" y="42"/>
                      </a:lnTo>
                      <a:lnTo>
                        <a:pt x="183" y="40"/>
                      </a:lnTo>
                      <a:lnTo>
                        <a:pt x="187" y="40"/>
                      </a:lnTo>
                      <a:lnTo>
                        <a:pt x="187" y="40"/>
                      </a:lnTo>
                      <a:lnTo>
                        <a:pt x="187" y="43"/>
                      </a:lnTo>
                      <a:lnTo>
                        <a:pt x="187" y="43"/>
                      </a:lnTo>
                      <a:lnTo>
                        <a:pt x="183" y="50"/>
                      </a:lnTo>
                      <a:lnTo>
                        <a:pt x="178" y="55"/>
                      </a:lnTo>
                      <a:lnTo>
                        <a:pt x="176" y="57"/>
                      </a:lnTo>
                      <a:lnTo>
                        <a:pt x="180" y="57"/>
                      </a:lnTo>
                      <a:lnTo>
                        <a:pt x="180" y="57"/>
                      </a:lnTo>
                      <a:lnTo>
                        <a:pt x="199" y="52"/>
                      </a:lnTo>
                      <a:lnTo>
                        <a:pt x="206" y="49"/>
                      </a:lnTo>
                      <a:lnTo>
                        <a:pt x="207" y="47"/>
                      </a:lnTo>
                      <a:lnTo>
                        <a:pt x="207" y="43"/>
                      </a:lnTo>
                      <a:lnTo>
                        <a:pt x="207" y="43"/>
                      </a:lnTo>
                      <a:lnTo>
                        <a:pt x="204" y="36"/>
                      </a:lnTo>
                      <a:lnTo>
                        <a:pt x="197" y="30"/>
                      </a:lnTo>
                      <a:lnTo>
                        <a:pt x="193" y="28"/>
                      </a:lnTo>
                      <a:lnTo>
                        <a:pt x="188" y="26"/>
                      </a:lnTo>
                      <a:lnTo>
                        <a:pt x="185" y="28"/>
                      </a:lnTo>
                      <a:lnTo>
                        <a:pt x="180" y="30"/>
                      </a:lnTo>
                      <a:lnTo>
                        <a:pt x="180" y="30"/>
                      </a:lnTo>
                      <a:close/>
                      <a:moveTo>
                        <a:pt x="297" y="2"/>
                      </a:moveTo>
                      <a:lnTo>
                        <a:pt x="297" y="2"/>
                      </a:lnTo>
                      <a:lnTo>
                        <a:pt x="280" y="7"/>
                      </a:lnTo>
                      <a:lnTo>
                        <a:pt x="268" y="12"/>
                      </a:lnTo>
                      <a:lnTo>
                        <a:pt x="264" y="16"/>
                      </a:lnTo>
                      <a:lnTo>
                        <a:pt x="261" y="17"/>
                      </a:lnTo>
                      <a:lnTo>
                        <a:pt x="261" y="21"/>
                      </a:lnTo>
                      <a:lnTo>
                        <a:pt x="263" y="23"/>
                      </a:lnTo>
                      <a:lnTo>
                        <a:pt x="263" y="23"/>
                      </a:lnTo>
                      <a:lnTo>
                        <a:pt x="268" y="26"/>
                      </a:lnTo>
                      <a:lnTo>
                        <a:pt x="271" y="28"/>
                      </a:lnTo>
                      <a:lnTo>
                        <a:pt x="275" y="28"/>
                      </a:lnTo>
                      <a:lnTo>
                        <a:pt x="283" y="23"/>
                      </a:lnTo>
                      <a:lnTo>
                        <a:pt x="283" y="23"/>
                      </a:lnTo>
                      <a:lnTo>
                        <a:pt x="296" y="14"/>
                      </a:lnTo>
                      <a:lnTo>
                        <a:pt x="304" y="7"/>
                      </a:lnTo>
                      <a:lnTo>
                        <a:pt x="308" y="4"/>
                      </a:lnTo>
                      <a:lnTo>
                        <a:pt x="308" y="2"/>
                      </a:lnTo>
                      <a:lnTo>
                        <a:pt x="304" y="0"/>
                      </a:lnTo>
                      <a:lnTo>
                        <a:pt x="297" y="2"/>
                      </a:lnTo>
                      <a:lnTo>
                        <a:pt x="297" y="2"/>
                      </a:lnTo>
                      <a:close/>
                      <a:moveTo>
                        <a:pt x="297" y="30"/>
                      </a:moveTo>
                      <a:lnTo>
                        <a:pt x="297" y="30"/>
                      </a:lnTo>
                      <a:lnTo>
                        <a:pt x="290" y="35"/>
                      </a:lnTo>
                      <a:lnTo>
                        <a:pt x="287" y="38"/>
                      </a:lnTo>
                      <a:lnTo>
                        <a:pt x="285" y="43"/>
                      </a:lnTo>
                      <a:lnTo>
                        <a:pt x="283" y="50"/>
                      </a:lnTo>
                      <a:lnTo>
                        <a:pt x="283" y="50"/>
                      </a:lnTo>
                      <a:lnTo>
                        <a:pt x="282" y="59"/>
                      </a:lnTo>
                      <a:lnTo>
                        <a:pt x="282" y="61"/>
                      </a:lnTo>
                      <a:lnTo>
                        <a:pt x="283" y="64"/>
                      </a:lnTo>
                      <a:lnTo>
                        <a:pt x="283" y="64"/>
                      </a:lnTo>
                      <a:lnTo>
                        <a:pt x="287" y="81"/>
                      </a:lnTo>
                      <a:lnTo>
                        <a:pt x="294" y="116"/>
                      </a:lnTo>
                      <a:lnTo>
                        <a:pt x="301" y="147"/>
                      </a:lnTo>
                      <a:lnTo>
                        <a:pt x="302" y="158"/>
                      </a:lnTo>
                      <a:lnTo>
                        <a:pt x="304" y="161"/>
                      </a:lnTo>
                      <a:lnTo>
                        <a:pt x="304" y="161"/>
                      </a:lnTo>
                      <a:lnTo>
                        <a:pt x="306" y="147"/>
                      </a:lnTo>
                      <a:lnTo>
                        <a:pt x="308" y="121"/>
                      </a:lnTo>
                      <a:lnTo>
                        <a:pt x="308" y="94"/>
                      </a:lnTo>
                      <a:lnTo>
                        <a:pt x="306" y="83"/>
                      </a:lnTo>
                      <a:lnTo>
                        <a:pt x="304" y="78"/>
                      </a:lnTo>
                      <a:lnTo>
                        <a:pt x="304" y="78"/>
                      </a:lnTo>
                      <a:lnTo>
                        <a:pt x="301" y="71"/>
                      </a:lnTo>
                      <a:lnTo>
                        <a:pt x="299" y="64"/>
                      </a:lnTo>
                      <a:lnTo>
                        <a:pt x="297" y="57"/>
                      </a:lnTo>
                      <a:lnTo>
                        <a:pt x="297" y="57"/>
                      </a:lnTo>
                      <a:lnTo>
                        <a:pt x="297" y="54"/>
                      </a:lnTo>
                      <a:lnTo>
                        <a:pt x="297" y="50"/>
                      </a:lnTo>
                      <a:lnTo>
                        <a:pt x="297" y="50"/>
                      </a:lnTo>
                      <a:lnTo>
                        <a:pt x="299" y="49"/>
                      </a:lnTo>
                      <a:lnTo>
                        <a:pt x="297" y="43"/>
                      </a:lnTo>
                      <a:lnTo>
                        <a:pt x="297" y="43"/>
                      </a:lnTo>
                      <a:lnTo>
                        <a:pt x="297" y="38"/>
                      </a:lnTo>
                      <a:lnTo>
                        <a:pt x="301" y="33"/>
                      </a:lnTo>
                      <a:lnTo>
                        <a:pt x="301" y="28"/>
                      </a:lnTo>
                      <a:lnTo>
                        <a:pt x="301" y="28"/>
                      </a:lnTo>
                      <a:lnTo>
                        <a:pt x="297" y="30"/>
                      </a:lnTo>
                      <a:lnTo>
                        <a:pt x="297" y="30"/>
                      </a:lnTo>
                      <a:close/>
                      <a:moveTo>
                        <a:pt x="353" y="50"/>
                      </a:moveTo>
                      <a:lnTo>
                        <a:pt x="353" y="50"/>
                      </a:lnTo>
                      <a:lnTo>
                        <a:pt x="339" y="55"/>
                      </a:lnTo>
                      <a:lnTo>
                        <a:pt x="337" y="57"/>
                      </a:lnTo>
                      <a:lnTo>
                        <a:pt x="337" y="59"/>
                      </a:lnTo>
                      <a:lnTo>
                        <a:pt x="339" y="64"/>
                      </a:lnTo>
                      <a:lnTo>
                        <a:pt x="339" y="64"/>
                      </a:lnTo>
                      <a:lnTo>
                        <a:pt x="344" y="71"/>
                      </a:lnTo>
                      <a:lnTo>
                        <a:pt x="351" y="76"/>
                      </a:lnTo>
                      <a:lnTo>
                        <a:pt x="354" y="81"/>
                      </a:lnTo>
                      <a:lnTo>
                        <a:pt x="354" y="83"/>
                      </a:lnTo>
                      <a:lnTo>
                        <a:pt x="353" y="85"/>
                      </a:lnTo>
                      <a:lnTo>
                        <a:pt x="353" y="85"/>
                      </a:lnTo>
                      <a:lnTo>
                        <a:pt x="341" y="94"/>
                      </a:lnTo>
                      <a:lnTo>
                        <a:pt x="337" y="97"/>
                      </a:lnTo>
                      <a:lnTo>
                        <a:pt x="337" y="99"/>
                      </a:lnTo>
                      <a:lnTo>
                        <a:pt x="339" y="99"/>
                      </a:lnTo>
                      <a:lnTo>
                        <a:pt x="339" y="99"/>
                      </a:lnTo>
                      <a:lnTo>
                        <a:pt x="346" y="99"/>
                      </a:lnTo>
                      <a:lnTo>
                        <a:pt x="354" y="97"/>
                      </a:lnTo>
                      <a:lnTo>
                        <a:pt x="358" y="95"/>
                      </a:lnTo>
                      <a:lnTo>
                        <a:pt x="363" y="94"/>
                      </a:lnTo>
                      <a:lnTo>
                        <a:pt x="365" y="90"/>
                      </a:lnTo>
                      <a:lnTo>
                        <a:pt x="366" y="85"/>
                      </a:lnTo>
                      <a:lnTo>
                        <a:pt x="366" y="85"/>
                      </a:lnTo>
                      <a:lnTo>
                        <a:pt x="366" y="73"/>
                      </a:lnTo>
                      <a:lnTo>
                        <a:pt x="365" y="61"/>
                      </a:lnTo>
                      <a:lnTo>
                        <a:pt x="363" y="55"/>
                      </a:lnTo>
                      <a:lnTo>
                        <a:pt x="360" y="52"/>
                      </a:lnTo>
                      <a:lnTo>
                        <a:pt x="356" y="50"/>
                      </a:lnTo>
                      <a:lnTo>
                        <a:pt x="353" y="50"/>
                      </a:lnTo>
                      <a:lnTo>
                        <a:pt x="353" y="50"/>
                      </a:lnTo>
                      <a:close/>
                      <a:moveTo>
                        <a:pt x="380" y="36"/>
                      </a:moveTo>
                      <a:lnTo>
                        <a:pt x="380" y="36"/>
                      </a:lnTo>
                      <a:lnTo>
                        <a:pt x="382" y="38"/>
                      </a:lnTo>
                      <a:lnTo>
                        <a:pt x="385" y="38"/>
                      </a:lnTo>
                      <a:lnTo>
                        <a:pt x="396" y="38"/>
                      </a:lnTo>
                      <a:lnTo>
                        <a:pt x="406" y="35"/>
                      </a:lnTo>
                      <a:lnTo>
                        <a:pt x="417" y="30"/>
                      </a:lnTo>
                      <a:lnTo>
                        <a:pt x="425" y="24"/>
                      </a:lnTo>
                      <a:lnTo>
                        <a:pt x="432" y="21"/>
                      </a:lnTo>
                      <a:lnTo>
                        <a:pt x="434" y="19"/>
                      </a:lnTo>
                      <a:lnTo>
                        <a:pt x="434" y="17"/>
                      </a:lnTo>
                      <a:lnTo>
                        <a:pt x="432" y="16"/>
                      </a:lnTo>
                      <a:lnTo>
                        <a:pt x="429" y="16"/>
                      </a:lnTo>
                      <a:lnTo>
                        <a:pt x="429" y="16"/>
                      </a:lnTo>
                      <a:lnTo>
                        <a:pt x="411" y="17"/>
                      </a:lnTo>
                      <a:lnTo>
                        <a:pt x="392" y="23"/>
                      </a:lnTo>
                      <a:lnTo>
                        <a:pt x="385" y="26"/>
                      </a:lnTo>
                      <a:lnTo>
                        <a:pt x="380" y="30"/>
                      </a:lnTo>
                      <a:lnTo>
                        <a:pt x="379" y="33"/>
                      </a:lnTo>
                      <a:lnTo>
                        <a:pt x="380" y="36"/>
                      </a:lnTo>
                      <a:lnTo>
                        <a:pt x="380" y="36"/>
                      </a:lnTo>
                      <a:close/>
                      <a:moveTo>
                        <a:pt x="463" y="36"/>
                      </a:moveTo>
                      <a:lnTo>
                        <a:pt x="463" y="36"/>
                      </a:lnTo>
                      <a:lnTo>
                        <a:pt x="462" y="42"/>
                      </a:lnTo>
                      <a:lnTo>
                        <a:pt x="462" y="43"/>
                      </a:lnTo>
                      <a:lnTo>
                        <a:pt x="463" y="43"/>
                      </a:lnTo>
                      <a:lnTo>
                        <a:pt x="477" y="43"/>
                      </a:lnTo>
                      <a:lnTo>
                        <a:pt x="477" y="43"/>
                      </a:lnTo>
                      <a:lnTo>
                        <a:pt x="482" y="43"/>
                      </a:lnTo>
                      <a:lnTo>
                        <a:pt x="488" y="42"/>
                      </a:lnTo>
                      <a:lnTo>
                        <a:pt x="498" y="35"/>
                      </a:lnTo>
                      <a:lnTo>
                        <a:pt x="505" y="28"/>
                      </a:lnTo>
                      <a:lnTo>
                        <a:pt x="505" y="26"/>
                      </a:lnTo>
                      <a:lnTo>
                        <a:pt x="505" y="23"/>
                      </a:lnTo>
                      <a:lnTo>
                        <a:pt x="505" y="23"/>
                      </a:lnTo>
                      <a:lnTo>
                        <a:pt x="501" y="17"/>
                      </a:lnTo>
                      <a:lnTo>
                        <a:pt x="500" y="14"/>
                      </a:lnTo>
                      <a:lnTo>
                        <a:pt x="498" y="12"/>
                      </a:lnTo>
                      <a:lnTo>
                        <a:pt x="496" y="12"/>
                      </a:lnTo>
                      <a:lnTo>
                        <a:pt x="491" y="16"/>
                      </a:lnTo>
                      <a:lnTo>
                        <a:pt x="491" y="16"/>
                      </a:lnTo>
                      <a:lnTo>
                        <a:pt x="486" y="23"/>
                      </a:lnTo>
                      <a:lnTo>
                        <a:pt x="484" y="30"/>
                      </a:lnTo>
                      <a:lnTo>
                        <a:pt x="481" y="35"/>
                      </a:lnTo>
                      <a:lnTo>
                        <a:pt x="477" y="36"/>
                      </a:lnTo>
                      <a:lnTo>
                        <a:pt x="477" y="36"/>
                      </a:lnTo>
                      <a:lnTo>
                        <a:pt x="472" y="36"/>
                      </a:lnTo>
                      <a:lnTo>
                        <a:pt x="470" y="33"/>
                      </a:lnTo>
                      <a:lnTo>
                        <a:pt x="467" y="33"/>
                      </a:lnTo>
                      <a:lnTo>
                        <a:pt x="463" y="36"/>
                      </a:lnTo>
                      <a:lnTo>
                        <a:pt x="463" y="36"/>
                      </a:lnTo>
                      <a:close/>
                      <a:moveTo>
                        <a:pt x="477" y="57"/>
                      </a:moveTo>
                      <a:lnTo>
                        <a:pt x="477" y="57"/>
                      </a:lnTo>
                      <a:lnTo>
                        <a:pt x="475" y="59"/>
                      </a:lnTo>
                      <a:lnTo>
                        <a:pt x="474" y="62"/>
                      </a:lnTo>
                      <a:lnTo>
                        <a:pt x="472" y="76"/>
                      </a:lnTo>
                      <a:lnTo>
                        <a:pt x="469" y="94"/>
                      </a:lnTo>
                      <a:lnTo>
                        <a:pt x="469" y="114"/>
                      </a:lnTo>
                      <a:lnTo>
                        <a:pt x="469" y="135"/>
                      </a:lnTo>
                      <a:lnTo>
                        <a:pt x="470" y="154"/>
                      </a:lnTo>
                      <a:lnTo>
                        <a:pt x="474" y="164"/>
                      </a:lnTo>
                      <a:lnTo>
                        <a:pt x="475" y="168"/>
                      </a:lnTo>
                      <a:lnTo>
                        <a:pt x="477" y="168"/>
                      </a:lnTo>
                      <a:lnTo>
                        <a:pt x="477" y="168"/>
                      </a:lnTo>
                      <a:lnTo>
                        <a:pt x="479" y="166"/>
                      </a:lnTo>
                      <a:lnTo>
                        <a:pt x="481" y="161"/>
                      </a:lnTo>
                      <a:lnTo>
                        <a:pt x="484" y="147"/>
                      </a:lnTo>
                      <a:lnTo>
                        <a:pt x="486" y="130"/>
                      </a:lnTo>
                      <a:lnTo>
                        <a:pt x="486" y="111"/>
                      </a:lnTo>
                      <a:lnTo>
                        <a:pt x="486" y="90"/>
                      </a:lnTo>
                      <a:lnTo>
                        <a:pt x="482" y="73"/>
                      </a:lnTo>
                      <a:lnTo>
                        <a:pt x="481" y="62"/>
                      </a:lnTo>
                      <a:lnTo>
                        <a:pt x="479" y="59"/>
                      </a:lnTo>
                      <a:lnTo>
                        <a:pt x="477" y="57"/>
                      </a:lnTo>
                      <a:lnTo>
                        <a:pt x="477" y="57"/>
                      </a:lnTo>
                      <a:close/>
                      <a:moveTo>
                        <a:pt x="415" y="57"/>
                      </a:moveTo>
                      <a:lnTo>
                        <a:pt x="415" y="57"/>
                      </a:lnTo>
                      <a:lnTo>
                        <a:pt x="406" y="62"/>
                      </a:lnTo>
                      <a:lnTo>
                        <a:pt x="396" y="64"/>
                      </a:lnTo>
                      <a:lnTo>
                        <a:pt x="389" y="68"/>
                      </a:lnTo>
                      <a:lnTo>
                        <a:pt x="387" y="69"/>
                      </a:lnTo>
                      <a:lnTo>
                        <a:pt x="387" y="71"/>
                      </a:lnTo>
                      <a:lnTo>
                        <a:pt x="387" y="71"/>
                      </a:lnTo>
                      <a:lnTo>
                        <a:pt x="389" y="76"/>
                      </a:lnTo>
                      <a:lnTo>
                        <a:pt x="396" y="80"/>
                      </a:lnTo>
                      <a:lnTo>
                        <a:pt x="401" y="81"/>
                      </a:lnTo>
                      <a:lnTo>
                        <a:pt x="405" y="80"/>
                      </a:lnTo>
                      <a:lnTo>
                        <a:pt x="408" y="78"/>
                      </a:lnTo>
                      <a:lnTo>
                        <a:pt x="408" y="78"/>
                      </a:lnTo>
                      <a:lnTo>
                        <a:pt x="413" y="71"/>
                      </a:lnTo>
                      <a:lnTo>
                        <a:pt x="418" y="62"/>
                      </a:lnTo>
                      <a:lnTo>
                        <a:pt x="420" y="55"/>
                      </a:lnTo>
                      <a:lnTo>
                        <a:pt x="418" y="55"/>
                      </a:lnTo>
                      <a:lnTo>
                        <a:pt x="415" y="57"/>
                      </a:lnTo>
                      <a:lnTo>
                        <a:pt x="415" y="57"/>
                      </a:lnTo>
                      <a:close/>
                      <a:moveTo>
                        <a:pt x="346" y="126"/>
                      </a:moveTo>
                      <a:lnTo>
                        <a:pt x="346" y="126"/>
                      </a:lnTo>
                      <a:lnTo>
                        <a:pt x="349" y="130"/>
                      </a:lnTo>
                      <a:lnTo>
                        <a:pt x="349" y="133"/>
                      </a:lnTo>
                      <a:lnTo>
                        <a:pt x="346" y="140"/>
                      </a:lnTo>
                      <a:lnTo>
                        <a:pt x="346" y="140"/>
                      </a:lnTo>
                      <a:lnTo>
                        <a:pt x="341" y="151"/>
                      </a:lnTo>
                      <a:lnTo>
                        <a:pt x="341" y="154"/>
                      </a:lnTo>
                      <a:lnTo>
                        <a:pt x="346" y="154"/>
                      </a:lnTo>
                      <a:lnTo>
                        <a:pt x="346" y="154"/>
                      </a:lnTo>
                      <a:lnTo>
                        <a:pt x="349" y="151"/>
                      </a:lnTo>
                      <a:lnTo>
                        <a:pt x="353" y="145"/>
                      </a:lnTo>
                      <a:lnTo>
                        <a:pt x="358" y="130"/>
                      </a:lnTo>
                      <a:lnTo>
                        <a:pt x="363" y="116"/>
                      </a:lnTo>
                      <a:lnTo>
                        <a:pt x="365" y="113"/>
                      </a:lnTo>
                      <a:lnTo>
                        <a:pt x="366" y="113"/>
                      </a:lnTo>
                      <a:lnTo>
                        <a:pt x="366" y="113"/>
                      </a:lnTo>
                      <a:lnTo>
                        <a:pt x="366" y="113"/>
                      </a:lnTo>
                      <a:lnTo>
                        <a:pt x="368" y="125"/>
                      </a:lnTo>
                      <a:lnTo>
                        <a:pt x="370" y="144"/>
                      </a:lnTo>
                      <a:lnTo>
                        <a:pt x="373" y="161"/>
                      </a:lnTo>
                      <a:lnTo>
                        <a:pt x="377" y="166"/>
                      </a:lnTo>
                      <a:lnTo>
                        <a:pt x="379" y="168"/>
                      </a:lnTo>
                      <a:lnTo>
                        <a:pt x="380" y="168"/>
                      </a:lnTo>
                      <a:lnTo>
                        <a:pt x="380" y="168"/>
                      </a:lnTo>
                      <a:lnTo>
                        <a:pt x="382" y="166"/>
                      </a:lnTo>
                      <a:lnTo>
                        <a:pt x="384" y="164"/>
                      </a:lnTo>
                      <a:lnTo>
                        <a:pt x="387" y="154"/>
                      </a:lnTo>
                      <a:lnTo>
                        <a:pt x="392" y="126"/>
                      </a:lnTo>
                      <a:lnTo>
                        <a:pt x="396" y="100"/>
                      </a:lnTo>
                      <a:lnTo>
                        <a:pt x="399" y="94"/>
                      </a:lnTo>
                      <a:lnTo>
                        <a:pt x="399" y="92"/>
                      </a:lnTo>
                      <a:lnTo>
                        <a:pt x="401" y="92"/>
                      </a:lnTo>
                      <a:lnTo>
                        <a:pt x="401" y="92"/>
                      </a:lnTo>
                      <a:lnTo>
                        <a:pt x="403" y="95"/>
                      </a:lnTo>
                      <a:lnTo>
                        <a:pt x="405" y="100"/>
                      </a:lnTo>
                      <a:lnTo>
                        <a:pt x="406" y="114"/>
                      </a:lnTo>
                      <a:lnTo>
                        <a:pt x="408" y="140"/>
                      </a:lnTo>
                      <a:lnTo>
                        <a:pt x="408" y="140"/>
                      </a:lnTo>
                      <a:lnTo>
                        <a:pt x="410" y="144"/>
                      </a:lnTo>
                      <a:lnTo>
                        <a:pt x="413" y="149"/>
                      </a:lnTo>
                      <a:lnTo>
                        <a:pt x="420" y="156"/>
                      </a:lnTo>
                      <a:lnTo>
                        <a:pt x="430" y="161"/>
                      </a:lnTo>
                      <a:lnTo>
                        <a:pt x="434" y="163"/>
                      </a:lnTo>
                      <a:lnTo>
                        <a:pt x="436" y="161"/>
                      </a:lnTo>
                      <a:lnTo>
                        <a:pt x="436" y="161"/>
                      </a:lnTo>
                      <a:lnTo>
                        <a:pt x="437" y="158"/>
                      </a:lnTo>
                      <a:lnTo>
                        <a:pt x="437" y="154"/>
                      </a:lnTo>
                      <a:lnTo>
                        <a:pt x="434" y="142"/>
                      </a:lnTo>
                      <a:lnTo>
                        <a:pt x="429" y="113"/>
                      </a:lnTo>
                      <a:lnTo>
                        <a:pt x="429" y="113"/>
                      </a:lnTo>
                      <a:lnTo>
                        <a:pt x="425" y="94"/>
                      </a:lnTo>
                      <a:lnTo>
                        <a:pt x="425" y="90"/>
                      </a:lnTo>
                      <a:lnTo>
                        <a:pt x="429" y="92"/>
                      </a:lnTo>
                      <a:lnTo>
                        <a:pt x="429" y="92"/>
                      </a:lnTo>
                      <a:lnTo>
                        <a:pt x="432" y="95"/>
                      </a:lnTo>
                      <a:lnTo>
                        <a:pt x="434" y="99"/>
                      </a:lnTo>
                      <a:lnTo>
                        <a:pt x="443" y="119"/>
                      </a:lnTo>
                      <a:lnTo>
                        <a:pt x="443" y="119"/>
                      </a:lnTo>
                      <a:lnTo>
                        <a:pt x="448" y="140"/>
                      </a:lnTo>
                      <a:lnTo>
                        <a:pt x="451" y="164"/>
                      </a:lnTo>
                      <a:lnTo>
                        <a:pt x="451" y="175"/>
                      </a:lnTo>
                      <a:lnTo>
                        <a:pt x="449" y="182"/>
                      </a:lnTo>
                      <a:lnTo>
                        <a:pt x="448" y="187"/>
                      </a:lnTo>
                      <a:lnTo>
                        <a:pt x="444" y="189"/>
                      </a:lnTo>
                      <a:lnTo>
                        <a:pt x="443" y="189"/>
                      </a:lnTo>
                      <a:lnTo>
                        <a:pt x="443" y="189"/>
                      </a:lnTo>
                      <a:lnTo>
                        <a:pt x="432" y="183"/>
                      </a:lnTo>
                      <a:lnTo>
                        <a:pt x="420" y="177"/>
                      </a:lnTo>
                      <a:lnTo>
                        <a:pt x="408" y="168"/>
                      </a:lnTo>
                      <a:lnTo>
                        <a:pt x="408" y="168"/>
                      </a:lnTo>
                      <a:lnTo>
                        <a:pt x="405" y="170"/>
                      </a:lnTo>
                      <a:lnTo>
                        <a:pt x="399" y="173"/>
                      </a:lnTo>
                      <a:lnTo>
                        <a:pt x="387" y="175"/>
                      </a:lnTo>
                      <a:lnTo>
                        <a:pt x="387" y="175"/>
                      </a:lnTo>
                      <a:lnTo>
                        <a:pt x="380" y="175"/>
                      </a:lnTo>
                      <a:lnTo>
                        <a:pt x="375" y="175"/>
                      </a:lnTo>
                      <a:lnTo>
                        <a:pt x="370" y="171"/>
                      </a:lnTo>
                      <a:lnTo>
                        <a:pt x="366" y="170"/>
                      </a:lnTo>
                      <a:lnTo>
                        <a:pt x="361" y="164"/>
                      </a:lnTo>
                      <a:lnTo>
                        <a:pt x="360" y="161"/>
                      </a:lnTo>
                      <a:lnTo>
                        <a:pt x="360" y="161"/>
                      </a:lnTo>
                      <a:lnTo>
                        <a:pt x="347" y="164"/>
                      </a:lnTo>
                      <a:lnTo>
                        <a:pt x="339" y="168"/>
                      </a:lnTo>
                      <a:lnTo>
                        <a:pt x="332" y="168"/>
                      </a:lnTo>
                      <a:lnTo>
                        <a:pt x="332" y="168"/>
                      </a:lnTo>
                      <a:lnTo>
                        <a:pt x="330" y="168"/>
                      </a:lnTo>
                      <a:lnTo>
                        <a:pt x="328" y="166"/>
                      </a:lnTo>
                      <a:lnTo>
                        <a:pt x="328" y="159"/>
                      </a:lnTo>
                      <a:lnTo>
                        <a:pt x="332" y="147"/>
                      </a:lnTo>
                      <a:lnTo>
                        <a:pt x="332" y="147"/>
                      </a:lnTo>
                      <a:lnTo>
                        <a:pt x="337" y="132"/>
                      </a:lnTo>
                      <a:lnTo>
                        <a:pt x="341" y="126"/>
                      </a:lnTo>
                      <a:lnTo>
                        <a:pt x="342" y="126"/>
                      </a:lnTo>
                      <a:lnTo>
                        <a:pt x="346" y="126"/>
                      </a:lnTo>
                      <a:lnTo>
                        <a:pt x="346" y="126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13" name="Freeform 371">
                  <a:extLst>
                    <a:ext uri="{FF2B5EF4-FFF2-40B4-BE49-F238E27FC236}">
                      <a16:creationId xmlns:a16="http://schemas.microsoft.com/office/drawing/2014/main" id="{DC3D680F-6832-4D74-8B18-D835F6CB4B90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807" y="3141"/>
                  <a:ext cx="626" cy="153"/>
                </a:xfrm>
                <a:custGeom>
                  <a:avLst/>
                  <a:gdLst>
                    <a:gd name="T0" fmla="*/ 0 w 626"/>
                    <a:gd name="T1" fmla="*/ 119 h 153"/>
                    <a:gd name="T2" fmla="*/ 29 w 626"/>
                    <a:gd name="T3" fmla="*/ 150 h 153"/>
                    <a:gd name="T4" fmla="*/ 85 w 626"/>
                    <a:gd name="T5" fmla="*/ 145 h 153"/>
                    <a:gd name="T6" fmla="*/ 112 w 626"/>
                    <a:gd name="T7" fmla="*/ 96 h 153"/>
                    <a:gd name="T8" fmla="*/ 140 w 626"/>
                    <a:gd name="T9" fmla="*/ 103 h 153"/>
                    <a:gd name="T10" fmla="*/ 149 w 626"/>
                    <a:gd name="T11" fmla="*/ 57 h 153"/>
                    <a:gd name="T12" fmla="*/ 147 w 626"/>
                    <a:gd name="T13" fmla="*/ 76 h 153"/>
                    <a:gd name="T14" fmla="*/ 112 w 626"/>
                    <a:gd name="T15" fmla="*/ 69 h 153"/>
                    <a:gd name="T16" fmla="*/ 93 w 626"/>
                    <a:gd name="T17" fmla="*/ 77 h 153"/>
                    <a:gd name="T18" fmla="*/ 69 w 626"/>
                    <a:gd name="T19" fmla="*/ 77 h 153"/>
                    <a:gd name="T20" fmla="*/ 79 w 626"/>
                    <a:gd name="T21" fmla="*/ 117 h 153"/>
                    <a:gd name="T22" fmla="*/ 31 w 626"/>
                    <a:gd name="T23" fmla="*/ 128 h 153"/>
                    <a:gd name="T24" fmla="*/ 24 w 626"/>
                    <a:gd name="T25" fmla="*/ 91 h 153"/>
                    <a:gd name="T26" fmla="*/ 105 w 626"/>
                    <a:gd name="T27" fmla="*/ 13 h 153"/>
                    <a:gd name="T28" fmla="*/ 126 w 626"/>
                    <a:gd name="T29" fmla="*/ 13 h 153"/>
                    <a:gd name="T30" fmla="*/ 116 w 626"/>
                    <a:gd name="T31" fmla="*/ 0 h 153"/>
                    <a:gd name="T32" fmla="*/ 105 w 626"/>
                    <a:gd name="T33" fmla="*/ 48 h 153"/>
                    <a:gd name="T34" fmla="*/ 116 w 626"/>
                    <a:gd name="T35" fmla="*/ 31 h 153"/>
                    <a:gd name="T36" fmla="*/ 92 w 626"/>
                    <a:gd name="T37" fmla="*/ 38 h 153"/>
                    <a:gd name="T38" fmla="*/ 130 w 626"/>
                    <a:gd name="T39" fmla="*/ 27 h 153"/>
                    <a:gd name="T40" fmla="*/ 119 w 626"/>
                    <a:gd name="T41" fmla="*/ 41 h 153"/>
                    <a:gd name="T42" fmla="*/ 140 w 626"/>
                    <a:gd name="T43" fmla="*/ 41 h 153"/>
                    <a:gd name="T44" fmla="*/ 130 w 626"/>
                    <a:gd name="T45" fmla="*/ 27 h 153"/>
                    <a:gd name="T46" fmla="*/ 169 w 626"/>
                    <a:gd name="T47" fmla="*/ 109 h 153"/>
                    <a:gd name="T48" fmla="*/ 230 w 626"/>
                    <a:gd name="T49" fmla="*/ 103 h 153"/>
                    <a:gd name="T50" fmla="*/ 258 w 626"/>
                    <a:gd name="T51" fmla="*/ 103 h 153"/>
                    <a:gd name="T52" fmla="*/ 249 w 626"/>
                    <a:gd name="T53" fmla="*/ 95 h 153"/>
                    <a:gd name="T54" fmla="*/ 251 w 626"/>
                    <a:gd name="T55" fmla="*/ 76 h 153"/>
                    <a:gd name="T56" fmla="*/ 268 w 626"/>
                    <a:gd name="T57" fmla="*/ 88 h 153"/>
                    <a:gd name="T58" fmla="*/ 256 w 626"/>
                    <a:gd name="T59" fmla="*/ 62 h 153"/>
                    <a:gd name="T60" fmla="*/ 230 w 626"/>
                    <a:gd name="T61" fmla="*/ 41 h 153"/>
                    <a:gd name="T62" fmla="*/ 220 w 626"/>
                    <a:gd name="T63" fmla="*/ 48 h 153"/>
                    <a:gd name="T64" fmla="*/ 211 w 626"/>
                    <a:gd name="T65" fmla="*/ 72 h 153"/>
                    <a:gd name="T66" fmla="*/ 209 w 626"/>
                    <a:gd name="T67" fmla="*/ 83 h 153"/>
                    <a:gd name="T68" fmla="*/ 237 w 626"/>
                    <a:gd name="T69" fmla="*/ 69 h 153"/>
                    <a:gd name="T70" fmla="*/ 230 w 626"/>
                    <a:gd name="T71" fmla="*/ 83 h 153"/>
                    <a:gd name="T72" fmla="*/ 237 w 626"/>
                    <a:gd name="T73" fmla="*/ 69 h 153"/>
                    <a:gd name="T74" fmla="*/ 325 w 626"/>
                    <a:gd name="T75" fmla="*/ 93 h 153"/>
                    <a:gd name="T76" fmla="*/ 294 w 626"/>
                    <a:gd name="T77" fmla="*/ 19 h 153"/>
                    <a:gd name="T78" fmla="*/ 285 w 626"/>
                    <a:gd name="T79" fmla="*/ 48 h 153"/>
                    <a:gd name="T80" fmla="*/ 313 w 626"/>
                    <a:gd name="T81" fmla="*/ 138 h 153"/>
                    <a:gd name="T82" fmla="*/ 382 w 626"/>
                    <a:gd name="T83" fmla="*/ 131 h 153"/>
                    <a:gd name="T84" fmla="*/ 396 w 626"/>
                    <a:gd name="T85" fmla="*/ 102 h 153"/>
                    <a:gd name="T86" fmla="*/ 396 w 626"/>
                    <a:gd name="T87" fmla="*/ 62 h 153"/>
                    <a:gd name="T88" fmla="*/ 410 w 626"/>
                    <a:gd name="T89" fmla="*/ 20 h 153"/>
                    <a:gd name="T90" fmla="*/ 382 w 626"/>
                    <a:gd name="T91" fmla="*/ 41 h 153"/>
                    <a:gd name="T92" fmla="*/ 353 w 626"/>
                    <a:gd name="T93" fmla="*/ 20 h 153"/>
                    <a:gd name="T94" fmla="*/ 355 w 626"/>
                    <a:gd name="T95" fmla="*/ 53 h 153"/>
                    <a:gd name="T96" fmla="*/ 507 w 626"/>
                    <a:gd name="T97" fmla="*/ 131 h 153"/>
                    <a:gd name="T98" fmla="*/ 500 w 626"/>
                    <a:gd name="T99" fmla="*/ 83 h 153"/>
                    <a:gd name="T100" fmla="*/ 479 w 626"/>
                    <a:gd name="T101" fmla="*/ 20 h 153"/>
                    <a:gd name="T102" fmla="*/ 444 w 626"/>
                    <a:gd name="T103" fmla="*/ 27 h 153"/>
                    <a:gd name="T104" fmla="*/ 439 w 626"/>
                    <a:gd name="T105" fmla="*/ 65 h 153"/>
                    <a:gd name="T106" fmla="*/ 472 w 626"/>
                    <a:gd name="T107" fmla="*/ 93 h 153"/>
                    <a:gd name="T108" fmla="*/ 496 w 626"/>
                    <a:gd name="T109" fmla="*/ 126 h 153"/>
                    <a:gd name="T110" fmla="*/ 562 w 626"/>
                    <a:gd name="T111" fmla="*/ 31 h 153"/>
                    <a:gd name="T112" fmla="*/ 531 w 626"/>
                    <a:gd name="T113" fmla="*/ 129 h 153"/>
                    <a:gd name="T114" fmla="*/ 557 w 626"/>
                    <a:gd name="T115" fmla="*/ 100 h 153"/>
                    <a:gd name="T116" fmla="*/ 611 w 626"/>
                    <a:gd name="T117" fmla="*/ 131 h 153"/>
                    <a:gd name="T118" fmla="*/ 624 w 626"/>
                    <a:gd name="T119" fmla="*/ 110 h 153"/>
                    <a:gd name="T120" fmla="*/ 593 w 626"/>
                    <a:gd name="T121" fmla="*/ 57 h 15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</a:cxnLst>
                  <a:rect l="0" t="0" r="r" b="b"/>
                  <a:pathLst>
                    <a:path w="626" h="153">
                      <a:moveTo>
                        <a:pt x="22" y="83"/>
                      </a:moveTo>
                      <a:lnTo>
                        <a:pt x="22" y="83"/>
                      </a:lnTo>
                      <a:lnTo>
                        <a:pt x="19" y="86"/>
                      </a:lnTo>
                      <a:lnTo>
                        <a:pt x="14" y="91"/>
                      </a:lnTo>
                      <a:lnTo>
                        <a:pt x="9" y="100"/>
                      </a:lnTo>
                      <a:lnTo>
                        <a:pt x="3" y="109"/>
                      </a:lnTo>
                      <a:lnTo>
                        <a:pt x="0" y="119"/>
                      </a:lnTo>
                      <a:lnTo>
                        <a:pt x="0" y="129"/>
                      </a:lnTo>
                      <a:lnTo>
                        <a:pt x="2" y="133"/>
                      </a:lnTo>
                      <a:lnTo>
                        <a:pt x="5" y="138"/>
                      </a:lnTo>
                      <a:lnTo>
                        <a:pt x="10" y="141"/>
                      </a:lnTo>
                      <a:lnTo>
                        <a:pt x="15" y="145"/>
                      </a:lnTo>
                      <a:lnTo>
                        <a:pt x="15" y="145"/>
                      </a:lnTo>
                      <a:lnTo>
                        <a:pt x="29" y="150"/>
                      </a:lnTo>
                      <a:lnTo>
                        <a:pt x="40" y="153"/>
                      </a:lnTo>
                      <a:lnTo>
                        <a:pt x="50" y="153"/>
                      </a:lnTo>
                      <a:lnTo>
                        <a:pt x="60" y="153"/>
                      </a:lnTo>
                      <a:lnTo>
                        <a:pt x="67" y="153"/>
                      </a:lnTo>
                      <a:lnTo>
                        <a:pt x="74" y="152"/>
                      </a:lnTo>
                      <a:lnTo>
                        <a:pt x="79" y="148"/>
                      </a:lnTo>
                      <a:lnTo>
                        <a:pt x="85" y="145"/>
                      </a:lnTo>
                      <a:lnTo>
                        <a:pt x="85" y="145"/>
                      </a:lnTo>
                      <a:lnTo>
                        <a:pt x="88" y="140"/>
                      </a:lnTo>
                      <a:lnTo>
                        <a:pt x="92" y="134"/>
                      </a:lnTo>
                      <a:lnTo>
                        <a:pt x="95" y="121"/>
                      </a:lnTo>
                      <a:lnTo>
                        <a:pt x="99" y="103"/>
                      </a:lnTo>
                      <a:lnTo>
                        <a:pt x="112" y="96"/>
                      </a:lnTo>
                      <a:lnTo>
                        <a:pt x="112" y="96"/>
                      </a:lnTo>
                      <a:lnTo>
                        <a:pt x="114" y="98"/>
                      </a:lnTo>
                      <a:lnTo>
                        <a:pt x="118" y="103"/>
                      </a:lnTo>
                      <a:lnTo>
                        <a:pt x="121" y="105"/>
                      </a:lnTo>
                      <a:lnTo>
                        <a:pt x="126" y="105"/>
                      </a:lnTo>
                      <a:lnTo>
                        <a:pt x="133" y="105"/>
                      </a:lnTo>
                      <a:lnTo>
                        <a:pt x="140" y="103"/>
                      </a:lnTo>
                      <a:lnTo>
                        <a:pt x="140" y="103"/>
                      </a:lnTo>
                      <a:lnTo>
                        <a:pt x="147" y="100"/>
                      </a:lnTo>
                      <a:lnTo>
                        <a:pt x="150" y="93"/>
                      </a:lnTo>
                      <a:lnTo>
                        <a:pt x="154" y="86"/>
                      </a:lnTo>
                      <a:lnTo>
                        <a:pt x="154" y="77"/>
                      </a:lnTo>
                      <a:lnTo>
                        <a:pt x="154" y="69"/>
                      </a:lnTo>
                      <a:lnTo>
                        <a:pt x="152" y="62"/>
                      </a:lnTo>
                      <a:lnTo>
                        <a:pt x="149" y="57"/>
                      </a:lnTo>
                      <a:lnTo>
                        <a:pt x="147" y="55"/>
                      </a:lnTo>
                      <a:lnTo>
                        <a:pt x="147" y="55"/>
                      </a:lnTo>
                      <a:lnTo>
                        <a:pt x="145" y="55"/>
                      </a:lnTo>
                      <a:lnTo>
                        <a:pt x="145" y="58"/>
                      </a:lnTo>
                      <a:lnTo>
                        <a:pt x="147" y="67"/>
                      </a:lnTo>
                      <a:lnTo>
                        <a:pt x="147" y="72"/>
                      </a:lnTo>
                      <a:lnTo>
                        <a:pt x="147" y="76"/>
                      </a:lnTo>
                      <a:lnTo>
                        <a:pt x="145" y="81"/>
                      </a:lnTo>
                      <a:lnTo>
                        <a:pt x="140" y="83"/>
                      </a:lnTo>
                      <a:lnTo>
                        <a:pt x="140" y="83"/>
                      </a:lnTo>
                      <a:lnTo>
                        <a:pt x="135" y="83"/>
                      </a:lnTo>
                      <a:lnTo>
                        <a:pt x="130" y="83"/>
                      </a:lnTo>
                      <a:lnTo>
                        <a:pt x="123" y="77"/>
                      </a:lnTo>
                      <a:lnTo>
                        <a:pt x="112" y="69"/>
                      </a:lnTo>
                      <a:lnTo>
                        <a:pt x="112" y="69"/>
                      </a:lnTo>
                      <a:lnTo>
                        <a:pt x="111" y="67"/>
                      </a:lnTo>
                      <a:lnTo>
                        <a:pt x="111" y="67"/>
                      </a:lnTo>
                      <a:lnTo>
                        <a:pt x="109" y="70"/>
                      </a:lnTo>
                      <a:lnTo>
                        <a:pt x="99" y="76"/>
                      </a:lnTo>
                      <a:lnTo>
                        <a:pt x="99" y="76"/>
                      </a:lnTo>
                      <a:lnTo>
                        <a:pt x="93" y="77"/>
                      </a:lnTo>
                      <a:lnTo>
                        <a:pt x="88" y="77"/>
                      </a:lnTo>
                      <a:lnTo>
                        <a:pt x="83" y="77"/>
                      </a:lnTo>
                      <a:lnTo>
                        <a:pt x="76" y="74"/>
                      </a:lnTo>
                      <a:lnTo>
                        <a:pt x="74" y="74"/>
                      </a:lnTo>
                      <a:lnTo>
                        <a:pt x="71" y="76"/>
                      </a:lnTo>
                      <a:lnTo>
                        <a:pt x="71" y="76"/>
                      </a:lnTo>
                      <a:lnTo>
                        <a:pt x="69" y="77"/>
                      </a:lnTo>
                      <a:lnTo>
                        <a:pt x="69" y="83"/>
                      </a:lnTo>
                      <a:lnTo>
                        <a:pt x="76" y="91"/>
                      </a:lnTo>
                      <a:lnTo>
                        <a:pt x="83" y="102"/>
                      </a:lnTo>
                      <a:lnTo>
                        <a:pt x="85" y="107"/>
                      </a:lnTo>
                      <a:lnTo>
                        <a:pt x="85" y="110"/>
                      </a:lnTo>
                      <a:lnTo>
                        <a:pt x="85" y="110"/>
                      </a:lnTo>
                      <a:lnTo>
                        <a:pt x="79" y="117"/>
                      </a:lnTo>
                      <a:lnTo>
                        <a:pt x="71" y="126"/>
                      </a:lnTo>
                      <a:lnTo>
                        <a:pt x="66" y="129"/>
                      </a:lnTo>
                      <a:lnTo>
                        <a:pt x="59" y="131"/>
                      </a:lnTo>
                      <a:lnTo>
                        <a:pt x="52" y="133"/>
                      </a:lnTo>
                      <a:lnTo>
                        <a:pt x="43" y="131"/>
                      </a:lnTo>
                      <a:lnTo>
                        <a:pt x="43" y="131"/>
                      </a:lnTo>
                      <a:lnTo>
                        <a:pt x="31" y="128"/>
                      </a:lnTo>
                      <a:lnTo>
                        <a:pt x="26" y="122"/>
                      </a:lnTo>
                      <a:lnTo>
                        <a:pt x="24" y="117"/>
                      </a:lnTo>
                      <a:lnTo>
                        <a:pt x="22" y="110"/>
                      </a:lnTo>
                      <a:lnTo>
                        <a:pt x="22" y="110"/>
                      </a:lnTo>
                      <a:lnTo>
                        <a:pt x="22" y="107"/>
                      </a:lnTo>
                      <a:lnTo>
                        <a:pt x="22" y="102"/>
                      </a:lnTo>
                      <a:lnTo>
                        <a:pt x="24" y="91"/>
                      </a:lnTo>
                      <a:lnTo>
                        <a:pt x="24" y="84"/>
                      </a:lnTo>
                      <a:lnTo>
                        <a:pt x="24" y="83"/>
                      </a:lnTo>
                      <a:lnTo>
                        <a:pt x="22" y="83"/>
                      </a:lnTo>
                      <a:lnTo>
                        <a:pt x="22" y="83"/>
                      </a:lnTo>
                      <a:close/>
                      <a:moveTo>
                        <a:pt x="105" y="10"/>
                      </a:moveTo>
                      <a:lnTo>
                        <a:pt x="105" y="10"/>
                      </a:lnTo>
                      <a:lnTo>
                        <a:pt x="105" y="13"/>
                      </a:lnTo>
                      <a:lnTo>
                        <a:pt x="109" y="17"/>
                      </a:lnTo>
                      <a:lnTo>
                        <a:pt x="112" y="20"/>
                      </a:lnTo>
                      <a:lnTo>
                        <a:pt x="116" y="20"/>
                      </a:lnTo>
                      <a:lnTo>
                        <a:pt x="116" y="20"/>
                      </a:lnTo>
                      <a:lnTo>
                        <a:pt x="119" y="20"/>
                      </a:lnTo>
                      <a:lnTo>
                        <a:pt x="123" y="17"/>
                      </a:lnTo>
                      <a:lnTo>
                        <a:pt x="126" y="13"/>
                      </a:lnTo>
                      <a:lnTo>
                        <a:pt x="126" y="10"/>
                      </a:lnTo>
                      <a:lnTo>
                        <a:pt x="126" y="10"/>
                      </a:lnTo>
                      <a:lnTo>
                        <a:pt x="126" y="6"/>
                      </a:lnTo>
                      <a:lnTo>
                        <a:pt x="123" y="3"/>
                      </a:lnTo>
                      <a:lnTo>
                        <a:pt x="119" y="0"/>
                      </a:lnTo>
                      <a:lnTo>
                        <a:pt x="116" y="0"/>
                      </a:lnTo>
                      <a:lnTo>
                        <a:pt x="116" y="0"/>
                      </a:lnTo>
                      <a:lnTo>
                        <a:pt x="112" y="0"/>
                      </a:lnTo>
                      <a:lnTo>
                        <a:pt x="109" y="3"/>
                      </a:lnTo>
                      <a:lnTo>
                        <a:pt x="105" y="6"/>
                      </a:lnTo>
                      <a:lnTo>
                        <a:pt x="105" y="10"/>
                      </a:lnTo>
                      <a:lnTo>
                        <a:pt x="105" y="10"/>
                      </a:lnTo>
                      <a:close/>
                      <a:moveTo>
                        <a:pt x="105" y="48"/>
                      </a:moveTo>
                      <a:lnTo>
                        <a:pt x="105" y="48"/>
                      </a:lnTo>
                      <a:lnTo>
                        <a:pt x="111" y="48"/>
                      </a:lnTo>
                      <a:lnTo>
                        <a:pt x="116" y="45"/>
                      </a:lnTo>
                      <a:lnTo>
                        <a:pt x="118" y="41"/>
                      </a:lnTo>
                      <a:lnTo>
                        <a:pt x="119" y="38"/>
                      </a:lnTo>
                      <a:lnTo>
                        <a:pt x="119" y="38"/>
                      </a:lnTo>
                      <a:lnTo>
                        <a:pt x="118" y="34"/>
                      </a:lnTo>
                      <a:lnTo>
                        <a:pt x="116" y="31"/>
                      </a:lnTo>
                      <a:lnTo>
                        <a:pt x="111" y="27"/>
                      </a:lnTo>
                      <a:lnTo>
                        <a:pt x="105" y="27"/>
                      </a:lnTo>
                      <a:lnTo>
                        <a:pt x="105" y="27"/>
                      </a:lnTo>
                      <a:lnTo>
                        <a:pt x="100" y="27"/>
                      </a:lnTo>
                      <a:lnTo>
                        <a:pt x="95" y="31"/>
                      </a:lnTo>
                      <a:lnTo>
                        <a:pt x="93" y="34"/>
                      </a:lnTo>
                      <a:lnTo>
                        <a:pt x="92" y="38"/>
                      </a:lnTo>
                      <a:lnTo>
                        <a:pt x="92" y="38"/>
                      </a:lnTo>
                      <a:lnTo>
                        <a:pt x="93" y="41"/>
                      </a:lnTo>
                      <a:lnTo>
                        <a:pt x="95" y="45"/>
                      </a:lnTo>
                      <a:lnTo>
                        <a:pt x="100" y="48"/>
                      </a:lnTo>
                      <a:lnTo>
                        <a:pt x="105" y="48"/>
                      </a:lnTo>
                      <a:lnTo>
                        <a:pt x="105" y="48"/>
                      </a:lnTo>
                      <a:close/>
                      <a:moveTo>
                        <a:pt x="130" y="27"/>
                      </a:moveTo>
                      <a:lnTo>
                        <a:pt x="130" y="27"/>
                      </a:lnTo>
                      <a:lnTo>
                        <a:pt x="126" y="27"/>
                      </a:lnTo>
                      <a:lnTo>
                        <a:pt x="123" y="31"/>
                      </a:lnTo>
                      <a:lnTo>
                        <a:pt x="119" y="34"/>
                      </a:lnTo>
                      <a:lnTo>
                        <a:pt x="119" y="38"/>
                      </a:lnTo>
                      <a:lnTo>
                        <a:pt x="119" y="38"/>
                      </a:lnTo>
                      <a:lnTo>
                        <a:pt x="119" y="41"/>
                      </a:lnTo>
                      <a:lnTo>
                        <a:pt x="123" y="45"/>
                      </a:lnTo>
                      <a:lnTo>
                        <a:pt x="126" y="48"/>
                      </a:lnTo>
                      <a:lnTo>
                        <a:pt x="130" y="48"/>
                      </a:lnTo>
                      <a:lnTo>
                        <a:pt x="130" y="48"/>
                      </a:lnTo>
                      <a:lnTo>
                        <a:pt x="133" y="48"/>
                      </a:lnTo>
                      <a:lnTo>
                        <a:pt x="137" y="45"/>
                      </a:lnTo>
                      <a:lnTo>
                        <a:pt x="140" y="41"/>
                      </a:lnTo>
                      <a:lnTo>
                        <a:pt x="140" y="38"/>
                      </a:lnTo>
                      <a:lnTo>
                        <a:pt x="140" y="38"/>
                      </a:lnTo>
                      <a:lnTo>
                        <a:pt x="140" y="34"/>
                      </a:lnTo>
                      <a:lnTo>
                        <a:pt x="137" y="31"/>
                      </a:lnTo>
                      <a:lnTo>
                        <a:pt x="133" y="27"/>
                      </a:lnTo>
                      <a:lnTo>
                        <a:pt x="130" y="27"/>
                      </a:lnTo>
                      <a:lnTo>
                        <a:pt x="130" y="27"/>
                      </a:lnTo>
                      <a:close/>
                      <a:moveTo>
                        <a:pt x="175" y="89"/>
                      </a:moveTo>
                      <a:lnTo>
                        <a:pt x="175" y="89"/>
                      </a:lnTo>
                      <a:lnTo>
                        <a:pt x="171" y="95"/>
                      </a:lnTo>
                      <a:lnTo>
                        <a:pt x="168" y="100"/>
                      </a:lnTo>
                      <a:lnTo>
                        <a:pt x="168" y="103"/>
                      </a:lnTo>
                      <a:lnTo>
                        <a:pt x="168" y="105"/>
                      </a:lnTo>
                      <a:lnTo>
                        <a:pt x="169" y="109"/>
                      </a:lnTo>
                      <a:lnTo>
                        <a:pt x="175" y="110"/>
                      </a:lnTo>
                      <a:lnTo>
                        <a:pt x="175" y="110"/>
                      </a:lnTo>
                      <a:lnTo>
                        <a:pt x="182" y="112"/>
                      </a:lnTo>
                      <a:lnTo>
                        <a:pt x="188" y="112"/>
                      </a:lnTo>
                      <a:lnTo>
                        <a:pt x="206" y="109"/>
                      </a:lnTo>
                      <a:lnTo>
                        <a:pt x="223" y="103"/>
                      </a:lnTo>
                      <a:lnTo>
                        <a:pt x="230" y="103"/>
                      </a:lnTo>
                      <a:lnTo>
                        <a:pt x="230" y="103"/>
                      </a:lnTo>
                      <a:lnTo>
                        <a:pt x="228" y="103"/>
                      </a:lnTo>
                      <a:lnTo>
                        <a:pt x="237" y="103"/>
                      </a:lnTo>
                      <a:lnTo>
                        <a:pt x="237" y="103"/>
                      </a:lnTo>
                      <a:lnTo>
                        <a:pt x="252" y="105"/>
                      </a:lnTo>
                      <a:lnTo>
                        <a:pt x="256" y="105"/>
                      </a:lnTo>
                      <a:lnTo>
                        <a:pt x="258" y="103"/>
                      </a:lnTo>
                      <a:lnTo>
                        <a:pt x="258" y="103"/>
                      </a:lnTo>
                      <a:lnTo>
                        <a:pt x="259" y="100"/>
                      </a:lnTo>
                      <a:lnTo>
                        <a:pt x="261" y="98"/>
                      </a:lnTo>
                      <a:lnTo>
                        <a:pt x="261" y="96"/>
                      </a:lnTo>
                      <a:lnTo>
                        <a:pt x="258" y="96"/>
                      </a:lnTo>
                      <a:lnTo>
                        <a:pt x="258" y="96"/>
                      </a:lnTo>
                      <a:lnTo>
                        <a:pt x="249" y="95"/>
                      </a:lnTo>
                      <a:lnTo>
                        <a:pt x="247" y="93"/>
                      </a:lnTo>
                      <a:lnTo>
                        <a:pt x="244" y="89"/>
                      </a:lnTo>
                      <a:lnTo>
                        <a:pt x="244" y="89"/>
                      </a:lnTo>
                      <a:lnTo>
                        <a:pt x="244" y="84"/>
                      </a:lnTo>
                      <a:lnTo>
                        <a:pt x="246" y="79"/>
                      </a:lnTo>
                      <a:lnTo>
                        <a:pt x="247" y="76"/>
                      </a:lnTo>
                      <a:lnTo>
                        <a:pt x="251" y="76"/>
                      </a:lnTo>
                      <a:lnTo>
                        <a:pt x="251" y="76"/>
                      </a:lnTo>
                      <a:lnTo>
                        <a:pt x="258" y="83"/>
                      </a:lnTo>
                      <a:lnTo>
                        <a:pt x="261" y="86"/>
                      </a:lnTo>
                      <a:lnTo>
                        <a:pt x="265" y="89"/>
                      </a:lnTo>
                      <a:lnTo>
                        <a:pt x="265" y="89"/>
                      </a:lnTo>
                      <a:lnTo>
                        <a:pt x="266" y="89"/>
                      </a:lnTo>
                      <a:lnTo>
                        <a:pt x="268" y="88"/>
                      </a:lnTo>
                      <a:lnTo>
                        <a:pt x="268" y="83"/>
                      </a:lnTo>
                      <a:lnTo>
                        <a:pt x="266" y="74"/>
                      </a:lnTo>
                      <a:lnTo>
                        <a:pt x="265" y="69"/>
                      </a:lnTo>
                      <a:lnTo>
                        <a:pt x="265" y="69"/>
                      </a:lnTo>
                      <a:lnTo>
                        <a:pt x="263" y="65"/>
                      </a:lnTo>
                      <a:lnTo>
                        <a:pt x="259" y="64"/>
                      </a:lnTo>
                      <a:lnTo>
                        <a:pt x="256" y="62"/>
                      </a:lnTo>
                      <a:lnTo>
                        <a:pt x="251" y="55"/>
                      </a:lnTo>
                      <a:lnTo>
                        <a:pt x="251" y="55"/>
                      </a:lnTo>
                      <a:lnTo>
                        <a:pt x="246" y="48"/>
                      </a:lnTo>
                      <a:lnTo>
                        <a:pt x="240" y="45"/>
                      </a:lnTo>
                      <a:lnTo>
                        <a:pt x="235" y="43"/>
                      </a:lnTo>
                      <a:lnTo>
                        <a:pt x="230" y="41"/>
                      </a:lnTo>
                      <a:lnTo>
                        <a:pt x="230" y="41"/>
                      </a:lnTo>
                      <a:lnTo>
                        <a:pt x="225" y="38"/>
                      </a:lnTo>
                      <a:lnTo>
                        <a:pt x="221" y="36"/>
                      </a:lnTo>
                      <a:lnTo>
                        <a:pt x="218" y="36"/>
                      </a:lnTo>
                      <a:lnTo>
                        <a:pt x="216" y="41"/>
                      </a:lnTo>
                      <a:lnTo>
                        <a:pt x="216" y="41"/>
                      </a:lnTo>
                      <a:lnTo>
                        <a:pt x="218" y="45"/>
                      </a:lnTo>
                      <a:lnTo>
                        <a:pt x="220" y="48"/>
                      </a:lnTo>
                      <a:lnTo>
                        <a:pt x="223" y="51"/>
                      </a:lnTo>
                      <a:lnTo>
                        <a:pt x="227" y="57"/>
                      </a:lnTo>
                      <a:lnTo>
                        <a:pt x="225" y="58"/>
                      </a:lnTo>
                      <a:lnTo>
                        <a:pt x="223" y="62"/>
                      </a:lnTo>
                      <a:lnTo>
                        <a:pt x="223" y="62"/>
                      </a:lnTo>
                      <a:lnTo>
                        <a:pt x="213" y="70"/>
                      </a:lnTo>
                      <a:lnTo>
                        <a:pt x="211" y="72"/>
                      </a:lnTo>
                      <a:lnTo>
                        <a:pt x="209" y="76"/>
                      </a:lnTo>
                      <a:lnTo>
                        <a:pt x="209" y="76"/>
                      </a:lnTo>
                      <a:lnTo>
                        <a:pt x="211" y="79"/>
                      </a:lnTo>
                      <a:lnTo>
                        <a:pt x="213" y="81"/>
                      </a:lnTo>
                      <a:lnTo>
                        <a:pt x="213" y="81"/>
                      </a:lnTo>
                      <a:lnTo>
                        <a:pt x="209" y="83"/>
                      </a:lnTo>
                      <a:lnTo>
                        <a:pt x="209" y="83"/>
                      </a:lnTo>
                      <a:lnTo>
                        <a:pt x="201" y="84"/>
                      </a:lnTo>
                      <a:lnTo>
                        <a:pt x="190" y="84"/>
                      </a:lnTo>
                      <a:lnTo>
                        <a:pt x="180" y="86"/>
                      </a:lnTo>
                      <a:lnTo>
                        <a:pt x="176" y="88"/>
                      </a:lnTo>
                      <a:lnTo>
                        <a:pt x="175" y="89"/>
                      </a:lnTo>
                      <a:lnTo>
                        <a:pt x="175" y="89"/>
                      </a:lnTo>
                      <a:close/>
                      <a:moveTo>
                        <a:pt x="237" y="69"/>
                      </a:moveTo>
                      <a:lnTo>
                        <a:pt x="237" y="69"/>
                      </a:lnTo>
                      <a:lnTo>
                        <a:pt x="240" y="70"/>
                      </a:lnTo>
                      <a:lnTo>
                        <a:pt x="240" y="72"/>
                      </a:lnTo>
                      <a:lnTo>
                        <a:pt x="240" y="74"/>
                      </a:lnTo>
                      <a:lnTo>
                        <a:pt x="239" y="77"/>
                      </a:lnTo>
                      <a:lnTo>
                        <a:pt x="233" y="81"/>
                      </a:lnTo>
                      <a:lnTo>
                        <a:pt x="230" y="83"/>
                      </a:lnTo>
                      <a:lnTo>
                        <a:pt x="230" y="83"/>
                      </a:lnTo>
                      <a:lnTo>
                        <a:pt x="228" y="83"/>
                      </a:lnTo>
                      <a:lnTo>
                        <a:pt x="228" y="79"/>
                      </a:lnTo>
                      <a:lnTo>
                        <a:pt x="228" y="74"/>
                      </a:lnTo>
                      <a:lnTo>
                        <a:pt x="232" y="69"/>
                      </a:lnTo>
                      <a:lnTo>
                        <a:pt x="233" y="69"/>
                      </a:lnTo>
                      <a:lnTo>
                        <a:pt x="237" y="69"/>
                      </a:lnTo>
                      <a:lnTo>
                        <a:pt x="237" y="69"/>
                      </a:lnTo>
                      <a:close/>
                      <a:moveTo>
                        <a:pt x="320" y="138"/>
                      </a:moveTo>
                      <a:lnTo>
                        <a:pt x="320" y="138"/>
                      </a:lnTo>
                      <a:lnTo>
                        <a:pt x="322" y="131"/>
                      </a:lnTo>
                      <a:lnTo>
                        <a:pt x="323" y="115"/>
                      </a:lnTo>
                      <a:lnTo>
                        <a:pt x="325" y="103"/>
                      </a:lnTo>
                      <a:lnTo>
                        <a:pt x="325" y="93"/>
                      </a:lnTo>
                      <a:lnTo>
                        <a:pt x="323" y="81"/>
                      </a:lnTo>
                      <a:lnTo>
                        <a:pt x="320" y="69"/>
                      </a:lnTo>
                      <a:lnTo>
                        <a:pt x="320" y="69"/>
                      </a:lnTo>
                      <a:lnTo>
                        <a:pt x="311" y="46"/>
                      </a:lnTo>
                      <a:lnTo>
                        <a:pt x="303" y="27"/>
                      </a:lnTo>
                      <a:lnTo>
                        <a:pt x="297" y="22"/>
                      </a:lnTo>
                      <a:lnTo>
                        <a:pt x="294" y="19"/>
                      </a:lnTo>
                      <a:lnTo>
                        <a:pt x="289" y="17"/>
                      </a:lnTo>
                      <a:lnTo>
                        <a:pt x="285" y="20"/>
                      </a:lnTo>
                      <a:lnTo>
                        <a:pt x="285" y="20"/>
                      </a:lnTo>
                      <a:lnTo>
                        <a:pt x="282" y="26"/>
                      </a:lnTo>
                      <a:lnTo>
                        <a:pt x="282" y="32"/>
                      </a:lnTo>
                      <a:lnTo>
                        <a:pt x="284" y="41"/>
                      </a:lnTo>
                      <a:lnTo>
                        <a:pt x="285" y="48"/>
                      </a:lnTo>
                      <a:lnTo>
                        <a:pt x="292" y="64"/>
                      </a:lnTo>
                      <a:lnTo>
                        <a:pt x="299" y="76"/>
                      </a:lnTo>
                      <a:lnTo>
                        <a:pt x="299" y="76"/>
                      </a:lnTo>
                      <a:lnTo>
                        <a:pt x="303" y="83"/>
                      </a:lnTo>
                      <a:lnTo>
                        <a:pt x="304" y="91"/>
                      </a:lnTo>
                      <a:lnTo>
                        <a:pt x="308" y="110"/>
                      </a:lnTo>
                      <a:lnTo>
                        <a:pt x="313" y="138"/>
                      </a:lnTo>
                      <a:lnTo>
                        <a:pt x="313" y="138"/>
                      </a:lnTo>
                      <a:lnTo>
                        <a:pt x="315" y="140"/>
                      </a:lnTo>
                      <a:lnTo>
                        <a:pt x="316" y="140"/>
                      </a:lnTo>
                      <a:lnTo>
                        <a:pt x="320" y="138"/>
                      </a:lnTo>
                      <a:lnTo>
                        <a:pt x="320" y="138"/>
                      </a:lnTo>
                      <a:close/>
                      <a:moveTo>
                        <a:pt x="382" y="131"/>
                      </a:moveTo>
                      <a:lnTo>
                        <a:pt x="382" y="131"/>
                      </a:lnTo>
                      <a:lnTo>
                        <a:pt x="384" y="133"/>
                      </a:lnTo>
                      <a:lnTo>
                        <a:pt x="386" y="131"/>
                      </a:lnTo>
                      <a:lnTo>
                        <a:pt x="389" y="126"/>
                      </a:lnTo>
                      <a:lnTo>
                        <a:pt x="396" y="110"/>
                      </a:lnTo>
                      <a:lnTo>
                        <a:pt x="396" y="110"/>
                      </a:lnTo>
                      <a:lnTo>
                        <a:pt x="396" y="107"/>
                      </a:lnTo>
                      <a:lnTo>
                        <a:pt x="396" y="102"/>
                      </a:lnTo>
                      <a:lnTo>
                        <a:pt x="394" y="89"/>
                      </a:lnTo>
                      <a:lnTo>
                        <a:pt x="391" y="79"/>
                      </a:lnTo>
                      <a:lnTo>
                        <a:pt x="391" y="76"/>
                      </a:lnTo>
                      <a:lnTo>
                        <a:pt x="389" y="76"/>
                      </a:lnTo>
                      <a:lnTo>
                        <a:pt x="389" y="76"/>
                      </a:lnTo>
                      <a:lnTo>
                        <a:pt x="391" y="72"/>
                      </a:lnTo>
                      <a:lnTo>
                        <a:pt x="396" y="62"/>
                      </a:lnTo>
                      <a:lnTo>
                        <a:pt x="396" y="62"/>
                      </a:lnTo>
                      <a:lnTo>
                        <a:pt x="401" y="53"/>
                      </a:lnTo>
                      <a:lnTo>
                        <a:pt x="406" y="43"/>
                      </a:lnTo>
                      <a:lnTo>
                        <a:pt x="412" y="31"/>
                      </a:lnTo>
                      <a:lnTo>
                        <a:pt x="412" y="26"/>
                      </a:lnTo>
                      <a:lnTo>
                        <a:pt x="410" y="20"/>
                      </a:lnTo>
                      <a:lnTo>
                        <a:pt x="410" y="20"/>
                      </a:lnTo>
                      <a:lnTo>
                        <a:pt x="408" y="17"/>
                      </a:lnTo>
                      <a:lnTo>
                        <a:pt x="405" y="17"/>
                      </a:lnTo>
                      <a:lnTo>
                        <a:pt x="401" y="20"/>
                      </a:lnTo>
                      <a:lnTo>
                        <a:pt x="398" y="24"/>
                      </a:lnTo>
                      <a:lnTo>
                        <a:pt x="391" y="34"/>
                      </a:lnTo>
                      <a:lnTo>
                        <a:pt x="386" y="38"/>
                      </a:lnTo>
                      <a:lnTo>
                        <a:pt x="382" y="41"/>
                      </a:lnTo>
                      <a:lnTo>
                        <a:pt x="382" y="41"/>
                      </a:lnTo>
                      <a:lnTo>
                        <a:pt x="379" y="41"/>
                      </a:lnTo>
                      <a:lnTo>
                        <a:pt x="374" y="39"/>
                      </a:lnTo>
                      <a:lnTo>
                        <a:pt x="367" y="31"/>
                      </a:lnTo>
                      <a:lnTo>
                        <a:pt x="363" y="27"/>
                      </a:lnTo>
                      <a:lnTo>
                        <a:pt x="358" y="22"/>
                      </a:lnTo>
                      <a:lnTo>
                        <a:pt x="353" y="20"/>
                      </a:lnTo>
                      <a:lnTo>
                        <a:pt x="348" y="20"/>
                      </a:lnTo>
                      <a:lnTo>
                        <a:pt x="348" y="20"/>
                      </a:lnTo>
                      <a:lnTo>
                        <a:pt x="342" y="24"/>
                      </a:lnTo>
                      <a:lnTo>
                        <a:pt x="342" y="27"/>
                      </a:lnTo>
                      <a:lnTo>
                        <a:pt x="344" y="32"/>
                      </a:lnTo>
                      <a:lnTo>
                        <a:pt x="346" y="39"/>
                      </a:lnTo>
                      <a:lnTo>
                        <a:pt x="355" y="53"/>
                      </a:lnTo>
                      <a:lnTo>
                        <a:pt x="361" y="62"/>
                      </a:lnTo>
                      <a:lnTo>
                        <a:pt x="361" y="62"/>
                      </a:lnTo>
                      <a:lnTo>
                        <a:pt x="367" y="76"/>
                      </a:lnTo>
                      <a:lnTo>
                        <a:pt x="374" y="96"/>
                      </a:lnTo>
                      <a:lnTo>
                        <a:pt x="382" y="131"/>
                      </a:lnTo>
                      <a:lnTo>
                        <a:pt x="382" y="131"/>
                      </a:lnTo>
                      <a:close/>
                      <a:moveTo>
                        <a:pt x="507" y="131"/>
                      </a:moveTo>
                      <a:lnTo>
                        <a:pt x="507" y="131"/>
                      </a:lnTo>
                      <a:lnTo>
                        <a:pt x="508" y="129"/>
                      </a:lnTo>
                      <a:lnTo>
                        <a:pt x="510" y="129"/>
                      </a:lnTo>
                      <a:lnTo>
                        <a:pt x="512" y="124"/>
                      </a:lnTo>
                      <a:lnTo>
                        <a:pt x="512" y="117"/>
                      </a:lnTo>
                      <a:lnTo>
                        <a:pt x="510" y="109"/>
                      </a:lnTo>
                      <a:lnTo>
                        <a:pt x="500" y="83"/>
                      </a:lnTo>
                      <a:lnTo>
                        <a:pt x="500" y="83"/>
                      </a:lnTo>
                      <a:lnTo>
                        <a:pt x="496" y="74"/>
                      </a:lnTo>
                      <a:lnTo>
                        <a:pt x="493" y="62"/>
                      </a:lnTo>
                      <a:lnTo>
                        <a:pt x="493" y="62"/>
                      </a:lnTo>
                      <a:lnTo>
                        <a:pt x="489" y="41"/>
                      </a:lnTo>
                      <a:lnTo>
                        <a:pt x="486" y="31"/>
                      </a:lnTo>
                      <a:lnTo>
                        <a:pt x="479" y="20"/>
                      </a:lnTo>
                      <a:lnTo>
                        <a:pt x="479" y="20"/>
                      </a:lnTo>
                      <a:lnTo>
                        <a:pt x="476" y="17"/>
                      </a:lnTo>
                      <a:lnTo>
                        <a:pt x="470" y="15"/>
                      </a:lnTo>
                      <a:lnTo>
                        <a:pt x="465" y="15"/>
                      </a:lnTo>
                      <a:lnTo>
                        <a:pt x="460" y="15"/>
                      </a:lnTo>
                      <a:lnTo>
                        <a:pt x="451" y="20"/>
                      </a:lnTo>
                      <a:lnTo>
                        <a:pt x="444" y="27"/>
                      </a:lnTo>
                      <a:lnTo>
                        <a:pt x="444" y="27"/>
                      </a:lnTo>
                      <a:lnTo>
                        <a:pt x="439" y="34"/>
                      </a:lnTo>
                      <a:lnTo>
                        <a:pt x="438" y="39"/>
                      </a:lnTo>
                      <a:lnTo>
                        <a:pt x="436" y="45"/>
                      </a:lnTo>
                      <a:lnTo>
                        <a:pt x="436" y="50"/>
                      </a:lnTo>
                      <a:lnTo>
                        <a:pt x="438" y="57"/>
                      </a:lnTo>
                      <a:lnTo>
                        <a:pt x="439" y="65"/>
                      </a:lnTo>
                      <a:lnTo>
                        <a:pt x="444" y="76"/>
                      </a:lnTo>
                      <a:lnTo>
                        <a:pt x="444" y="76"/>
                      </a:lnTo>
                      <a:lnTo>
                        <a:pt x="450" y="84"/>
                      </a:lnTo>
                      <a:lnTo>
                        <a:pt x="457" y="89"/>
                      </a:lnTo>
                      <a:lnTo>
                        <a:pt x="462" y="93"/>
                      </a:lnTo>
                      <a:lnTo>
                        <a:pt x="467" y="93"/>
                      </a:lnTo>
                      <a:lnTo>
                        <a:pt x="472" y="93"/>
                      </a:lnTo>
                      <a:lnTo>
                        <a:pt x="476" y="91"/>
                      </a:lnTo>
                      <a:lnTo>
                        <a:pt x="479" y="89"/>
                      </a:lnTo>
                      <a:lnTo>
                        <a:pt x="479" y="89"/>
                      </a:lnTo>
                      <a:lnTo>
                        <a:pt x="481" y="96"/>
                      </a:lnTo>
                      <a:lnTo>
                        <a:pt x="488" y="112"/>
                      </a:lnTo>
                      <a:lnTo>
                        <a:pt x="491" y="119"/>
                      </a:lnTo>
                      <a:lnTo>
                        <a:pt x="496" y="126"/>
                      </a:lnTo>
                      <a:lnTo>
                        <a:pt x="502" y="129"/>
                      </a:lnTo>
                      <a:lnTo>
                        <a:pt x="507" y="131"/>
                      </a:lnTo>
                      <a:lnTo>
                        <a:pt x="507" y="131"/>
                      </a:lnTo>
                      <a:close/>
                      <a:moveTo>
                        <a:pt x="569" y="20"/>
                      </a:moveTo>
                      <a:lnTo>
                        <a:pt x="569" y="20"/>
                      </a:lnTo>
                      <a:lnTo>
                        <a:pt x="566" y="24"/>
                      </a:lnTo>
                      <a:lnTo>
                        <a:pt x="562" y="31"/>
                      </a:lnTo>
                      <a:lnTo>
                        <a:pt x="555" y="51"/>
                      </a:lnTo>
                      <a:lnTo>
                        <a:pt x="541" y="89"/>
                      </a:lnTo>
                      <a:lnTo>
                        <a:pt x="541" y="89"/>
                      </a:lnTo>
                      <a:lnTo>
                        <a:pt x="531" y="114"/>
                      </a:lnTo>
                      <a:lnTo>
                        <a:pt x="529" y="121"/>
                      </a:lnTo>
                      <a:lnTo>
                        <a:pt x="529" y="126"/>
                      </a:lnTo>
                      <a:lnTo>
                        <a:pt x="531" y="129"/>
                      </a:lnTo>
                      <a:lnTo>
                        <a:pt x="534" y="131"/>
                      </a:lnTo>
                      <a:lnTo>
                        <a:pt x="534" y="131"/>
                      </a:lnTo>
                      <a:lnTo>
                        <a:pt x="536" y="131"/>
                      </a:lnTo>
                      <a:lnTo>
                        <a:pt x="540" y="129"/>
                      </a:lnTo>
                      <a:lnTo>
                        <a:pt x="545" y="122"/>
                      </a:lnTo>
                      <a:lnTo>
                        <a:pt x="552" y="112"/>
                      </a:lnTo>
                      <a:lnTo>
                        <a:pt x="557" y="100"/>
                      </a:lnTo>
                      <a:lnTo>
                        <a:pt x="566" y="79"/>
                      </a:lnTo>
                      <a:lnTo>
                        <a:pt x="569" y="69"/>
                      </a:lnTo>
                      <a:lnTo>
                        <a:pt x="569" y="69"/>
                      </a:lnTo>
                      <a:lnTo>
                        <a:pt x="586" y="100"/>
                      </a:lnTo>
                      <a:lnTo>
                        <a:pt x="600" y="121"/>
                      </a:lnTo>
                      <a:lnTo>
                        <a:pt x="605" y="128"/>
                      </a:lnTo>
                      <a:lnTo>
                        <a:pt x="611" y="131"/>
                      </a:lnTo>
                      <a:lnTo>
                        <a:pt x="611" y="131"/>
                      </a:lnTo>
                      <a:lnTo>
                        <a:pt x="614" y="131"/>
                      </a:lnTo>
                      <a:lnTo>
                        <a:pt x="617" y="129"/>
                      </a:lnTo>
                      <a:lnTo>
                        <a:pt x="623" y="124"/>
                      </a:lnTo>
                      <a:lnTo>
                        <a:pt x="626" y="117"/>
                      </a:lnTo>
                      <a:lnTo>
                        <a:pt x="626" y="114"/>
                      </a:lnTo>
                      <a:lnTo>
                        <a:pt x="624" y="110"/>
                      </a:lnTo>
                      <a:lnTo>
                        <a:pt x="624" y="110"/>
                      </a:lnTo>
                      <a:lnTo>
                        <a:pt x="617" y="96"/>
                      </a:lnTo>
                      <a:lnTo>
                        <a:pt x="612" y="88"/>
                      </a:lnTo>
                      <a:lnTo>
                        <a:pt x="604" y="76"/>
                      </a:lnTo>
                      <a:lnTo>
                        <a:pt x="604" y="76"/>
                      </a:lnTo>
                      <a:lnTo>
                        <a:pt x="598" y="67"/>
                      </a:lnTo>
                      <a:lnTo>
                        <a:pt x="593" y="57"/>
                      </a:lnTo>
                      <a:lnTo>
                        <a:pt x="585" y="38"/>
                      </a:lnTo>
                      <a:lnTo>
                        <a:pt x="576" y="24"/>
                      </a:lnTo>
                      <a:lnTo>
                        <a:pt x="572" y="20"/>
                      </a:lnTo>
                      <a:lnTo>
                        <a:pt x="571" y="20"/>
                      </a:lnTo>
                      <a:lnTo>
                        <a:pt x="569" y="20"/>
                      </a:lnTo>
                      <a:lnTo>
                        <a:pt x="569" y="20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14" name="Freeform 372">
                  <a:extLst>
                    <a:ext uri="{FF2B5EF4-FFF2-40B4-BE49-F238E27FC236}">
                      <a16:creationId xmlns:a16="http://schemas.microsoft.com/office/drawing/2014/main" id="{854BCA8C-D8CA-4B8C-9DEC-21DA996C995E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163" y="0"/>
                  <a:ext cx="2047" cy="505"/>
                </a:xfrm>
                <a:custGeom>
                  <a:avLst/>
                  <a:gdLst>
                    <a:gd name="T0" fmla="*/ 14 w 2047"/>
                    <a:gd name="T1" fmla="*/ 344 h 505"/>
                    <a:gd name="T2" fmla="*/ 215 w 2047"/>
                    <a:gd name="T3" fmla="*/ 374 h 505"/>
                    <a:gd name="T4" fmla="*/ 161 w 2047"/>
                    <a:gd name="T5" fmla="*/ 401 h 505"/>
                    <a:gd name="T6" fmla="*/ 113 w 2047"/>
                    <a:gd name="T7" fmla="*/ 436 h 505"/>
                    <a:gd name="T8" fmla="*/ 45 w 2047"/>
                    <a:gd name="T9" fmla="*/ 470 h 505"/>
                    <a:gd name="T10" fmla="*/ 52 w 2047"/>
                    <a:gd name="T11" fmla="*/ 491 h 505"/>
                    <a:gd name="T12" fmla="*/ 175 w 2047"/>
                    <a:gd name="T13" fmla="*/ 394 h 505"/>
                    <a:gd name="T14" fmla="*/ 222 w 2047"/>
                    <a:gd name="T15" fmla="*/ 138 h 505"/>
                    <a:gd name="T16" fmla="*/ 327 w 2047"/>
                    <a:gd name="T17" fmla="*/ 322 h 505"/>
                    <a:gd name="T18" fmla="*/ 270 w 2047"/>
                    <a:gd name="T19" fmla="*/ 377 h 505"/>
                    <a:gd name="T20" fmla="*/ 269 w 2047"/>
                    <a:gd name="T21" fmla="*/ 195 h 505"/>
                    <a:gd name="T22" fmla="*/ 471 w 2047"/>
                    <a:gd name="T23" fmla="*/ 100 h 505"/>
                    <a:gd name="T24" fmla="*/ 416 w 2047"/>
                    <a:gd name="T25" fmla="*/ 310 h 505"/>
                    <a:gd name="T26" fmla="*/ 514 w 2047"/>
                    <a:gd name="T27" fmla="*/ 249 h 505"/>
                    <a:gd name="T28" fmla="*/ 486 w 2047"/>
                    <a:gd name="T29" fmla="*/ 228 h 505"/>
                    <a:gd name="T30" fmla="*/ 585 w 2047"/>
                    <a:gd name="T31" fmla="*/ 216 h 505"/>
                    <a:gd name="T32" fmla="*/ 602 w 2047"/>
                    <a:gd name="T33" fmla="*/ 211 h 505"/>
                    <a:gd name="T34" fmla="*/ 570 w 2047"/>
                    <a:gd name="T35" fmla="*/ 97 h 505"/>
                    <a:gd name="T36" fmla="*/ 561 w 2047"/>
                    <a:gd name="T37" fmla="*/ 166 h 505"/>
                    <a:gd name="T38" fmla="*/ 832 w 2047"/>
                    <a:gd name="T39" fmla="*/ 206 h 505"/>
                    <a:gd name="T40" fmla="*/ 990 w 2047"/>
                    <a:gd name="T41" fmla="*/ 154 h 505"/>
                    <a:gd name="T42" fmla="*/ 1007 w 2047"/>
                    <a:gd name="T43" fmla="*/ 102 h 505"/>
                    <a:gd name="T44" fmla="*/ 888 w 2047"/>
                    <a:gd name="T45" fmla="*/ 166 h 505"/>
                    <a:gd name="T46" fmla="*/ 784 w 2047"/>
                    <a:gd name="T47" fmla="*/ 183 h 505"/>
                    <a:gd name="T48" fmla="*/ 675 w 2047"/>
                    <a:gd name="T49" fmla="*/ 204 h 505"/>
                    <a:gd name="T50" fmla="*/ 682 w 2047"/>
                    <a:gd name="T51" fmla="*/ 61 h 505"/>
                    <a:gd name="T52" fmla="*/ 730 w 2047"/>
                    <a:gd name="T53" fmla="*/ 45 h 505"/>
                    <a:gd name="T54" fmla="*/ 807 w 2047"/>
                    <a:gd name="T55" fmla="*/ 19 h 505"/>
                    <a:gd name="T56" fmla="*/ 865 w 2047"/>
                    <a:gd name="T57" fmla="*/ 55 h 505"/>
                    <a:gd name="T58" fmla="*/ 793 w 2047"/>
                    <a:gd name="T59" fmla="*/ 66 h 505"/>
                    <a:gd name="T60" fmla="*/ 820 w 2047"/>
                    <a:gd name="T61" fmla="*/ 67 h 505"/>
                    <a:gd name="T62" fmla="*/ 960 w 2047"/>
                    <a:gd name="T63" fmla="*/ 21 h 505"/>
                    <a:gd name="T64" fmla="*/ 1114 w 2047"/>
                    <a:gd name="T65" fmla="*/ 104 h 505"/>
                    <a:gd name="T66" fmla="*/ 1189 w 2047"/>
                    <a:gd name="T67" fmla="*/ 35 h 505"/>
                    <a:gd name="T68" fmla="*/ 1182 w 2047"/>
                    <a:gd name="T69" fmla="*/ 57 h 505"/>
                    <a:gd name="T70" fmla="*/ 1255 w 2047"/>
                    <a:gd name="T71" fmla="*/ 111 h 505"/>
                    <a:gd name="T72" fmla="*/ 1199 w 2047"/>
                    <a:gd name="T73" fmla="*/ 111 h 505"/>
                    <a:gd name="T74" fmla="*/ 1127 w 2047"/>
                    <a:gd name="T75" fmla="*/ 157 h 505"/>
                    <a:gd name="T76" fmla="*/ 1090 w 2047"/>
                    <a:gd name="T77" fmla="*/ 195 h 505"/>
                    <a:gd name="T78" fmla="*/ 1222 w 2047"/>
                    <a:gd name="T79" fmla="*/ 216 h 505"/>
                    <a:gd name="T80" fmla="*/ 1298 w 2047"/>
                    <a:gd name="T81" fmla="*/ 142 h 505"/>
                    <a:gd name="T82" fmla="*/ 1426 w 2047"/>
                    <a:gd name="T83" fmla="*/ 166 h 505"/>
                    <a:gd name="T84" fmla="*/ 1448 w 2047"/>
                    <a:gd name="T85" fmla="*/ 270 h 505"/>
                    <a:gd name="T86" fmla="*/ 1452 w 2047"/>
                    <a:gd name="T87" fmla="*/ 197 h 505"/>
                    <a:gd name="T88" fmla="*/ 1547 w 2047"/>
                    <a:gd name="T89" fmla="*/ 52 h 505"/>
                    <a:gd name="T90" fmla="*/ 1538 w 2047"/>
                    <a:gd name="T91" fmla="*/ 83 h 505"/>
                    <a:gd name="T92" fmla="*/ 1509 w 2047"/>
                    <a:gd name="T93" fmla="*/ 272 h 505"/>
                    <a:gd name="T94" fmla="*/ 1476 w 2047"/>
                    <a:gd name="T95" fmla="*/ 311 h 505"/>
                    <a:gd name="T96" fmla="*/ 1507 w 2047"/>
                    <a:gd name="T97" fmla="*/ 308 h 505"/>
                    <a:gd name="T98" fmla="*/ 1647 w 2047"/>
                    <a:gd name="T99" fmla="*/ 230 h 505"/>
                    <a:gd name="T100" fmla="*/ 1822 w 2047"/>
                    <a:gd name="T101" fmla="*/ 221 h 505"/>
                    <a:gd name="T102" fmla="*/ 2036 w 2047"/>
                    <a:gd name="T103" fmla="*/ 325 h 505"/>
                    <a:gd name="T104" fmla="*/ 1737 w 2047"/>
                    <a:gd name="T105" fmla="*/ 280 h 505"/>
                    <a:gd name="T106" fmla="*/ 1600 w 2047"/>
                    <a:gd name="T107" fmla="*/ 318 h 505"/>
                    <a:gd name="T108" fmla="*/ 1730 w 2047"/>
                    <a:gd name="T109" fmla="*/ 379 h 505"/>
                    <a:gd name="T110" fmla="*/ 1697 w 2047"/>
                    <a:gd name="T111" fmla="*/ 370 h 505"/>
                    <a:gd name="T112" fmla="*/ 1659 w 2047"/>
                    <a:gd name="T113" fmla="*/ 261 h 505"/>
                    <a:gd name="T114" fmla="*/ 1822 w 2047"/>
                    <a:gd name="T115" fmla="*/ 291 h 505"/>
                    <a:gd name="T116" fmla="*/ 1718 w 2047"/>
                    <a:gd name="T117" fmla="*/ 450 h 505"/>
                    <a:gd name="T118" fmla="*/ 1739 w 2047"/>
                    <a:gd name="T119" fmla="*/ 477 h 505"/>
                    <a:gd name="T120" fmla="*/ 1882 w 2047"/>
                    <a:gd name="T121" fmla="*/ 453 h 505"/>
                    <a:gd name="T122" fmla="*/ 1976 w 2047"/>
                    <a:gd name="T123" fmla="*/ 401 h 505"/>
                    <a:gd name="T124" fmla="*/ 1905 w 2047"/>
                    <a:gd name="T125" fmla="*/ 368 h 50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2047" h="505">
                      <a:moveTo>
                        <a:pt x="16" y="270"/>
                      </a:moveTo>
                      <a:lnTo>
                        <a:pt x="16" y="270"/>
                      </a:lnTo>
                      <a:lnTo>
                        <a:pt x="13" y="273"/>
                      </a:lnTo>
                      <a:lnTo>
                        <a:pt x="9" y="278"/>
                      </a:lnTo>
                      <a:lnTo>
                        <a:pt x="4" y="296"/>
                      </a:lnTo>
                      <a:lnTo>
                        <a:pt x="0" y="311"/>
                      </a:lnTo>
                      <a:lnTo>
                        <a:pt x="0" y="316"/>
                      </a:lnTo>
                      <a:lnTo>
                        <a:pt x="0" y="318"/>
                      </a:lnTo>
                      <a:lnTo>
                        <a:pt x="2" y="318"/>
                      </a:lnTo>
                      <a:lnTo>
                        <a:pt x="2" y="318"/>
                      </a:lnTo>
                      <a:lnTo>
                        <a:pt x="6" y="315"/>
                      </a:lnTo>
                      <a:lnTo>
                        <a:pt x="9" y="310"/>
                      </a:lnTo>
                      <a:lnTo>
                        <a:pt x="14" y="292"/>
                      </a:lnTo>
                      <a:lnTo>
                        <a:pt x="18" y="275"/>
                      </a:lnTo>
                      <a:lnTo>
                        <a:pt x="18" y="272"/>
                      </a:lnTo>
                      <a:lnTo>
                        <a:pt x="18" y="270"/>
                      </a:lnTo>
                      <a:lnTo>
                        <a:pt x="16" y="270"/>
                      </a:lnTo>
                      <a:lnTo>
                        <a:pt x="16" y="270"/>
                      </a:lnTo>
                      <a:close/>
                      <a:moveTo>
                        <a:pt x="51" y="311"/>
                      </a:moveTo>
                      <a:lnTo>
                        <a:pt x="51" y="311"/>
                      </a:lnTo>
                      <a:lnTo>
                        <a:pt x="44" y="313"/>
                      </a:lnTo>
                      <a:lnTo>
                        <a:pt x="37" y="316"/>
                      </a:lnTo>
                      <a:lnTo>
                        <a:pt x="30" y="323"/>
                      </a:lnTo>
                      <a:lnTo>
                        <a:pt x="23" y="330"/>
                      </a:lnTo>
                      <a:lnTo>
                        <a:pt x="18" y="337"/>
                      </a:lnTo>
                      <a:lnTo>
                        <a:pt x="14" y="344"/>
                      </a:lnTo>
                      <a:lnTo>
                        <a:pt x="13" y="349"/>
                      </a:lnTo>
                      <a:lnTo>
                        <a:pt x="14" y="351"/>
                      </a:lnTo>
                      <a:lnTo>
                        <a:pt x="16" y="353"/>
                      </a:lnTo>
                      <a:lnTo>
                        <a:pt x="16" y="353"/>
                      </a:lnTo>
                      <a:lnTo>
                        <a:pt x="21" y="353"/>
                      </a:lnTo>
                      <a:lnTo>
                        <a:pt x="28" y="348"/>
                      </a:lnTo>
                      <a:lnTo>
                        <a:pt x="37" y="342"/>
                      </a:lnTo>
                      <a:lnTo>
                        <a:pt x="44" y="334"/>
                      </a:lnTo>
                      <a:lnTo>
                        <a:pt x="49" y="327"/>
                      </a:lnTo>
                      <a:lnTo>
                        <a:pt x="54" y="318"/>
                      </a:lnTo>
                      <a:lnTo>
                        <a:pt x="54" y="313"/>
                      </a:lnTo>
                      <a:lnTo>
                        <a:pt x="52" y="311"/>
                      </a:lnTo>
                      <a:lnTo>
                        <a:pt x="51" y="311"/>
                      </a:lnTo>
                      <a:lnTo>
                        <a:pt x="51" y="311"/>
                      </a:lnTo>
                      <a:close/>
                      <a:moveTo>
                        <a:pt x="127" y="284"/>
                      </a:moveTo>
                      <a:lnTo>
                        <a:pt x="127" y="284"/>
                      </a:lnTo>
                      <a:lnTo>
                        <a:pt x="132" y="292"/>
                      </a:lnTo>
                      <a:lnTo>
                        <a:pt x="142" y="308"/>
                      </a:lnTo>
                      <a:lnTo>
                        <a:pt x="172" y="341"/>
                      </a:lnTo>
                      <a:lnTo>
                        <a:pt x="201" y="370"/>
                      </a:lnTo>
                      <a:lnTo>
                        <a:pt x="211" y="379"/>
                      </a:lnTo>
                      <a:lnTo>
                        <a:pt x="215" y="380"/>
                      </a:lnTo>
                      <a:lnTo>
                        <a:pt x="217" y="380"/>
                      </a:lnTo>
                      <a:lnTo>
                        <a:pt x="217" y="380"/>
                      </a:lnTo>
                      <a:lnTo>
                        <a:pt x="217" y="379"/>
                      </a:lnTo>
                      <a:lnTo>
                        <a:pt x="215" y="374"/>
                      </a:lnTo>
                      <a:lnTo>
                        <a:pt x="206" y="363"/>
                      </a:lnTo>
                      <a:lnTo>
                        <a:pt x="182" y="329"/>
                      </a:lnTo>
                      <a:lnTo>
                        <a:pt x="154" y="297"/>
                      </a:lnTo>
                      <a:lnTo>
                        <a:pt x="141" y="284"/>
                      </a:lnTo>
                      <a:lnTo>
                        <a:pt x="141" y="284"/>
                      </a:lnTo>
                      <a:lnTo>
                        <a:pt x="137" y="282"/>
                      </a:lnTo>
                      <a:lnTo>
                        <a:pt x="132" y="277"/>
                      </a:lnTo>
                      <a:lnTo>
                        <a:pt x="128" y="277"/>
                      </a:lnTo>
                      <a:lnTo>
                        <a:pt x="127" y="277"/>
                      </a:lnTo>
                      <a:lnTo>
                        <a:pt x="127" y="278"/>
                      </a:lnTo>
                      <a:lnTo>
                        <a:pt x="127" y="284"/>
                      </a:lnTo>
                      <a:lnTo>
                        <a:pt x="127" y="284"/>
                      </a:lnTo>
                      <a:close/>
                      <a:moveTo>
                        <a:pt x="113" y="339"/>
                      </a:moveTo>
                      <a:lnTo>
                        <a:pt x="113" y="339"/>
                      </a:lnTo>
                      <a:lnTo>
                        <a:pt x="108" y="341"/>
                      </a:lnTo>
                      <a:lnTo>
                        <a:pt x="108" y="344"/>
                      </a:lnTo>
                      <a:lnTo>
                        <a:pt x="109" y="348"/>
                      </a:lnTo>
                      <a:lnTo>
                        <a:pt x="113" y="353"/>
                      </a:lnTo>
                      <a:lnTo>
                        <a:pt x="113" y="353"/>
                      </a:lnTo>
                      <a:lnTo>
                        <a:pt x="123" y="361"/>
                      </a:lnTo>
                      <a:lnTo>
                        <a:pt x="142" y="375"/>
                      </a:lnTo>
                      <a:lnTo>
                        <a:pt x="151" y="382"/>
                      </a:lnTo>
                      <a:lnTo>
                        <a:pt x="156" y="389"/>
                      </a:lnTo>
                      <a:lnTo>
                        <a:pt x="161" y="396"/>
                      </a:lnTo>
                      <a:lnTo>
                        <a:pt x="161" y="398"/>
                      </a:lnTo>
                      <a:lnTo>
                        <a:pt x="161" y="401"/>
                      </a:lnTo>
                      <a:lnTo>
                        <a:pt x="161" y="401"/>
                      </a:lnTo>
                      <a:lnTo>
                        <a:pt x="160" y="406"/>
                      </a:lnTo>
                      <a:lnTo>
                        <a:pt x="160" y="410"/>
                      </a:lnTo>
                      <a:lnTo>
                        <a:pt x="161" y="417"/>
                      </a:lnTo>
                      <a:lnTo>
                        <a:pt x="160" y="420"/>
                      </a:lnTo>
                      <a:lnTo>
                        <a:pt x="158" y="422"/>
                      </a:lnTo>
                      <a:lnTo>
                        <a:pt x="154" y="422"/>
                      </a:lnTo>
                      <a:lnTo>
                        <a:pt x="147" y="422"/>
                      </a:lnTo>
                      <a:lnTo>
                        <a:pt x="147" y="422"/>
                      </a:lnTo>
                      <a:lnTo>
                        <a:pt x="135" y="422"/>
                      </a:lnTo>
                      <a:lnTo>
                        <a:pt x="127" y="422"/>
                      </a:lnTo>
                      <a:lnTo>
                        <a:pt x="121" y="420"/>
                      </a:lnTo>
                      <a:lnTo>
                        <a:pt x="113" y="415"/>
                      </a:lnTo>
                      <a:lnTo>
                        <a:pt x="113" y="415"/>
                      </a:lnTo>
                      <a:lnTo>
                        <a:pt x="101" y="405"/>
                      </a:lnTo>
                      <a:lnTo>
                        <a:pt x="87" y="391"/>
                      </a:lnTo>
                      <a:lnTo>
                        <a:pt x="71" y="374"/>
                      </a:lnTo>
                      <a:lnTo>
                        <a:pt x="71" y="374"/>
                      </a:lnTo>
                      <a:lnTo>
                        <a:pt x="71" y="379"/>
                      </a:lnTo>
                      <a:lnTo>
                        <a:pt x="71" y="387"/>
                      </a:lnTo>
                      <a:lnTo>
                        <a:pt x="71" y="387"/>
                      </a:lnTo>
                      <a:lnTo>
                        <a:pt x="78" y="396"/>
                      </a:lnTo>
                      <a:lnTo>
                        <a:pt x="94" y="410"/>
                      </a:lnTo>
                      <a:lnTo>
                        <a:pt x="108" y="425"/>
                      </a:lnTo>
                      <a:lnTo>
                        <a:pt x="111" y="431"/>
                      </a:lnTo>
                      <a:lnTo>
                        <a:pt x="113" y="436"/>
                      </a:lnTo>
                      <a:lnTo>
                        <a:pt x="113" y="436"/>
                      </a:lnTo>
                      <a:lnTo>
                        <a:pt x="111" y="444"/>
                      </a:lnTo>
                      <a:lnTo>
                        <a:pt x="109" y="453"/>
                      </a:lnTo>
                      <a:lnTo>
                        <a:pt x="106" y="458"/>
                      </a:lnTo>
                      <a:lnTo>
                        <a:pt x="102" y="460"/>
                      </a:lnTo>
                      <a:lnTo>
                        <a:pt x="99" y="463"/>
                      </a:lnTo>
                      <a:lnTo>
                        <a:pt x="92" y="463"/>
                      </a:lnTo>
                      <a:lnTo>
                        <a:pt x="92" y="463"/>
                      </a:lnTo>
                      <a:lnTo>
                        <a:pt x="78" y="463"/>
                      </a:lnTo>
                      <a:lnTo>
                        <a:pt x="66" y="462"/>
                      </a:lnTo>
                      <a:lnTo>
                        <a:pt x="61" y="460"/>
                      </a:lnTo>
                      <a:lnTo>
                        <a:pt x="57" y="458"/>
                      </a:lnTo>
                      <a:lnTo>
                        <a:pt x="54" y="455"/>
                      </a:lnTo>
                      <a:lnTo>
                        <a:pt x="51" y="450"/>
                      </a:lnTo>
                      <a:lnTo>
                        <a:pt x="51" y="450"/>
                      </a:lnTo>
                      <a:lnTo>
                        <a:pt x="44" y="438"/>
                      </a:lnTo>
                      <a:lnTo>
                        <a:pt x="38" y="427"/>
                      </a:lnTo>
                      <a:lnTo>
                        <a:pt x="30" y="415"/>
                      </a:lnTo>
                      <a:lnTo>
                        <a:pt x="37" y="436"/>
                      </a:lnTo>
                      <a:lnTo>
                        <a:pt x="37" y="436"/>
                      </a:lnTo>
                      <a:lnTo>
                        <a:pt x="38" y="450"/>
                      </a:lnTo>
                      <a:lnTo>
                        <a:pt x="42" y="458"/>
                      </a:lnTo>
                      <a:lnTo>
                        <a:pt x="44" y="463"/>
                      </a:lnTo>
                      <a:lnTo>
                        <a:pt x="44" y="463"/>
                      </a:lnTo>
                      <a:lnTo>
                        <a:pt x="45" y="465"/>
                      </a:lnTo>
                      <a:lnTo>
                        <a:pt x="45" y="470"/>
                      </a:lnTo>
                      <a:lnTo>
                        <a:pt x="44" y="477"/>
                      </a:lnTo>
                      <a:lnTo>
                        <a:pt x="44" y="477"/>
                      </a:lnTo>
                      <a:lnTo>
                        <a:pt x="42" y="481"/>
                      </a:lnTo>
                      <a:lnTo>
                        <a:pt x="38" y="482"/>
                      </a:lnTo>
                      <a:lnTo>
                        <a:pt x="35" y="484"/>
                      </a:lnTo>
                      <a:lnTo>
                        <a:pt x="30" y="484"/>
                      </a:lnTo>
                      <a:lnTo>
                        <a:pt x="30" y="484"/>
                      </a:lnTo>
                      <a:lnTo>
                        <a:pt x="28" y="482"/>
                      </a:lnTo>
                      <a:lnTo>
                        <a:pt x="28" y="479"/>
                      </a:lnTo>
                      <a:lnTo>
                        <a:pt x="30" y="470"/>
                      </a:lnTo>
                      <a:lnTo>
                        <a:pt x="30" y="462"/>
                      </a:lnTo>
                      <a:lnTo>
                        <a:pt x="30" y="458"/>
                      </a:lnTo>
                      <a:lnTo>
                        <a:pt x="30" y="457"/>
                      </a:lnTo>
                      <a:lnTo>
                        <a:pt x="30" y="457"/>
                      </a:lnTo>
                      <a:lnTo>
                        <a:pt x="28" y="458"/>
                      </a:lnTo>
                      <a:lnTo>
                        <a:pt x="25" y="463"/>
                      </a:lnTo>
                      <a:lnTo>
                        <a:pt x="19" y="479"/>
                      </a:lnTo>
                      <a:lnTo>
                        <a:pt x="18" y="488"/>
                      </a:lnTo>
                      <a:lnTo>
                        <a:pt x="18" y="496"/>
                      </a:lnTo>
                      <a:lnTo>
                        <a:pt x="19" y="502"/>
                      </a:lnTo>
                      <a:lnTo>
                        <a:pt x="21" y="505"/>
                      </a:lnTo>
                      <a:lnTo>
                        <a:pt x="23" y="505"/>
                      </a:lnTo>
                      <a:lnTo>
                        <a:pt x="23" y="505"/>
                      </a:lnTo>
                      <a:lnTo>
                        <a:pt x="30" y="505"/>
                      </a:lnTo>
                      <a:lnTo>
                        <a:pt x="37" y="502"/>
                      </a:lnTo>
                      <a:lnTo>
                        <a:pt x="52" y="491"/>
                      </a:lnTo>
                      <a:lnTo>
                        <a:pt x="64" y="482"/>
                      </a:lnTo>
                      <a:lnTo>
                        <a:pt x="71" y="477"/>
                      </a:lnTo>
                      <a:lnTo>
                        <a:pt x="71" y="477"/>
                      </a:lnTo>
                      <a:lnTo>
                        <a:pt x="87" y="477"/>
                      </a:lnTo>
                      <a:lnTo>
                        <a:pt x="99" y="476"/>
                      </a:lnTo>
                      <a:lnTo>
                        <a:pt x="106" y="474"/>
                      </a:lnTo>
                      <a:lnTo>
                        <a:pt x="113" y="470"/>
                      </a:lnTo>
                      <a:lnTo>
                        <a:pt x="113" y="470"/>
                      </a:lnTo>
                      <a:lnTo>
                        <a:pt x="118" y="467"/>
                      </a:lnTo>
                      <a:lnTo>
                        <a:pt x="121" y="462"/>
                      </a:lnTo>
                      <a:lnTo>
                        <a:pt x="125" y="457"/>
                      </a:lnTo>
                      <a:lnTo>
                        <a:pt x="127" y="453"/>
                      </a:lnTo>
                      <a:lnTo>
                        <a:pt x="127" y="446"/>
                      </a:lnTo>
                      <a:lnTo>
                        <a:pt x="127" y="443"/>
                      </a:lnTo>
                      <a:lnTo>
                        <a:pt x="127" y="443"/>
                      </a:lnTo>
                      <a:lnTo>
                        <a:pt x="132" y="443"/>
                      </a:lnTo>
                      <a:lnTo>
                        <a:pt x="146" y="441"/>
                      </a:lnTo>
                      <a:lnTo>
                        <a:pt x="160" y="438"/>
                      </a:lnTo>
                      <a:lnTo>
                        <a:pt x="165" y="434"/>
                      </a:lnTo>
                      <a:lnTo>
                        <a:pt x="168" y="429"/>
                      </a:lnTo>
                      <a:lnTo>
                        <a:pt x="168" y="429"/>
                      </a:lnTo>
                      <a:lnTo>
                        <a:pt x="173" y="419"/>
                      </a:lnTo>
                      <a:lnTo>
                        <a:pt x="175" y="410"/>
                      </a:lnTo>
                      <a:lnTo>
                        <a:pt x="177" y="403"/>
                      </a:lnTo>
                      <a:lnTo>
                        <a:pt x="175" y="394"/>
                      </a:lnTo>
                      <a:lnTo>
                        <a:pt x="175" y="394"/>
                      </a:lnTo>
                      <a:lnTo>
                        <a:pt x="172" y="389"/>
                      </a:lnTo>
                      <a:lnTo>
                        <a:pt x="165" y="380"/>
                      </a:lnTo>
                      <a:lnTo>
                        <a:pt x="146" y="361"/>
                      </a:lnTo>
                      <a:lnTo>
                        <a:pt x="125" y="344"/>
                      </a:lnTo>
                      <a:lnTo>
                        <a:pt x="118" y="341"/>
                      </a:lnTo>
                      <a:lnTo>
                        <a:pt x="113" y="339"/>
                      </a:lnTo>
                      <a:lnTo>
                        <a:pt x="113" y="339"/>
                      </a:lnTo>
                      <a:close/>
                      <a:moveTo>
                        <a:pt x="224" y="194"/>
                      </a:moveTo>
                      <a:lnTo>
                        <a:pt x="224" y="194"/>
                      </a:lnTo>
                      <a:lnTo>
                        <a:pt x="229" y="190"/>
                      </a:lnTo>
                      <a:lnTo>
                        <a:pt x="239" y="182"/>
                      </a:lnTo>
                      <a:lnTo>
                        <a:pt x="244" y="176"/>
                      </a:lnTo>
                      <a:lnTo>
                        <a:pt x="248" y="169"/>
                      </a:lnTo>
                      <a:lnTo>
                        <a:pt x="251" y="161"/>
                      </a:lnTo>
                      <a:lnTo>
                        <a:pt x="251" y="152"/>
                      </a:lnTo>
                      <a:lnTo>
                        <a:pt x="251" y="152"/>
                      </a:lnTo>
                      <a:lnTo>
                        <a:pt x="250" y="144"/>
                      </a:lnTo>
                      <a:lnTo>
                        <a:pt x="246" y="137"/>
                      </a:lnTo>
                      <a:lnTo>
                        <a:pt x="243" y="130"/>
                      </a:lnTo>
                      <a:lnTo>
                        <a:pt x="237" y="126"/>
                      </a:lnTo>
                      <a:lnTo>
                        <a:pt x="234" y="125"/>
                      </a:lnTo>
                      <a:lnTo>
                        <a:pt x="229" y="125"/>
                      </a:lnTo>
                      <a:lnTo>
                        <a:pt x="225" y="126"/>
                      </a:lnTo>
                      <a:lnTo>
                        <a:pt x="224" y="131"/>
                      </a:lnTo>
                      <a:lnTo>
                        <a:pt x="224" y="131"/>
                      </a:lnTo>
                      <a:lnTo>
                        <a:pt x="222" y="138"/>
                      </a:lnTo>
                      <a:lnTo>
                        <a:pt x="222" y="144"/>
                      </a:lnTo>
                      <a:lnTo>
                        <a:pt x="225" y="152"/>
                      </a:lnTo>
                      <a:lnTo>
                        <a:pt x="229" y="157"/>
                      </a:lnTo>
                      <a:lnTo>
                        <a:pt x="230" y="159"/>
                      </a:lnTo>
                      <a:lnTo>
                        <a:pt x="230" y="159"/>
                      </a:lnTo>
                      <a:lnTo>
                        <a:pt x="232" y="149"/>
                      </a:lnTo>
                      <a:lnTo>
                        <a:pt x="234" y="145"/>
                      </a:lnTo>
                      <a:lnTo>
                        <a:pt x="236" y="144"/>
                      </a:lnTo>
                      <a:lnTo>
                        <a:pt x="237" y="145"/>
                      </a:lnTo>
                      <a:lnTo>
                        <a:pt x="237" y="145"/>
                      </a:lnTo>
                      <a:lnTo>
                        <a:pt x="239" y="150"/>
                      </a:lnTo>
                      <a:lnTo>
                        <a:pt x="236" y="157"/>
                      </a:lnTo>
                      <a:lnTo>
                        <a:pt x="229" y="176"/>
                      </a:lnTo>
                      <a:lnTo>
                        <a:pt x="222" y="192"/>
                      </a:lnTo>
                      <a:lnTo>
                        <a:pt x="220" y="195"/>
                      </a:lnTo>
                      <a:lnTo>
                        <a:pt x="224" y="194"/>
                      </a:lnTo>
                      <a:lnTo>
                        <a:pt x="224" y="194"/>
                      </a:lnTo>
                      <a:close/>
                      <a:moveTo>
                        <a:pt x="265" y="201"/>
                      </a:moveTo>
                      <a:lnTo>
                        <a:pt x="265" y="201"/>
                      </a:lnTo>
                      <a:lnTo>
                        <a:pt x="265" y="204"/>
                      </a:lnTo>
                      <a:lnTo>
                        <a:pt x="267" y="209"/>
                      </a:lnTo>
                      <a:lnTo>
                        <a:pt x="275" y="223"/>
                      </a:lnTo>
                      <a:lnTo>
                        <a:pt x="300" y="263"/>
                      </a:lnTo>
                      <a:lnTo>
                        <a:pt x="312" y="285"/>
                      </a:lnTo>
                      <a:lnTo>
                        <a:pt x="322" y="306"/>
                      </a:lnTo>
                      <a:lnTo>
                        <a:pt x="327" y="322"/>
                      </a:lnTo>
                      <a:lnTo>
                        <a:pt x="329" y="329"/>
                      </a:lnTo>
                      <a:lnTo>
                        <a:pt x="327" y="332"/>
                      </a:lnTo>
                      <a:lnTo>
                        <a:pt x="327" y="332"/>
                      </a:lnTo>
                      <a:lnTo>
                        <a:pt x="320" y="346"/>
                      </a:lnTo>
                      <a:lnTo>
                        <a:pt x="312" y="358"/>
                      </a:lnTo>
                      <a:lnTo>
                        <a:pt x="307" y="363"/>
                      </a:lnTo>
                      <a:lnTo>
                        <a:pt x="301" y="367"/>
                      </a:lnTo>
                      <a:lnTo>
                        <a:pt x="294" y="368"/>
                      </a:lnTo>
                      <a:lnTo>
                        <a:pt x="286" y="367"/>
                      </a:lnTo>
                      <a:lnTo>
                        <a:pt x="286" y="367"/>
                      </a:lnTo>
                      <a:lnTo>
                        <a:pt x="277" y="363"/>
                      </a:lnTo>
                      <a:lnTo>
                        <a:pt x="270" y="356"/>
                      </a:lnTo>
                      <a:lnTo>
                        <a:pt x="265" y="349"/>
                      </a:lnTo>
                      <a:lnTo>
                        <a:pt x="262" y="341"/>
                      </a:lnTo>
                      <a:lnTo>
                        <a:pt x="255" y="329"/>
                      </a:lnTo>
                      <a:lnTo>
                        <a:pt x="253" y="325"/>
                      </a:lnTo>
                      <a:lnTo>
                        <a:pt x="251" y="325"/>
                      </a:lnTo>
                      <a:lnTo>
                        <a:pt x="251" y="325"/>
                      </a:lnTo>
                      <a:lnTo>
                        <a:pt x="250" y="329"/>
                      </a:lnTo>
                      <a:lnTo>
                        <a:pt x="248" y="336"/>
                      </a:lnTo>
                      <a:lnTo>
                        <a:pt x="248" y="344"/>
                      </a:lnTo>
                      <a:lnTo>
                        <a:pt x="250" y="353"/>
                      </a:lnTo>
                      <a:lnTo>
                        <a:pt x="253" y="363"/>
                      </a:lnTo>
                      <a:lnTo>
                        <a:pt x="260" y="372"/>
                      </a:lnTo>
                      <a:lnTo>
                        <a:pt x="265" y="375"/>
                      </a:lnTo>
                      <a:lnTo>
                        <a:pt x="270" y="377"/>
                      </a:lnTo>
                      <a:lnTo>
                        <a:pt x="277" y="379"/>
                      </a:lnTo>
                      <a:lnTo>
                        <a:pt x="286" y="380"/>
                      </a:lnTo>
                      <a:lnTo>
                        <a:pt x="286" y="380"/>
                      </a:lnTo>
                      <a:lnTo>
                        <a:pt x="301" y="380"/>
                      </a:lnTo>
                      <a:lnTo>
                        <a:pt x="315" y="379"/>
                      </a:lnTo>
                      <a:lnTo>
                        <a:pt x="326" y="377"/>
                      </a:lnTo>
                      <a:lnTo>
                        <a:pt x="334" y="372"/>
                      </a:lnTo>
                      <a:lnTo>
                        <a:pt x="341" y="367"/>
                      </a:lnTo>
                      <a:lnTo>
                        <a:pt x="345" y="358"/>
                      </a:lnTo>
                      <a:lnTo>
                        <a:pt x="348" y="349"/>
                      </a:lnTo>
                      <a:lnTo>
                        <a:pt x="348" y="339"/>
                      </a:lnTo>
                      <a:lnTo>
                        <a:pt x="348" y="339"/>
                      </a:lnTo>
                      <a:lnTo>
                        <a:pt x="346" y="320"/>
                      </a:lnTo>
                      <a:lnTo>
                        <a:pt x="343" y="306"/>
                      </a:lnTo>
                      <a:lnTo>
                        <a:pt x="336" y="294"/>
                      </a:lnTo>
                      <a:lnTo>
                        <a:pt x="327" y="284"/>
                      </a:lnTo>
                      <a:lnTo>
                        <a:pt x="327" y="284"/>
                      </a:lnTo>
                      <a:lnTo>
                        <a:pt x="322" y="277"/>
                      </a:lnTo>
                      <a:lnTo>
                        <a:pt x="315" y="265"/>
                      </a:lnTo>
                      <a:lnTo>
                        <a:pt x="300" y="237"/>
                      </a:lnTo>
                      <a:lnTo>
                        <a:pt x="288" y="213"/>
                      </a:lnTo>
                      <a:lnTo>
                        <a:pt x="282" y="204"/>
                      </a:lnTo>
                      <a:lnTo>
                        <a:pt x="279" y="201"/>
                      </a:lnTo>
                      <a:lnTo>
                        <a:pt x="279" y="201"/>
                      </a:lnTo>
                      <a:lnTo>
                        <a:pt x="272" y="195"/>
                      </a:lnTo>
                      <a:lnTo>
                        <a:pt x="269" y="195"/>
                      </a:lnTo>
                      <a:lnTo>
                        <a:pt x="265" y="201"/>
                      </a:lnTo>
                      <a:lnTo>
                        <a:pt x="265" y="201"/>
                      </a:lnTo>
                      <a:close/>
                      <a:moveTo>
                        <a:pt x="459" y="104"/>
                      </a:moveTo>
                      <a:lnTo>
                        <a:pt x="459" y="104"/>
                      </a:lnTo>
                      <a:lnTo>
                        <a:pt x="455" y="107"/>
                      </a:lnTo>
                      <a:lnTo>
                        <a:pt x="455" y="112"/>
                      </a:lnTo>
                      <a:lnTo>
                        <a:pt x="457" y="116"/>
                      </a:lnTo>
                      <a:lnTo>
                        <a:pt x="461" y="119"/>
                      </a:lnTo>
                      <a:lnTo>
                        <a:pt x="466" y="125"/>
                      </a:lnTo>
                      <a:lnTo>
                        <a:pt x="466" y="128"/>
                      </a:lnTo>
                      <a:lnTo>
                        <a:pt x="466" y="131"/>
                      </a:lnTo>
                      <a:lnTo>
                        <a:pt x="466" y="131"/>
                      </a:lnTo>
                      <a:lnTo>
                        <a:pt x="462" y="140"/>
                      </a:lnTo>
                      <a:lnTo>
                        <a:pt x="461" y="149"/>
                      </a:lnTo>
                      <a:lnTo>
                        <a:pt x="459" y="159"/>
                      </a:lnTo>
                      <a:lnTo>
                        <a:pt x="459" y="159"/>
                      </a:lnTo>
                      <a:lnTo>
                        <a:pt x="464" y="157"/>
                      </a:lnTo>
                      <a:lnTo>
                        <a:pt x="476" y="149"/>
                      </a:lnTo>
                      <a:lnTo>
                        <a:pt x="483" y="145"/>
                      </a:lnTo>
                      <a:lnTo>
                        <a:pt x="486" y="138"/>
                      </a:lnTo>
                      <a:lnTo>
                        <a:pt x="488" y="131"/>
                      </a:lnTo>
                      <a:lnTo>
                        <a:pt x="486" y="125"/>
                      </a:lnTo>
                      <a:lnTo>
                        <a:pt x="486" y="125"/>
                      </a:lnTo>
                      <a:lnTo>
                        <a:pt x="480" y="111"/>
                      </a:lnTo>
                      <a:lnTo>
                        <a:pt x="473" y="102"/>
                      </a:lnTo>
                      <a:lnTo>
                        <a:pt x="471" y="100"/>
                      </a:lnTo>
                      <a:lnTo>
                        <a:pt x="467" y="99"/>
                      </a:lnTo>
                      <a:lnTo>
                        <a:pt x="462" y="100"/>
                      </a:lnTo>
                      <a:lnTo>
                        <a:pt x="459" y="104"/>
                      </a:lnTo>
                      <a:lnTo>
                        <a:pt x="459" y="104"/>
                      </a:lnTo>
                      <a:close/>
                      <a:moveTo>
                        <a:pt x="431" y="270"/>
                      </a:moveTo>
                      <a:lnTo>
                        <a:pt x="431" y="270"/>
                      </a:lnTo>
                      <a:lnTo>
                        <a:pt x="428" y="265"/>
                      </a:lnTo>
                      <a:lnTo>
                        <a:pt x="419" y="254"/>
                      </a:lnTo>
                      <a:lnTo>
                        <a:pt x="414" y="251"/>
                      </a:lnTo>
                      <a:lnTo>
                        <a:pt x="409" y="249"/>
                      </a:lnTo>
                      <a:lnTo>
                        <a:pt x="402" y="251"/>
                      </a:lnTo>
                      <a:lnTo>
                        <a:pt x="397" y="256"/>
                      </a:lnTo>
                      <a:lnTo>
                        <a:pt x="397" y="256"/>
                      </a:lnTo>
                      <a:lnTo>
                        <a:pt x="386" y="270"/>
                      </a:lnTo>
                      <a:lnTo>
                        <a:pt x="381" y="282"/>
                      </a:lnTo>
                      <a:lnTo>
                        <a:pt x="379" y="287"/>
                      </a:lnTo>
                      <a:lnTo>
                        <a:pt x="379" y="292"/>
                      </a:lnTo>
                      <a:lnTo>
                        <a:pt x="381" y="296"/>
                      </a:lnTo>
                      <a:lnTo>
                        <a:pt x="383" y="297"/>
                      </a:lnTo>
                      <a:lnTo>
                        <a:pt x="383" y="297"/>
                      </a:lnTo>
                      <a:lnTo>
                        <a:pt x="391" y="301"/>
                      </a:lnTo>
                      <a:lnTo>
                        <a:pt x="400" y="303"/>
                      </a:lnTo>
                      <a:lnTo>
                        <a:pt x="410" y="304"/>
                      </a:lnTo>
                      <a:lnTo>
                        <a:pt x="410" y="304"/>
                      </a:lnTo>
                      <a:lnTo>
                        <a:pt x="412" y="306"/>
                      </a:lnTo>
                      <a:lnTo>
                        <a:pt x="416" y="310"/>
                      </a:lnTo>
                      <a:lnTo>
                        <a:pt x="417" y="315"/>
                      </a:lnTo>
                      <a:lnTo>
                        <a:pt x="417" y="320"/>
                      </a:lnTo>
                      <a:lnTo>
                        <a:pt x="417" y="325"/>
                      </a:lnTo>
                      <a:lnTo>
                        <a:pt x="417" y="325"/>
                      </a:lnTo>
                      <a:lnTo>
                        <a:pt x="414" y="332"/>
                      </a:lnTo>
                      <a:lnTo>
                        <a:pt x="409" y="339"/>
                      </a:lnTo>
                      <a:lnTo>
                        <a:pt x="391" y="355"/>
                      </a:lnTo>
                      <a:lnTo>
                        <a:pt x="369" y="374"/>
                      </a:lnTo>
                      <a:lnTo>
                        <a:pt x="369" y="374"/>
                      </a:lnTo>
                      <a:lnTo>
                        <a:pt x="395" y="368"/>
                      </a:lnTo>
                      <a:lnTo>
                        <a:pt x="412" y="361"/>
                      </a:lnTo>
                      <a:lnTo>
                        <a:pt x="419" y="358"/>
                      </a:lnTo>
                      <a:lnTo>
                        <a:pt x="424" y="353"/>
                      </a:lnTo>
                      <a:lnTo>
                        <a:pt x="424" y="353"/>
                      </a:lnTo>
                      <a:lnTo>
                        <a:pt x="429" y="337"/>
                      </a:lnTo>
                      <a:lnTo>
                        <a:pt x="435" y="316"/>
                      </a:lnTo>
                      <a:lnTo>
                        <a:pt x="438" y="291"/>
                      </a:lnTo>
                      <a:lnTo>
                        <a:pt x="438" y="291"/>
                      </a:lnTo>
                      <a:lnTo>
                        <a:pt x="452" y="280"/>
                      </a:lnTo>
                      <a:lnTo>
                        <a:pt x="466" y="272"/>
                      </a:lnTo>
                      <a:lnTo>
                        <a:pt x="480" y="263"/>
                      </a:lnTo>
                      <a:lnTo>
                        <a:pt x="480" y="263"/>
                      </a:lnTo>
                      <a:lnTo>
                        <a:pt x="492" y="256"/>
                      </a:lnTo>
                      <a:lnTo>
                        <a:pt x="500" y="252"/>
                      </a:lnTo>
                      <a:lnTo>
                        <a:pt x="514" y="249"/>
                      </a:lnTo>
                      <a:lnTo>
                        <a:pt x="514" y="249"/>
                      </a:lnTo>
                      <a:lnTo>
                        <a:pt x="521" y="249"/>
                      </a:lnTo>
                      <a:lnTo>
                        <a:pt x="528" y="249"/>
                      </a:lnTo>
                      <a:lnTo>
                        <a:pt x="531" y="247"/>
                      </a:lnTo>
                      <a:lnTo>
                        <a:pt x="533" y="246"/>
                      </a:lnTo>
                      <a:lnTo>
                        <a:pt x="535" y="242"/>
                      </a:lnTo>
                      <a:lnTo>
                        <a:pt x="535" y="242"/>
                      </a:lnTo>
                      <a:lnTo>
                        <a:pt x="538" y="232"/>
                      </a:lnTo>
                      <a:lnTo>
                        <a:pt x="544" y="220"/>
                      </a:lnTo>
                      <a:lnTo>
                        <a:pt x="545" y="211"/>
                      </a:lnTo>
                      <a:lnTo>
                        <a:pt x="545" y="208"/>
                      </a:lnTo>
                      <a:lnTo>
                        <a:pt x="542" y="208"/>
                      </a:lnTo>
                      <a:lnTo>
                        <a:pt x="542" y="208"/>
                      </a:lnTo>
                      <a:lnTo>
                        <a:pt x="538" y="209"/>
                      </a:lnTo>
                      <a:lnTo>
                        <a:pt x="537" y="211"/>
                      </a:lnTo>
                      <a:lnTo>
                        <a:pt x="535" y="216"/>
                      </a:lnTo>
                      <a:lnTo>
                        <a:pt x="533" y="223"/>
                      </a:lnTo>
                      <a:lnTo>
                        <a:pt x="531" y="225"/>
                      </a:lnTo>
                      <a:lnTo>
                        <a:pt x="528" y="228"/>
                      </a:lnTo>
                      <a:lnTo>
                        <a:pt x="528" y="228"/>
                      </a:lnTo>
                      <a:lnTo>
                        <a:pt x="521" y="232"/>
                      </a:lnTo>
                      <a:lnTo>
                        <a:pt x="516" y="230"/>
                      </a:lnTo>
                      <a:lnTo>
                        <a:pt x="509" y="230"/>
                      </a:lnTo>
                      <a:lnTo>
                        <a:pt x="500" y="228"/>
                      </a:lnTo>
                      <a:lnTo>
                        <a:pt x="500" y="228"/>
                      </a:lnTo>
                      <a:lnTo>
                        <a:pt x="492" y="228"/>
                      </a:lnTo>
                      <a:lnTo>
                        <a:pt x="486" y="228"/>
                      </a:lnTo>
                      <a:lnTo>
                        <a:pt x="483" y="232"/>
                      </a:lnTo>
                      <a:lnTo>
                        <a:pt x="480" y="235"/>
                      </a:lnTo>
                      <a:lnTo>
                        <a:pt x="480" y="235"/>
                      </a:lnTo>
                      <a:lnTo>
                        <a:pt x="478" y="240"/>
                      </a:lnTo>
                      <a:lnTo>
                        <a:pt x="476" y="246"/>
                      </a:lnTo>
                      <a:lnTo>
                        <a:pt x="474" y="249"/>
                      </a:lnTo>
                      <a:lnTo>
                        <a:pt x="473" y="249"/>
                      </a:lnTo>
                      <a:lnTo>
                        <a:pt x="473" y="249"/>
                      </a:lnTo>
                      <a:lnTo>
                        <a:pt x="469" y="247"/>
                      </a:lnTo>
                      <a:lnTo>
                        <a:pt x="469" y="246"/>
                      </a:lnTo>
                      <a:lnTo>
                        <a:pt x="466" y="246"/>
                      </a:lnTo>
                      <a:lnTo>
                        <a:pt x="459" y="249"/>
                      </a:lnTo>
                      <a:lnTo>
                        <a:pt x="459" y="249"/>
                      </a:lnTo>
                      <a:lnTo>
                        <a:pt x="450" y="256"/>
                      </a:lnTo>
                      <a:lnTo>
                        <a:pt x="442" y="261"/>
                      </a:lnTo>
                      <a:lnTo>
                        <a:pt x="435" y="268"/>
                      </a:lnTo>
                      <a:lnTo>
                        <a:pt x="431" y="270"/>
                      </a:lnTo>
                      <a:lnTo>
                        <a:pt x="431" y="270"/>
                      </a:lnTo>
                      <a:close/>
                      <a:moveTo>
                        <a:pt x="576" y="194"/>
                      </a:moveTo>
                      <a:lnTo>
                        <a:pt x="576" y="194"/>
                      </a:lnTo>
                      <a:lnTo>
                        <a:pt x="573" y="199"/>
                      </a:lnTo>
                      <a:lnTo>
                        <a:pt x="571" y="201"/>
                      </a:lnTo>
                      <a:lnTo>
                        <a:pt x="571" y="202"/>
                      </a:lnTo>
                      <a:lnTo>
                        <a:pt x="576" y="208"/>
                      </a:lnTo>
                      <a:lnTo>
                        <a:pt x="576" y="208"/>
                      </a:lnTo>
                      <a:lnTo>
                        <a:pt x="585" y="216"/>
                      </a:lnTo>
                      <a:lnTo>
                        <a:pt x="594" y="225"/>
                      </a:lnTo>
                      <a:lnTo>
                        <a:pt x="597" y="230"/>
                      </a:lnTo>
                      <a:lnTo>
                        <a:pt x="599" y="237"/>
                      </a:lnTo>
                      <a:lnTo>
                        <a:pt x="599" y="242"/>
                      </a:lnTo>
                      <a:lnTo>
                        <a:pt x="597" y="249"/>
                      </a:lnTo>
                      <a:lnTo>
                        <a:pt x="597" y="249"/>
                      </a:lnTo>
                      <a:lnTo>
                        <a:pt x="587" y="266"/>
                      </a:lnTo>
                      <a:lnTo>
                        <a:pt x="573" y="284"/>
                      </a:lnTo>
                      <a:lnTo>
                        <a:pt x="556" y="304"/>
                      </a:lnTo>
                      <a:lnTo>
                        <a:pt x="556" y="304"/>
                      </a:lnTo>
                      <a:lnTo>
                        <a:pt x="557" y="304"/>
                      </a:lnTo>
                      <a:lnTo>
                        <a:pt x="566" y="304"/>
                      </a:lnTo>
                      <a:lnTo>
                        <a:pt x="576" y="299"/>
                      </a:lnTo>
                      <a:lnTo>
                        <a:pt x="583" y="296"/>
                      </a:lnTo>
                      <a:lnTo>
                        <a:pt x="590" y="291"/>
                      </a:lnTo>
                      <a:lnTo>
                        <a:pt x="590" y="291"/>
                      </a:lnTo>
                      <a:lnTo>
                        <a:pt x="597" y="284"/>
                      </a:lnTo>
                      <a:lnTo>
                        <a:pt x="604" y="273"/>
                      </a:lnTo>
                      <a:lnTo>
                        <a:pt x="608" y="265"/>
                      </a:lnTo>
                      <a:lnTo>
                        <a:pt x="611" y="252"/>
                      </a:lnTo>
                      <a:lnTo>
                        <a:pt x="614" y="244"/>
                      </a:lnTo>
                      <a:lnTo>
                        <a:pt x="614" y="233"/>
                      </a:lnTo>
                      <a:lnTo>
                        <a:pt x="613" y="227"/>
                      </a:lnTo>
                      <a:lnTo>
                        <a:pt x="611" y="221"/>
                      </a:lnTo>
                      <a:lnTo>
                        <a:pt x="611" y="221"/>
                      </a:lnTo>
                      <a:lnTo>
                        <a:pt x="602" y="211"/>
                      </a:lnTo>
                      <a:lnTo>
                        <a:pt x="592" y="199"/>
                      </a:lnTo>
                      <a:lnTo>
                        <a:pt x="587" y="195"/>
                      </a:lnTo>
                      <a:lnTo>
                        <a:pt x="583" y="192"/>
                      </a:lnTo>
                      <a:lnTo>
                        <a:pt x="580" y="192"/>
                      </a:lnTo>
                      <a:lnTo>
                        <a:pt x="576" y="194"/>
                      </a:lnTo>
                      <a:lnTo>
                        <a:pt x="576" y="194"/>
                      </a:lnTo>
                      <a:close/>
                      <a:moveTo>
                        <a:pt x="570" y="97"/>
                      </a:moveTo>
                      <a:lnTo>
                        <a:pt x="570" y="97"/>
                      </a:lnTo>
                      <a:lnTo>
                        <a:pt x="568" y="100"/>
                      </a:lnTo>
                      <a:lnTo>
                        <a:pt x="563" y="104"/>
                      </a:lnTo>
                      <a:lnTo>
                        <a:pt x="549" y="118"/>
                      </a:lnTo>
                      <a:lnTo>
                        <a:pt x="535" y="131"/>
                      </a:lnTo>
                      <a:lnTo>
                        <a:pt x="533" y="135"/>
                      </a:lnTo>
                      <a:lnTo>
                        <a:pt x="533" y="137"/>
                      </a:lnTo>
                      <a:lnTo>
                        <a:pt x="535" y="138"/>
                      </a:lnTo>
                      <a:lnTo>
                        <a:pt x="535" y="138"/>
                      </a:lnTo>
                      <a:lnTo>
                        <a:pt x="540" y="138"/>
                      </a:lnTo>
                      <a:lnTo>
                        <a:pt x="547" y="135"/>
                      </a:lnTo>
                      <a:lnTo>
                        <a:pt x="559" y="125"/>
                      </a:lnTo>
                      <a:lnTo>
                        <a:pt x="571" y="112"/>
                      </a:lnTo>
                      <a:lnTo>
                        <a:pt x="576" y="104"/>
                      </a:lnTo>
                      <a:lnTo>
                        <a:pt x="576" y="104"/>
                      </a:lnTo>
                      <a:lnTo>
                        <a:pt x="575" y="100"/>
                      </a:lnTo>
                      <a:lnTo>
                        <a:pt x="573" y="97"/>
                      </a:lnTo>
                      <a:lnTo>
                        <a:pt x="571" y="95"/>
                      </a:lnTo>
                      <a:lnTo>
                        <a:pt x="570" y="97"/>
                      </a:lnTo>
                      <a:lnTo>
                        <a:pt x="570" y="97"/>
                      </a:lnTo>
                      <a:close/>
                      <a:moveTo>
                        <a:pt x="597" y="131"/>
                      </a:moveTo>
                      <a:lnTo>
                        <a:pt x="597" y="131"/>
                      </a:lnTo>
                      <a:lnTo>
                        <a:pt x="590" y="133"/>
                      </a:lnTo>
                      <a:lnTo>
                        <a:pt x="576" y="138"/>
                      </a:lnTo>
                      <a:lnTo>
                        <a:pt x="576" y="138"/>
                      </a:lnTo>
                      <a:lnTo>
                        <a:pt x="571" y="140"/>
                      </a:lnTo>
                      <a:lnTo>
                        <a:pt x="566" y="142"/>
                      </a:lnTo>
                      <a:lnTo>
                        <a:pt x="563" y="142"/>
                      </a:lnTo>
                      <a:lnTo>
                        <a:pt x="563" y="145"/>
                      </a:lnTo>
                      <a:lnTo>
                        <a:pt x="563" y="145"/>
                      </a:lnTo>
                      <a:lnTo>
                        <a:pt x="564" y="149"/>
                      </a:lnTo>
                      <a:lnTo>
                        <a:pt x="564" y="150"/>
                      </a:lnTo>
                      <a:lnTo>
                        <a:pt x="564" y="150"/>
                      </a:lnTo>
                      <a:lnTo>
                        <a:pt x="563" y="152"/>
                      </a:lnTo>
                      <a:lnTo>
                        <a:pt x="563" y="152"/>
                      </a:lnTo>
                      <a:lnTo>
                        <a:pt x="557" y="152"/>
                      </a:lnTo>
                      <a:lnTo>
                        <a:pt x="554" y="150"/>
                      </a:lnTo>
                      <a:lnTo>
                        <a:pt x="550" y="149"/>
                      </a:lnTo>
                      <a:lnTo>
                        <a:pt x="549" y="150"/>
                      </a:lnTo>
                      <a:lnTo>
                        <a:pt x="549" y="152"/>
                      </a:lnTo>
                      <a:lnTo>
                        <a:pt x="549" y="152"/>
                      </a:lnTo>
                      <a:lnTo>
                        <a:pt x="550" y="157"/>
                      </a:lnTo>
                      <a:lnTo>
                        <a:pt x="554" y="163"/>
                      </a:lnTo>
                      <a:lnTo>
                        <a:pt x="557" y="166"/>
                      </a:lnTo>
                      <a:lnTo>
                        <a:pt x="561" y="166"/>
                      </a:lnTo>
                      <a:lnTo>
                        <a:pt x="563" y="166"/>
                      </a:lnTo>
                      <a:lnTo>
                        <a:pt x="563" y="166"/>
                      </a:lnTo>
                      <a:lnTo>
                        <a:pt x="570" y="163"/>
                      </a:lnTo>
                      <a:lnTo>
                        <a:pt x="576" y="159"/>
                      </a:lnTo>
                      <a:lnTo>
                        <a:pt x="576" y="159"/>
                      </a:lnTo>
                      <a:lnTo>
                        <a:pt x="583" y="157"/>
                      </a:lnTo>
                      <a:lnTo>
                        <a:pt x="590" y="152"/>
                      </a:lnTo>
                      <a:lnTo>
                        <a:pt x="590" y="152"/>
                      </a:lnTo>
                      <a:lnTo>
                        <a:pt x="594" y="149"/>
                      </a:lnTo>
                      <a:lnTo>
                        <a:pt x="595" y="147"/>
                      </a:lnTo>
                      <a:lnTo>
                        <a:pt x="597" y="140"/>
                      </a:lnTo>
                      <a:lnTo>
                        <a:pt x="597" y="131"/>
                      </a:lnTo>
                      <a:lnTo>
                        <a:pt x="597" y="131"/>
                      </a:lnTo>
                      <a:close/>
                      <a:moveTo>
                        <a:pt x="777" y="214"/>
                      </a:moveTo>
                      <a:lnTo>
                        <a:pt x="777" y="214"/>
                      </a:lnTo>
                      <a:lnTo>
                        <a:pt x="793" y="204"/>
                      </a:lnTo>
                      <a:lnTo>
                        <a:pt x="805" y="195"/>
                      </a:lnTo>
                      <a:lnTo>
                        <a:pt x="803" y="194"/>
                      </a:lnTo>
                      <a:lnTo>
                        <a:pt x="803" y="194"/>
                      </a:lnTo>
                      <a:lnTo>
                        <a:pt x="805" y="194"/>
                      </a:lnTo>
                      <a:lnTo>
                        <a:pt x="805" y="194"/>
                      </a:lnTo>
                      <a:lnTo>
                        <a:pt x="805" y="195"/>
                      </a:lnTo>
                      <a:lnTo>
                        <a:pt x="805" y="195"/>
                      </a:lnTo>
                      <a:lnTo>
                        <a:pt x="819" y="201"/>
                      </a:lnTo>
                      <a:lnTo>
                        <a:pt x="819" y="201"/>
                      </a:lnTo>
                      <a:lnTo>
                        <a:pt x="832" y="206"/>
                      </a:lnTo>
                      <a:lnTo>
                        <a:pt x="843" y="208"/>
                      </a:lnTo>
                      <a:lnTo>
                        <a:pt x="851" y="209"/>
                      </a:lnTo>
                      <a:lnTo>
                        <a:pt x="860" y="208"/>
                      </a:lnTo>
                      <a:lnTo>
                        <a:pt x="860" y="208"/>
                      </a:lnTo>
                      <a:lnTo>
                        <a:pt x="876" y="208"/>
                      </a:lnTo>
                      <a:lnTo>
                        <a:pt x="900" y="208"/>
                      </a:lnTo>
                      <a:lnTo>
                        <a:pt x="926" y="206"/>
                      </a:lnTo>
                      <a:lnTo>
                        <a:pt x="936" y="204"/>
                      </a:lnTo>
                      <a:lnTo>
                        <a:pt x="943" y="201"/>
                      </a:lnTo>
                      <a:lnTo>
                        <a:pt x="943" y="201"/>
                      </a:lnTo>
                      <a:lnTo>
                        <a:pt x="950" y="194"/>
                      </a:lnTo>
                      <a:lnTo>
                        <a:pt x="955" y="189"/>
                      </a:lnTo>
                      <a:lnTo>
                        <a:pt x="962" y="185"/>
                      </a:lnTo>
                      <a:lnTo>
                        <a:pt x="978" y="180"/>
                      </a:lnTo>
                      <a:lnTo>
                        <a:pt x="978" y="180"/>
                      </a:lnTo>
                      <a:lnTo>
                        <a:pt x="1000" y="175"/>
                      </a:lnTo>
                      <a:lnTo>
                        <a:pt x="1021" y="169"/>
                      </a:lnTo>
                      <a:lnTo>
                        <a:pt x="1028" y="168"/>
                      </a:lnTo>
                      <a:lnTo>
                        <a:pt x="1031" y="164"/>
                      </a:lnTo>
                      <a:lnTo>
                        <a:pt x="1033" y="163"/>
                      </a:lnTo>
                      <a:lnTo>
                        <a:pt x="1031" y="163"/>
                      </a:lnTo>
                      <a:lnTo>
                        <a:pt x="1026" y="159"/>
                      </a:lnTo>
                      <a:lnTo>
                        <a:pt x="1026" y="159"/>
                      </a:lnTo>
                      <a:lnTo>
                        <a:pt x="1018" y="157"/>
                      </a:lnTo>
                      <a:lnTo>
                        <a:pt x="1009" y="156"/>
                      </a:lnTo>
                      <a:lnTo>
                        <a:pt x="990" y="154"/>
                      </a:lnTo>
                      <a:lnTo>
                        <a:pt x="971" y="154"/>
                      </a:lnTo>
                      <a:lnTo>
                        <a:pt x="964" y="154"/>
                      </a:lnTo>
                      <a:lnTo>
                        <a:pt x="957" y="152"/>
                      </a:lnTo>
                      <a:lnTo>
                        <a:pt x="957" y="152"/>
                      </a:lnTo>
                      <a:lnTo>
                        <a:pt x="943" y="150"/>
                      </a:lnTo>
                      <a:lnTo>
                        <a:pt x="931" y="150"/>
                      </a:lnTo>
                      <a:lnTo>
                        <a:pt x="922" y="149"/>
                      </a:lnTo>
                      <a:lnTo>
                        <a:pt x="921" y="147"/>
                      </a:lnTo>
                      <a:lnTo>
                        <a:pt x="922" y="145"/>
                      </a:lnTo>
                      <a:lnTo>
                        <a:pt x="922" y="145"/>
                      </a:lnTo>
                      <a:lnTo>
                        <a:pt x="945" y="126"/>
                      </a:lnTo>
                      <a:lnTo>
                        <a:pt x="964" y="111"/>
                      </a:lnTo>
                      <a:lnTo>
                        <a:pt x="964" y="111"/>
                      </a:lnTo>
                      <a:lnTo>
                        <a:pt x="964" y="111"/>
                      </a:lnTo>
                      <a:lnTo>
                        <a:pt x="964" y="111"/>
                      </a:lnTo>
                      <a:lnTo>
                        <a:pt x="964" y="111"/>
                      </a:lnTo>
                      <a:lnTo>
                        <a:pt x="964" y="111"/>
                      </a:lnTo>
                      <a:lnTo>
                        <a:pt x="967" y="114"/>
                      </a:lnTo>
                      <a:lnTo>
                        <a:pt x="973" y="118"/>
                      </a:lnTo>
                      <a:lnTo>
                        <a:pt x="983" y="121"/>
                      </a:lnTo>
                      <a:lnTo>
                        <a:pt x="986" y="119"/>
                      </a:lnTo>
                      <a:lnTo>
                        <a:pt x="992" y="118"/>
                      </a:lnTo>
                      <a:lnTo>
                        <a:pt x="992" y="118"/>
                      </a:lnTo>
                      <a:lnTo>
                        <a:pt x="1000" y="112"/>
                      </a:lnTo>
                      <a:lnTo>
                        <a:pt x="1005" y="107"/>
                      </a:lnTo>
                      <a:lnTo>
                        <a:pt x="1007" y="102"/>
                      </a:lnTo>
                      <a:lnTo>
                        <a:pt x="1005" y="97"/>
                      </a:lnTo>
                      <a:lnTo>
                        <a:pt x="1005" y="97"/>
                      </a:lnTo>
                      <a:lnTo>
                        <a:pt x="993" y="73"/>
                      </a:lnTo>
                      <a:lnTo>
                        <a:pt x="990" y="67"/>
                      </a:lnTo>
                      <a:lnTo>
                        <a:pt x="986" y="64"/>
                      </a:lnTo>
                      <a:lnTo>
                        <a:pt x="981" y="61"/>
                      </a:lnTo>
                      <a:lnTo>
                        <a:pt x="978" y="62"/>
                      </a:lnTo>
                      <a:lnTo>
                        <a:pt x="978" y="62"/>
                      </a:lnTo>
                      <a:lnTo>
                        <a:pt x="971" y="69"/>
                      </a:lnTo>
                      <a:lnTo>
                        <a:pt x="964" y="78"/>
                      </a:lnTo>
                      <a:lnTo>
                        <a:pt x="959" y="85"/>
                      </a:lnTo>
                      <a:lnTo>
                        <a:pt x="957" y="90"/>
                      </a:lnTo>
                      <a:lnTo>
                        <a:pt x="957" y="90"/>
                      </a:lnTo>
                      <a:lnTo>
                        <a:pt x="957" y="93"/>
                      </a:lnTo>
                      <a:lnTo>
                        <a:pt x="955" y="97"/>
                      </a:lnTo>
                      <a:lnTo>
                        <a:pt x="948" y="102"/>
                      </a:lnTo>
                      <a:lnTo>
                        <a:pt x="936" y="111"/>
                      </a:lnTo>
                      <a:lnTo>
                        <a:pt x="936" y="111"/>
                      </a:lnTo>
                      <a:lnTo>
                        <a:pt x="922" y="121"/>
                      </a:lnTo>
                      <a:lnTo>
                        <a:pt x="909" y="131"/>
                      </a:lnTo>
                      <a:lnTo>
                        <a:pt x="895" y="145"/>
                      </a:lnTo>
                      <a:lnTo>
                        <a:pt x="895" y="145"/>
                      </a:lnTo>
                      <a:lnTo>
                        <a:pt x="886" y="156"/>
                      </a:lnTo>
                      <a:lnTo>
                        <a:pt x="884" y="163"/>
                      </a:lnTo>
                      <a:lnTo>
                        <a:pt x="886" y="164"/>
                      </a:lnTo>
                      <a:lnTo>
                        <a:pt x="888" y="166"/>
                      </a:lnTo>
                      <a:lnTo>
                        <a:pt x="888" y="166"/>
                      </a:lnTo>
                      <a:lnTo>
                        <a:pt x="902" y="168"/>
                      </a:lnTo>
                      <a:lnTo>
                        <a:pt x="921" y="169"/>
                      </a:lnTo>
                      <a:lnTo>
                        <a:pt x="936" y="169"/>
                      </a:lnTo>
                      <a:lnTo>
                        <a:pt x="938" y="171"/>
                      </a:lnTo>
                      <a:lnTo>
                        <a:pt x="936" y="173"/>
                      </a:lnTo>
                      <a:lnTo>
                        <a:pt x="936" y="173"/>
                      </a:lnTo>
                      <a:lnTo>
                        <a:pt x="924" y="176"/>
                      </a:lnTo>
                      <a:lnTo>
                        <a:pt x="909" y="178"/>
                      </a:lnTo>
                      <a:lnTo>
                        <a:pt x="874" y="180"/>
                      </a:lnTo>
                      <a:lnTo>
                        <a:pt x="874" y="180"/>
                      </a:lnTo>
                      <a:lnTo>
                        <a:pt x="855" y="182"/>
                      </a:lnTo>
                      <a:lnTo>
                        <a:pt x="851" y="182"/>
                      </a:lnTo>
                      <a:lnTo>
                        <a:pt x="846" y="180"/>
                      </a:lnTo>
                      <a:lnTo>
                        <a:pt x="846" y="180"/>
                      </a:lnTo>
                      <a:lnTo>
                        <a:pt x="841" y="176"/>
                      </a:lnTo>
                      <a:lnTo>
                        <a:pt x="834" y="171"/>
                      </a:lnTo>
                      <a:lnTo>
                        <a:pt x="827" y="168"/>
                      </a:lnTo>
                      <a:lnTo>
                        <a:pt x="824" y="166"/>
                      </a:lnTo>
                      <a:lnTo>
                        <a:pt x="819" y="166"/>
                      </a:lnTo>
                      <a:lnTo>
                        <a:pt x="819" y="166"/>
                      </a:lnTo>
                      <a:lnTo>
                        <a:pt x="810" y="168"/>
                      </a:lnTo>
                      <a:lnTo>
                        <a:pt x="805" y="169"/>
                      </a:lnTo>
                      <a:lnTo>
                        <a:pt x="791" y="180"/>
                      </a:lnTo>
                      <a:lnTo>
                        <a:pt x="791" y="180"/>
                      </a:lnTo>
                      <a:lnTo>
                        <a:pt x="784" y="183"/>
                      </a:lnTo>
                      <a:lnTo>
                        <a:pt x="777" y="185"/>
                      </a:lnTo>
                      <a:lnTo>
                        <a:pt x="770" y="185"/>
                      </a:lnTo>
                      <a:lnTo>
                        <a:pt x="763" y="187"/>
                      </a:lnTo>
                      <a:lnTo>
                        <a:pt x="763" y="187"/>
                      </a:lnTo>
                      <a:lnTo>
                        <a:pt x="756" y="192"/>
                      </a:lnTo>
                      <a:lnTo>
                        <a:pt x="753" y="195"/>
                      </a:lnTo>
                      <a:lnTo>
                        <a:pt x="749" y="197"/>
                      </a:lnTo>
                      <a:lnTo>
                        <a:pt x="748" y="195"/>
                      </a:lnTo>
                      <a:lnTo>
                        <a:pt x="746" y="192"/>
                      </a:lnTo>
                      <a:lnTo>
                        <a:pt x="743" y="187"/>
                      </a:lnTo>
                      <a:lnTo>
                        <a:pt x="743" y="187"/>
                      </a:lnTo>
                      <a:lnTo>
                        <a:pt x="729" y="154"/>
                      </a:lnTo>
                      <a:lnTo>
                        <a:pt x="722" y="140"/>
                      </a:lnTo>
                      <a:lnTo>
                        <a:pt x="718" y="138"/>
                      </a:lnTo>
                      <a:lnTo>
                        <a:pt x="715" y="138"/>
                      </a:lnTo>
                      <a:lnTo>
                        <a:pt x="715" y="138"/>
                      </a:lnTo>
                      <a:lnTo>
                        <a:pt x="720" y="159"/>
                      </a:lnTo>
                      <a:lnTo>
                        <a:pt x="723" y="175"/>
                      </a:lnTo>
                      <a:lnTo>
                        <a:pt x="723" y="182"/>
                      </a:lnTo>
                      <a:lnTo>
                        <a:pt x="722" y="187"/>
                      </a:lnTo>
                      <a:lnTo>
                        <a:pt x="722" y="187"/>
                      </a:lnTo>
                      <a:lnTo>
                        <a:pt x="717" y="192"/>
                      </a:lnTo>
                      <a:lnTo>
                        <a:pt x="710" y="195"/>
                      </a:lnTo>
                      <a:lnTo>
                        <a:pt x="687" y="201"/>
                      </a:lnTo>
                      <a:lnTo>
                        <a:pt x="687" y="201"/>
                      </a:lnTo>
                      <a:lnTo>
                        <a:pt x="675" y="204"/>
                      </a:lnTo>
                      <a:lnTo>
                        <a:pt x="668" y="206"/>
                      </a:lnTo>
                      <a:lnTo>
                        <a:pt x="665" y="209"/>
                      </a:lnTo>
                      <a:lnTo>
                        <a:pt x="666" y="214"/>
                      </a:lnTo>
                      <a:lnTo>
                        <a:pt x="666" y="214"/>
                      </a:lnTo>
                      <a:lnTo>
                        <a:pt x="672" y="220"/>
                      </a:lnTo>
                      <a:lnTo>
                        <a:pt x="680" y="221"/>
                      </a:lnTo>
                      <a:lnTo>
                        <a:pt x="691" y="223"/>
                      </a:lnTo>
                      <a:lnTo>
                        <a:pt x="701" y="221"/>
                      </a:lnTo>
                      <a:lnTo>
                        <a:pt x="701" y="221"/>
                      </a:lnTo>
                      <a:lnTo>
                        <a:pt x="706" y="218"/>
                      </a:lnTo>
                      <a:lnTo>
                        <a:pt x="713" y="214"/>
                      </a:lnTo>
                      <a:lnTo>
                        <a:pt x="725" y="204"/>
                      </a:lnTo>
                      <a:lnTo>
                        <a:pt x="732" y="195"/>
                      </a:lnTo>
                      <a:lnTo>
                        <a:pt x="736" y="194"/>
                      </a:lnTo>
                      <a:lnTo>
                        <a:pt x="736" y="194"/>
                      </a:lnTo>
                      <a:lnTo>
                        <a:pt x="736" y="195"/>
                      </a:lnTo>
                      <a:lnTo>
                        <a:pt x="739" y="199"/>
                      </a:lnTo>
                      <a:lnTo>
                        <a:pt x="751" y="208"/>
                      </a:lnTo>
                      <a:lnTo>
                        <a:pt x="765" y="214"/>
                      </a:lnTo>
                      <a:lnTo>
                        <a:pt x="772" y="216"/>
                      </a:lnTo>
                      <a:lnTo>
                        <a:pt x="777" y="214"/>
                      </a:lnTo>
                      <a:lnTo>
                        <a:pt x="777" y="214"/>
                      </a:lnTo>
                      <a:close/>
                      <a:moveTo>
                        <a:pt x="680" y="55"/>
                      </a:moveTo>
                      <a:lnTo>
                        <a:pt x="680" y="55"/>
                      </a:lnTo>
                      <a:lnTo>
                        <a:pt x="680" y="59"/>
                      </a:lnTo>
                      <a:lnTo>
                        <a:pt x="682" y="61"/>
                      </a:lnTo>
                      <a:lnTo>
                        <a:pt x="685" y="66"/>
                      </a:lnTo>
                      <a:lnTo>
                        <a:pt x="689" y="71"/>
                      </a:lnTo>
                      <a:lnTo>
                        <a:pt x="689" y="73"/>
                      </a:lnTo>
                      <a:lnTo>
                        <a:pt x="687" y="76"/>
                      </a:lnTo>
                      <a:lnTo>
                        <a:pt x="687" y="76"/>
                      </a:lnTo>
                      <a:lnTo>
                        <a:pt x="685" y="78"/>
                      </a:lnTo>
                      <a:lnTo>
                        <a:pt x="687" y="80"/>
                      </a:lnTo>
                      <a:lnTo>
                        <a:pt x="691" y="80"/>
                      </a:lnTo>
                      <a:lnTo>
                        <a:pt x="708" y="76"/>
                      </a:lnTo>
                      <a:lnTo>
                        <a:pt x="708" y="76"/>
                      </a:lnTo>
                      <a:lnTo>
                        <a:pt x="715" y="73"/>
                      </a:lnTo>
                      <a:lnTo>
                        <a:pt x="720" y="67"/>
                      </a:lnTo>
                      <a:lnTo>
                        <a:pt x="722" y="64"/>
                      </a:lnTo>
                      <a:lnTo>
                        <a:pt x="722" y="62"/>
                      </a:lnTo>
                      <a:lnTo>
                        <a:pt x="722" y="62"/>
                      </a:lnTo>
                      <a:lnTo>
                        <a:pt x="720" y="62"/>
                      </a:lnTo>
                      <a:lnTo>
                        <a:pt x="717" y="61"/>
                      </a:lnTo>
                      <a:lnTo>
                        <a:pt x="715" y="59"/>
                      </a:lnTo>
                      <a:lnTo>
                        <a:pt x="715" y="55"/>
                      </a:lnTo>
                      <a:lnTo>
                        <a:pt x="715" y="55"/>
                      </a:lnTo>
                      <a:lnTo>
                        <a:pt x="717" y="54"/>
                      </a:lnTo>
                      <a:lnTo>
                        <a:pt x="722" y="52"/>
                      </a:lnTo>
                      <a:lnTo>
                        <a:pt x="725" y="50"/>
                      </a:lnTo>
                      <a:lnTo>
                        <a:pt x="729" y="48"/>
                      </a:lnTo>
                      <a:lnTo>
                        <a:pt x="729" y="48"/>
                      </a:lnTo>
                      <a:lnTo>
                        <a:pt x="730" y="45"/>
                      </a:lnTo>
                      <a:lnTo>
                        <a:pt x="730" y="40"/>
                      </a:lnTo>
                      <a:lnTo>
                        <a:pt x="730" y="38"/>
                      </a:lnTo>
                      <a:lnTo>
                        <a:pt x="729" y="36"/>
                      </a:lnTo>
                      <a:lnTo>
                        <a:pt x="725" y="35"/>
                      </a:lnTo>
                      <a:lnTo>
                        <a:pt x="722" y="35"/>
                      </a:lnTo>
                      <a:lnTo>
                        <a:pt x="722" y="35"/>
                      </a:lnTo>
                      <a:lnTo>
                        <a:pt x="713" y="36"/>
                      </a:lnTo>
                      <a:lnTo>
                        <a:pt x="706" y="40"/>
                      </a:lnTo>
                      <a:lnTo>
                        <a:pt x="701" y="43"/>
                      </a:lnTo>
                      <a:lnTo>
                        <a:pt x="701" y="45"/>
                      </a:lnTo>
                      <a:lnTo>
                        <a:pt x="701" y="48"/>
                      </a:lnTo>
                      <a:lnTo>
                        <a:pt x="701" y="48"/>
                      </a:lnTo>
                      <a:lnTo>
                        <a:pt x="703" y="57"/>
                      </a:lnTo>
                      <a:lnTo>
                        <a:pt x="701" y="62"/>
                      </a:lnTo>
                      <a:lnTo>
                        <a:pt x="701" y="62"/>
                      </a:lnTo>
                      <a:lnTo>
                        <a:pt x="699" y="62"/>
                      </a:lnTo>
                      <a:lnTo>
                        <a:pt x="698" y="62"/>
                      </a:lnTo>
                      <a:lnTo>
                        <a:pt x="691" y="57"/>
                      </a:lnTo>
                      <a:lnTo>
                        <a:pt x="684" y="54"/>
                      </a:lnTo>
                      <a:lnTo>
                        <a:pt x="682" y="54"/>
                      </a:lnTo>
                      <a:lnTo>
                        <a:pt x="680" y="55"/>
                      </a:lnTo>
                      <a:lnTo>
                        <a:pt x="680" y="55"/>
                      </a:lnTo>
                      <a:close/>
                      <a:moveTo>
                        <a:pt x="819" y="21"/>
                      </a:moveTo>
                      <a:lnTo>
                        <a:pt x="819" y="21"/>
                      </a:lnTo>
                      <a:lnTo>
                        <a:pt x="813" y="19"/>
                      </a:lnTo>
                      <a:lnTo>
                        <a:pt x="807" y="19"/>
                      </a:lnTo>
                      <a:lnTo>
                        <a:pt x="800" y="21"/>
                      </a:lnTo>
                      <a:lnTo>
                        <a:pt x="791" y="24"/>
                      </a:lnTo>
                      <a:lnTo>
                        <a:pt x="784" y="29"/>
                      </a:lnTo>
                      <a:lnTo>
                        <a:pt x="779" y="35"/>
                      </a:lnTo>
                      <a:lnTo>
                        <a:pt x="775" y="38"/>
                      </a:lnTo>
                      <a:lnTo>
                        <a:pt x="775" y="40"/>
                      </a:lnTo>
                      <a:lnTo>
                        <a:pt x="777" y="42"/>
                      </a:lnTo>
                      <a:lnTo>
                        <a:pt x="777" y="42"/>
                      </a:lnTo>
                      <a:lnTo>
                        <a:pt x="782" y="43"/>
                      </a:lnTo>
                      <a:lnTo>
                        <a:pt x="789" y="43"/>
                      </a:lnTo>
                      <a:lnTo>
                        <a:pt x="796" y="40"/>
                      </a:lnTo>
                      <a:lnTo>
                        <a:pt x="805" y="38"/>
                      </a:lnTo>
                      <a:lnTo>
                        <a:pt x="812" y="33"/>
                      </a:lnTo>
                      <a:lnTo>
                        <a:pt x="817" y="29"/>
                      </a:lnTo>
                      <a:lnTo>
                        <a:pt x="820" y="24"/>
                      </a:lnTo>
                      <a:lnTo>
                        <a:pt x="820" y="22"/>
                      </a:lnTo>
                      <a:lnTo>
                        <a:pt x="819" y="21"/>
                      </a:lnTo>
                      <a:lnTo>
                        <a:pt x="819" y="21"/>
                      </a:lnTo>
                      <a:close/>
                      <a:moveTo>
                        <a:pt x="909" y="35"/>
                      </a:moveTo>
                      <a:lnTo>
                        <a:pt x="909" y="35"/>
                      </a:lnTo>
                      <a:lnTo>
                        <a:pt x="907" y="33"/>
                      </a:lnTo>
                      <a:lnTo>
                        <a:pt x="905" y="33"/>
                      </a:lnTo>
                      <a:lnTo>
                        <a:pt x="900" y="35"/>
                      </a:lnTo>
                      <a:lnTo>
                        <a:pt x="891" y="38"/>
                      </a:lnTo>
                      <a:lnTo>
                        <a:pt x="883" y="43"/>
                      </a:lnTo>
                      <a:lnTo>
                        <a:pt x="865" y="55"/>
                      </a:lnTo>
                      <a:lnTo>
                        <a:pt x="862" y="59"/>
                      </a:lnTo>
                      <a:lnTo>
                        <a:pt x="860" y="62"/>
                      </a:lnTo>
                      <a:lnTo>
                        <a:pt x="860" y="62"/>
                      </a:lnTo>
                      <a:lnTo>
                        <a:pt x="864" y="62"/>
                      </a:lnTo>
                      <a:lnTo>
                        <a:pt x="871" y="61"/>
                      </a:lnTo>
                      <a:lnTo>
                        <a:pt x="888" y="54"/>
                      </a:lnTo>
                      <a:lnTo>
                        <a:pt x="896" y="48"/>
                      </a:lnTo>
                      <a:lnTo>
                        <a:pt x="903" y="43"/>
                      </a:lnTo>
                      <a:lnTo>
                        <a:pt x="907" y="40"/>
                      </a:lnTo>
                      <a:lnTo>
                        <a:pt x="909" y="36"/>
                      </a:lnTo>
                      <a:lnTo>
                        <a:pt x="909" y="35"/>
                      </a:lnTo>
                      <a:lnTo>
                        <a:pt x="909" y="35"/>
                      </a:lnTo>
                      <a:close/>
                      <a:moveTo>
                        <a:pt x="819" y="48"/>
                      </a:moveTo>
                      <a:lnTo>
                        <a:pt x="819" y="48"/>
                      </a:lnTo>
                      <a:lnTo>
                        <a:pt x="819" y="50"/>
                      </a:lnTo>
                      <a:lnTo>
                        <a:pt x="817" y="54"/>
                      </a:lnTo>
                      <a:lnTo>
                        <a:pt x="815" y="59"/>
                      </a:lnTo>
                      <a:lnTo>
                        <a:pt x="812" y="62"/>
                      </a:lnTo>
                      <a:lnTo>
                        <a:pt x="812" y="62"/>
                      </a:lnTo>
                      <a:lnTo>
                        <a:pt x="808" y="64"/>
                      </a:lnTo>
                      <a:lnTo>
                        <a:pt x="807" y="64"/>
                      </a:lnTo>
                      <a:lnTo>
                        <a:pt x="803" y="62"/>
                      </a:lnTo>
                      <a:lnTo>
                        <a:pt x="798" y="62"/>
                      </a:lnTo>
                      <a:lnTo>
                        <a:pt x="798" y="62"/>
                      </a:lnTo>
                      <a:lnTo>
                        <a:pt x="793" y="64"/>
                      </a:lnTo>
                      <a:lnTo>
                        <a:pt x="793" y="66"/>
                      </a:lnTo>
                      <a:lnTo>
                        <a:pt x="793" y="67"/>
                      </a:lnTo>
                      <a:lnTo>
                        <a:pt x="791" y="69"/>
                      </a:lnTo>
                      <a:lnTo>
                        <a:pt x="791" y="69"/>
                      </a:lnTo>
                      <a:lnTo>
                        <a:pt x="787" y="69"/>
                      </a:lnTo>
                      <a:lnTo>
                        <a:pt x="784" y="67"/>
                      </a:lnTo>
                      <a:lnTo>
                        <a:pt x="781" y="66"/>
                      </a:lnTo>
                      <a:lnTo>
                        <a:pt x="779" y="67"/>
                      </a:lnTo>
                      <a:lnTo>
                        <a:pt x="777" y="69"/>
                      </a:lnTo>
                      <a:lnTo>
                        <a:pt x="777" y="69"/>
                      </a:lnTo>
                      <a:lnTo>
                        <a:pt x="777" y="73"/>
                      </a:lnTo>
                      <a:lnTo>
                        <a:pt x="777" y="74"/>
                      </a:lnTo>
                      <a:lnTo>
                        <a:pt x="781" y="80"/>
                      </a:lnTo>
                      <a:lnTo>
                        <a:pt x="786" y="83"/>
                      </a:lnTo>
                      <a:lnTo>
                        <a:pt x="789" y="83"/>
                      </a:lnTo>
                      <a:lnTo>
                        <a:pt x="791" y="83"/>
                      </a:lnTo>
                      <a:lnTo>
                        <a:pt x="791" y="83"/>
                      </a:lnTo>
                      <a:lnTo>
                        <a:pt x="796" y="78"/>
                      </a:lnTo>
                      <a:lnTo>
                        <a:pt x="798" y="76"/>
                      </a:lnTo>
                      <a:lnTo>
                        <a:pt x="805" y="76"/>
                      </a:lnTo>
                      <a:lnTo>
                        <a:pt x="805" y="76"/>
                      </a:lnTo>
                      <a:lnTo>
                        <a:pt x="810" y="74"/>
                      </a:lnTo>
                      <a:lnTo>
                        <a:pt x="813" y="73"/>
                      </a:lnTo>
                      <a:lnTo>
                        <a:pt x="815" y="71"/>
                      </a:lnTo>
                      <a:lnTo>
                        <a:pt x="819" y="69"/>
                      </a:lnTo>
                      <a:lnTo>
                        <a:pt x="819" y="69"/>
                      </a:lnTo>
                      <a:lnTo>
                        <a:pt x="820" y="67"/>
                      </a:lnTo>
                      <a:lnTo>
                        <a:pt x="822" y="66"/>
                      </a:lnTo>
                      <a:lnTo>
                        <a:pt x="822" y="59"/>
                      </a:lnTo>
                      <a:lnTo>
                        <a:pt x="820" y="52"/>
                      </a:lnTo>
                      <a:lnTo>
                        <a:pt x="819" y="48"/>
                      </a:lnTo>
                      <a:lnTo>
                        <a:pt x="819" y="48"/>
                      </a:lnTo>
                      <a:close/>
                      <a:moveTo>
                        <a:pt x="950" y="48"/>
                      </a:moveTo>
                      <a:lnTo>
                        <a:pt x="950" y="48"/>
                      </a:lnTo>
                      <a:lnTo>
                        <a:pt x="957" y="48"/>
                      </a:lnTo>
                      <a:lnTo>
                        <a:pt x="967" y="43"/>
                      </a:lnTo>
                      <a:lnTo>
                        <a:pt x="974" y="40"/>
                      </a:lnTo>
                      <a:lnTo>
                        <a:pt x="979" y="35"/>
                      </a:lnTo>
                      <a:lnTo>
                        <a:pt x="983" y="28"/>
                      </a:lnTo>
                      <a:lnTo>
                        <a:pt x="985" y="21"/>
                      </a:lnTo>
                      <a:lnTo>
                        <a:pt x="985" y="21"/>
                      </a:lnTo>
                      <a:lnTo>
                        <a:pt x="988" y="3"/>
                      </a:lnTo>
                      <a:lnTo>
                        <a:pt x="986" y="2"/>
                      </a:lnTo>
                      <a:lnTo>
                        <a:pt x="985" y="2"/>
                      </a:lnTo>
                      <a:lnTo>
                        <a:pt x="978" y="0"/>
                      </a:lnTo>
                      <a:lnTo>
                        <a:pt x="978" y="0"/>
                      </a:lnTo>
                      <a:lnTo>
                        <a:pt x="973" y="0"/>
                      </a:lnTo>
                      <a:lnTo>
                        <a:pt x="967" y="2"/>
                      </a:lnTo>
                      <a:lnTo>
                        <a:pt x="960" y="5"/>
                      </a:lnTo>
                      <a:lnTo>
                        <a:pt x="957" y="10"/>
                      </a:lnTo>
                      <a:lnTo>
                        <a:pt x="957" y="14"/>
                      </a:lnTo>
                      <a:lnTo>
                        <a:pt x="957" y="14"/>
                      </a:lnTo>
                      <a:lnTo>
                        <a:pt x="960" y="21"/>
                      </a:lnTo>
                      <a:lnTo>
                        <a:pt x="964" y="28"/>
                      </a:lnTo>
                      <a:lnTo>
                        <a:pt x="964" y="28"/>
                      </a:lnTo>
                      <a:lnTo>
                        <a:pt x="960" y="29"/>
                      </a:lnTo>
                      <a:lnTo>
                        <a:pt x="959" y="31"/>
                      </a:lnTo>
                      <a:lnTo>
                        <a:pt x="957" y="35"/>
                      </a:lnTo>
                      <a:lnTo>
                        <a:pt x="957" y="35"/>
                      </a:lnTo>
                      <a:lnTo>
                        <a:pt x="955" y="38"/>
                      </a:lnTo>
                      <a:lnTo>
                        <a:pt x="952" y="43"/>
                      </a:lnTo>
                      <a:lnTo>
                        <a:pt x="950" y="47"/>
                      </a:lnTo>
                      <a:lnTo>
                        <a:pt x="950" y="47"/>
                      </a:lnTo>
                      <a:lnTo>
                        <a:pt x="950" y="48"/>
                      </a:lnTo>
                      <a:lnTo>
                        <a:pt x="950" y="48"/>
                      </a:lnTo>
                      <a:close/>
                      <a:moveTo>
                        <a:pt x="1130" y="62"/>
                      </a:moveTo>
                      <a:lnTo>
                        <a:pt x="1130" y="62"/>
                      </a:lnTo>
                      <a:lnTo>
                        <a:pt x="1127" y="64"/>
                      </a:lnTo>
                      <a:lnTo>
                        <a:pt x="1125" y="66"/>
                      </a:lnTo>
                      <a:lnTo>
                        <a:pt x="1123" y="73"/>
                      </a:lnTo>
                      <a:lnTo>
                        <a:pt x="1123" y="80"/>
                      </a:lnTo>
                      <a:lnTo>
                        <a:pt x="1123" y="83"/>
                      </a:lnTo>
                      <a:lnTo>
                        <a:pt x="1123" y="83"/>
                      </a:lnTo>
                      <a:lnTo>
                        <a:pt x="1106" y="95"/>
                      </a:lnTo>
                      <a:lnTo>
                        <a:pt x="1099" y="102"/>
                      </a:lnTo>
                      <a:lnTo>
                        <a:pt x="1099" y="104"/>
                      </a:lnTo>
                      <a:lnTo>
                        <a:pt x="1102" y="104"/>
                      </a:lnTo>
                      <a:lnTo>
                        <a:pt x="1102" y="104"/>
                      </a:lnTo>
                      <a:lnTo>
                        <a:pt x="1114" y="104"/>
                      </a:lnTo>
                      <a:lnTo>
                        <a:pt x="1128" y="102"/>
                      </a:lnTo>
                      <a:lnTo>
                        <a:pt x="1133" y="100"/>
                      </a:lnTo>
                      <a:lnTo>
                        <a:pt x="1139" y="99"/>
                      </a:lnTo>
                      <a:lnTo>
                        <a:pt x="1142" y="95"/>
                      </a:lnTo>
                      <a:lnTo>
                        <a:pt x="1144" y="90"/>
                      </a:lnTo>
                      <a:lnTo>
                        <a:pt x="1144" y="90"/>
                      </a:lnTo>
                      <a:lnTo>
                        <a:pt x="1144" y="80"/>
                      </a:lnTo>
                      <a:lnTo>
                        <a:pt x="1140" y="69"/>
                      </a:lnTo>
                      <a:lnTo>
                        <a:pt x="1137" y="64"/>
                      </a:lnTo>
                      <a:lnTo>
                        <a:pt x="1133" y="62"/>
                      </a:lnTo>
                      <a:lnTo>
                        <a:pt x="1130" y="62"/>
                      </a:lnTo>
                      <a:lnTo>
                        <a:pt x="1130" y="62"/>
                      </a:lnTo>
                      <a:close/>
                      <a:moveTo>
                        <a:pt x="1227" y="7"/>
                      </a:moveTo>
                      <a:lnTo>
                        <a:pt x="1227" y="7"/>
                      </a:lnTo>
                      <a:lnTo>
                        <a:pt x="1225" y="5"/>
                      </a:lnTo>
                      <a:lnTo>
                        <a:pt x="1223" y="5"/>
                      </a:lnTo>
                      <a:lnTo>
                        <a:pt x="1216" y="7"/>
                      </a:lnTo>
                      <a:lnTo>
                        <a:pt x="1208" y="10"/>
                      </a:lnTo>
                      <a:lnTo>
                        <a:pt x="1199" y="16"/>
                      </a:lnTo>
                      <a:lnTo>
                        <a:pt x="1184" y="26"/>
                      </a:lnTo>
                      <a:lnTo>
                        <a:pt x="1178" y="31"/>
                      </a:lnTo>
                      <a:lnTo>
                        <a:pt x="1178" y="33"/>
                      </a:lnTo>
                      <a:lnTo>
                        <a:pt x="1178" y="35"/>
                      </a:lnTo>
                      <a:lnTo>
                        <a:pt x="1178" y="35"/>
                      </a:lnTo>
                      <a:lnTo>
                        <a:pt x="1182" y="35"/>
                      </a:lnTo>
                      <a:lnTo>
                        <a:pt x="1189" y="35"/>
                      </a:lnTo>
                      <a:lnTo>
                        <a:pt x="1206" y="26"/>
                      </a:lnTo>
                      <a:lnTo>
                        <a:pt x="1215" y="21"/>
                      </a:lnTo>
                      <a:lnTo>
                        <a:pt x="1222" y="16"/>
                      </a:lnTo>
                      <a:lnTo>
                        <a:pt x="1225" y="12"/>
                      </a:lnTo>
                      <a:lnTo>
                        <a:pt x="1227" y="7"/>
                      </a:lnTo>
                      <a:lnTo>
                        <a:pt x="1227" y="7"/>
                      </a:lnTo>
                      <a:close/>
                      <a:moveTo>
                        <a:pt x="1220" y="42"/>
                      </a:moveTo>
                      <a:lnTo>
                        <a:pt x="1220" y="42"/>
                      </a:lnTo>
                      <a:lnTo>
                        <a:pt x="1218" y="52"/>
                      </a:lnTo>
                      <a:lnTo>
                        <a:pt x="1216" y="54"/>
                      </a:lnTo>
                      <a:lnTo>
                        <a:pt x="1213" y="55"/>
                      </a:lnTo>
                      <a:lnTo>
                        <a:pt x="1213" y="55"/>
                      </a:lnTo>
                      <a:lnTo>
                        <a:pt x="1211" y="55"/>
                      </a:lnTo>
                      <a:lnTo>
                        <a:pt x="1210" y="54"/>
                      </a:lnTo>
                      <a:lnTo>
                        <a:pt x="1208" y="50"/>
                      </a:lnTo>
                      <a:lnTo>
                        <a:pt x="1204" y="47"/>
                      </a:lnTo>
                      <a:lnTo>
                        <a:pt x="1203" y="47"/>
                      </a:lnTo>
                      <a:lnTo>
                        <a:pt x="1199" y="48"/>
                      </a:lnTo>
                      <a:lnTo>
                        <a:pt x="1199" y="48"/>
                      </a:lnTo>
                      <a:lnTo>
                        <a:pt x="1194" y="52"/>
                      </a:lnTo>
                      <a:lnTo>
                        <a:pt x="1196" y="52"/>
                      </a:lnTo>
                      <a:lnTo>
                        <a:pt x="1192" y="55"/>
                      </a:lnTo>
                      <a:lnTo>
                        <a:pt x="1192" y="55"/>
                      </a:lnTo>
                      <a:lnTo>
                        <a:pt x="1187" y="59"/>
                      </a:lnTo>
                      <a:lnTo>
                        <a:pt x="1185" y="59"/>
                      </a:lnTo>
                      <a:lnTo>
                        <a:pt x="1182" y="57"/>
                      </a:lnTo>
                      <a:lnTo>
                        <a:pt x="1178" y="55"/>
                      </a:lnTo>
                      <a:lnTo>
                        <a:pt x="1178" y="55"/>
                      </a:lnTo>
                      <a:lnTo>
                        <a:pt x="1173" y="57"/>
                      </a:lnTo>
                      <a:lnTo>
                        <a:pt x="1168" y="61"/>
                      </a:lnTo>
                      <a:lnTo>
                        <a:pt x="1166" y="62"/>
                      </a:lnTo>
                      <a:lnTo>
                        <a:pt x="1166" y="66"/>
                      </a:lnTo>
                      <a:lnTo>
                        <a:pt x="1168" y="67"/>
                      </a:lnTo>
                      <a:lnTo>
                        <a:pt x="1171" y="69"/>
                      </a:lnTo>
                      <a:lnTo>
                        <a:pt x="1171" y="69"/>
                      </a:lnTo>
                      <a:lnTo>
                        <a:pt x="1180" y="71"/>
                      </a:lnTo>
                      <a:lnTo>
                        <a:pt x="1187" y="71"/>
                      </a:lnTo>
                      <a:lnTo>
                        <a:pt x="1194" y="71"/>
                      </a:lnTo>
                      <a:lnTo>
                        <a:pt x="1199" y="69"/>
                      </a:lnTo>
                      <a:lnTo>
                        <a:pt x="1199" y="69"/>
                      </a:lnTo>
                      <a:lnTo>
                        <a:pt x="1210" y="66"/>
                      </a:lnTo>
                      <a:lnTo>
                        <a:pt x="1220" y="62"/>
                      </a:lnTo>
                      <a:lnTo>
                        <a:pt x="1220" y="62"/>
                      </a:lnTo>
                      <a:lnTo>
                        <a:pt x="1222" y="61"/>
                      </a:lnTo>
                      <a:lnTo>
                        <a:pt x="1223" y="57"/>
                      </a:lnTo>
                      <a:lnTo>
                        <a:pt x="1223" y="48"/>
                      </a:lnTo>
                      <a:lnTo>
                        <a:pt x="1222" y="42"/>
                      </a:lnTo>
                      <a:lnTo>
                        <a:pt x="1220" y="40"/>
                      </a:lnTo>
                      <a:lnTo>
                        <a:pt x="1220" y="42"/>
                      </a:lnTo>
                      <a:lnTo>
                        <a:pt x="1220" y="42"/>
                      </a:lnTo>
                      <a:close/>
                      <a:moveTo>
                        <a:pt x="1255" y="111"/>
                      </a:moveTo>
                      <a:lnTo>
                        <a:pt x="1255" y="111"/>
                      </a:lnTo>
                      <a:lnTo>
                        <a:pt x="1248" y="114"/>
                      </a:lnTo>
                      <a:lnTo>
                        <a:pt x="1242" y="119"/>
                      </a:lnTo>
                      <a:lnTo>
                        <a:pt x="1241" y="128"/>
                      </a:lnTo>
                      <a:lnTo>
                        <a:pt x="1241" y="138"/>
                      </a:lnTo>
                      <a:lnTo>
                        <a:pt x="1241" y="138"/>
                      </a:lnTo>
                      <a:lnTo>
                        <a:pt x="1244" y="152"/>
                      </a:lnTo>
                      <a:lnTo>
                        <a:pt x="1249" y="168"/>
                      </a:lnTo>
                      <a:lnTo>
                        <a:pt x="1251" y="176"/>
                      </a:lnTo>
                      <a:lnTo>
                        <a:pt x="1253" y="183"/>
                      </a:lnTo>
                      <a:lnTo>
                        <a:pt x="1251" y="189"/>
                      </a:lnTo>
                      <a:lnTo>
                        <a:pt x="1248" y="194"/>
                      </a:lnTo>
                      <a:lnTo>
                        <a:pt x="1248" y="194"/>
                      </a:lnTo>
                      <a:lnTo>
                        <a:pt x="1239" y="199"/>
                      </a:lnTo>
                      <a:lnTo>
                        <a:pt x="1230" y="201"/>
                      </a:lnTo>
                      <a:lnTo>
                        <a:pt x="1225" y="199"/>
                      </a:lnTo>
                      <a:lnTo>
                        <a:pt x="1220" y="194"/>
                      </a:lnTo>
                      <a:lnTo>
                        <a:pt x="1220" y="194"/>
                      </a:lnTo>
                      <a:lnTo>
                        <a:pt x="1218" y="190"/>
                      </a:lnTo>
                      <a:lnTo>
                        <a:pt x="1218" y="190"/>
                      </a:lnTo>
                      <a:lnTo>
                        <a:pt x="1213" y="173"/>
                      </a:lnTo>
                      <a:lnTo>
                        <a:pt x="1213" y="173"/>
                      </a:lnTo>
                      <a:lnTo>
                        <a:pt x="1210" y="154"/>
                      </a:lnTo>
                      <a:lnTo>
                        <a:pt x="1206" y="133"/>
                      </a:lnTo>
                      <a:lnTo>
                        <a:pt x="1203" y="116"/>
                      </a:lnTo>
                      <a:lnTo>
                        <a:pt x="1201" y="112"/>
                      </a:lnTo>
                      <a:lnTo>
                        <a:pt x="1199" y="111"/>
                      </a:lnTo>
                      <a:lnTo>
                        <a:pt x="1199" y="111"/>
                      </a:lnTo>
                      <a:lnTo>
                        <a:pt x="1196" y="114"/>
                      </a:lnTo>
                      <a:lnTo>
                        <a:pt x="1192" y="121"/>
                      </a:lnTo>
                      <a:lnTo>
                        <a:pt x="1185" y="152"/>
                      </a:lnTo>
                      <a:lnTo>
                        <a:pt x="1185" y="152"/>
                      </a:lnTo>
                      <a:lnTo>
                        <a:pt x="1184" y="163"/>
                      </a:lnTo>
                      <a:lnTo>
                        <a:pt x="1182" y="171"/>
                      </a:lnTo>
                      <a:lnTo>
                        <a:pt x="1182" y="183"/>
                      </a:lnTo>
                      <a:lnTo>
                        <a:pt x="1182" y="187"/>
                      </a:lnTo>
                      <a:lnTo>
                        <a:pt x="1180" y="190"/>
                      </a:lnTo>
                      <a:lnTo>
                        <a:pt x="1177" y="192"/>
                      </a:lnTo>
                      <a:lnTo>
                        <a:pt x="1171" y="194"/>
                      </a:lnTo>
                      <a:lnTo>
                        <a:pt x="1171" y="194"/>
                      </a:lnTo>
                      <a:lnTo>
                        <a:pt x="1159" y="199"/>
                      </a:lnTo>
                      <a:lnTo>
                        <a:pt x="1147" y="202"/>
                      </a:lnTo>
                      <a:lnTo>
                        <a:pt x="1142" y="202"/>
                      </a:lnTo>
                      <a:lnTo>
                        <a:pt x="1140" y="202"/>
                      </a:lnTo>
                      <a:lnTo>
                        <a:pt x="1137" y="199"/>
                      </a:lnTo>
                      <a:lnTo>
                        <a:pt x="1137" y="194"/>
                      </a:lnTo>
                      <a:lnTo>
                        <a:pt x="1137" y="194"/>
                      </a:lnTo>
                      <a:lnTo>
                        <a:pt x="1137" y="152"/>
                      </a:lnTo>
                      <a:lnTo>
                        <a:pt x="1137" y="125"/>
                      </a:lnTo>
                      <a:lnTo>
                        <a:pt x="1137" y="125"/>
                      </a:lnTo>
                      <a:lnTo>
                        <a:pt x="1130" y="138"/>
                      </a:lnTo>
                      <a:lnTo>
                        <a:pt x="1130" y="138"/>
                      </a:lnTo>
                      <a:lnTo>
                        <a:pt x="1127" y="157"/>
                      </a:lnTo>
                      <a:lnTo>
                        <a:pt x="1123" y="173"/>
                      </a:lnTo>
                      <a:lnTo>
                        <a:pt x="1123" y="173"/>
                      </a:lnTo>
                      <a:lnTo>
                        <a:pt x="1113" y="176"/>
                      </a:lnTo>
                      <a:lnTo>
                        <a:pt x="1104" y="176"/>
                      </a:lnTo>
                      <a:lnTo>
                        <a:pt x="1102" y="175"/>
                      </a:lnTo>
                      <a:lnTo>
                        <a:pt x="1102" y="173"/>
                      </a:lnTo>
                      <a:lnTo>
                        <a:pt x="1102" y="173"/>
                      </a:lnTo>
                      <a:lnTo>
                        <a:pt x="1104" y="161"/>
                      </a:lnTo>
                      <a:lnTo>
                        <a:pt x="1106" y="156"/>
                      </a:lnTo>
                      <a:lnTo>
                        <a:pt x="1109" y="152"/>
                      </a:lnTo>
                      <a:lnTo>
                        <a:pt x="1109" y="152"/>
                      </a:lnTo>
                      <a:lnTo>
                        <a:pt x="1120" y="145"/>
                      </a:lnTo>
                      <a:lnTo>
                        <a:pt x="1121" y="144"/>
                      </a:lnTo>
                      <a:lnTo>
                        <a:pt x="1116" y="145"/>
                      </a:lnTo>
                      <a:lnTo>
                        <a:pt x="1116" y="145"/>
                      </a:lnTo>
                      <a:lnTo>
                        <a:pt x="1104" y="152"/>
                      </a:lnTo>
                      <a:lnTo>
                        <a:pt x="1088" y="161"/>
                      </a:lnTo>
                      <a:lnTo>
                        <a:pt x="1078" y="171"/>
                      </a:lnTo>
                      <a:lnTo>
                        <a:pt x="1075" y="176"/>
                      </a:lnTo>
                      <a:lnTo>
                        <a:pt x="1075" y="180"/>
                      </a:lnTo>
                      <a:lnTo>
                        <a:pt x="1075" y="180"/>
                      </a:lnTo>
                      <a:lnTo>
                        <a:pt x="1078" y="187"/>
                      </a:lnTo>
                      <a:lnTo>
                        <a:pt x="1082" y="192"/>
                      </a:lnTo>
                      <a:lnTo>
                        <a:pt x="1083" y="194"/>
                      </a:lnTo>
                      <a:lnTo>
                        <a:pt x="1087" y="194"/>
                      </a:lnTo>
                      <a:lnTo>
                        <a:pt x="1090" y="195"/>
                      </a:lnTo>
                      <a:lnTo>
                        <a:pt x="1095" y="194"/>
                      </a:lnTo>
                      <a:lnTo>
                        <a:pt x="1095" y="194"/>
                      </a:lnTo>
                      <a:lnTo>
                        <a:pt x="1114" y="187"/>
                      </a:lnTo>
                      <a:lnTo>
                        <a:pt x="1121" y="187"/>
                      </a:lnTo>
                      <a:lnTo>
                        <a:pt x="1123" y="187"/>
                      </a:lnTo>
                      <a:lnTo>
                        <a:pt x="1123" y="187"/>
                      </a:lnTo>
                      <a:lnTo>
                        <a:pt x="1123" y="187"/>
                      </a:lnTo>
                      <a:lnTo>
                        <a:pt x="1123" y="192"/>
                      </a:lnTo>
                      <a:lnTo>
                        <a:pt x="1125" y="202"/>
                      </a:lnTo>
                      <a:lnTo>
                        <a:pt x="1127" y="206"/>
                      </a:lnTo>
                      <a:lnTo>
                        <a:pt x="1130" y="211"/>
                      </a:lnTo>
                      <a:lnTo>
                        <a:pt x="1135" y="213"/>
                      </a:lnTo>
                      <a:lnTo>
                        <a:pt x="1144" y="214"/>
                      </a:lnTo>
                      <a:lnTo>
                        <a:pt x="1144" y="214"/>
                      </a:lnTo>
                      <a:lnTo>
                        <a:pt x="1152" y="213"/>
                      </a:lnTo>
                      <a:lnTo>
                        <a:pt x="1161" y="211"/>
                      </a:lnTo>
                      <a:lnTo>
                        <a:pt x="1168" y="208"/>
                      </a:lnTo>
                      <a:lnTo>
                        <a:pt x="1173" y="202"/>
                      </a:lnTo>
                      <a:lnTo>
                        <a:pt x="1182" y="195"/>
                      </a:lnTo>
                      <a:lnTo>
                        <a:pt x="1184" y="194"/>
                      </a:lnTo>
                      <a:lnTo>
                        <a:pt x="1185" y="194"/>
                      </a:lnTo>
                      <a:lnTo>
                        <a:pt x="1185" y="194"/>
                      </a:lnTo>
                      <a:lnTo>
                        <a:pt x="1191" y="201"/>
                      </a:lnTo>
                      <a:lnTo>
                        <a:pt x="1204" y="209"/>
                      </a:lnTo>
                      <a:lnTo>
                        <a:pt x="1213" y="214"/>
                      </a:lnTo>
                      <a:lnTo>
                        <a:pt x="1222" y="216"/>
                      </a:lnTo>
                      <a:lnTo>
                        <a:pt x="1232" y="216"/>
                      </a:lnTo>
                      <a:lnTo>
                        <a:pt x="1241" y="214"/>
                      </a:lnTo>
                      <a:lnTo>
                        <a:pt x="1241" y="214"/>
                      </a:lnTo>
                      <a:lnTo>
                        <a:pt x="1249" y="209"/>
                      </a:lnTo>
                      <a:lnTo>
                        <a:pt x="1255" y="201"/>
                      </a:lnTo>
                      <a:lnTo>
                        <a:pt x="1260" y="190"/>
                      </a:lnTo>
                      <a:lnTo>
                        <a:pt x="1261" y="178"/>
                      </a:lnTo>
                      <a:lnTo>
                        <a:pt x="1263" y="168"/>
                      </a:lnTo>
                      <a:lnTo>
                        <a:pt x="1263" y="157"/>
                      </a:lnTo>
                      <a:lnTo>
                        <a:pt x="1263" y="150"/>
                      </a:lnTo>
                      <a:lnTo>
                        <a:pt x="1261" y="145"/>
                      </a:lnTo>
                      <a:lnTo>
                        <a:pt x="1261" y="145"/>
                      </a:lnTo>
                      <a:lnTo>
                        <a:pt x="1260" y="142"/>
                      </a:lnTo>
                      <a:lnTo>
                        <a:pt x="1260" y="137"/>
                      </a:lnTo>
                      <a:lnTo>
                        <a:pt x="1260" y="123"/>
                      </a:lnTo>
                      <a:lnTo>
                        <a:pt x="1260" y="112"/>
                      </a:lnTo>
                      <a:lnTo>
                        <a:pt x="1258" y="111"/>
                      </a:lnTo>
                      <a:lnTo>
                        <a:pt x="1255" y="111"/>
                      </a:lnTo>
                      <a:lnTo>
                        <a:pt x="1255" y="111"/>
                      </a:lnTo>
                      <a:close/>
                      <a:moveTo>
                        <a:pt x="1310" y="90"/>
                      </a:moveTo>
                      <a:lnTo>
                        <a:pt x="1310" y="90"/>
                      </a:lnTo>
                      <a:lnTo>
                        <a:pt x="1306" y="93"/>
                      </a:lnTo>
                      <a:lnTo>
                        <a:pt x="1303" y="99"/>
                      </a:lnTo>
                      <a:lnTo>
                        <a:pt x="1301" y="107"/>
                      </a:lnTo>
                      <a:lnTo>
                        <a:pt x="1300" y="118"/>
                      </a:lnTo>
                      <a:lnTo>
                        <a:pt x="1298" y="142"/>
                      </a:lnTo>
                      <a:lnTo>
                        <a:pt x="1298" y="169"/>
                      </a:lnTo>
                      <a:lnTo>
                        <a:pt x="1300" y="195"/>
                      </a:lnTo>
                      <a:lnTo>
                        <a:pt x="1303" y="218"/>
                      </a:lnTo>
                      <a:lnTo>
                        <a:pt x="1306" y="232"/>
                      </a:lnTo>
                      <a:lnTo>
                        <a:pt x="1308" y="235"/>
                      </a:lnTo>
                      <a:lnTo>
                        <a:pt x="1310" y="235"/>
                      </a:lnTo>
                      <a:lnTo>
                        <a:pt x="1310" y="235"/>
                      </a:lnTo>
                      <a:lnTo>
                        <a:pt x="1313" y="225"/>
                      </a:lnTo>
                      <a:lnTo>
                        <a:pt x="1317" y="208"/>
                      </a:lnTo>
                      <a:lnTo>
                        <a:pt x="1320" y="182"/>
                      </a:lnTo>
                      <a:lnTo>
                        <a:pt x="1322" y="156"/>
                      </a:lnTo>
                      <a:lnTo>
                        <a:pt x="1322" y="130"/>
                      </a:lnTo>
                      <a:lnTo>
                        <a:pt x="1320" y="107"/>
                      </a:lnTo>
                      <a:lnTo>
                        <a:pt x="1319" y="99"/>
                      </a:lnTo>
                      <a:lnTo>
                        <a:pt x="1317" y="93"/>
                      </a:lnTo>
                      <a:lnTo>
                        <a:pt x="1313" y="90"/>
                      </a:lnTo>
                      <a:lnTo>
                        <a:pt x="1310" y="90"/>
                      </a:lnTo>
                      <a:lnTo>
                        <a:pt x="1310" y="90"/>
                      </a:lnTo>
                      <a:close/>
                      <a:moveTo>
                        <a:pt x="1407" y="111"/>
                      </a:moveTo>
                      <a:lnTo>
                        <a:pt x="1407" y="111"/>
                      </a:lnTo>
                      <a:lnTo>
                        <a:pt x="1405" y="114"/>
                      </a:lnTo>
                      <a:lnTo>
                        <a:pt x="1405" y="118"/>
                      </a:lnTo>
                      <a:lnTo>
                        <a:pt x="1407" y="125"/>
                      </a:lnTo>
                      <a:lnTo>
                        <a:pt x="1410" y="135"/>
                      </a:lnTo>
                      <a:lnTo>
                        <a:pt x="1415" y="145"/>
                      </a:lnTo>
                      <a:lnTo>
                        <a:pt x="1426" y="166"/>
                      </a:lnTo>
                      <a:lnTo>
                        <a:pt x="1431" y="176"/>
                      </a:lnTo>
                      <a:lnTo>
                        <a:pt x="1434" y="187"/>
                      </a:lnTo>
                      <a:lnTo>
                        <a:pt x="1434" y="187"/>
                      </a:lnTo>
                      <a:lnTo>
                        <a:pt x="1440" y="213"/>
                      </a:lnTo>
                      <a:lnTo>
                        <a:pt x="1441" y="221"/>
                      </a:lnTo>
                      <a:lnTo>
                        <a:pt x="1441" y="228"/>
                      </a:lnTo>
                      <a:lnTo>
                        <a:pt x="1441" y="228"/>
                      </a:lnTo>
                      <a:lnTo>
                        <a:pt x="1441" y="235"/>
                      </a:lnTo>
                      <a:lnTo>
                        <a:pt x="1440" y="239"/>
                      </a:lnTo>
                      <a:lnTo>
                        <a:pt x="1436" y="244"/>
                      </a:lnTo>
                      <a:lnTo>
                        <a:pt x="1428" y="249"/>
                      </a:lnTo>
                      <a:lnTo>
                        <a:pt x="1428" y="249"/>
                      </a:lnTo>
                      <a:lnTo>
                        <a:pt x="1415" y="256"/>
                      </a:lnTo>
                      <a:lnTo>
                        <a:pt x="1407" y="263"/>
                      </a:lnTo>
                      <a:lnTo>
                        <a:pt x="1403" y="268"/>
                      </a:lnTo>
                      <a:lnTo>
                        <a:pt x="1403" y="270"/>
                      </a:lnTo>
                      <a:lnTo>
                        <a:pt x="1407" y="270"/>
                      </a:lnTo>
                      <a:lnTo>
                        <a:pt x="1407" y="270"/>
                      </a:lnTo>
                      <a:lnTo>
                        <a:pt x="1412" y="270"/>
                      </a:lnTo>
                      <a:lnTo>
                        <a:pt x="1415" y="272"/>
                      </a:lnTo>
                      <a:lnTo>
                        <a:pt x="1424" y="277"/>
                      </a:lnTo>
                      <a:lnTo>
                        <a:pt x="1428" y="278"/>
                      </a:lnTo>
                      <a:lnTo>
                        <a:pt x="1434" y="278"/>
                      </a:lnTo>
                      <a:lnTo>
                        <a:pt x="1440" y="275"/>
                      </a:lnTo>
                      <a:lnTo>
                        <a:pt x="1448" y="270"/>
                      </a:lnTo>
                      <a:lnTo>
                        <a:pt x="1448" y="270"/>
                      </a:lnTo>
                      <a:lnTo>
                        <a:pt x="1460" y="258"/>
                      </a:lnTo>
                      <a:lnTo>
                        <a:pt x="1462" y="254"/>
                      </a:lnTo>
                      <a:lnTo>
                        <a:pt x="1464" y="251"/>
                      </a:lnTo>
                      <a:lnTo>
                        <a:pt x="1464" y="242"/>
                      </a:lnTo>
                      <a:lnTo>
                        <a:pt x="1469" y="228"/>
                      </a:lnTo>
                      <a:lnTo>
                        <a:pt x="1469" y="228"/>
                      </a:lnTo>
                      <a:lnTo>
                        <a:pt x="1479" y="208"/>
                      </a:lnTo>
                      <a:lnTo>
                        <a:pt x="1492" y="187"/>
                      </a:lnTo>
                      <a:lnTo>
                        <a:pt x="1504" y="164"/>
                      </a:lnTo>
                      <a:lnTo>
                        <a:pt x="1507" y="154"/>
                      </a:lnTo>
                      <a:lnTo>
                        <a:pt x="1511" y="145"/>
                      </a:lnTo>
                      <a:lnTo>
                        <a:pt x="1511" y="145"/>
                      </a:lnTo>
                      <a:lnTo>
                        <a:pt x="1516" y="130"/>
                      </a:lnTo>
                      <a:lnTo>
                        <a:pt x="1519" y="121"/>
                      </a:lnTo>
                      <a:lnTo>
                        <a:pt x="1521" y="118"/>
                      </a:lnTo>
                      <a:lnTo>
                        <a:pt x="1519" y="118"/>
                      </a:lnTo>
                      <a:lnTo>
                        <a:pt x="1511" y="125"/>
                      </a:lnTo>
                      <a:lnTo>
                        <a:pt x="1511" y="125"/>
                      </a:lnTo>
                      <a:lnTo>
                        <a:pt x="1504" y="133"/>
                      </a:lnTo>
                      <a:lnTo>
                        <a:pt x="1495" y="145"/>
                      </a:lnTo>
                      <a:lnTo>
                        <a:pt x="1479" y="175"/>
                      </a:lnTo>
                      <a:lnTo>
                        <a:pt x="1467" y="202"/>
                      </a:lnTo>
                      <a:lnTo>
                        <a:pt x="1462" y="214"/>
                      </a:lnTo>
                      <a:lnTo>
                        <a:pt x="1462" y="214"/>
                      </a:lnTo>
                      <a:lnTo>
                        <a:pt x="1459" y="209"/>
                      </a:lnTo>
                      <a:lnTo>
                        <a:pt x="1452" y="197"/>
                      </a:lnTo>
                      <a:lnTo>
                        <a:pt x="1447" y="182"/>
                      </a:lnTo>
                      <a:lnTo>
                        <a:pt x="1441" y="166"/>
                      </a:lnTo>
                      <a:lnTo>
                        <a:pt x="1441" y="166"/>
                      </a:lnTo>
                      <a:lnTo>
                        <a:pt x="1436" y="147"/>
                      </a:lnTo>
                      <a:lnTo>
                        <a:pt x="1428" y="125"/>
                      </a:lnTo>
                      <a:lnTo>
                        <a:pt x="1421" y="116"/>
                      </a:lnTo>
                      <a:lnTo>
                        <a:pt x="1415" y="111"/>
                      </a:lnTo>
                      <a:lnTo>
                        <a:pt x="1412" y="107"/>
                      </a:lnTo>
                      <a:lnTo>
                        <a:pt x="1408" y="109"/>
                      </a:lnTo>
                      <a:lnTo>
                        <a:pt x="1407" y="111"/>
                      </a:lnTo>
                      <a:lnTo>
                        <a:pt x="1407" y="111"/>
                      </a:lnTo>
                      <a:close/>
                      <a:moveTo>
                        <a:pt x="1497" y="55"/>
                      </a:moveTo>
                      <a:lnTo>
                        <a:pt x="1497" y="55"/>
                      </a:lnTo>
                      <a:lnTo>
                        <a:pt x="1497" y="59"/>
                      </a:lnTo>
                      <a:lnTo>
                        <a:pt x="1500" y="61"/>
                      </a:lnTo>
                      <a:lnTo>
                        <a:pt x="1509" y="64"/>
                      </a:lnTo>
                      <a:lnTo>
                        <a:pt x="1521" y="64"/>
                      </a:lnTo>
                      <a:lnTo>
                        <a:pt x="1531" y="62"/>
                      </a:lnTo>
                      <a:lnTo>
                        <a:pt x="1531" y="62"/>
                      </a:lnTo>
                      <a:lnTo>
                        <a:pt x="1542" y="61"/>
                      </a:lnTo>
                      <a:lnTo>
                        <a:pt x="1550" y="61"/>
                      </a:lnTo>
                      <a:lnTo>
                        <a:pt x="1554" y="59"/>
                      </a:lnTo>
                      <a:lnTo>
                        <a:pt x="1554" y="57"/>
                      </a:lnTo>
                      <a:lnTo>
                        <a:pt x="1552" y="55"/>
                      </a:lnTo>
                      <a:lnTo>
                        <a:pt x="1552" y="55"/>
                      </a:lnTo>
                      <a:lnTo>
                        <a:pt x="1547" y="52"/>
                      </a:lnTo>
                      <a:lnTo>
                        <a:pt x="1540" y="50"/>
                      </a:lnTo>
                      <a:lnTo>
                        <a:pt x="1523" y="48"/>
                      </a:lnTo>
                      <a:lnTo>
                        <a:pt x="1505" y="50"/>
                      </a:lnTo>
                      <a:lnTo>
                        <a:pt x="1498" y="52"/>
                      </a:lnTo>
                      <a:lnTo>
                        <a:pt x="1497" y="55"/>
                      </a:lnTo>
                      <a:lnTo>
                        <a:pt x="1497" y="55"/>
                      </a:lnTo>
                      <a:close/>
                      <a:moveTo>
                        <a:pt x="1490" y="83"/>
                      </a:moveTo>
                      <a:lnTo>
                        <a:pt x="1490" y="83"/>
                      </a:lnTo>
                      <a:lnTo>
                        <a:pt x="1495" y="90"/>
                      </a:lnTo>
                      <a:lnTo>
                        <a:pt x="1500" y="93"/>
                      </a:lnTo>
                      <a:lnTo>
                        <a:pt x="1505" y="95"/>
                      </a:lnTo>
                      <a:lnTo>
                        <a:pt x="1511" y="97"/>
                      </a:lnTo>
                      <a:lnTo>
                        <a:pt x="1511" y="97"/>
                      </a:lnTo>
                      <a:lnTo>
                        <a:pt x="1512" y="97"/>
                      </a:lnTo>
                      <a:lnTo>
                        <a:pt x="1512" y="99"/>
                      </a:lnTo>
                      <a:lnTo>
                        <a:pt x="1514" y="104"/>
                      </a:lnTo>
                      <a:lnTo>
                        <a:pt x="1516" y="105"/>
                      </a:lnTo>
                      <a:lnTo>
                        <a:pt x="1517" y="105"/>
                      </a:lnTo>
                      <a:lnTo>
                        <a:pt x="1519" y="105"/>
                      </a:lnTo>
                      <a:lnTo>
                        <a:pt x="1524" y="104"/>
                      </a:lnTo>
                      <a:lnTo>
                        <a:pt x="1524" y="104"/>
                      </a:lnTo>
                      <a:lnTo>
                        <a:pt x="1533" y="97"/>
                      </a:lnTo>
                      <a:lnTo>
                        <a:pt x="1540" y="90"/>
                      </a:lnTo>
                      <a:lnTo>
                        <a:pt x="1542" y="85"/>
                      </a:lnTo>
                      <a:lnTo>
                        <a:pt x="1540" y="83"/>
                      </a:lnTo>
                      <a:lnTo>
                        <a:pt x="1538" y="83"/>
                      </a:lnTo>
                      <a:lnTo>
                        <a:pt x="1538" y="83"/>
                      </a:lnTo>
                      <a:lnTo>
                        <a:pt x="1530" y="81"/>
                      </a:lnTo>
                      <a:lnTo>
                        <a:pt x="1528" y="81"/>
                      </a:lnTo>
                      <a:lnTo>
                        <a:pt x="1524" y="83"/>
                      </a:lnTo>
                      <a:lnTo>
                        <a:pt x="1524" y="83"/>
                      </a:lnTo>
                      <a:lnTo>
                        <a:pt x="1523" y="83"/>
                      </a:lnTo>
                      <a:lnTo>
                        <a:pt x="1521" y="83"/>
                      </a:lnTo>
                      <a:lnTo>
                        <a:pt x="1521" y="81"/>
                      </a:lnTo>
                      <a:lnTo>
                        <a:pt x="1517" y="83"/>
                      </a:lnTo>
                      <a:lnTo>
                        <a:pt x="1517" y="83"/>
                      </a:lnTo>
                      <a:lnTo>
                        <a:pt x="1512" y="85"/>
                      </a:lnTo>
                      <a:lnTo>
                        <a:pt x="1505" y="85"/>
                      </a:lnTo>
                      <a:lnTo>
                        <a:pt x="1497" y="83"/>
                      </a:lnTo>
                      <a:lnTo>
                        <a:pt x="1497" y="83"/>
                      </a:lnTo>
                      <a:lnTo>
                        <a:pt x="1492" y="80"/>
                      </a:lnTo>
                      <a:lnTo>
                        <a:pt x="1488" y="78"/>
                      </a:lnTo>
                      <a:lnTo>
                        <a:pt x="1490" y="83"/>
                      </a:lnTo>
                      <a:lnTo>
                        <a:pt x="1490" y="83"/>
                      </a:lnTo>
                      <a:close/>
                      <a:moveTo>
                        <a:pt x="1566" y="173"/>
                      </a:moveTo>
                      <a:lnTo>
                        <a:pt x="1566" y="173"/>
                      </a:lnTo>
                      <a:lnTo>
                        <a:pt x="1561" y="176"/>
                      </a:lnTo>
                      <a:lnTo>
                        <a:pt x="1552" y="190"/>
                      </a:lnTo>
                      <a:lnTo>
                        <a:pt x="1540" y="208"/>
                      </a:lnTo>
                      <a:lnTo>
                        <a:pt x="1528" y="230"/>
                      </a:lnTo>
                      <a:lnTo>
                        <a:pt x="1516" y="251"/>
                      </a:lnTo>
                      <a:lnTo>
                        <a:pt x="1509" y="272"/>
                      </a:lnTo>
                      <a:lnTo>
                        <a:pt x="1507" y="278"/>
                      </a:lnTo>
                      <a:lnTo>
                        <a:pt x="1505" y="285"/>
                      </a:lnTo>
                      <a:lnTo>
                        <a:pt x="1507" y="289"/>
                      </a:lnTo>
                      <a:lnTo>
                        <a:pt x="1511" y="291"/>
                      </a:lnTo>
                      <a:lnTo>
                        <a:pt x="1511" y="291"/>
                      </a:lnTo>
                      <a:lnTo>
                        <a:pt x="1516" y="289"/>
                      </a:lnTo>
                      <a:lnTo>
                        <a:pt x="1519" y="287"/>
                      </a:lnTo>
                      <a:lnTo>
                        <a:pt x="1524" y="280"/>
                      </a:lnTo>
                      <a:lnTo>
                        <a:pt x="1530" y="273"/>
                      </a:lnTo>
                      <a:lnTo>
                        <a:pt x="1540" y="256"/>
                      </a:lnTo>
                      <a:lnTo>
                        <a:pt x="1549" y="233"/>
                      </a:lnTo>
                      <a:lnTo>
                        <a:pt x="1557" y="213"/>
                      </a:lnTo>
                      <a:lnTo>
                        <a:pt x="1562" y="192"/>
                      </a:lnTo>
                      <a:lnTo>
                        <a:pt x="1566" y="178"/>
                      </a:lnTo>
                      <a:lnTo>
                        <a:pt x="1566" y="173"/>
                      </a:lnTo>
                      <a:lnTo>
                        <a:pt x="1566" y="173"/>
                      </a:lnTo>
                      <a:close/>
                      <a:moveTo>
                        <a:pt x="1504" y="304"/>
                      </a:moveTo>
                      <a:lnTo>
                        <a:pt x="1504" y="304"/>
                      </a:lnTo>
                      <a:lnTo>
                        <a:pt x="1498" y="303"/>
                      </a:lnTo>
                      <a:lnTo>
                        <a:pt x="1493" y="303"/>
                      </a:lnTo>
                      <a:lnTo>
                        <a:pt x="1488" y="303"/>
                      </a:lnTo>
                      <a:lnTo>
                        <a:pt x="1483" y="304"/>
                      </a:lnTo>
                      <a:lnTo>
                        <a:pt x="1483" y="304"/>
                      </a:lnTo>
                      <a:lnTo>
                        <a:pt x="1479" y="306"/>
                      </a:lnTo>
                      <a:lnTo>
                        <a:pt x="1476" y="311"/>
                      </a:lnTo>
                      <a:lnTo>
                        <a:pt x="1476" y="311"/>
                      </a:lnTo>
                      <a:lnTo>
                        <a:pt x="1469" y="320"/>
                      </a:lnTo>
                      <a:lnTo>
                        <a:pt x="1467" y="322"/>
                      </a:lnTo>
                      <a:lnTo>
                        <a:pt x="1469" y="325"/>
                      </a:lnTo>
                      <a:lnTo>
                        <a:pt x="1469" y="325"/>
                      </a:lnTo>
                      <a:lnTo>
                        <a:pt x="1476" y="330"/>
                      </a:lnTo>
                      <a:lnTo>
                        <a:pt x="1485" y="337"/>
                      </a:lnTo>
                      <a:lnTo>
                        <a:pt x="1497" y="341"/>
                      </a:lnTo>
                      <a:lnTo>
                        <a:pt x="1500" y="341"/>
                      </a:lnTo>
                      <a:lnTo>
                        <a:pt x="1504" y="339"/>
                      </a:lnTo>
                      <a:lnTo>
                        <a:pt x="1504" y="339"/>
                      </a:lnTo>
                      <a:lnTo>
                        <a:pt x="1505" y="337"/>
                      </a:lnTo>
                      <a:lnTo>
                        <a:pt x="1504" y="336"/>
                      </a:lnTo>
                      <a:lnTo>
                        <a:pt x="1498" y="332"/>
                      </a:lnTo>
                      <a:lnTo>
                        <a:pt x="1492" y="330"/>
                      </a:lnTo>
                      <a:lnTo>
                        <a:pt x="1490" y="329"/>
                      </a:lnTo>
                      <a:lnTo>
                        <a:pt x="1490" y="325"/>
                      </a:lnTo>
                      <a:lnTo>
                        <a:pt x="1490" y="325"/>
                      </a:lnTo>
                      <a:lnTo>
                        <a:pt x="1493" y="320"/>
                      </a:lnTo>
                      <a:lnTo>
                        <a:pt x="1495" y="318"/>
                      </a:lnTo>
                      <a:lnTo>
                        <a:pt x="1500" y="318"/>
                      </a:lnTo>
                      <a:lnTo>
                        <a:pt x="1504" y="318"/>
                      </a:lnTo>
                      <a:lnTo>
                        <a:pt x="1504" y="318"/>
                      </a:lnTo>
                      <a:lnTo>
                        <a:pt x="1505" y="318"/>
                      </a:lnTo>
                      <a:lnTo>
                        <a:pt x="1507" y="316"/>
                      </a:lnTo>
                      <a:lnTo>
                        <a:pt x="1509" y="313"/>
                      </a:lnTo>
                      <a:lnTo>
                        <a:pt x="1507" y="308"/>
                      </a:lnTo>
                      <a:lnTo>
                        <a:pt x="1504" y="304"/>
                      </a:lnTo>
                      <a:lnTo>
                        <a:pt x="1504" y="304"/>
                      </a:lnTo>
                      <a:close/>
                      <a:moveTo>
                        <a:pt x="1448" y="353"/>
                      </a:moveTo>
                      <a:lnTo>
                        <a:pt x="1448" y="353"/>
                      </a:lnTo>
                      <a:lnTo>
                        <a:pt x="1448" y="355"/>
                      </a:lnTo>
                      <a:lnTo>
                        <a:pt x="1453" y="358"/>
                      </a:lnTo>
                      <a:lnTo>
                        <a:pt x="1467" y="363"/>
                      </a:lnTo>
                      <a:lnTo>
                        <a:pt x="1476" y="365"/>
                      </a:lnTo>
                      <a:lnTo>
                        <a:pt x="1483" y="365"/>
                      </a:lnTo>
                      <a:lnTo>
                        <a:pt x="1488" y="363"/>
                      </a:lnTo>
                      <a:lnTo>
                        <a:pt x="1490" y="361"/>
                      </a:lnTo>
                      <a:lnTo>
                        <a:pt x="1490" y="360"/>
                      </a:lnTo>
                      <a:lnTo>
                        <a:pt x="1490" y="360"/>
                      </a:lnTo>
                      <a:lnTo>
                        <a:pt x="1488" y="356"/>
                      </a:lnTo>
                      <a:lnTo>
                        <a:pt x="1485" y="353"/>
                      </a:lnTo>
                      <a:lnTo>
                        <a:pt x="1478" y="351"/>
                      </a:lnTo>
                      <a:lnTo>
                        <a:pt x="1471" y="349"/>
                      </a:lnTo>
                      <a:lnTo>
                        <a:pt x="1457" y="351"/>
                      </a:lnTo>
                      <a:lnTo>
                        <a:pt x="1448" y="353"/>
                      </a:lnTo>
                      <a:lnTo>
                        <a:pt x="1448" y="353"/>
                      </a:lnTo>
                      <a:close/>
                      <a:moveTo>
                        <a:pt x="1635" y="221"/>
                      </a:moveTo>
                      <a:lnTo>
                        <a:pt x="1635" y="221"/>
                      </a:lnTo>
                      <a:lnTo>
                        <a:pt x="1635" y="223"/>
                      </a:lnTo>
                      <a:lnTo>
                        <a:pt x="1635" y="225"/>
                      </a:lnTo>
                      <a:lnTo>
                        <a:pt x="1640" y="228"/>
                      </a:lnTo>
                      <a:lnTo>
                        <a:pt x="1647" y="230"/>
                      </a:lnTo>
                      <a:lnTo>
                        <a:pt x="1656" y="230"/>
                      </a:lnTo>
                      <a:lnTo>
                        <a:pt x="1675" y="227"/>
                      </a:lnTo>
                      <a:lnTo>
                        <a:pt x="1680" y="225"/>
                      </a:lnTo>
                      <a:lnTo>
                        <a:pt x="1684" y="221"/>
                      </a:lnTo>
                      <a:lnTo>
                        <a:pt x="1684" y="221"/>
                      </a:lnTo>
                      <a:lnTo>
                        <a:pt x="1682" y="218"/>
                      </a:lnTo>
                      <a:lnTo>
                        <a:pt x="1678" y="216"/>
                      </a:lnTo>
                      <a:lnTo>
                        <a:pt x="1671" y="214"/>
                      </a:lnTo>
                      <a:lnTo>
                        <a:pt x="1663" y="213"/>
                      </a:lnTo>
                      <a:lnTo>
                        <a:pt x="1654" y="213"/>
                      </a:lnTo>
                      <a:lnTo>
                        <a:pt x="1645" y="214"/>
                      </a:lnTo>
                      <a:lnTo>
                        <a:pt x="1639" y="218"/>
                      </a:lnTo>
                      <a:lnTo>
                        <a:pt x="1635" y="221"/>
                      </a:lnTo>
                      <a:lnTo>
                        <a:pt x="1635" y="221"/>
                      </a:lnTo>
                      <a:close/>
                      <a:moveTo>
                        <a:pt x="1773" y="214"/>
                      </a:moveTo>
                      <a:lnTo>
                        <a:pt x="1773" y="214"/>
                      </a:lnTo>
                      <a:lnTo>
                        <a:pt x="1773" y="216"/>
                      </a:lnTo>
                      <a:lnTo>
                        <a:pt x="1775" y="220"/>
                      </a:lnTo>
                      <a:lnTo>
                        <a:pt x="1782" y="223"/>
                      </a:lnTo>
                      <a:lnTo>
                        <a:pt x="1789" y="227"/>
                      </a:lnTo>
                      <a:lnTo>
                        <a:pt x="1799" y="228"/>
                      </a:lnTo>
                      <a:lnTo>
                        <a:pt x="1808" y="228"/>
                      </a:lnTo>
                      <a:lnTo>
                        <a:pt x="1817" y="228"/>
                      </a:lnTo>
                      <a:lnTo>
                        <a:pt x="1822" y="225"/>
                      </a:lnTo>
                      <a:lnTo>
                        <a:pt x="1822" y="223"/>
                      </a:lnTo>
                      <a:lnTo>
                        <a:pt x="1822" y="221"/>
                      </a:lnTo>
                      <a:lnTo>
                        <a:pt x="1822" y="221"/>
                      </a:lnTo>
                      <a:lnTo>
                        <a:pt x="1818" y="216"/>
                      </a:lnTo>
                      <a:lnTo>
                        <a:pt x="1813" y="213"/>
                      </a:lnTo>
                      <a:lnTo>
                        <a:pt x="1805" y="209"/>
                      </a:lnTo>
                      <a:lnTo>
                        <a:pt x="1796" y="208"/>
                      </a:lnTo>
                      <a:lnTo>
                        <a:pt x="1787" y="208"/>
                      </a:lnTo>
                      <a:lnTo>
                        <a:pt x="1780" y="208"/>
                      </a:lnTo>
                      <a:lnTo>
                        <a:pt x="1775" y="211"/>
                      </a:lnTo>
                      <a:lnTo>
                        <a:pt x="1773" y="214"/>
                      </a:lnTo>
                      <a:lnTo>
                        <a:pt x="1773" y="214"/>
                      </a:lnTo>
                      <a:close/>
                      <a:moveTo>
                        <a:pt x="1988" y="325"/>
                      </a:moveTo>
                      <a:lnTo>
                        <a:pt x="1988" y="325"/>
                      </a:lnTo>
                      <a:lnTo>
                        <a:pt x="1990" y="329"/>
                      </a:lnTo>
                      <a:lnTo>
                        <a:pt x="1995" y="332"/>
                      </a:lnTo>
                      <a:lnTo>
                        <a:pt x="2010" y="337"/>
                      </a:lnTo>
                      <a:lnTo>
                        <a:pt x="2026" y="339"/>
                      </a:lnTo>
                      <a:lnTo>
                        <a:pt x="2033" y="339"/>
                      </a:lnTo>
                      <a:lnTo>
                        <a:pt x="2036" y="339"/>
                      </a:lnTo>
                      <a:lnTo>
                        <a:pt x="2036" y="339"/>
                      </a:lnTo>
                      <a:lnTo>
                        <a:pt x="2042" y="336"/>
                      </a:lnTo>
                      <a:lnTo>
                        <a:pt x="2045" y="332"/>
                      </a:lnTo>
                      <a:lnTo>
                        <a:pt x="2047" y="330"/>
                      </a:lnTo>
                      <a:lnTo>
                        <a:pt x="2045" y="329"/>
                      </a:lnTo>
                      <a:lnTo>
                        <a:pt x="2042" y="327"/>
                      </a:lnTo>
                      <a:lnTo>
                        <a:pt x="2036" y="325"/>
                      </a:lnTo>
                      <a:lnTo>
                        <a:pt x="2036" y="325"/>
                      </a:lnTo>
                      <a:lnTo>
                        <a:pt x="2021" y="322"/>
                      </a:lnTo>
                      <a:lnTo>
                        <a:pt x="2005" y="320"/>
                      </a:lnTo>
                      <a:lnTo>
                        <a:pt x="1991" y="320"/>
                      </a:lnTo>
                      <a:lnTo>
                        <a:pt x="1988" y="322"/>
                      </a:lnTo>
                      <a:lnTo>
                        <a:pt x="1988" y="325"/>
                      </a:lnTo>
                      <a:lnTo>
                        <a:pt x="1988" y="325"/>
                      </a:lnTo>
                      <a:close/>
                      <a:moveTo>
                        <a:pt x="1732" y="249"/>
                      </a:moveTo>
                      <a:lnTo>
                        <a:pt x="1732" y="249"/>
                      </a:lnTo>
                      <a:lnTo>
                        <a:pt x="1728" y="251"/>
                      </a:lnTo>
                      <a:lnTo>
                        <a:pt x="1728" y="254"/>
                      </a:lnTo>
                      <a:lnTo>
                        <a:pt x="1727" y="259"/>
                      </a:lnTo>
                      <a:lnTo>
                        <a:pt x="1727" y="266"/>
                      </a:lnTo>
                      <a:lnTo>
                        <a:pt x="1725" y="277"/>
                      </a:lnTo>
                      <a:lnTo>
                        <a:pt x="1725" y="277"/>
                      </a:lnTo>
                      <a:lnTo>
                        <a:pt x="1722" y="282"/>
                      </a:lnTo>
                      <a:lnTo>
                        <a:pt x="1718" y="285"/>
                      </a:lnTo>
                      <a:lnTo>
                        <a:pt x="1709" y="291"/>
                      </a:lnTo>
                      <a:lnTo>
                        <a:pt x="1706" y="292"/>
                      </a:lnTo>
                      <a:lnTo>
                        <a:pt x="1706" y="294"/>
                      </a:lnTo>
                      <a:lnTo>
                        <a:pt x="1706" y="296"/>
                      </a:lnTo>
                      <a:lnTo>
                        <a:pt x="1711" y="297"/>
                      </a:lnTo>
                      <a:lnTo>
                        <a:pt x="1711" y="297"/>
                      </a:lnTo>
                      <a:lnTo>
                        <a:pt x="1718" y="297"/>
                      </a:lnTo>
                      <a:lnTo>
                        <a:pt x="1725" y="294"/>
                      </a:lnTo>
                      <a:lnTo>
                        <a:pt x="1732" y="289"/>
                      </a:lnTo>
                      <a:lnTo>
                        <a:pt x="1737" y="280"/>
                      </a:lnTo>
                      <a:lnTo>
                        <a:pt x="1742" y="273"/>
                      </a:lnTo>
                      <a:lnTo>
                        <a:pt x="1746" y="266"/>
                      </a:lnTo>
                      <a:lnTo>
                        <a:pt x="1748" y="259"/>
                      </a:lnTo>
                      <a:lnTo>
                        <a:pt x="1746" y="256"/>
                      </a:lnTo>
                      <a:lnTo>
                        <a:pt x="1746" y="256"/>
                      </a:lnTo>
                      <a:lnTo>
                        <a:pt x="1741" y="247"/>
                      </a:lnTo>
                      <a:lnTo>
                        <a:pt x="1737" y="246"/>
                      </a:lnTo>
                      <a:lnTo>
                        <a:pt x="1732" y="249"/>
                      </a:lnTo>
                      <a:lnTo>
                        <a:pt x="1732" y="249"/>
                      </a:lnTo>
                      <a:close/>
                      <a:moveTo>
                        <a:pt x="1656" y="263"/>
                      </a:moveTo>
                      <a:lnTo>
                        <a:pt x="1656" y="263"/>
                      </a:lnTo>
                      <a:lnTo>
                        <a:pt x="1642" y="277"/>
                      </a:lnTo>
                      <a:lnTo>
                        <a:pt x="1642" y="277"/>
                      </a:lnTo>
                      <a:lnTo>
                        <a:pt x="1637" y="277"/>
                      </a:lnTo>
                      <a:lnTo>
                        <a:pt x="1625" y="277"/>
                      </a:lnTo>
                      <a:lnTo>
                        <a:pt x="1618" y="278"/>
                      </a:lnTo>
                      <a:lnTo>
                        <a:pt x="1611" y="282"/>
                      </a:lnTo>
                      <a:lnTo>
                        <a:pt x="1606" y="285"/>
                      </a:lnTo>
                      <a:lnTo>
                        <a:pt x="1600" y="291"/>
                      </a:lnTo>
                      <a:lnTo>
                        <a:pt x="1600" y="291"/>
                      </a:lnTo>
                      <a:lnTo>
                        <a:pt x="1594" y="301"/>
                      </a:lnTo>
                      <a:lnTo>
                        <a:pt x="1590" y="310"/>
                      </a:lnTo>
                      <a:lnTo>
                        <a:pt x="1590" y="313"/>
                      </a:lnTo>
                      <a:lnTo>
                        <a:pt x="1592" y="315"/>
                      </a:lnTo>
                      <a:lnTo>
                        <a:pt x="1595" y="316"/>
                      </a:lnTo>
                      <a:lnTo>
                        <a:pt x="1600" y="318"/>
                      </a:lnTo>
                      <a:lnTo>
                        <a:pt x="1600" y="318"/>
                      </a:lnTo>
                      <a:lnTo>
                        <a:pt x="1606" y="318"/>
                      </a:lnTo>
                      <a:lnTo>
                        <a:pt x="1613" y="318"/>
                      </a:lnTo>
                      <a:lnTo>
                        <a:pt x="1621" y="315"/>
                      </a:lnTo>
                      <a:lnTo>
                        <a:pt x="1626" y="313"/>
                      </a:lnTo>
                      <a:lnTo>
                        <a:pt x="1628" y="315"/>
                      </a:lnTo>
                      <a:lnTo>
                        <a:pt x="1628" y="318"/>
                      </a:lnTo>
                      <a:lnTo>
                        <a:pt x="1628" y="318"/>
                      </a:lnTo>
                      <a:lnTo>
                        <a:pt x="1625" y="325"/>
                      </a:lnTo>
                      <a:lnTo>
                        <a:pt x="1623" y="332"/>
                      </a:lnTo>
                      <a:lnTo>
                        <a:pt x="1623" y="336"/>
                      </a:lnTo>
                      <a:lnTo>
                        <a:pt x="1625" y="341"/>
                      </a:lnTo>
                      <a:lnTo>
                        <a:pt x="1628" y="346"/>
                      </a:lnTo>
                      <a:lnTo>
                        <a:pt x="1635" y="353"/>
                      </a:lnTo>
                      <a:lnTo>
                        <a:pt x="1635" y="353"/>
                      </a:lnTo>
                      <a:lnTo>
                        <a:pt x="1651" y="370"/>
                      </a:lnTo>
                      <a:lnTo>
                        <a:pt x="1659" y="379"/>
                      </a:lnTo>
                      <a:lnTo>
                        <a:pt x="1670" y="387"/>
                      </a:lnTo>
                      <a:lnTo>
                        <a:pt x="1678" y="394"/>
                      </a:lnTo>
                      <a:lnTo>
                        <a:pt x="1689" y="398"/>
                      </a:lnTo>
                      <a:lnTo>
                        <a:pt x="1699" y="398"/>
                      </a:lnTo>
                      <a:lnTo>
                        <a:pt x="1706" y="398"/>
                      </a:lnTo>
                      <a:lnTo>
                        <a:pt x="1711" y="394"/>
                      </a:lnTo>
                      <a:lnTo>
                        <a:pt x="1711" y="394"/>
                      </a:lnTo>
                      <a:lnTo>
                        <a:pt x="1722" y="387"/>
                      </a:lnTo>
                      <a:lnTo>
                        <a:pt x="1730" y="379"/>
                      </a:lnTo>
                      <a:lnTo>
                        <a:pt x="1737" y="368"/>
                      </a:lnTo>
                      <a:lnTo>
                        <a:pt x="1742" y="358"/>
                      </a:lnTo>
                      <a:lnTo>
                        <a:pt x="1751" y="336"/>
                      </a:lnTo>
                      <a:lnTo>
                        <a:pt x="1760" y="311"/>
                      </a:lnTo>
                      <a:lnTo>
                        <a:pt x="1760" y="311"/>
                      </a:lnTo>
                      <a:lnTo>
                        <a:pt x="1770" y="289"/>
                      </a:lnTo>
                      <a:lnTo>
                        <a:pt x="1779" y="270"/>
                      </a:lnTo>
                      <a:lnTo>
                        <a:pt x="1780" y="265"/>
                      </a:lnTo>
                      <a:lnTo>
                        <a:pt x="1780" y="261"/>
                      </a:lnTo>
                      <a:lnTo>
                        <a:pt x="1779" y="259"/>
                      </a:lnTo>
                      <a:lnTo>
                        <a:pt x="1773" y="263"/>
                      </a:lnTo>
                      <a:lnTo>
                        <a:pt x="1773" y="263"/>
                      </a:lnTo>
                      <a:lnTo>
                        <a:pt x="1767" y="268"/>
                      </a:lnTo>
                      <a:lnTo>
                        <a:pt x="1761" y="277"/>
                      </a:lnTo>
                      <a:lnTo>
                        <a:pt x="1751" y="296"/>
                      </a:lnTo>
                      <a:lnTo>
                        <a:pt x="1744" y="316"/>
                      </a:lnTo>
                      <a:lnTo>
                        <a:pt x="1739" y="332"/>
                      </a:lnTo>
                      <a:lnTo>
                        <a:pt x="1739" y="332"/>
                      </a:lnTo>
                      <a:lnTo>
                        <a:pt x="1734" y="346"/>
                      </a:lnTo>
                      <a:lnTo>
                        <a:pt x="1728" y="360"/>
                      </a:lnTo>
                      <a:lnTo>
                        <a:pt x="1725" y="367"/>
                      </a:lnTo>
                      <a:lnTo>
                        <a:pt x="1722" y="370"/>
                      </a:lnTo>
                      <a:lnTo>
                        <a:pt x="1716" y="374"/>
                      </a:lnTo>
                      <a:lnTo>
                        <a:pt x="1711" y="374"/>
                      </a:lnTo>
                      <a:lnTo>
                        <a:pt x="1711" y="374"/>
                      </a:lnTo>
                      <a:lnTo>
                        <a:pt x="1697" y="370"/>
                      </a:lnTo>
                      <a:lnTo>
                        <a:pt x="1685" y="367"/>
                      </a:lnTo>
                      <a:lnTo>
                        <a:pt x="1671" y="360"/>
                      </a:lnTo>
                      <a:lnTo>
                        <a:pt x="1663" y="353"/>
                      </a:lnTo>
                      <a:lnTo>
                        <a:pt x="1663" y="353"/>
                      </a:lnTo>
                      <a:lnTo>
                        <a:pt x="1654" y="341"/>
                      </a:lnTo>
                      <a:lnTo>
                        <a:pt x="1649" y="325"/>
                      </a:lnTo>
                      <a:lnTo>
                        <a:pt x="1649" y="325"/>
                      </a:lnTo>
                      <a:lnTo>
                        <a:pt x="1647" y="316"/>
                      </a:lnTo>
                      <a:lnTo>
                        <a:pt x="1647" y="310"/>
                      </a:lnTo>
                      <a:lnTo>
                        <a:pt x="1649" y="304"/>
                      </a:lnTo>
                      <a:lnTo>
                        <a:pt x="1649" y="297"/>
                      </a:lnTo>
                      <a:lnTo>
                        <a:pt x="1649" y="297"/>
                      </a:lnTo>
                      <a:lnTo>
                        <a:pt x="1649" y="294"/>
                      </a:lnTo>
                      <a:lnTo>
                        <a:pt x="1652" y="289"/>
                      </a:lnTo>
                      <a:lnTo>
                        <a:pt x="1661" y="280"/>
                      </a:lnTo>
                      <a:lnTo>
                        <a:pt x="1668" y="273"/>
                      </a:lnTo>
                      <a:lnTo>
                        <a:pt x="1670" y="272"/>
                      </a:lnTo>
                      <a:lnTo>
                        <a:pt x="1670" y="270"/>
                      </a:lnTo>
                      <a:lnTo>
                        <a:pt x="1670" y="270"/>
                      </a:lnTo>
                      <a:lnTo>
                        <a:pt x="1668" y="268"/>
                      </a:lnTo>
                      <a:lnTo>
                        <a:pt x="1666" y="265"/>
                      </a:lnTo>
                      <a:lnTo>
                        <a:pt x="1664" y="263"/>
                      </a:lnTo>
                      <a:lnTo>
                        <a:pt x="1663" y="263"/>
                      </a:lnTo>
                      <a:lnTo>
                        <a:pt x="1663" y="263"/>
                      </a:lnTo>
                      <a:lnTo>
                        <a:pt x="1661" y="263"/>
                      </a:lnTo>
                      <a:lnTo>
                        <a:pt x="1659" y="261"/>
                      </a:lnTo>
                      <a:lnTo>
                        <a:pt x="1658" y="261"/>
                      </a:lnTo>
                      <a:lnTo>
                        <a:pt x="1656" y="263"/>
                      </a:lnTo>
                      <a:lnTo>
                        <a:pt x="1656" y="263"/>
                      </a:lnTo>
                      <a:close/>
                      <a:moveTo>
                        <a:pt x="1822" y="291"/>
                      </a:moveTo>
                      <a:lnTo>
                        <a:pt x="1822" y="291"/>
                      </a:lnTo>
                      <a:lnTo>
                        <a:pt x="1818" y="294"/>
                      </a:lnTo>
                      <a:lnTo>
                        <a:pt x="1812" y="304"/>
                      </a:lnTo>
                      <a:lnTo>
                        <a:pt x="1793" y="336"/>
                      </a:lnTo>
                      <a:lnTo>
                        <a:pt x="1775" y="368"/>
                      </a:lnTo>
                      <a:lnTo>
                        <a:pt x="1767" y="387"/>
                      </a:lnTo>
                      <a:lnTo>
                        <a:pt x="1767" y="387"/>
                      </a:lnTo>
                      <a:lnTo>
                        <a:pt x="1761" y="401"/>
                      </a:lnTo>
                      <a:lnTo>
                        <a:pt x="1761" y="406"/>
                      </a:lnTo>
                      <a:lnTo>
                        <a:pt x="1763" y="408"/>
                      </a:lnTo>
                      <a:lnTo>
                        <a:pt x="1767" y="408"/>
                      </a:lnTo>
                      <a:lnTo>
                        <a:pt x="1767" y="408"/>
                      </a:lnTo>
                      <a:lnTo>
                        <a:pt x="1772" y="405"/>
                      </a:lnTo>
                      <a:lnTo>
                        <a:pt x="1779" y="396"/>
                      </a:lnTo>
                      <a:lnTo>
                        <a:pt x="1794" y="374"/>
                      </a:lnTo>
                      <a:lnTo>
                        <a:pt x="1808" y="348"/>
                      </a:lnTo>
                      <a:lnTo>
                        <a:pt x="1815" y="332"/>
                      </a:lnTo>
                      <a:lnTo>
                        <a:pt x="1815" y="332"/>
                      </a:lnTo>
                      <a:lnTo>
                        <a:pt x="1822" y="306"/>
                      </a:lnTo>
                      <a:lnTo>
                        <a:pt x="1824" y="296"/>
                      </a:lnTo>
                      <a:lnTo>
                        <a:pt x="1824" y="292"/>
                      </a:lnTo>
                      <a:lnTo>
                        <a:pt x="1822" y="291"/>
                      </a:lnTo>
                      <a:lnTo>
                        <a:pt x="1822" y="291"/>
                      </a:lnTo>
                      <a:close/>
                      <a:moveTo>
                        <a:pt x="1746" y="429"/>
                      </a:moveTo>
                      <a:lnTo>
                        <a:pt x="1746" y="429"/>
                      </a:lnTo>
                      <a:lnTo>
                        <a:pt x="1748" y="434"/>
                      </a:lnTo>
                      <a:lnTo>
                        <a:pt x="1754" y="441"/>
                      </a:lnTo>
                      <a:lnTo>
                        <a:pt x="1758" y="443"/>
                      </a:lnTo>
                      <a:lnTo>
                        <a:pt x="1760" y="443"/>
                      </a:lnTo>
                      <a:lnTo>
                        <a:pt x="1761" y="441"/>
                      </a:lnTo>
                      <a:lnTo>
                        <a:pt x="1760" y="436"/>
                      </a:lnTo>
                      <a:lnTo>
                        <a:pt x="1760" y="436"/>
                      </a:lnTo>
                      <a:lnTo>
                        <a:pt x="1754" y="424"/>
                      </a:lnTo>
                      <a:lnTo>
                        <a:pt x="1749" y="417"/>
                      </a:lnTo>
                      <a:lnTo>
                        <a:pt x="1744" y="413"/>
                      </a:lnTo>
                      <a:lnTo>
                        <a:pt x="1741" y="413"/>
                      </a:lnTo>
                      <a:lnTo>
                        <a:pt x="1739" y="415"/>
                      </a:lnTo>
                      <a:lnTo>
                        <a:pt x="1739" y="415"/>
                      </a:lnTo>
                      <a:lnTo>
                        <a:pt x="1735" y="420"/>
                      </a:lnTo>
                      <a:lnTo>
                        <a:pt x="1732" y="425"/>
                      </a:lnTo>
                      <a:lnTo>
                        <a:pt x="1730" y="431"/>
                      </a:lnTo>
                      <a:lnTo>
                        <a:pt x="1725" y="436"/>
                      </a:lnTo>
                      <a:lnTo>
                        <a:pt x="1725" y="436"/>
                      </a:lnTo>
                      <a:lnTo>
                        <a:pt x="1720" y="439"/>
                      </a:lnTo>
                      <a:lnTo>
                        <a:pt x="1715" y="443"/>
                      </a:lnTo>
                      <a:lnTo>
                        <a:pt x="1715" y="446"/>
                      </a:lnTo>
                      <a:lnTo>
                        <a:pt x="1718" y="450"/>
                      </a:lnTo>
                      <a:lnTo>
                        <a:pt x="1718" y="450"/>
                      </a:lnTo>
                      <a:lnTo>
                        <a:pt x="1734" y="457"/>
                      </a:lnTo>
                      <a:lnTo>
                        <a:pt x="1741" y="458"/>
                      </a:lnTo>
                      <a:lnTo>
                        <a:pt x="1744" y="458"/>
                      </a:lnTo>
                      <a:lnTo>
                        <a:pt x="1746" y="457"/>
                      </a:lnTo>
                      <a:lnTo>
                        <a:pt x="1746" y="457"/>
                      </a:lnTo>
                      <a:lnTo>
                        <a:pt x="1746" y="453"/>
                      </a:lnTo>
                      <a:lnTo>
                        <a:pt x="1746" y="451"/>
                      </a:lnTo>
                      <a:lnTo>
                        <a:pt x="1744" y="446"/>
                      </a:lnTo>
                      <a:lnTo>
                        <a:pt x="1741" y="441"/>
                      </a:lnTo>
                      <a:lnTo>
                        <a:pt x="1739" y="436"/>
                      </a:lnTo>
                      <a:lnTo>
                        <a:pt x="1739" y="436"/>
                      </a:lnTo>
                      <a:lnTo>
                        <a:pt x="1741" y="432"/>
                      </a:lnTo>
                      <a:lnTo>
                        <a:pt x="1742" y="429"/>
                      </a:lnTo>
                      <a:lnTo>
                        <a:pt x="1746" y="427"/>
                      </a:lnTo>
                      <a:lnTo>
                        <a:pt x="1746" y="429"/>
                      </a:lnTo>
                      <a:lnTo>
                        <a:pt x="1746" y="429"/>
                      </a:lnTo>
                      <a:close/>
                      <a:moveTo>
                        <a:pt x="1690" y="463"/>
                      </a:moveTo>
                      <a:lnTo>
                        <a:pt x="1690" y="463"/>
                      </a:lnTo>
                      <a:lnTo>
                        <a:pt x="1694" y="467"/>
                      </a:lnTo>
                      <a:lnTo>
                        <a:pt x="1701" y="470"/>
                      </a:lnTo>
                      <a:lnTo>
                        <a:pt x="1718" y="477"/>
                      </a:lnTo>
                      <a:lnTo>
                        <a:pt x="1734" y="481"/>
                      </a:lnTo>
                      <a:lnTo>
                        <a:pt x="1737" y="479"/>
                      </a:lnTo>
                      <a:lnTo>
                        <a:pt x="1739" y="479"/>
                      </a:lnTo>
                      <a:lnTo>
                        <a:pt x="1739" y="477"/>
                      </a:lnTo>
                      <a:lnTo>
                        <a:pt x="1739" y="477"/>
                      </a:lnTo>
                      <a:lnTo>
                        <a:pt x="1735" y="474"/>
                      </a:lnTo>
                      <a:lnTo>
                        <a:pt x="1730" y="470"/>
                      </a:lnTo>
                      <a:lnTo>
                        <a:pt x="1711" y="463"/>
                      </a:lnTo>
                      <a:lnTo>
                        <a:pt x="1696" y="460"/>
                      </a:lnTo>
                      <a:lnTo>
                        <a:pt x="1690" y="462"/>
                      </a:lnTo>
                      <a:lnTo>
                        <a:pt x="1690" y="462"/>
                      </a:lnTo>
                      <a:lnTo>
                        <a:pt x="1690" y="463"/>
                      </a:lnTo>
                      <a:lnTo>
                        <a:pt x="1690" y="463"/>
                      </a:lnTo>
                      <a:close/>
                      <a:moveTo>
                        <a:pt x="1898" y="325"/>
                      </a:moveTo>
                      <a:lnTo>
                        <a:pt x="1898" y="325"/>
                      </a:lnTo>
                      <a:lnTo>
                        <a:pt x="1888" y="332"/>
                      </a:lnTo>
                      <a:lnTo>
                        <a:pt x="1881" y="341"/>
                      </a:lnTo>
                      <a:lnTo>
                        <a:pt x="1876" y="351"/>
                      </a:lnTo>
                      <a:lnTo>
                        <a:pt x="1876" y="356"/>
                      </a:lnTo>
                      <a:lnTo>
                        <a:pt x="1877" y="360"/>
                      </a:lnTo>
                      <a:lnTo>
                        <a:pt x="1877" y="360"/>
                      </a:lnTo>
                      <a:lnTo>
                        <a:pt x="1882" y="365"/>
                      </a:lnTo>
                      <a:lnTo>
                        <a:pt x="1886" y="370"/>
                      </a:lnTo>
                      <a:lnTo>
                        <a:pt x="1889" y="374"/>
                      </a:lnTo>
                      <a:lnTo>
                        <a:pt x="1891" y="380"/>
                      </a:lnTo>
                      <a:lnTo>
                        <a:pt x="1891" y="380"/>
                      </a:lnTo>
                      <a:lnTo>
                        <a:pt x="1891" y="396"/>
                      </a:lnTo>
                      <a:lnTo>
                        <a:pt x="1888" y="419"/>
                      </a:lnTo>
                      <a:lnTo>
                        <a:pt x="1884" y="450"/>
                      </a:lnTo>
                      <a:lnTo>
                        <a:pt x="1884" y="450"/>
                      </a:lnTo>
                      <a:lnTo>
                        <a:pt x="1882" y="453"/>
                      </a:lnTo>
                      <a:lnTo>
                        <a:pt x="1876" y="458"/>
                      </a:lnTo>
                      <a:lnTo>
                        <a:pt x="1867" y="463"/>
                      </a:lnTo>
                      <a:lnTo>
                        <a:pt x="1862" y="463"/>
                      </a:lnTo>
                      <a:lnTo>
                        <a:pt x="1857" y="463"/>
                      </a:lnTo>
                      <a:lnTo>
                        <a:pt x="1857" y="463"/>
                      </a:lnTo>
                      <a:lnTo>
                        <a:pt x="1848" y="462"/>
                      </a:lnTo>
                      <a:lnTo>
                        <a:pt x="1841" y="463"/>
                      </a:lnTo>
                      <a:lnTo>
                        <a:pt x="1837" y="467"/>
                      </a:lnTo>
                      <a:lnTo>
                        <a:pt x="1836" y="470"/>
                      </a:lnTo>
                      <a:lnTo>
                        <a:pt x="1836" y="470"/>
                      </a:lnTo>
                      <a:lnTo>
                        <a:pt x="1837" y="474"/>
                      </a:lnTo>
                      <a:lnTo>
                        <a:pt x="1843" y="477"/>
                      </a:lnTo>
                      <a:lnTo>
                        <a:pt x="1863" y="491"/>
                      </a:lnTo>
                      <a:lnTo>
                        <a:pt x="1863" y="491"/>
                      </a:lnTo>
                      <a:lnTo>
                        <a:pt x="1870" y="495"/>
                      </a:lnTo>
                      <a:lnTo>
                        <a:pt x="1876" y="495"/>
                      </a:lnTo>
                      <a:lnTo>
                        <a:pt x="1881" y="493"/>
                      </a:lnTo>
                      <a:lnTo>
                        <a:pt x="1886" y="489"/>
                      </a:lnTo>
                      <a:lnTo>
                        <a:pt x="1889" y="486"/>
                      </a:lnTo>
                      <a:lnTo>
                        <a:pt x="1893" y="481"/>
                      </a:lnTo>
                      <a:lnTo>
                        <a:pt x="1898" y="470"/>
                      </a:lnTo>
                      <a:lnTo>
                        <a:pt x="1898" y="470"/>
                      </a:lnTo>
                      <a:lnTo>
                        <a:pt x="1903" y="463"/>
                      </a:lnTo>
                      <a:lnTo>
                        <a:pt x="1915" y="453"/>
                      </a:lnTo>
                      <a:lnTo>
                        <a:pt x="1946" y="425"/>
                      </a:lnTo>
                      <a:lnTo>
                        <a:pt x="1976" y="401"/>
                      </a:lnTo>
                      <a:lnTo>
                        <a:pt x="1986" y="393"/>
                      </a:lnTo>
                      <a:lnTo>
                        <a:pt x="1988" y="389"/>
                      </a:lnTo>
                      <a:lnTo>
                        <a:pt x="1988" y="387"/>
                      </a:lnTo>
                      <a:lnTo>
                        <a:pt x="1988" y="387"/>
                      </a:lnTo>
                      <a:lnTo>
                        <a:pt x="1986" y="382"/>
                      </a:lnTo>
                      <a:lnTo>
                        <a:pt x="1985" y="377"/>
                      </a:lnTo>
                      <a:lnTo>
                        <a:pt x="1985" y="374"/>
                      </a:lnTo>
                      <a:lnTo>
                        <a:pt x="1983" y="374"/>
                      </a:lnTo>
                      <a:lnTo>
                        <a:pt x="1981" y="374"/>
                      </a:lnTo>
                      <a:lnTo>
                        <a:pt x="1981" y="374"/>
                      </a:lnTo>
                      <a:lnTo>
                        <a:pt x="1969" y="377"/>
                      </a:lnTo>
                      <a:lnTo>
                        <a:pt x="1964" y="380"/>
                      </a:lnTo>
                      <a:lnTo>
                        <a:pt x="1962" y="384"/>
                      </a:lnTo>
                      <a:lnTo>
                        <a:pt x="1960" y="387"/>
                      </a:lnTo>
                      <a:lnTo>
                        <a:pt x="1960" y="387"/>
                      </a:lnTo>
                      <a:lnTo>
                        <a:pt x="1957" y="393"/>
                      </a:lnTo>
                      <a:lnTo>
                        <a:pt x="1950" y="401"/>
                      </a:lnTo>
                      <a:lnTo>
                        <a:pt x="1927" y="422"/>
                      </a:lnTo>
                      <a:lnTo>
                        <a:pt x="1898" y="450"/>
                      </a:lnTo>
                      <a:lnTo>
                        <a:pt x="1898" y="450"/>
                      </a:lnTo>
                      <a:lnTo>
                        <a:pt x="1900" y="446"/>
                      </a:lnTo>
                      <a:lnTo>
                        <a:pt x="1903" y="434"/>
                      </a:lnTo>
                      <a:lnTo>
                        <a:pt x="1905" y="417"/>
                      </a:lnTo>
                      <a:lnTo>
                        <a:pt x="1905" y="394"/>
                      </a:lnTo>
                      <a:lnTo>
                        <a:pt x="1905" y="394"/>
                      </a:lnTo>
                      <a:lnTo>
                        <a:pt x="1905" y="368"/>
                      </a:lnTo>
                      <a:lnTo>
                        <a:pt x="1905" y="344"/>
                      </a:lnTo>
                      <a:lnTo>
                        <a:pt x="1905" y="336"/>
                      </a:lnTo>
                      <a:lnTo>
                        <a:pt x="1905" y="329"/>
                      </a:lnTo>
                      <a:lnTo>
                        <a:pt x="1901" y="325"/>
                      </a:lnTo>
                      <a:lnTo>
                        <a:pt x="1900" y="325"/>
                      </a:lnTo>
                      <a:lnTo>
                        <a:pt x="1898" y="325"/>
                      </a:lnTo>
                      <a:lnTo>
                        <a:pt x="1898" y="32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15" name="Freeform 373">
                  <a:extLst>
                    <a:ext uri="{FF2B5EF4-FFF2-40B4-BE49-F238E27FC236}">
                      <a16:creationId xmlns:a16="http://schemas.microsoft.com/office/drawing/2014/main" id="{F38A6066-6C21-4115-8C80-84529249C501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1020" y="370"/>
                  <a:ext cx="4200" cy="3950"/>
                </a:xfrm>
                <a:custGeom>
                  <a:avLst/>
                  <a:gdLst>
                    <a:gd name="T0" fmla="*/ 3385 w 4200"/>
                    <a:gd name="T1" fmla="*/ 3101 h 3950"/>
                    <a:gd name="T2" fmla="*/ 934 w 4200"/>
                    <a:gd name="T3" fmla="*/ 3044 h 3950"/>
                    <a:gd name="T4" fmla="*/ 2967 w 4200"/>
                    <a:gd name="T5" fmla="*/ 3027 h 3950"/>
                    <a:gd name="T6" fmla="*/ 2027 w 4200"/>
                    <a:gd name="T7" fmla="*/ 2982 h 3950"/>
                    <a:gd name="T8" fmla="*/ 1477 w 4200"/>
                    <a:gd name="T9" fmla="*/ 3040 h 3950"/>
                    <a:gd name="T10" fmla="*/ 1149 w 4200"/>
                    <a:gd name="T11" fmla="*/ 2899 h 3950"/>
                    <a:gd name="T12" fmla="*/ 2584 w 4200"/>
                    <a:gd name="T13" fmla="*/ 2924 h 3950"/>
                    <a:gd name="T14" fmla="*/ 477 w 4200"/>
                    <a:gd name="T15" fmla="*/ 2819 h 3950"/>
                    <a:gd name="T16" fmla="*/ 3389 w 4200"/>
                    <a:gd name="T17" fmla="*/ 3066 h 3950"/>
                    <a:gd name="T18" fmla="*/ 3840 w 4200"/>
                    <a:gd name="T19" fmla="*/ 2691 h 3950"/>
                    <a:gd name="T20" fmla="*/ 3665 w 4200"/>
                    <a:gd name="T21" fmla="*/ 2681 h 3950"/>
                    <a:gd name="T22" fmla="*/ 3799 w 4200"/>
                    <a:gd name="T23" fmla="*/ 2615 h 3950"/>
                    <a:gd name="T24" fmla="*/ 797 w 4200"/>
                    <a:gd name="T25" fmla="*/ 2613 h 3950"/>
                    <a:gd name="T26" fmla="*/ 353 w 4200"/>
                    <a:gd name="T27" fmla="*/ 2497 h 3950"/>
                    <a:gd name="T28" fmla="*/ 202 w 4200"/>
                    <a:gd name="T29" fmla="*/ 2546 h 3950"/>
                    <a:gd name="T30" fmla="*/ 3854 w 4200"/>
                    <a:gd name="T31" fmla="*/ 2456 h 3950"/>
                    <a:gd name="T32" fmla="*/ 367 w 4200"/>
                    <a:gd name="T33" fmla="*/ 2380 h 3950"/>
                    <a:gd name="T34" fmla="*/ 403 w 4200"/>
                    <a:gd name="T35" fmla="*/ 2361 h 3950"/>
                    <a:gd name="T36" fmla="*/ 379 w 4200"/>
                    <a:gd name="T37" fmla="*/ 2321 h 3950"/>
                    <a:gd name="T38" fmla="*/ 4010 w 4200"/>
                    <a:gd name="T39" fmla="*/ 2202 h 3950"/>
                    <a:gd name="T40" fmla="*/ 291 w 4200"/>
                    <a:gd name="T41" fmla="*/ 2193 h 3950"/>
                    <a:gd name="T42" fmla="*/ 152 w 4200"/>
                    <a:gd name="T43" fmla="*/ 1915 h 3950"/>
                    <a:gd name="T44" fmla="*/ 3965 w 4200"/>
                    <a:gd name="T45" fmla="*/ 1895 h 3950"/>
                    <a:gd name="T46" fmla="*/ 3999 w 4200"/>
                    <a:gd name="T47" fmla="*/ 1833 h 3950"/>
                    <a:gd name="T48" fmla="*/ 3792 w 4200"/>
                    <a:gd name="T49" fmla="*/ 1731 h 3950"/>
                    <a:gd name="T50" fmla="*/ 472 w 4200"/>
                    <a:gd name="T51" fmla="*/ 1693 h 3950"/>
                    <a:gd name="T52" fmla="*/ 3908 w 4200"/>
                    <a:gd name="T53" fmla="*/ 1607 h 3950"/>
                    <a:gd name="T54" fmla="*/ 201 w 4200"/>
                    <a:gd name="T55" fmla="*/ 1532 h 3950"/>
                    <a:gd name="T56" fmla="*/ 4036 w 4200"/>
                    <a:gd name="T57" fmla="*/ 1415 h 3950"/>
                    <a:gd name="T58" fmla="*/ 138 w 4200"/>
                    <a:gd name="T59" fmla="*/ 1287 h 3950"/>
                    <a:gd name="T60" fmla="*/ 3721 w 4200"/>
                    <a:gd name="T61" fmla="*/ 1069 h 3950"/>
                    <a:gd name="T62" fmla="*/ 484 w 4200"/>
                    <a:gd name="T63" fmla="*/ 1003 h 3950"/>
                    <a:gd name="T64" fmla="*/ 320 w 4200"/>
                    <a:gd name="T65" fmla="*/ 937 h 3950"/>
                    <a:gd name="T66" fmla="*/ 521 w 4200"/>
                    <a:gd name="T67" fmla="*/ 861 h 3950"/>
                    <a:gd name="T68" fmla="*/ 242 w 4200"/>
                    <a:gd name="T69" fmla="*/ 803 h 3950"/>
                    <a:gd name="T70" fmla="*/ 284 w 4200"/>
                    <a:gd name="T71" fmla="*/ 699 h 3950"/>
                    <a:gd name="T72" fmla="*/ 3889 w 4200"/>
                    <a:gd name="T73" fmla="*/ 616 h 3950"/>
                    <a:gd name="T74" fmla="*/ 3513 w 4200"/>
                    <a:gd name="T75" fmla="*/ 541 h 3950"/>
                    <a:gd name="T76" fmla="*/ 3403 w 4200"/>
                    <a:gd name="T77" fmla="*/ 419 h 3950"/>
                    <a:gd name="T78" fmla="*/ 3612 w 4200"/>
                    <a:gd name="T79" fmla="*/ 443 h 3950"/>
                    <a:gd name="T80" fmla="*/ 630 w 4200"/>
                    <a:gd name="T81" fmla="*/ 235 h 3950"/>
                    <a:gd name="T82" fmla="*/ 45 w 4200"/>
                    <a:gd name="T83" fmla="*/ 1546 h 3950"/>
                    <a:gd name="T84" fmla="*/ 502 w 4200"/>
                    <a:gd name="T85" fmla="*/ 3246 h 3950"/>
                    <a:gd name="T86" fmla="*/ 638 w 4200"/>
                    <a:gd name="T87" fmla="*/ 3708 h 3950"/>
                    <a:gd name="T88" fmla="*/ 2877 w 4200"/>
                    <a:gd name="T89" fmla="*/ 3523 h 3950"/>
                    <a:gd name="T90" fmla="*/ 3840 w 4200"/>
                    <a:gd name="T91" fmla="*/ 2816 h 3950"/>
                    <a:gd name="T92" fmla="*/ 4193 w 4200"/>
                    <a:gd name="T93" fmla="*/ 1840 h 3950"/>
                    <a:gd name="T94" fmla="*/ 3991 w 4200"/>
                    <a:gd name="T95" fmla="*/ 783 h 3950"/>
                    <a:gd name="T96" fmla="*/ 3522 w 4200"/>
                    <a:gd name="T97" fmla="*/ 891 h 3950"/>
                    <a:gd name="T98" fmla="*/ 3328 w 4200"/>
                    <a:gd name="T99" fmla="*/ 2483 h 3950"/>
                    <a:gd name="T100" fmla="*/ 1079 w 4200"/>
                    <a:gd name="T101" fmla="*/ 2719 h 3950"/>
                    <a:gd name="T102" fmla="*/ 690 w 4200"/>
                    <a:gd name="T103" fmla="*/ 913 h 3950"/>
                    <a:gd name="T104" fmla="*/ 1320 w 4200"/>
                    <a:gd name="T105" fmla="*/ 3761 h 3950"/>
                    <a:gd name="T106" fmla="*/ 903 w 4200"/>
                    <a:gd name="T107" fmla="*/ 3741 h 3950"/>
                    <a:gd name="T108" fmla="*/ 1856 w 4200"/>
                    <a:gd name="T109" fmla="*/ 3180 h 3950"/>
                    <a:gd name="T110" fmla="*/ 2287 w 4200"/>
                    <a:gd name="T111" fmla="*/ 3324 h 3950"/>
                    <a:gd name="T112" fmla="*/ 2873 w 4200"/>
                    <a:gd name="T113" fmla="*/ 3412 h 3950"/>
                    <a:gd name="T114" fmla="*/ 3110 w 4200"/>
                    <a:gd name="T115" fmla="*/ 3189 h 3950"/>
                    <a:gd name="T116" fmla="*/ 2565 w 4200"/>
                    <a:gd name="T117" fmla="*/ 3191 h 3950"/>
                    <a:gd name="T118" fmla="*/ 687 w 4200"/>
                    <a:gd name="T119" fmla="*/ 3180 h 3950"/>
                    <a:gd name="T120" fmla="*/ 1405 w 4200"/>
                    <a:gd name="T121" fmla="*/ 3410 h 3950"/>
                    <a:gd name="T122" fmla="*/ 1000 w 4200"/>
                    <a:gd name="T123" fmla="*/ 3130 h 3950"/>
                    <a:gd name="T124" fmla="*/ 903 w 4200"/>
                    <a:gd name="T125" fmla="*/ 3267 h 395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4200" h="3950">
                      <a:moveTo>
                        <a:pt x="3038" y="3141"/>
                      </a:moveTo>
                      <a:lnTo>
                        <a:pt x="3038" y="3141"/>
                      </a:lnTo>
                      <a:lnTo>
                        <a:pt x="3034" y="3149"/>
                      </a:lnTo>
                      <a:lnTo>
                        <a:pt x="3025" y="3163"/>
                      </a:lnTo>
                      <a:lnTo>
                        <a:pt x="3012" y="3179"/>
                      </a:lnTo>
                      <a:lnTo>
                        <a:pt x="2996" y="3196"/>
                      </a:lnTo>
                      <a:lnTo>
                        <a:pt x="2996" y="3196"/>
                      </a:lnTo>
                      <a:lnTo>
                        <a:pt x="2994" y="3191"/>
                      </a:lnTo>
                      <a:lnTo>
                        <a:pt x="2993" y="3184"/>
                      </a:lnTo>
                      <a:lnTo>
                        <a:pt x="2991" y="3177"/>
                      </a:lnTo>
                      <a:lnTo>
                        <a:pt x="2989" y="3168"/>
                      </a:lnTo>
                      <a:lnTo>
                        <a:pt x="2989" y="3168"/>
                      </a:lnTo>
                      <a:lnTo>
                        <a:pt x="2991" y="3160"/>
                      </a:lnTo>
                      <a:lnTo>
                        <a:pt x="2993" y="3153"/>
                      </a:lnTo>
                      <a:lnTo>
                        <a:pt x="2996" y="3144"/>
                      </a:lnTo>
                      <a:lnTo>
                        <a:pt x="3003" y="3137"/>
                      </a:lnTo>
                      <a:lnTo>
                        <a:pt x="3015" y="3122"/>
                      </a:lnTo>
                      <a:lnTo>
                        <a:pt x="3031" y="3106"/>
                      </a:lnTo>
                      <a:lnTo>
                        <a:pt x="3031" y="3106"/>
                      </a:lnTo>
                      <a:lnTo>
                        <a:pt x="3032" y="3111"/>
                      </a:lnTo>
                      <a:lnTo>
                        <a:pt x="3034" y="3118"/>
                      </a:lnTo>
                      <a:lnTo>
                        <a:pt x="3036" y="3127"/>
                      </a:lnTo>
                      <a:lnTo>
                        <a:pt x="3038" y="3141"/>
                      </a:lnTo>
                      <a:lnTo>
                        <a:pt x="3038" y="3141"/>
                      </a:lnTo>
                      <a:close/>
                      <a:moveTo>
                        <a:pt x="2699" y="3127"/>
                      </a:moveTo>
                      <a:lnTo>
                        <a:pt x="2699" y="3127"/>
                      </a:lnTo>
                      <a:lnTo>
                        <a:pt x="2693" y="3123"/>
                      </a:lnTo>
                      <a:lnTo>
                        <a:pt x="2688" y="3120"/>
                      </a:lnTo>
                      <a:lnTo>
                        <a:pt x="2678" y="3120"/>
                      </a:lnTo>
                      <a:lnTo>
                        <a:pt x="2678" y="3120"/>
                      </a:lnTo>
                      <a:lnTo>
                        <a:pt x="2685" y="3118"/>
                      </a:lnTo>
                      <a:lnTo>
                        <a:pt x="2692" y="3115"/>
                      </a:lnTo>
                      <a:lnTo>
                        <a:pt x="2699" y="3111"/>
                      </a:lnTo>
                      <a:lnTo>
                        <a:pt x="2705" y="3106"/>
                      </a:lnTo>
                      <a:lnTo>
                        <a:pt x="2705" y="3106"/>
                      </a:lnTo>
                      <a:lnTo>
                        <a:pt x="2704" y="3115"/>
                      </a:lnTo>
                      <a:lnTo>
                        <a:pt x="2702" y="3118"/>
                      </a:lnTo>
                      <a:lnTo>
                        <a:pt x="2700" y="3123"/>
                      </a:lnTo>
                      <a:lnTo>
                        <a:pt x="2699" y="3127"/>
                      </a:lnTo>
                      <a:lnTo>
                        <a:pt x="2699" y="3127"/>
                      </a:lnTo>
                      <a:close/>
                      <a:moveTo>
                        <a:pt x="1474" y="3154"/>
                      </a:moveTo>
                      <a:lnTo>
                        <a:pt x="1474" y="3154"/>
                      </a:lnTo>
                      <a:lnTo>
                        <a:pt x="1472" y="3168"/>
                      </a:lnTo>
                      <a:lnTo>
                        <a:pt x="1470" y="3180"/>
                      </a:lnTo>
                      <a:lnTo>
                        <a:pt x="1465" y="3193"/>
                      </a:lnTo>
                      <a:lnTo>
                        <a:pt x="1460" y="3203"/>
                      </a:lnTo>
                      <a:lnTo>
                        <a:pt x="1460" y="3203"/>
                      </a:lnTo>
                      <a:lnTo>
                        <a:pt x="1450" y="3196"/>
                      </a:lnTo>
                      <a:lnTo>
                        <a:pt x="1441" y="3184"/>
                      </a:lnTo>
                      <a:lnTo>
                        <a:pt x="1434" y="3174"/>
                      </a:lnTo>
                      <a:lnTo>
                        <a:pt x="1432" y="3167"/>
                      </a:lnTo>
                      <a:lnTo>
                        <a:pt x="1432" y="3161"/>
                      </a:lnTo>
                      <a:lnTo>
                        <a:pt x="1432" y="3161"/>
                      </a:lnTo>
                      <a:lnTo>
                        <a:pt x="1432" y="3153"/>
                      </a:lnTo>
                      <a:lnTo>
                        <a:pt x="1434" y="3146"/>
                      </a:lnTo>
                      <a:lnTo>
                        <a:pt x="1441" y="3130"/>
                      </a:lnTo>
                      <a:lnTo>
                        <a:pt x="1446" y="3115"/>
                      </a:lnTo>
                      <a:lnTo>
                        <a:pt x="1453" y="3099"/>
                      </a:lnTo>
                      <a:lnTo>
                        <a:pt x="1453" y="3099"/>
                      </a:lnTo>
                      <a:lnTo>
                        <a:pt x="1458" y="3104"/>
                      </a:lnTo>
                      <a:lnTo>
                        <a:pt x="1462" y="3111"/>
                      </a:lnTo>
                      <a:lnTo>
                        <a:pt x="1469" y="3127"/>
                      </a:lnTo>
                      <a:lnTo>
                        <a:pt x="1472" y="3142"/>
                      </a:lnTo>
                      <a:lnTo>
                        <a:pt x="1474" y="3154"/>
                      </a:lnTo>
                      <a:lnTo>
                        <a:pt x="1474" y="3154"/>
                      </a:lnTo>
                      <a:close/>
                      <a:moveTo>
                        <a:pt x="1211" y="3161"/>
                      </a:moveTo>
                      <a:lnTo>
                        <a:pt x="1211" y="3182"/>
                      </a:lnTo>
                      <a:lnTo>
                        <a:pt x="1197" y="3196"/>
                      </a:lnTo>
                      <a:lnTo>
                        <a:pt x="1169" y="3168"/>
                      </a:lnTo>
                      <a:lnTo>
                        <a:pt x="1169" y="3099"/>
                      </a:lnTo>
                      <a:lnTo>
                        <a:pt x="1169" y="3099"/>
                      </a:lnTo>
                      <a:lnTo>
                        <a:pt x="1185" y="3115"/>
                      </a:lnTo>
                      <a:lnTo>
                        <a:pt x="1199" y="3130"/>
                      </a:lnTo>
                      <a:lnTo>
                        <a:pt x="1204" y="3137"/>
                      </a:lnTo>
                      <a:lnTo>
                        <a:pt x="1207" y="3146"/>
                      </a:lnTo>
                      <a:lnTo>
                        <a:pt x="1209" y="3153"/>
                      </a:lnTo>
                      <a:lnTo>
                        <a:pt x="1211" y="3161"/>
                      </a:lnTo>
                      <a:lnTo>
                        <a:pt x="1211" y="3161"/>
                      </a:lnTo>
                      <a:close/>
                      <a:moveTo>
                        <a:pt x="3294" y="3113"/>
                      </a:moveTo>
                      <a:lnTo>
                        <a:pt x="3294" y="3113"/>
                      </a:lnTo>
                      <a:lnTo>
                        <a:pt x="3288" y="3115"/>
                      </a:lnTo>
                      <a:lnTo>
                        <a:pt x="3281" y="3116"/>
                      </a:lnTo>
                      <a:lnTo>
                        <a:pt x="3273" y="3118"/>
                      </a:lnTo>
                      <a:lnTo>
                        <a:pt x="3259" y="3120"/>
                      </a:lnTo>
                      <a:lnTo>
                        <a:pt x="3259" y="3120"/>
                      </a:lnTo>
                      <a:lnTo>
                        <a:pt x="3250" y="3118"/>
                      </a:lnTo>
                      <a:lnTo>
                        <a:pt x="3242" y="3115"/>
                      </a:lnTo>
                      <a:lnTo>
                        <a:pt x="3233" y="3108"/>
                      </a:lnTo>
                      <a:lnTo>
                        <a:pt x="3224" y="3099"/>
                      </a:lnTo>
                      <a:lnTo>
                        <a:pt x="3224" y="3099"/>
                      </a:lnTo>
                      <a:lnTo>
                        <a:pt x="3228" y="3097"/>
                      </a:lnTo>
                      <a:lnTo>
                        <a:pt x="3233" y="3096"/>
                      </a:lnTo>
                      <a:lnTo>
                        <a:pt x="3236" y="3094"/>
                      </a:lnTo>
                      <a:lnTo>
                        <a:pt x="3245" y="3092"/>
                      </a:lnTo>
                      <a:lnTo>
                        <a:pt x="3245" y="3092"/>
                      </a:lnTo>
                      <a:lnTo>
                        <a:pt x="3252" y="3092"/>
                      </a:lnTo>
                      <a:lnTo>
                        <a:pt x="3259" y="3094"/>
                      </a:lnTo>
                      <a:lnTo>
                        <a:pt x="3273" y="3099"/>
                      </a:lnTo>
                      <a:lnTo>
                        <a:pt x="3294" y="3113"/>
                      </a:lnTo>
                      <a:lnTo>
                        <a:pt x="3294" y="3113"/>
                      </a:lnTo>
                      <a:close/>
                      <a:moveTo>
                        <a:pt x="2768" y="3161"/>
                      </a:moveTo>
                      <a:lnTo>
                        <a:pt x="2768" y="3161"/>
                      </a:lnTo>
                      <a:lnTo>
                        <a:pt x="2766" y="3172"/>
                      </a:lnTo>
                      <a:lnTo>
                        <a:pt x="2764" y="3182"/>
                      </a:lnTo>
                      <a:lnTo>
                        <a:pt x="2754" y="3203"/>
                      </a:lnTo>
                      <a:lnTo>
                        <a:pt x="2754" y="3203"/>
                      </a:lnTo>
                      <a:lnTo>
                        <a:pt x="2740" y="3187"/>
                      </a:lnTo>
                      <a:lnTo>
                        <a:pt x="2733" y="3174"/>
                      </a:lnTo>
                      <a:lnTo>
                        <a:pt x="2728" y="3161"/>
                      </a:lnTo>
                      <a:lnTo>
                        <a:pt x="2726" y="3154"/>
                      </a:lnTo>
                      <a:lnTo>
                        <a:pt x="2726" y="3154"/>
                      </a:lnTo>
                      <a:lnTo>
                        <a:pt x="2728" y="3142"/>
                      </a:lnTo>
                      <a:lnTo>
                        <a:pt x="2735" y="3125"/>
                      </a:lnTo>
                      <a:lnTo>
                        <a:pt x="2747" y="3092"/>
                      </a:lnTo>
                      <a:lnTo>
                        <a:pt x="2747" y="3092"/>
                      </a:lnTo>
                      <a:lnTo>
                        <a:pt x="2761" y="3127"/>
                      </a:lnTo>
                      <a:lnTo>
                        <a:pt x="2766" y="3144"/>
                      </a:lnTo>
                      <a:lnTo>
                        <a:pt x="2768" y="3153"/>
                      </a:lnTo>
                      <a:lnTo>
                        <a:pt x="2768" y="3161"/>
                      </a:lnTo>
                      <a:lnTo>
                        <a:pt x="2768" y="3161"/>
                      </a:lnTo>
                      <a:close/>
                      <a:moveTo>
                        <a:pt x="976" y="3099"/>
                      </a:moveTo>
                      <a:lnTo>
                        <a:pt x="976" y="3099"/>
                      </a:lnTo>
                      <a:lnTo>
                        <a:pt x="967" y="3108"/>
                      </a:lnTo>
                      <a:lnTo>
                        <a:pt x="958" y="3115"/>
                      </a:lnTo>
                      <a:lnTo>
                        <a:pt x="948" y="3118"/>
                      </a:lnTo>
                      <a:lnTo>
                        <a:pt x="934" y="3120"/>
                      </a:lnTo>
                      <a:lnTo>
                        <a:pt x="934" y="3120"/>
                      </a:lnTo>
                      <a:lnTo>
                        <a:pt x="925" y="3118"/>
                      </a:lnTo>
                      <a:lnTo>
                        <a:pt x="919" y="3116"/>
                      </a:lnTo>
                      <a:lnTo>
                        <a:pt x="912" y="3115"/>
                      </a:lnTo>
                      <a:lnTo>
                        <a:pt x="906" y="3113"/>
                      </a:lnTo>
                      <a:lnTo>
                        <a:pt x="906" y="3113"/>
                      </a:lnTo>
                      <a:lnTo>
                        <a:pt x="913" y="3111"/>
                      </a:lnTo>
                      <a:lnTo>
                        <a:pt x="922" y="3108"/>
                      </a:lnTo>
                      <a:lnTo>
                        <a:pt x="931" y="3101"/>
                      </a:lnTo>
                      <a:lnTo>
                        <a:pt x="941" y="3092"/>
                      </a:lnTo>
                      <a:lnTo>
                        <a:pt x="976" y="3099"/>
                      </a:lnTo>
                      <a:close/>
                      <a:moveTo>
                        <a:pt x="3446" y="3134"/>
                      </a:moveTo>
                      <a:lnTo>
                        <a:pt x="3446" y="3134"/>
                      </a:lnTo>
                      <a:lnTo>
                        <a:pt x="3434" y="3135"/>
                      </a:lnTo>
                      <a:lnTo>
                        <a:pt x="3422" y="3137"/>
                      </a:lnTo>
                      <a:lnTo>
                        <a:pt x="3409" y="3142"/>
                      </a:lnTo>
                      <a:lnTo>
                        <a:pt x="3397" y="3148"/>
                      </a:lnTo>
                      <a:lnTo>
                        <a:pt x="3397" y="3148"/>
                      </a:lnTo>
                      <a:lnTo>
                        <a:pt x="3390" y="3146"/>
                      </a:lnTo>
                      <a:lnTo>
                        <a:pt x="3384" y="3146"/>
                      </a:lnTo>
                      <a:lnTo>
                        <a:pt x="3375" y="3148"/>
                      </a:lnTo>
                      <a:lnTo>
                        <a:pt x="3366" y="3151"/>
                      </a:lnTo>
                      <a:lnTo>
                        <a:pt x="3356" y="3156"/>
                      </a:lnTo>
                      <a:lnTo>
                        <a:pt x="3345" y="3161"/>
                      </a:lnTo>
                      <a:lnTo>
                        <a:pt x="3337" y="3168"/>
                      </a:lnTo>
                      <a:lnTo>
                        <a:pt x="3328" y="3175"/>
                      </a:lnTo>
                      <a:lnTo>
                        <a:pt x="3328" y="3175"/>
                      </a:lnTo>
                      <a:lnTo>
                        <a:pt x="3321" y="3170"/>
                      </a:lnTo>
                      <a:lnTo>
                        <a:pt x="3318" y="3168"/>
                      </a:lnTo>
                      <a:lnTo>
                        <a:pt x="3318" y="3168"/>
                      </a:lnTo>
                      <a:lnTo>
                        <a:pt x="3321" y="3168"/>
                      </a:lnTo>
                      <a:lnTo>
                        <a:pt x="3321" y="3168"/>
                      </a:lnTo>
                      <a:lnTo>
                        <a:pt x="3321" y="3154"/>
                      </a:lnTo>
                      <a:lnTo>
                        <a:pt x="3318" y="3148"/>
                      </a:lnTo>
                      <a:lnTo>
                        <a:pt x="3314" y="3141"/>
                      </a:lnTo>
                      <a:lnTo>
                        <a:pt x="3356" y="3120"/>
                      </a:lnTo>
                      <a:lnTo>
                        <a:pt x="3356" y="3120"/>
                      </a:lnTo>
                      <a:lnTo>
                        <a:pt x="3354" y="3115"/>
                      </a:lnTo>
                      <a:lnTo>
                        <a:pt x="3352" y="3111"/>
                      </a:lnTo>
                      <a:lnTo>
                        <a:pt x="3344" y="3103"/>
                      </a:lnTo>
                      <a:lnTo>
                        <a:pt x="3333" y="3094"/>
                      </a:lnTo>
                      <a:lnTo>
                        <a:pt x="3321" y="3085"/>
                      </a:lnTo>
                      <a:lnTo>
                        <a:pt x="3321" y="3085"/>
                      </a:lnTo>
                      <a:lnTo>
                        <a:pt x="3325" y="3084"/>
                      </a:lnTo>
                      <a:lnTo>
                        <a:pt x="3326" y="3082"/>
                      </a:lnTo>
                      <a:lnTo>
                        <a:pt x="3328" y="3080"/>
                      </a:lnTo>
                      <a:lnTo>
                        <a:pt x="3335" y="3078"/>
                      </a:lnTo>
                      <a:lnTo>
                        <a:pt x="3335" y="3078"/>
                      </a:lnTo>
                      <a:lnTo>
                        <a:pt x="3344" y="3080"/>
                      </a:lnTo>
                      <a:lnTo>
                        <a:pt x="3356" y="3085"/>
                      </a:lnTo>
                      <a:lnTo>
                        <a:pt x="3385" y="3101"/>
                      </a:lnTo>
                      <a:lnTo>
                        <a:pt x="3416" y="3120"/>
                      </a:lnTo>
                      <a:lnTo>
                        <a:pt x="3432" y="3127"/>
                      </a:lnTo>
                      <a:lnTo>
                        <a:pt x="3446" y="3134"/>
                      </a:lnTo>
                      <a:lnTo>
                        <a:pt x="3446" y="3134"/>
                      </a:lnTo>
                      <a:close/>
                      <a:moveTo>
                        <a:pt x="2989" y="3078"/>
                      </a:moveTo>
                      <a:lnTo>
                        <a:pt x="2989" y="3078"/>
                      </a:lnTo>
                      <a:lnTo>
                        <a:pt x="2977" y="3089"/>
                      </a:lnTo>
                      <a:lnTo>
                        <a:pt x="2965" y="3097"/>
                      </a:lnTo>
                      <a:lnTo>
                        <a:pt x="2941" y="3113"/>
                      </a:lnTo>
                      <a:lnTo>
                        <a:pt x="2941" y="3113"/>
                      </a:lnTo>
                      <a:lnTo>
                        <a:pt x="2923" y="3111"/>
                      </a:lnTo>
                      <a:lnTo>
                        <a:pt x="2913" y="3110"/>
                      </a:lnTo>
                      <a:lnTo>
                        <a:pt x="2904" y="3108"/>
                      </a:lnTo>
                      <a:lnTo>
                        <a:pt x="2899" y="3106"/>
                      </a:lnTo>
                      <a:lnTo>
                        <a:pt x="2899" y="3106"/>
                      </a:lnTo>
                      <a:lnTo>
                        <a:pt x="2901" y="3099"/>
                      </a:lnTo>
                      <a:lnTo>
                        <a:pt x="2908" y="3092"/>
                      </a:lnTo>
                      <a:lnTo>
                        <a:pt x="2916" y="3085"/>
                      </a:lnTo>
                      <a:lnTo>
                        <a:pt x="2927" y="3078"/>
                      </a:lnTo>
                      <a:lnTo>
                        <a:pt x="2989" y="3078"/>
                      </a:lnTo>
                      <a:close/>
                      <a:moveTo>
                        <a:pt x="1135" y="3127"/>
                      </a:moveTo>
                      <a:lnTo>
                        <a:pt x="1135" y="3127"/>
                      </a:lnTo>
                      <a:lnTo>
                        <a:pt x="1135" y="3139"/>
                      </a:lnTo>
                      <a:lnTo>
                        <a:pt x="1135" y="3146"/>
                      </a:lnTo>
                      <a:lnTo>
                        <a:pt x="1131" y="3149"/>
                      </a:lnTo>
                      <a:lnTo>
                        <a:pt x="1128" y="3154"/>
                      </a:lnTo>
                      <a:lnTo>
                        <a:pt x="1128" y="3154"/>
                      </a:lnTo>
                      <a:lnTo>
                        <a:pt x="1121" y="3153"/>
                      </a:lnTo>
                      <a:lnTo>
                        <a:pt x="1112" y="3146"/>
                      </a:lnTo>
                      <a:lnTo>
                        <a:pt x="1104" y="3137"/>
                      </a:lnTo>
                      <a:lnTo>
                        <a:pt x="1102" y="3132"/>
                      </a:lnTo>
                      <a:lnTo>
                        <a:pt x="1100" y="3127"/>
                      </a:lnTo>
                      <a:lnTo>
                        <a:pt x="1100" y="3078"/>
                      </a:lnTo>
                      <a:lnTo>
                        <a:pt x="1100" y="3078"/>
                      </a:lnTo>
                      <a:lnTo>
                        <a:pt x="1109" y="3082"/>
                      </a:lnTo>
                      <a:lnTo>
                        <a:pt x="1117" y="3087"/>
                      </a:lnTo>
                      <a:lnTo>
                        <a:pt x="1123" y="3094"/>
                      </a:lnTo>
                      <a:lnTo>
                        <a:pt x="1128" y="3099"/>
                      </a:lnTo>
                      <a:lnTo>
                        <a:pt x="1131" y="3108"/>
                      </a:lnTo>
                      <a:lnTo>
                        <a:pt x="1133" y="3115"/>
                      </a:lnTo>
                      <a:lnTo>
                        <a:pt x="1135" y="3127"/>
                      </a:lnTo>
                      <a:lnTo>
                        <a:pt x="1135" y="3127"/>
                      </a:lnTo>
                      <a:close/>
                      <a:moveTo>
                        <a:pt x="879" y="3085"/>
                      </a:moveTo>
                      <a:lnTo>
                        <a:pt x="879" y="3085"/>
                      </a:lnTo>
                      <a:lnTo>
                        <a:pt x="872" y="3090"/>
                      </a:lnTo>
                      <a:lnTo>
                        <a:pt x="865" y="3096"/>
                      </a:lnTo>
                      <a:lnTo>
                        <a:pt x="844" y="3106"/>
                      </a:lnTo>
                      <a:lnTo>
                        <a:pt x="844" y="3106"/>
                      </a:lnTo>
                      <a:lnTo>
                        <a:pt x="846" y="3111"/>
                      </a:lnTo>
                      <a:lnTo>
                        <a:pt x="848" y="3116"/>
                      </a:lnTo>
                      <a:lnTo>
                        <a:pt x="856" y="3125"/>
                      </a:lnTo>
                      <a:lnTo>
                        <a:pt x="868" y="3134"/>
                      </a:lnTo>
                      <a:lnTo>
                        <a:pt x="879" y="3141"/>
                      </a:lnTo>
                      <a:lnTo>
                        <a:pt x="879" y="3141"/>
                      </a:lnTo>
                      <a:lnTo>
                        <a:pt x="880" y="3156"/>
                      </a:lnTo>
                      <a:lnTo>
                        <a:pt x="882" y="3165"/>
                      </a:lnTo>
                      <a:lnTo>
                        <a:pt x="884" y="3167"/>
                      </a:lnTo>
                      <a:lnTo>
                        <a:pt x="886" y="3168"/>
                      </a:lnTo>
                      <a:lnTo>
                        <a:pt x="886" y="3168"/>
                      </a:lnTo>
                      <a:lnTo>
                        <a:pt x="889" y="3170"/>
                      </a:lnTo>
                      <a:lnTo>
                        <a:pt x="887" y="3172"/>
                      </a:lnTo>
                      <a:lnTo>
                        <a:pt x="880" y="3174"/>
                      </a:lnTo>
                      <a:lnTo>
                        <a:pt x="872" y="3175"/>
                      </a:lnTo>
                      <a:lnTo>
                        <a:pt x="872" y="3175"/>
                      </a:lnTo>
                      <a:lnTo>
                        <a:pt x="867" y="3174"/>
                      </a:lnTo>
                      <a:lnTo>
                        <a:pt x="863" y="3168"/>
                      </a:lnTo>
                      <a:lnTo>
                        <a:pt x="860" y="3163"/>
                      </a:lnTo>
                      <a:lnTo>
                        <a:pt x="856" y="3156"/>
                      </a:lnTo>
                      <a:lnTo>
                        <a:pt x="848" y="3151"/>
                      </a:lnTo>
                      <a:lnTo>
                        <a:pt x="837" y="3146"/>
                      </a:lnTo>
                      <a:lnTo>
                        <a:pt x="823" y="3144"/>
                      </a:lnTo>
                      <a:lnTo>
                        <a:pt x="803" y="3148"/>
                      </a:lnTo>
                      <a:lnTo>
                        <a:pt x="803" y="3148"/>
                      </a:lnTo>
                      <a:lnTo>
                        <a:pt x="791" y="3142"/>
                      </a:lnTo>
                      <a:lnTo>
                        <a:pt x="778" y="3137"/>
                      </a:lnTo>
                      <a:lnTo>
                        <a:pt x="766" y="3135"/>
                      </a:lnTo>
                      <a:lnTo>
                        <a:pt x="754" y="3134"/>
                      </a:lnTo>
                      <a:lnTo>
                        <a:pt x="754" y="3134"/>
                      </a:lnTo>
                      <a:lnTo>
                        <a:pt x="782" y="3122"/>
                      </a:lnTo>
                      <a:lnTo>
                        <a:pt x="810" y="3108"/>
                      </a:lnTo>
                      <a:lnTo>
                        <a:pt x="837" y="3094"/>
                      </a:lnTo>
                      <a:lnTo>
                        <a:pt x="865" y="3078"/>
                      </a:lnTo>
                      <a:lnTo>
                        <a:pt x="865" y="3078"/>
                      </a:lnTo>
                      <a:lnTo>
                        <a:pt x="870" y="3082"/>
                      </a:lnTo>
                      <a:lnTo>
                        <a:pt x="874" y="3084"/>
                      </a:lnTo>
                      <a:lnTo>
                        <a:pt x="879" y="3085"/>
                      </a:lnTo>
                      <a:lnTo>
                        <a:pt x="879" y="3085"/>
                      </a:lnTo>
                      <a:close/>
                      <a:moveTo>
                        <a:pt x="3072" y="3154"/>
                      </a:moveTo>
                      <a:lnTo>
                        <a:pt x="3072" y="3154"/>
                      </a:lnTo>
                      <a:lnTo>
                        <a:pt x="3070" y="3149"/>
                      </a:lnTo>
                      <a:lnTo>
                        <a:pt x="3069" y="3146"/>
                      </a:lnTo>
                      <a:lnTo>
                        <a:pt x="3067" y="3139"/>
                      </a:lnTo>
                      <a:lnTo>
                        <a:pt x="3065" y="3127"/>
                      </a:lnTo>
                      <a:lnTo>
                        <a:pt x="3065" y="3127"/>
                      </a:lnTo>
                      <a:lnTo>
                        <a:pt x="3065" y="3122"/>
                      </a:lnTo>
                      <a:lnTo>
                        <a:pt x="3067" y="3115"/>
                      </a:lnTo>
                      <a:lnTo>
                        <a:pt x="3076" y="3101"/>
                      </a:lnTo>
                      <a:lnTo>
                        <a:pt x="3086" y="3087"/>
                      </a:lnTo>
                      <a:lnTo>
                        <a:pt x="3100" y="3071"/>
                      </a:lnTo>
                      <a:lnTo>
                        <a:pt x="3100" y="3071"/>
                      </a:lnTo>
                      <a:lnTo>
                        <a:pt x="3098" y="3078"/>
                      </a:lnTo>
                      <a:lnTo>
                        <a:pt x="3098" y="3089"/>
                      </a:lnTo>
                      <a:lnTo>
                        <a:pt x="3096" y="3115"/>
                      </a:lnTo>
                      <a:lnTo>
                        <a:pt x="3095" y="3129"/>
                      </a:lnTo>
                      <a:lnTo>
                        <a:pt x="3089" y="3141"/>
                      </a:lnTo>
                      <a:lnTo>
                        <a:pt x="3088" y="3146"/>
                      </a:lnTo>
                      <a:lnTo>
                        <a:pt x="3083" y="3149"/>
                      </a:lnTo>
                      <a:lnTo>
                        <a:pt x="3077" y="3153"/>
                      </a:lnTo>
                      <a:lnTo>
                        <a:pt x="3072" y="3154"/>
                      </a:lnTo>
                      <a:lnTo>
                        <a:pt x="3072" y="3154"/>
                      </a:lnTo>
                      <a:close/>
                      <a:moveTo>
                        <a:pt x="1301" y="3106"/>
                      </a:moveTo>
                      <a:lnTo>
                        <a:pt x="1301" y="3106"/>
                      </a:lnTo>
                      <a:lnTo>
                        <a:pt x="1296" y="3108"/>
                      </a:lnTo>
                      <a:lnTo>
                        <a:pt x="1290" y="3110"/>
                      </a:lnTo>
                      <a:lnTo>
                        <a:pt x="1282" y="3111"/>
                      </a:lnTo>
                      <a:lnTo>
                        <a:pt x="1273" y="3113"/>
                      </a:lnTo>
                      <a:lnTo>
                        <a:pt x="1273" y="3113"/>
                      </a:lnTo>
                      <a:lnTo>
                        <a:pt x="1266" y="3113"/>
                      </a:lnTo>
                      <a:lnTo>
                        <a:pt x="1258" y="3111"/>
                      </a:lnTo>
                      <a:lnTo>
                        <a:pt x="1251" y="3108"/>
                      </a:lnTo>
                      <a:lnTo>
                        <a:pt x="1244" y="3103"/>
                      </a:lnTo>
                      <a:lnTo>
                        <a:pt x="1230" y="3092"/>
                      </a:lnTo>
                      <a:lnTo>
                        <a:pt x="1218" y="3078"/>
                      </a:lnTo>
                      <a:lnTo>
                        <a:pt x="1218" y="3078"/>
                      </a:lnTo>
                      <a:lnTo>
                        <a:pt x="1226" y="3077"/>
                      </a:lnTo>
                      <a:lnTo>
                        <a:pt x="1237" y="3075"/>
                      </a:lnTo>
                      <a:lnTo>
                        <a:pt x="1245" y="3073"/>
                      </a:lnTo>
                      <a:lnTo>
                        <a:pt x="1259" y="3071"/>
                      </a:lnTo>
                      <a:lnTo>
                        <a:pt x="1259" y="3071"/>
                      </a:lnTo>
                      <a:lnTo>
                        <a:pt x="1264" y="3073"/>
                      </a:lnTo>
                      <a:lnTo>
                        <a:pt x="1271" y="3075"/>
                      </a:lnTo>
                      <a:lnTo>
                        <a:pt x="1284" y="3084"/>
                      </a:lnTo>
                      <a:lnTo>
                        <a:pt x="1294" y="3094"/>
                      </a:lnTo>
                      <a:lnTo>
                        <a:pt x="1301" y="3106"/>
                      </a:lnTo>
                      <a:lnTo>
                        <a:pt x="1301" y="3106"/>
                      </a:lnTo>
                      <a:close/>
                      <a:moveTo>
                        <a:pt x="3044" y="3065"/>
                      </a:moveTo>
                      <a:lnTo>
                        <a:pt x="3044" y="3065"/>
                      </a:lnTo>
                      <a:lnTo>
                        <a:pt x="3050" y="3061"/>
                      </a:lnTo>
                      <a:lnTo>
                        <a:pt x="3053" y="3059"/>
                      </a:lnTo>
                      <a:lnTo>
                        <a:pt x="3058" y="3058"/>
                      </a:lnTo>
                      <a:lnTo>
                        <a:pt x="3058" y="3058"/>
                      </a:lnTo>
                      <a:lnTo>
                        <a:pt x="3057" y="3061"/>
                      </a:lnTo>
                      <a:lnTo>
                        <a:pt x="3055" y="3063"/>
                      </a:lnTo>
                      <a:lnTo>
                        <a:pt x="3044" y="3065"/>
                      </a:lnTo>
                      <a:lnTo>
                        <a:pt x="3044" y="3065"/>
                      </a:lnTo>
                      <a:close/>
                      <a:moveTo>
                        <a:pt x="1149" y="3058"/>
                      </a:moveTo>
                      <a:lnTo>
                        <a:pt x="1149" y="3058"/>
                      </a:lnTo>
                      <a:lnTo>
                        <a:pt x="1147" y="3061"/>
                      </a:lnTo>
                      <a:lnTo>
                        <a:pt x="1145" y="3063"/>
                      </a:lnTo>
                      <a:lnTo>
                        <a:pt x="1143" y="3061"/>
                      </a:lnTo>
                      <a:lnTo>
                        <a:pt x="1142" y="3058"/>
                      </a:lnTo>
                      <a:lnTo>
                        <a:pt x="1149" y="3058"/>
                      </a:lnTo>
                      <a:close/>
                      <a:moveTo>
                        <a:pt x="3294" y="3058"/>
                      </a:moveTo>
                      <a:lnTo>
                        <a:pt x="3294" y="3058"/>
                      </a:lnTo>
                      <a:lnTo>
                        <a:pt x="3287" y="3059"/>
                      </a:lnTo>
                      <a:lnTo>
                        <a:pt x="3280" y="3061"/>
                      </a:lnTo>
                      <a:lnTo>
                        <a:pt x="3273" y="3063"/>
                      </a:lnTo>
                      <a:lnTo>
                        <a:pt x="3266" y="3065"/>
                      </a:lnTo>
                      <a:lnTo>
                        <a:pt x="3273" y="3044"/>
                      </a:lnTo>
                      <a:lnTo>
                        <a:pt x="3273" y="3044"/>
                      </a:lnTo>
                      <a:lnTo>
                        <a:pt x="3278" y="3047"/>
                      </a:lnTo>
                      <a:lnTo>
                        <a:pt x="3283" y="3051"/>
                      </a:lnTo>
                      <a:lnTo>
                        <a:pt x="3288" y="3054"/>
                      </a:lnTo>
                      <a:lnTo>
                        <a:pt x="3294" y="3058"/>
                      </a:lnTo>
                      <a:lnTo>
                        <a:pt x="3294" y="3058"/>
                      </a:lnTo>
                      <a:close/>
                      <a:moveTo>
                        <a:pt x="941" y="3058"/>
                      </a:moveTo>
                      <a:lnTo>
                        <a:pt x="941" y="3058"/>
                      </a:lnTo>
                      <a:lnTo>
                        <a:pt x="934" y="3061"/>
                      </a:lnTo>
                      <a:lnTo>
                        <a:pt x="927" y="3063"/>
                      </a:lnTo>
                      <a:lnTo>
                        <a:pt x="920" y="3061"/>
                      </a:lnTo>
                      <a:lnTo>
                        <a:pt x="913" y="3058"/>
                      </a:lnTo>
                      <a:lnTo>
                        <a:pt x="913" y="3058"/>
                      </a:lnTo>
                      <a:lnTo>
                        <a:pt x="912" y="3058"/>
                      </a:lnTo>
                      <a:lnTo>
                        <a:pt x="912" y="3056"/>
                      </a:lnTo>
                      <a:lnTo>
                        <a:pt x="917" y="3052"/>
                      </a:lnTo>
                      <a:lnTo>
                        <a:pt x="934" y="3044"/>
                      </a:lnTo>
                      <a:lnTo>
                        <a:pt x="934" y="3044"/>
                      </a:lnTo>
                      <a:lnTo>
                        <a:pt x="936" y="3051"/>
                      </a:lnTo>
                      <a:lnTo>
                        <a:pt x="938" y="3056"/>
                      </a:lnTo>
                      <a:lnTo>
                        <a:pt x="939" y="3058"/>
                      </a:lnTo>
                      <a:lnTo>
                        <a:pt x="941" y="3058"/>
                      </a:lnTo>
                      <a:lnTo>
                        <a:pt x="941" y="3058"/>
                      </a:lnTo>
                      <a:close/>
                      <a:moveTo>
                        <a:pt x="2830" y="3092"/>
                      </a:moveTo>
                      <a:lnTo>
                        <a:pt x="2830" y="3092"/>
                      </a:lnTo>
                      <a:lnTo>
                        <a:pt x="2828" y="3103"/>
                      </a:lnTo>
                      <a:lnTo>
                        <a:pt x="2827" y="3113"/>
                      </a:lnTo>
                      <a:lnTo>
                        <a:pt x="2816" y="3134"/>
                      </a:lnTo>
                      <a:lnTo>
                        <a:pt x="2816" y="3134"/>
                      </a:lnTo>
                      <a:lnTo>
                        <a:pt x="2806" y="3127"/>
                      </a:lnTo>
                      <a:lnTo>
                        <a:pt x="2797" y="3118"/>
                      </a:lnTo>
                      <a:lnTo>
                        <a:pt x="2790" y="3110"/>
                      </a:lnTo>
                      <a:lnTo>
                        <a:pt x="2788" y="3104"/>
                      </a:lnTo>
                      <a:lnTo>
                        <a:pt x="2788" y="3099"/>
                      </a:lnTo>
                      <a:lnTo>
                        <a:pt x="2788" y="3099"/>
                      </a:lnTo>
                      <a:lnTo>
                        <a:pt x="2788" y="3090"/>
                      </a:lnTo>
                      <a:lnTo>
                        <a:pt x="2790" y="3084"/>
                      </a:lnTo>
                      <a:lnTo>
                        <a:pt x="2797" y="3068"/>
                      </a:lnTo>
                      <a:lnTo>
                        <a:pt x="2806" y="3052"/>
                      </a:lnTo>
                      <a:lnTo>
                        <a:pt x="2816" y="3037"/>
                      </a:lnTo>
                      <a:lnTo>
                        <a:pt x="2816" y="3037"/>
                      </a:lnTo>
                      <a:lnTo>
                        <a:pt x="2821" y="3049"/>
                      </a:lnTo>
                      <a:lnTo>
                        <a:pt x="2827" y="3061"/>
                      </a:lnTo>
                      <a:lnTo>
                        <a:pt x="2828" y="3077"/>
                      </a:lnTo>
                      <a:lnTo>
                        <a:pt x="2830" y="3092"/>
                      </a:lnTo>
                      <a:lnTo>
                        <a:pt x="2830" y="3092"/>
                      </a:lnTo>
                      <a:close/>
                      <a:moveTo>
                        <a:pt x="1412" y="3099"/>
                      </a:moveTo>
                      <a:lnTo>
                        <a:pt x="1412" y="3099"/>
                      </a:lnTo>
                      <a:lnTo>
                        <a:pt x="1410" y="3108"/>
                      </a:lnTo>
                      <a:lnTo>
                        <a:pt x="1408" y="3116"/>
                      </a:lnTo>
                      <a:lnTo>
                        <a:pt x="1398" y="3134"/>
                      </a:lnTo>
                      <a:lnTo>
                        <a:pt x="1398" y="3134"/>
                      </a:lnTo>
                      <a:lnTo>
                        <a:pt x="1389" y="3127"/>
                      </a:lnTo>
                      <a:lnTo>
                        <a:pt x="1382" y="3120"/>
                      </a:lnTo>
                      <a:lnTo>
                        <a:pt x="1377" y="3113"/>
                      </a:lnTo>
                      <a:lnTo>
                        <a:pt x="1373" y="3108"/>
                      </a:lnTo>
                      <a:lnTo>
                        <a:pt x="1370" y="3099"/>
                      </a:lnTo>
                      <a:lnTo>
                        <a:pt x="1370" y="3092"/>
                      </a:lnTo>
                      <a:lnTo>
                        <a:pt x="1370" y="3092"/>
                      </a:lnTo>
                      <a:lnTo>
                        <a:pt x="1372" y="3080"/>
                      </a:lnTo>
                      <a:lnTo>
                        <a:pt x="1375" y="3066"/>
                      </a:lnTo>
                      <a:lnTo>
                        <a:pt x="1384" y="3037"/>
                      </a:lnTo>
                      <a:lnTo>
                        <a:pt x="1384" y="3037"/>
                      </a:lnTo>
                      <a:lnTo>
                        <a:pt x="1394" y="3052"/>
                      </a:lnTo>
                      <a:lnTo>
                        <a:pt x="1403" y="3068"/>
                      </a:lnTo>
                      <a:lnTo>
                        <a:pt x="1410" y="3084"/>
                      </a:lnTo>
                      <a:lnTo>
                        <a:pt x="1412" y="3090"/>
                      </a:lnTo>
                      <a:lnTo>
                        <a:pt x="1412" y="3099"/>
                      </a:lnTo>
                      <a:lnTo>
                        <a:pt x="1412" y="3099"/>
                      </a:lnTo>
                      <a:close/>
                      <a:moveTo>
                        <a:pt x="3169" y="3058"/>
                      </a:moveTo>
                      <a:lnTo>
                        <a:pt x="3169" y="3058"/>
                      </a:lnTo>
                      <a:lnTo>
                        <a:pt x="3167" y="3065"/>
                      </a:lnTo>
                      <a:lnTo>
                        <a:pt x="3164" y="3078"/>
                      </a:lnTo>
                      <a:lnTo>
                        <a:pt x="3159" y="3087"/>
                      </a:lnTo>
                      <a:lnTo>
                        <a:pt x="3155" y="3096"/>
                      </a:lnTo>
                      <a:lnTo>
                        <a:pt x="3148" y="3103"/>
                      </a:lnTo>
                      <a:lnTo>
                        <a:pt x="3141" y="3106"/>
                      </a:lnTo>
                      <a:lnTo>
                        <a:pt x="3141" y="3106"/>
                      </a:lnTo>
                      <a:lnTo>
                        <a:pt x="3140" y="3101"/>
                      </a:lnTo>
                      <a:lnTo>
                        <a:pt x="3138" y="3097"/>
                      </a:lnTo>
                      <a:lnTo>
                        <a:pt x="3136" y="3090"/>
                      </a:lnTo>
                      <a:lnTo>
                        <a:pt x="3134" y="3078"/>
                      </a:lnTo>
                      <a:lnTo>
                        <a:pt x="3134" y="3078"/>
                      </a:lnTo>
                      <a:lnTo>
                        <a:pt x="3134" y="3073"/>
                      </a:lnTo>
                      <a:lnTo>
                        <a:pt x="3136" y="3066"/>
                      </a:lnTo>
                      <a:lnTo>
                        <a:pt x="3143" y="3054"/>
                      </a:lnTo>
                      <a:lnTo>
                        <a:pt x="3152" y="3042"/>
                      </a:lnTo>
                      <a:lnTo>
                        <a:pt x="3162" y="3030"/>
                      </a:lnTo>
                      <a:lnTo>
                        <a:pt x="3162" y="3030"/>
                      </a:lnTo>
                      <a:lnTo>
                        <a:pt x="3164" y="3033"/>
                      </a:lnTo>
                      <a:lnTo>
                        <a:pt x="3166" y="3039"/>
                      </a:lnTo>
                      <a:lnTo>
                        <a:pt x="3167" y="3046"/>
                      </a:lnTo>
                      <a:lnTo>
                        <a:pt x="3169" y="3058"/>
                      </a:lnTo>
                      <a:lnTo>
                        <a:pt x="3169" y="3058"/>
                      </a:lnTo>
                      <a:close/>
                      <a:moveTo>
                        <a:pt x="1066" y="3078"/>
                      </a:moveTo>
                      <a:lnTo>
                        <a:pt x="1066" y="3078"/>
                      </a:lnTo>
                      <a:lnTo>
                        <a:pt x="1066" y="3090"/>
                      </a:lnTo>
                      <a:lnTo>
                        <a:pt x="1066" y="3097"/>
                      </a:lnTo>
                      <a:lnTo>
                        <a:pt x="1062" y="3101"/>
                      </a:lnTo>
                      <a:lnTo>
                        <a:pt x="1059" y="3106"/>
                      </a:lnTo>
                      <a:lnTo>
                        <a:pt x="1059" y="3106"/>
                      </a:lnTo>
                      <a:lnTo>
                        <a:pt x="1048" y="3099"/>
                      </a:lnTo>
                      <a:lnTo>
                        <a:pt x="1040" y="3087"/>
                      </a:lnTo>
                      <a:lnTo>
                        <a:pt x="1033" y="3077"/>
                      </a:lnTo>
                      <a:lnTo>
                        <a:pt x="1031" y="3070"/>
                      </a:lnTo>
                      <a:lnTo>
                        <a:pt x="1031" y="3065"/>
                      </a:lnTo>
                      <a:lnTo>
                        <a:pt x="1031" y="3065"/>
                      </a:lnTo>
                      <a:lnTo>
                        <a:pt x="1033" y="3052"/>
                      </a:lnTo>
                      <a:lnTo>
                        <a:pt x="1034" y="3044"/>
                      </a:lnTo>
                      <a:lnTo>
                        <a:pt x="1036" y="3039"/>
                      </a:lnTo>
                      <a:lnTo>
                        <a:pt x="1038" y="3030"/>
                      </a:lnTo>
                      <a:lnTo>
                        <a:pt x="1038" y="3030"/>
                      </a:lnTo>
                      <a:lnTo>
                        <a:pt x="1048" y="3042"/>
                      </a:lnTo>
                      <a:lnTo>
                        <a:pt x="1057" y="3054"/>
                      </a:lnTo>
                      <a:lnTo>
                        <a:pt x="1064" y="3066"/>
                      </a:lnTo>
                      <a:lnTo>
                        <a:pt x="1066" y="3073"/>
                      </a:lnTo>
                      <a:lnTo>
                        <a:pt x="1066" y="3078"/>
                      </a:lnTo>
                      <a:lnTo>
                        <a:pt x="1066" y="3078"/>
                      </a:lnTo>
                      <a:close/>
                      <a:moveTo>
                        <a:pt x="3224" y="3037"/>
                      </a:moveTo>
                      <a:lnTo>
                        <a:pt x="3224" y="3037"/>
                      </a:lnTo>
                      <a:lnTo>
                        <a:pt x="3223" y="3051"/>
                      </a:lnTo>
                      <a:lnTo>
                        <a:pt x="3219" y="3059"/>
                      </a:lnTo>
                      <a:lnTo>
                        <a:pt x="3212" y="3066"/>
                      </a:lnTo>
                      <a:lnTo>
                        <a:pt x="3204" y="3071"/>
                      </a:lnTo>
                      <a:lnTo>
                        <a:pt x="3204" y="3071"/>
                      </a:lnTo>
                      <a:lnTo>
                        <a:pt x="3202" y="3071"/>
                      </a:lnTo>
                      <a:lnTo>
                        <a:pt x="3200" y="3070"/>
                      </a:lnTo>
                      <a:lnTo>
                        <a:pt x="3198" y="3066"/>
                      </a:lnTo>
                      <a:lnTo>
                        <a:pt x="3197" y="3058"/>
                      </a:lnTo>
                      <a:lnTo>
                        <a:pt x="3197" y="3058"/>
                      </a:lnTo>
                      <a:lnTo>
                        <a:pt x="3197" y="3051"/>
                      </a:lnTo>
                      <a:lnTo>
                        <a:pt x="3198" y="3044"/>
                      </a:lnTo>
                      <a:lnTo>
                        <a:pt x="3205" y="3033"/>
                      </a:lnTo>
                      <a:lnTo>
                        <a:pt x="3211" y="3025"/>
                      </a:lnTo>
                      <a:lnTo>
                        <a:pt x="3217" y="3016"/>
                      </a:lnTo>
                      <a:lnTo>
                        <a:pt x="3217" y="3016"/>
                      </a:lnTo>
                      <a:lnTo>
                        <a:pt x="3221" y="3020"/>
                      </a:lnTo>
                      <a:lnTo>
                        <a:pt x="3224" y="3023"/>
                      </a:lnTo>
                      <a:lnTo>
                        <a:pt x="3224" y="3037"/>
                      </a:lnTo>
                      <a:lnTo>
                        <a:pt x="3224" y="3037"/>
                      </a:lnTo>
                      <a:close/>
                      <a:moveTo>
                        <a:pt x="3128" y="3016"/>
                      </a:moveTo>
                      <a:lnTo>
                        <a:pt x="3128" y="3016"/>
                      </a:lnTo>
                      <a:lnTo>
                        <a:pt x="3122" y="3021"/>
                      </a:lnTo>
                      <a:lnTo>
                        <a:pt x="3115" y="3025"/>
                      </a:lnTo>
                      <a:lnTo>
                        <a:pt x="3105" y="3028"/>
                      </a:lnTo>
                      <a:lnTo>
                        <a:pt x="3093" y="3033"/>
                      </a:lnTo>
                      <a:lnTo>
                        <a:pt x="3086" y="3037"/>
                      </a:lnTo>
                      <a:lnTo>
                        <a:pt x="3093" y="3016"/>
                      </a:lnTo>
                      <a:lnTo>
                        <a:pt x="3128" y="3016"/>
                      </a:lnTo>
                      <a:close/>
                      <a:moveTo>
                        <a:pt x="1121" y="3030"/>
                      </a:moveTo>
                      <a:lnTo>
                        <a:pt x="1105" y="3025"/>
                      </a:lnTo>
                      <a:lnTo>
                        <a:pt x="1105" y="3025"/>
                      </a:lnTo>
                      <a:lnTo>
                        <a:pt x="1121" y="3030"/>
                      </a:lnTo>
                      <a:lnTo>
                        <a:pt x="1121" y="3030"/>
                      </a:lnTo>
                      <a:close/>
                      <a:moveTo>
                        <a:pt x="1105" y="3025"/>
                      </a:moveTo>
                      <a:lnTo>
                        <a:pt x="1105" y="3025"/>
                      </a:lnTo>
                      <a:lnTo>
                        <a:pt x="1090" y="3023"/>
                      </a:lnTo>
                      <a:lnTo>
                        <a:pt x="1081" y="3023"/>
                      </a:lnTo>
                      <a:lnTo>
                        <a:pt x="1076" y="3021"/>
                      </a:lnTo>
                      <a:lnTo>
                        <a:pt x="1072" y="3016"/>
                      </a:lnTo>
                      <a:lnTo>
                        <a:pt x="1105" y="3025"/>
                      </a:lnTo>
                      <a:close/>
                      <a:moveTo>
                        <a:pt x="996" y="3071"/>
                      </a:moveTo>
                      <a:lnTo>
                        <a:pt x="996" y="3071"/>
                      </a:lnTo>
                      <a:lnTo>
                        <a:pt x="988" y="3066"/>
                      </a:lnTo>
                      <a:lnTo>
                        <a:pt x="981" y="3059"/>
                      </a:lnTo>
                      <a:lnTo>
                        <a:pt x="977" y="3051"/>
                      </a:lnTo>
                      <a:lnTo>
                        <a:pt x="976" y="3037"/>
                      </a:lnTo>
                      <a:lnTo>
                        <a:pt x="976" y="3037"/>
                      </a:lnTo>
                      <a:lnTo>
                        <a:pt x="977" y="3028"/>
                      </a:lnTo>
                      <a:lnTo>
                        <a:pt x="979" y="3023"/>
                      </a:lnTo>
                      <a:lnTo>
                        <a:pt x="981" y="3020"/>
                      </a:lnTo>
                      <a:lnTo>
                        <a:pt x="983" y="3016"/>
                      </a:lnTo>
                      <a:lnTo>
                        <a:pt x="983" y="3016"/>
                      </a:lnTo>
                      <a:lnTo>
                        <a:pt x="986" y="3023"/>
                      </a:lnTo>
                      <a:lnTo>
                        <a:pt x="989" y="3028"/>
                      </a:lnTo>
                      <a:lnTo>
                        <a:pt x="995" y="3035"/>
                      </a:lnTo>
                      <a:lnTo>
                        <a:pt x="996" y="3040"/>
                      </a:lnTo>
                      <a:lnTo>
                        <a:pt x="998" y="3049"/>
                      </a:lnTo>
                      <a:lnTo>
                        <a:pt x="998" y="3058"/>
                      </a:lnTo>
                      <a:lnTo>
                        <a:pt x="996" y="3071"/>
                      </a:lnTo>
                      <a:lnTo>
                        <a:pt x="996" y="3071"/>
                      </a:lnTo>
                      <a:close/>
                      <a:moveTo>
                        <a:pt x="3038" y="3023"/>
                      </a:moveTo>
                      <a:lnTo>
                        <a:pt x="3038" y="3023"/>
                      </a:lnTo>
                      <a:lnTo>
                        <a:pt x="3029" y="3030"/>
                      </a:lnTo>
                      <a:lnTo>
                        <a:pt x="3017" y="3039"/>
                      </a:lnTo>
                      <a:lnTo>
                        <a:pt x="3001" y="3047"/>
                      </a:lnTo>
                      <a:lnTo>
                        <a:pt x="2994" y="3049"/>
                      </a:lnTo>
                      <a:lnTo>
                        <a:pt x="2989" y="3051"/>
                      </a:lnTo>
                      <a:lnTo>
                        <a:pt x="2989" y="3051"/>
                      </a:lnTo>
                      <a:lnTo>
                        <a:pt x="2977" y="3049"/>
                      </a:lnTo>
                      <a:lnTo>
                        <a:pt x="2970" y="3046"/>
                      </a:lnTo>
                      <a:lnTo>
                        <a:pt x="2967" y="3042"/>
                      </a:lnTo>
                      <a:lnTo>
                        <a:pt x="2961" y="3037"/>
                      </a:lnTo>
                      <a:lnTo>
                        <a:pt x="2961" y="3037"/>
                      </a:lnTo>
                      <a:lnTo>
                        <a:pt x="2967" y="3027"/>
                      </a:lnTo>
                      <a:lnTo>
                        <a:pt x="2974" y="3018"/>
                      </a:lnTo>
                      <a:lnTo>
                        <a:pt x="2977" y="3014"/>
                      </a:lnTo>
                      <a:lnTo>
                        <a:pt x="2982" y="3011"/>
                      </a:lnTo>
                      <a:lnTo>
                        <a:pt x="2989" y="3009"/>
                      </a:lnTo>
                      <a:lnTo>
                        <a:pt x="2996" y="3009"/>
                      </a:lnTo>
                      <a:lnTo>
                        <a:pt x="2996" y="3009"/>
                      </a:lnTo>
                      <a:lnTo>
                        <a:pt x="3001" y="3009"/>
                      </a:lnTo>
                      <a:lnTo>
                        <a:pt x="3006" y="3011"/>
                      </a:lnTo>
                      <a:lnTo>
                        <a:pt x="3017" y="3016"/>
                      </a:lnTo>
                      <a:lnTo>
                        <a:pt x="3027" y="3021"/>
                      </a:lnTo>
                      <a:lnTo>
                        <a:pt x="3032" y="3023"/>
                      </a:lnTo>
                      <a:lnTo>
                        <a:pt x="3038" y="3023"/>
                      </a:lnTo>
                      <a:lnTo>
                        <a:pt x="3038" y="3023"/>
                      </a:lnTo>
                      <a:close/>
                      <a:moveTo>
                        <a:pt x="1239" y="3044"/>
                      </a:moveTo>
                      <a:lnTo>
                        <a:pt x="1239" y="3044"/>
                      </a:lnTo>
                      <a:lnTo>
                        <a:pt x="1233" y="3046"/>
                      </a:lnTo>
                      <a:lnTo>
                        <a:pt x="1226" y="3047"/>
                      </a:lnTo>
                      <a:lnTo>
                        <a:pt x="1218" y="3049"/>
                      </a:lnTo>
                      <a:lnTo>
                        <a:pt x="1204" y="3051"/>
                      </a:lnTo>
                      <a:lnTo>
                        <a:pt x="1204" y="3051"/>
                      </a:lnTo>
                      <a:lnTo>
                        <a:pt x="1199" y="3051"/>
                      </a:lnTo>
                      <a:lnTo>
                        <a:pt x="1194" y="3049"/>
                      </a:lnTo>
                      <a:lnTo>
                        <a:pt x="1183" y="3042"/>
                      </a:lnTo>
                      <a:lnTo>
                        <a:pt x="1173" y="3033"/>
                      </a:lnTo>
                      <a:lnTo>
                        <a:pt x="1162" y="3023"/>
                      </a:lnTo>
                      <a:lnTo>
                        <a:pt x="1162" y="3023"/>
                      </a:lnTo>
                      <a:lnTo>
                        <a:pt x="1168" y="3023"/>
                      </a:lnTo>
                      <a:lnTo>
                        <a:pt x="1173" y="3021"/>
                      </a:lnTo>
                      <a:lnTo>
                        <a:pt x="1185" y="3016"/>
                      </a:lnTo>
                      <a:lnTo>
                        <a:pt x="1197" y="3011"/>
                      </a:lnTo>
                      <a:lnTo>
                        <a:pt x="1204" y="3009"/>
                      </a:lnTo>
                      <a:lnTo>
                        <a:pt x="1211" y="3009"/>
                      </a:lnTo>
                      <a:lnTo>
                        <a:pt x="1211" y="3009"/>
                      </a:lnTo>
                      <a:lnTo>
                        <a:pt x="1216" y="3009"/>
                      </a:lnTo>
                      <a:lnTo>
                        <a:pt x="1220" y="3011"/>
                      </a:lnTo>
                      <a:lnTo>
                        <a:pt x="1225" y="3014"/>
                      </a:lnTo>
                      <a:lnTo>
                        <a:pt x="1228" y="3018"/>
                      </a:lnTo>
                      <a:lnTo>
                        <a:pt x="1233" y="3030"/>
                      </a:lnTo>
                      <a:lnTo>
                        <a:pt x="1239" y="3044"/>
                      </a:lnTo>
                      <a:lnTo>
                        <a:pt x="1239" y="3044"/>
                      </a:lnTo>
                      <a:close/>
                      <a:moveTo>
                        <a:pt x="2097" y="3002"/>
                      </a:moveTo>
                      <a:lnTo>
                        <a:pt x="2097" y="3002"/>
                      </a:lnTo>
                      <a:lnTo>
                        <a:pt x="2105" y="3001"/>
                      </a:lnTo>
                      <a:lnTo>
                        <a:pt x="2114" y="2999"/>
                      </a:lnTo>
                      <a:lnTo>
                        <a:pt x="2135" y="2992"/>
                      </a:lnTo>
                      <a:lnTo>
                        <a:pt x="2152" y="2985"/>
                      </a:lnTo>
                      <a:lnTo>
                        <a:pt x="2159" y="2983"/>
                      </a:lnTo>
                      <a:lnTo>
                        <a:pt x="2166" y="2982"/>
                      </a:lnTo>
                      <a:lnTo>
                        <a:pt x="2166" y="2982"/>
                      </a:lnTo>
                      <a:lnTo>
                        <a:pt x="2174" y="2983"/>
                      </a:lnTo>
                      <a:lnTo>
                        <a:pt x="2183" y="2987"/>
                      </a:lnTo>
                      <a:lnTo>
                        <a:pt x="2206" y="2995"/>
                      </a:lnTo>
                      <a:lnTo>
                        <a:pt x="2230" y="3007"/>
                      </a:lnTo>
                      <a:lnTo>
                        <a:pt x="2244" y="3013"/>
                      </a:lnTo>
                      <a:lnTo>
                        <a:pt x="2256" y="3016"/>
                      </a:lnTo>
                      <a:lnTo>
                        <a:pt x="2256" y="3016"/>
                      </a:lnTo>
                      <a:lnTo>
                        <a:pt x="2264" y="3020"/>
                      </a:lnTo>
                      <a:lnTo>
                        <a:pt x="2275" y="3021"/>
                      </a:lnTo>
                      <a:lnTo>
                        <a:pt x="2287" y="3023"/>
                      </a:lnTo>
                      <a:lnTo>
                        <a:pt x="2299" y="3021"/>
                      </a:lnTo>
                      <a:lnTo>
                        <a:pt x="2327" y="3021"/>
                      </a:lnTo>
                      <a:lnTo>
                        <a:pt x="2339" y="3021"/>
                      </a:lnTo>
                      <a:lnTo>
                        <a:pt x="2353" y="3023"/>
                      </a:lnTo>
                      <a:lnTo>
                        <a:pt x="2353" y="3023"/>
                      </a:lnTo>
                      <a:lnTo>
                        <a:pt x="2365" y="3025"/>
                      </a:lnTo>
                      <a:lnTo>
                        <a:pt x="2375" y="3028"/>
                      </a:lnTo>
                      <a:lnTo>
                        <a:pt x="2384" y="3032"/>
                      </a:lnTo>
                      <a:lnTo>
                        <a:pt x="2392" y="3037"/>
                      </a:lnTo>
                      <a:lnTo>
                        <a:pt x="2401" y="3044"/>
                      </a:lnTo>
                      <a:lnTo>
                        <a:pt x="2408" y="3051"/>
                      </a:lnTo>
                      <a:lnTo>
                        <a:pt x="2422" y="3065"/>
                      </a:lnTo>
                      <a:lnTo>
                        <a:pt x="2430" y="3082"/>
                      </a:lnTo>
                      <a:lnTo>
                        <a:pt x="2437" y="3099"/>
                      </a:lnTo>
                      <a:lnTo>
                        <a:pt x="2441" y="3118"/>
                      </a:lnTo>
                      <a:lnTo>
                        <a:pt x="2443" y="3134"/>
                      </a:lnTo>
                      <a:lnTo>
                        <a:pt x="2443" y="3134"/>
                      </a:lnTo>
                      <a:lnTo>
                        <a:pt x="2441" y="3146"/>
                      </a:lnTo>
                      <a:lnTo>
                        <a:pt x="2437" y="3161"/>
                      </a:lnTo>
                      <a:lnTo>
                        <a:pt x="2427" y="3198"/>
                      </a:lnTo>
                      <a:lnTo>
                        <a:pt x="2413" y="3234"/>
                      </a:lnTo>
                      <a:lnTo>
                        <a:pt x="2406" y="3248"/>
                      </a:lnTo>
                      <a:lnTo>
                        <a:pt x="2401" y="3258"/>
                      </a:lnTo>
                      <a:lnTo>
                        <a:pt x="2401" y="3258"/>
                      </a:lnTo>
                      <a:lnTo>
                        <a:pt x="2406" y="3237"/>
                      </a:lnTo>
                      <a:lnTo>
                        <a:pt x="2408" y="3218"/>
                      </a:lnTo>
                      <a:lnTo>
                        <a:pt x="2406" y="3201"/>
                      </a:lnTo>
                      <a:lnTo>
                        <a:pt x="2401" y="3187"/>
                      </a:lnTo>
                      <a:lnTo>
                        <a:pt x="2396" y="3175"/>
                      </a:lnTo>
                      <a:lnTo>
                        <a:pt x="2387" y="3163"/>
                      </a:lnTo>
                      <a:lnTo>
                        <a:pt x="2377" y="3154"/>
                      </a:lnTo>
                      <a:lnTo>
                        <a:pt x="2365" y="3148"/>
                      </a:lnTo>
                      <a:lnTo>
                        <a:pt x="2353" y="3142"/>
                      </a:lnTo>
                      <a:lnTo>
                        <a:pt x="2339" y="3137"/>
                      </a:lnTo>
                      <a:lnTo>
                        <a:pt x="2323" y="3135"/>
                      </a:lnTo>
                      <a:lnTo>
                        <a:pt x="2309" y="3134"/>
                      </a:lnTo>
                      <a:lnTo>
                        <a:pt x="2295" y="3134"/>
                      </a:lnTo>
                      <a:lnTo>
                        <a:pt x="2282" y="3135"/>
                      </a:lnTo>
                      <a:lnTo>
                        <a:pt x="2268" y="3137"/>
                      </a:lnTo>
                      <a:lnTo>
                        <a:pt x="2256" y="3141"/>
                      </a:lnTo>
                      <a:lnTo>
                        <a:pt x="2256" y="3141"/>
                      </a:lnTo>
                      <a:lnTo>
                        <a:pt x="2247" y="3134"/>
                      </a:lnTo>
                      <a:lnTo>
                        <a:pt x="2238" y="3127"/>
                      </a:lnTo>
                      <a:lnTo>
                        <a:pt x="2230" y="3122"/>
                      </a:lnTo>
                      <a:lnTo>
                        <a:pt x="2219" y="3118"/>
                      </a:lnTo>
                      <a:lnTo>
                        <a:pt x="2199" y="3111"/>
                      </a:lnTo>
                      <a:lnTo>
                        <a:pt x="2178" y="3108"/>
                      </a:lnTo>
                      <a:lnTo>
                        <a:pt x="2155" y="3106"/>
                      </a:lnTo>
                      <a:lnTo>
                        <a:pt x="2136" y="3106"/>
                      </a:lnTo>
                      <a:lnTo>
                        <a:pt x="2103" y="3106"/>
                      </a:lnTo>
                      <a:lnTo>
                        <a:pt x="2103" y="3106"/>
                      </a:lnTo>
                      <a:lnTo>
                        <a:pt x="2081" y="3104"/>
                      </a:lnTo>
                      <a:lnTo>
                        <a:pt x="2052" y="3104"/>
                      </a:lnTo>
                      <a:lnTo>
                        <a:pt x="2034" y="3104"/>
                      </a:lnTo>
                      <a:lnTo>
                        <a:pt x="2019" y="3106"/>
                      </a:lnTo>
                      <a:lnTo>
                        <a:pt x="2005" y="3110"/>
                      </a:lnTo>
                      <a:lnTo>
                        <a:pt x="1993" y="3113"/>
                      </a:lnTo>
                      <a:lnTo>
                        <a:pt x="1993" y="3113"/>
                      </a:lnTo>
                      <a:lnTo>
                        <a:pt x="1988" y="3115"/>
                      </a:lnTo>
                      <a:lnTo>
                        <a:pt x="1981" y="3116"/>
                      </a:lnTo>
                      <a:lnTo>
                        <a:pt x="1969" y="3127"/>
                      </a:lnTo>
                      <a:lnTo>
                        <a:pt x="1956" y="3135"/>
                      </a:lnTo>
                      <a:lnTo>
                        <a:pt x="1950" y="3139"/>
                      </a:lnTo>
                      <a:lnTo>
                        <a:pt x="1944" y="3141"/>
                      </a:lnTo>
                      <a:lnTo>
                        <a:pt x="1944" y="3141"/>
                      </a:lnTo>
                      <a:lnTo>
                        <a:pt x="1929" y="3135"/>
                      </a:lnTo>
                      <a:lnTo>
                        <a:pt x="1911" y="3132"/>
                      </a:lnTo>
                      <a:lnTo>
                        <a:pt x="1896" y="3132"/>
                      </a:lnTo>
                      <a:lnTo>
                        <a:pt x="1880" y="3134"/>
                      </a:lnTo>
                      <a:lnTo>
                        <a:pt x="1865" y="3137"/>
                      </a:lnTo>
                      <a:lnTo>
                        <a:pt x="1849" y="3142"/>
                      </a:lnTo>
                      <a:lnTo>
                        <a:pt x="1835" y="3149"/>
                      </a:lnTo>
                      <a:lnTo>
                        <a:pt x="1823" y="3158"/>
                      </a:lnTo>
                      <a:lnTo>
                        <a:pt x="1813" y="3168"/>
                      </a:lnTo>
                      <a:lnTo>
                        <a:pt x="1804" y="3180"/>
                      </a:lnTo>
                      <a:lnTo>
                        <a:pt x="1797" y="3193"/>
                      </a:lnTo>
                      <a:lnTo>
                        <a:pt x="1792" y="3206"/>
                      </a:lnTo>
                      <a:lnTo>
                        <a:pt x="1790" y="3220"/>
                      </a:lnTo>
                      <a:lnTo>
                        <a:pt x="1792" y="3234"/>
                      </a:lnTo>
                      <a:lnTo>
                        <a:pt x="1797" y="3250"/>
                      </a:lnTo>
                      <a:lnTo>
                        <a:pt x="1806" y="3265"/>
                      </a:lnTo>
                      <a:lnTo>
                        <a:pt x="1806" y="3265"/>
                      </a:lnTo>
                      <a:lnTo>
                        <a:pt x="1794" y="3250"/>
                      </a:lnTo>
                      <a:lnTo>
                        <a:pt x="1785" y="3234"/>
                      </a:lnTo>
                      <a:lnTo>
                        <a:pt x="1778" y="3218"/>
                      </a:lnTo>
                      <a:lnTo>
                        <a:pt x="1773" y="3203"/>
                      </a:lnTo>
                      <a:lnTo>
                        <a:pt x="1768" y="3187"/>
                      </a:lnTo>
                      <a:lnTo>
                        <a:pt x="1766" y="3172"/>
                      </a:lnTo>
                      <a:lnTo>
                        <a:pt x="1764" y="3141"/>
                      </a:lnTo>
                      <a:lnTo>
                        <a:pt x="1764" y="3141"/>
                      </a:lnTo>
                      <a:lnTo>
                        <a:pt x="1764" y="3120"/>
                      </a:lnTo>
                      <a:lnTo>
                        <a:pt x="1768" y="3101"/>
                      </a:lnTo>
                      <a:lnTo>
                        <a:pt x="1773" y="3084"/>
                      </a:lnTo>
                      <a:lnTo>
                        <a:pt x="1782" y="3066"/>
                      </a:lnTo>
                      <a:lnTo>
                        <a:pt x="1787" y="3059"/>
                      </a:lnTo>
                      <a:lnTo>
                        <a:pt x="1792" y="3052"/>
                      </a:lnTo>
                      <a:lnTo>
                        <a:pt x="1799" y="3046"/>
                      </a:lnTo>
                      <a:lnTo>
                        <a:pt x="1808" y="3039"/>
                      </a:lnTo>
                      <a:lnTo>
                        <a:pt x="1818" y="3035"/>
                      </a:lnTo>
                      <a:lnTo>
                        <a:pt x="1828" y="3030"/>
                      </a:lnTo>
                      <a:lnTo>
                        <a:pt x="1841" y="3027"/>
                      </a:lnTo>
                      <a:lnTo>
                        <a:pt x="1854" y="3023"/>
                      </a:lnTo>
                      <a:lnTo>
                        <a:pt x="1854" y="3023"/>
                      </a:lnTo>
                      <a:lnTo>
                        <a:pt x="1863" y="3021"/>
                      </a:lnTo>
                      <a:lnTo>
                        <a:pt x="1873" y="3021"/>
                      </a:lnTo>
                      <a:lnTo>
                        <a:pt x="1898" y="3021"/>
                      </a:lnTo>
                      <a:lnTo>
                        <a:pt x="1910" y="3023"/>
                      </a:lnTo>
                      <a:lnTo>
                        <a:pt x="1922" y="3021"/>
                      </a:lnTo>
                      <a:lnTo>
                        <a:pt x="1934" y="3020"/>
                      </a:lnTo>
                      <a:lnTo>
                        <a:pt x="1944" y="3016"/>
                      </a:lnTo>
                      <a:lnTo>
                        <a:pt x="1944" y="3016"/>
                      </a:lnTo>
                      <a:lnTo>
                        <a:pt x="1955" y="3013"/>
                      </a:lnTo>
                      <a:lnTo>
                        <a:pt x="1967" y="3007"/>
                      </a:lnTo>
                      <a:lnTo>
                        <a:pt x="1991" y="2995"/>
                      </a:lnTo>
                      <a:lnTo>
                        <a:pt x="2012" y="2987"/>
                      </a:lnTo>
                      <a:lnTo>
                        <a:pt x="2020" y="2983"/>
                      </a:lnTo>
                      <a:lnTo>
                        <a:pt x="2027" y="2982"/>
                      </a:lnTo>
                      <a:lnTo>
                        <a:pt x="2027" y="2982"/>
                      </a:lnTo>
                      <a:lnTo>
                        <a:pt x="2036" y="2983"/>
                      </a:lnTo>
                      <a:lnTo>
                        <a:pt x="2045" y="2985"/>
                      </a:lnTo>
                      <a:lnTo>
                        <a:pt x="2065" y="2992"/>
                      </a:lnTo>
                      <a:lnTo>
                        <a:pt x="2083" y="2999"/>
                      </a:lnTo>
                      <a:lnTo>
                        <a:pt x="2090" y="3001"/>
                      </a:lnTo>
                      <a:lnTo>
                        <a:pt x="2097" y="3002"/>
                      </a:lnTo>
                      <a:lnTo>
                        <a:pt x="2097" y="3002"/>
                      </a:lnTo>
                      <a:close/>
                      <a:moveTo>
                        <a:pt x="2892" y="3030"/>
                      </a:moveTo>
                      <a:lnTo>
                        <a:pt x="2892" y="3030"/>
                      </a:lnTo>
                      <a:lnTo>
                        <a:pt x="2891" y="3039"/>
                      </a:lnTo>
                      <a:lnTo>
                        <a:pt x="2887" y="3047"/>
                      </a:lnTo>
                      <a:lnTo>
                        <a:pt x="2880" y="3056"/>
                      </a:lnTo>
                      <a:lnTo>
                        <a:pt x="2871" y="3065"/>
                      </a:lnTo>
                      <a:lnTo>
                        <a:pt x="2871" y="3065"/>
                      </a:lnTo>
                      <a:lnTo>
                        <a:pt x="2863" y="3054"/>
                      </a:lnTo>
                      <a:lnTo>
                        <a:pt x="2856" y="3042"/>
                      </a:lnTo>
                      <a:lnTo>
                        <a:pt x="2852" y="3030"/>
                      </a:lnTo>
                      <a:lnTo>
                        <a:pt x="2851" y="3016"/>
                      </a:lnTo>
                      <a:lnTo>
                        <a:pt x="2851" y="3016"/>
                      </a:lnTo>
                      <a:lnTo>
                        <a:pt x="2852" y="3006"/>
                      </a:lnTo>
                      <a:lnTo>
                        <a:pt x="2856" y="2995"/>
                      </a:lnTo>
                      <a:lnTo>
                        <a:pt x="2863" y="2985"/>
                      </a:lnTo>
                      <a:lnTo>
                        <a:pt x="2871" y="2975"/>
                      </a:lnTo>
                      <a:lnTo>
                        <a:pt x="2871" y="2975"/>
                      </a:lnTo>
                      <a:lnTo>
                        <a:pt x="2885" y="2999"/>
                      </a:lnTo>
                      <a:lnTo>
                        <a:pt x="2891" y="3014"/>
                      </a:lnTo>
                      <a:lnTo>
                        <a:pt x="2892" y="3023"/>
                      </a:lnTo>
                      <a:lnTo>
                        <a:pt x="2892" y="3030"/>
                      </a:lnTo>
                      <a:lnTo>
                        <a:pt x="2892" y="3030"/>
                      </a:lnTo>
                      <a:close/>
                      <a:moveTo>
                        <a:pt x="1349" y="3016"/>
                      </a:moveTo>
                      <a:lnTo>
                        <a:pt x="1349" y="3016"/>
                      </a:lnTo>
                      <a:lnTo>
                        <a:pt x="1348" y="3030"/>
                      </a:lnTo>
                      <a:lnTo>
                        <a:pt x="1344" y="3042"/>
                      </a:lnTo>
                      <a:lnTo>
                        <a:pt x="1337" y="3054"/>
                      </a:lnTo>
                      <a:lnTo>
                        <a:pt x="1329" y="3065"/>
                      </a:lnTo>
                      <a:lnTo>
                        <a:pt x="1329" y="3065"/>
                      </a:lnTo>
                      <a:lnTo>
                        <a:pt x="1323" y="3058"/>
                      </a:lnTo>
                      <a:lnTo>
                        <a:pt x="1320" y="3049"/>
                      </a:lnTo>
                      <a:lnTo>
                        <a:pt x="1316" y="3040"/>
                      </a:lnTo>
                      <a:lnTo>
                        <a:pt x="1315" y="3030"/>
                      </a:lnTo>
                      <a:lnTo>
                        <a:pt x="1315" y="3030"/>
                      </a:lnTo>
                      <a:lnTo>
                        <a:pt x="1316" y="3016"/>
                      </a:lnTo>
                      <a:lnTo>
                        <a:pt x="1320" y="3002"/>
                      </a:lnTo>
                      <a:lnTo>
                        <a:pt x="1329" y="2975"/>
                      </a:lnTo>
                      <a:lnTo>
                        <a:pt x="1329" y="2975"/>
                      </a:lnTo>
                      <a:lnTo>
                        <a:pt x="1335" y="2982"/>
                      </a:lnTo>
                      <a:lnTo>
                        <a:pt x="1342" y="2992"/>
                      </a:lnTo>
                      <a:lnTo>
                        <a:pt x="1348" y="3004"/>
                      </a:lnTo>
                      <a:lnTo>
                        <a:pt x="1349" y="3016"/>
                      </a:lnTo>
                      <a:lnTo>
                        <a:pt x="1349" y="3016"/>
                      </a:lnTo>
                      <a:close/>
                      <a:moveTo>
                        <a:pt x="3169" y="2975"/>
                      </a:moveTo>
                      <a:lnTo>
                        <a:pt x="3114" y="2982"/>
                      </a:lnTo>
                      <a:lnTo>
                        <a:pt x="3114" y="2982"/>
                      </a:lnTo>
                      <a:lnTo>
                        <a:pt x="3115" y="2975"/>
                      </a:lnTo>
                      <a:lnTo>
                        <a:pt x="3122" y="2968"/>
                      </a:lnTo>
                      <a:lnTo>
                        <a:pt x="3134" y="2954"/>
                      </a:lnTo>
                      <a:lnTo>
                        <a:pt x="3134" y="2954"/>
                      </a:lnTo>
                      <a:lnTo>
                        <a:pt x="3141" y="2956"/>
                      </a:lnTo>
                      <a:lnTo>
                        <a:pt x="3150" y="2961"/>
                      </a:lnTo>
                      <a:lnTo>
                        <a:pt x="3159" y="2968"/>
                      </a:lnTo>
                      <a:lnTo>
                        <a:pt x="3169" y="2975"/>
                      </a:lnTo>
                      <a:lnTo>
                        <a:pt x="3169" y="2975"/>
                      </a:lnTo>
                      <a:close/>
                      <a:moveTo>
                        <a:pt x="2470" y="3231"/>
                      </a:moveTo>
                      <a:lnTo>
                        <a:pt x="2470" y="3231"/>
                      </a:lnTo>
                      <a:lnTo>
                        <a:pt x="2479" y="3210"/>
                      </a:lnTo>
                      <a:lnTo>
                        <a:pt x="2489" y="3191"/>
                      </a:lnTo>
                      <a:lnTo>
                        <a:pt x="2503" y="3174"/>
                      </a:lnTo>
                      <a:lnTo>
                        <a:pt x="2517" y="3158"/>
                      </a:lnTo>
                      <a:lnTo>
                        <a:pt x="2532" y="3144"/>
                      </a:lnTo>
                      <a:lnTo>
                        <a:pt x="2548" y="3132"/>
                      </a:lnTo>
                      <a:lnTo>
                        <a:pt x="2565" y="3122"/>
                      </a:lnTo>
                      <a:lnTo>
                        <a:pt x="2583" y="3110"/>
                      </a:lnTo>
                      <a:lnTo>
                        <a:pt x="2615" y="3092"/>
                      </a:lnTo>
                      <a:lnTo>
                        <a:pt x="2648" y="3073"/>
                      </a:lnTo>
                      <a:lnTo>
                        <a:pt x="2676" y="3056"/>
                      </a:lnTo>
                      <a:lnTo>
                        <a:pt x="2688" y="3047"/>
                      </a:lnTo>
                      <a:lnTo>
                        <a:pt x="2699" y="3037"/>
                      </a:lnTo>
                      <a:lnTo>
                        <a:pt x="2699" y="3037"/>
                      </a:lnTo>
                      <a:lnTo>
                        <a:pt x="2695" y="3033"/>
                      </a:lnTo>
                      <a:lnTo>
                        <a:pt x="2692" y="3030"/>
                      </a:lnTo>
                      <a:lnTo>
                        <a:pt x="2678" y="3030"/>
                      </a:lnTo>
                      <a:lnTo>
                        <a:pt x="2678" y="3030"/>
                      </a:lnTo>
                      <a:lnTo>
                        <a:pt x="2664" y="3032"/>
                      </a:lnTo>
                      <a:lnTo>
                        <a:pt x="2643" y="3039"/>
                      </a:lnTo>
                      <a:lnTo>
                        <a:pt x="2617" y="3049"/>
                      </a:lnTo>
                      <a:lnTo>
                        <a:pt x="2588" y="3063"/>
                      </a:lnTo>
                      <a:lnTo>
                        <a:pt x="2560" y="3077"/>
                      </a:lnTo>
                      <a:lnTo>
                        <a:pt x="2534" y="3092"/>
                      </a:lnTo>
                      <a:lnTo>
                        <a:pt x="2513" y="3108"/>
                      </a:lnTo>
                      <a:lnTo>
                        <a:pt x="2507" y="3115"/>
                      </a:lnTo>
                      <a:lnTo>
                        <a:pt x="2501" y="3122"/>
                      </a:lnTo>
                      <a:lnTo>
                        <a:pt x="2501" y="3122"/>
                      </a:lnTo>
                      <a:lnTo>
                        <a:pt x="2513" y="3103"/>
                      </a:lnTo>
                      <a:lnTo>
                        <a:pt x="2527" y="3085"/>
                      </a:lnTo>
                      <a:lnTo>
                        <a:pt x="2543" y="3071"/>
                      </a:lnTo>
                      <a:lnTo>
                        <a:pt x="2558" y="3059"/>
                      </a:lnTo>
                      <a:lnTo>
                        <a:pt x="2576" y="3049"/>
                      </a:lnTo>
                      <a:lnTo>
                        <a:pt x="2595" y="3040"/>
                      </a:lnTo>
                      <a:lnTo>
                        <a:pt x="2633" y="3027"/>
                      </a:lnTo>
                      <a:lnTo>
                        <a:pt x="2673" y="3013"/>
                      </a:lnTo>
                      <a:lnTo>
                        <a:pt x="2712" y="2999"/>
                      </a:lnTo>
                      <a:lnTo>
                        <a:pt x="2731" y="2990"/>
                      </a:lnTo>
                      <a:lnTo>
                        <a:pt x="2752" y="2980"/>
                      </a:lnTo>
                      <a:lnTo>
                        <a:pt x="2769" y="2968"/>
                      </a:lnTo>
                      <a:lnTo>
                        <a:pt x="2788" y="2954"/>
                      </a:lnTo>
                      <a:lnTo>
                        <a:pt x="2788" y="2954"/>
                      </a:lnTo>
                      <a:lnTo>
                        <a:pt x="2783" y="2969"/>
                      </a:lnTo>
                      <a:lnTo>
                        <a:pt x="2778" y="2983"/>
                      </a:lnTo>
                      <a:lnTo>
                        <a:pt x="2771" y="2995"/>
                      </a:lnTo>
                      <a:lnTo>
                        <a:pt x="2764" y="3006"/>
                      </a:lnTo>
                      <a:lnTo>
                        <a:pt x="2757" y="3018"/>
                      </a:lnTo>
                      <a:lnTo>
                        <a:pt x="2749" y="3027"/>
                      </a:lnTo>
                      <a:lnTo>
                        <a:pt x="2730" y="3044"/>
                      </a:lnTo>
                      <a:lnTo>
                        <a:pt x="2711" y="3058"/>
                      </a:lnTo>
                      <a:lnTo>
                        <a:pt x="2688" y="3070"/>
                      </a:lnTo>
                      <a:lnTo>
                        <a:pt x="2666" y="3082"/>
                      </a:lnTo>
                      <a:lnTo>
                        <a:pt x="2643" y="3092"/>
                      </a:lnTo>
                      <a:lnTo>
                        <a:pt x="2595" y="3113"/>
                      </a:lnTo>
                      <a:lnTo>
                        <a:pt x="2571" y="3127"/>
                      </a:lnTo>
                      <a:lnTo>
                        <a:pt x="2548" y="3141"/>
                      </a:lnTo>
                      <a:lnTo>
                        <a:pt x="2526" y="3158"/>
                      </a:lnTo>
                      <a:lnTo>
                        <a:pt x="2507" y="3177"/>
                      </a:lnTo>
                      <a:lnTo>
                        <a:pt x="2496" y="3189"/>
                      </a:lnTo>
                      <a:lnTo>
                        <a:pt x="2487" y="3201"/>
                      </a:lnTo>
                      <a:lnTo>
                        <a:pt x="2479" y="3215"/>
                      </a:lnTo>
                      <a:lnTo>
                        <a:pt x="2470" y="3231"/>
                      </a:lnTo>
                      <a:lnTo>
                        <a:pt x="2470" y="3231"/>
                      </a:lnTo>
                      <a:close/>
                      <a:moveTo>
                        <a:pt x="2501" y="3122"/>
                      </a:moveTo>
                      <a:lnTo>
                        <a:pt x="2498" y="3127"/>
                      </a:lnTo>
                      <a:lnTo>
                        <a:pt x="2498" y="3127"/>
                      </a:lnTo>
                      <a:lnTo>
                        <a:pt x="2501" y="3122"/>
                      </a:lnTo>
                      <a:lnTo>
                        <a:pt x="2501" y="3122"/>
                      </a:lnTo>
                      <a:close/>
                      <a:moveTo>
                        <a:pt x="1709" y="3134"/>
                      </a:moveTo>
                      <a:lnTo>
                        <a:pt x="1709" y="3134"/>
                      </a:lnTo>
                      <a:lnTo>
                        <a:pt x="1697" y="3118"/>
                      </a:lnTo>
                      <a:lnTo>
                        <a:pt x="1683" y="3104"/>
                      </a:lnTo>
                      <a:lnTo>
                        <a:pt x="1671" y="3092"/>
                      </a:lnTo>
                      <a:lnTo>
                        <a:pt x="1657" y="3082"/>
                      </a:lnTo>
                      <a:lnTo>
                        <a:pt x="1645" y="3073"/>
                      </a:lnTo>
                      <a:lnTo>
                        <a:pt x="1631" y="3065"/>
                      </a:lnTo>
                      <a:lnTo>
                        <a:pt x="1605" y="3052"/>
                      </a:lnTo>
                      <a:lnTo>
                        <a:pt x="1579" y="3044"/>
                      </a:lnTo>
                      <a:lnTo>
                        <a:pt x="1553" y="3037"/>
                      </a:lnTo>
                      <a:lnTo>
                        <a:pt x="1527" y="3030"/>
                      </a:lnTo>
                      <a:lnTo>
                        <a:pt x="1501" y="3023"/>
                      </a:lnTo>
                      <a:lnTo>
                        <a:pt x="1501" y="3023"/>
                      </a:lnTo>
                      <a:lnTo>
                        <a:pt x="1500" y="3023"/>
                      </a:lnTo>
                      <a:lnTo>
                        <a:pt x="1498" y="3021"/>
                      </a:lnTo>
                      <a:lnTo>
                        <a:pt x="1496" y="3027"/>
                      </a:lnTo>
                      <a:lnTo>
                        <a:pt x="1495" y="3037"/>
                      </a:lnTo>
                      <a:lnTo>
                        <a:pt x="1495" y="3037"/>
                      </a:lnTo>
                      <a:lnTo>
                        <a:pt x="1496" y="3046"/>
                      </a:lnTo>
                      <a:lnTo>
                        <a:pt x="1500" y="3049"/>
                      </a:lnTo>
                      <a:lnTo>
                        <a:pt x="1503" y="3051"/>
                      </a:lnTo>
                      <a:lnTo>
                        <a:pt x="1508" y="3051"/>
                      </a:lnTo>
                      <a:lnTo>
                        <a:pt x="1508" y="3051"/>
                      </a:lnTo>
                      <a:lnTo>
                        <a:pt x="1531" y="3063"/>
                      </a:lnTo>
                      <a:lnTo>
                        <a:pt x="1557" y="3077"/>
                      </a:lnTo>
                      <a:lnTo>
                        <a:pt x="1586" y="3090"/>
                      </a:lnTo>
                      <a:lnTo>
                        <a:pt x="1616" y="3106"/>
                      </a:lnTo>
                      <a:lnTo>
                        <a:pt x="1643" y="3127"/>
                      </a:lnTo>
                      <a:lnTo>
                        <a:pt x="1657" y="3137"/>
                      </a:lnTo>
                      <a:lnTo>
                        <a:pt x="1671" y="3149"/>
                      </a:lnTo>
                      <a:lnTo>
                        <a:pt x="1683" y="3161"/>
                      </a:lnTo>
                      <a:lnTo>
                        <a:pt x="1695" y="3177"/>
                      </a:lnTo>
                      <a:lnTo>
                        <a:pt x="1706" y="3193"/>
                      </a:lnTo>
                      <a:lnTo>
                        <a:pt x="1716" y="3210"/>
                      </a:lnTo>
                      <a:lnTo>
                        <a:pt x="1716" y="3210"/>
                      </a:lnTo>
                      <a:lnTo>
                        <a:pt x="1681" y="3172"/>
                      </a:lnTo>
                      <a:lnTo>
                        <a:pt x="1661" y="3151"/>
                      </a:lnTo>
                      <a:lnTo>
                        <a:pt x="1640" y="3134"/>
                      </a:lnTo>
                      <a:lnTo>
                        <a:pt x="1640" y="3134"/>
                      </a:lnTo>
                      <a:lnTo>
                        <a:pt x="1581" y="3104"/>
                      </a:lnTo>
                      <a:lnTo>
                        <a:pt x="1546" y="3085"/>
                      </a:lnTo>
                      <a:lnTo>
                        <a:pt x="1510" y="3065"/>
                      </a:lnTo>
                      <a:lnTo>
                        <a:pt x="1493" y="3052"/>
                      </a:lnTo>
                      <a:lnTo>
                        <a:pt x="1477" y="3040"/>
                      </a:lnTo>
                      <a:lnTo>
                        <a:pt x="1462" y="3028"/>
                      </a:lnTo>
                      <a:lnTo>
                        <a:pt x="1448" y="3014"/>
                      </a:lnTo>
                      <a:lnTo>
                        <a:pt x="1436" y="3001"/>
                      </a:lnTo>
                      <a:lnTo>
                        <a:pt x="1425" y="2987"/>
                      </a:lnTo>
                      <a:lnTo>
                        <a:pt x="1417" y="2971"/>
                      </a:lnTo>
                      <a:lnTo>
                        <a:pt x="1412" y="2954"/>
                      </a:lnTo>
                      <a:lnTo>
                        <a:pt x="1412" y="2954"/>
                      </a:lnTo>
                      <a:lnTo>
                        <a:pt x="1431" y="2968"/>
                      </a:lnTo>
                      <a:lnTo>
                        <a:pt x="1450" y="2980"/>
                      </a:lnTo>
                      <a:lnTo>
                        <a:pt x="1469" y="2990"/>
                      </a:lnTo>
                      <a:lnTo>
                        <a:pt x="1488" y="2997"/>
                      </a:lnTo>
                      <a:lnTo>
                        <a:pt x="1526" y="3011"/>
                      </a:lnTo>
                      <a:lnTo>
                        <a:pt x="1565" y="3023"/>
                      </a:lnTo>
                      <a:lnTo>
                        <a:pt x="1585" y="3030"/>
                      </a:lnTo>
                      <a:lnTo>
                        <a:pt x="1604" y="3039"/>
                      </a:lnTo>
                      <a:lnTo>
                        <a:pt x="1623" y="3047"/>
                      </a:lnTo>
                      <a:lnTo>
                        <a:pt x="1642" y="3059"/>
                      </a:lnTo>
                      <a:lnTo>
                        <a:pt x="1659" y="3073"/>
                      </a:lnTo>
                      <a:lnTo>
                        <a:pt x="1676" y="3090"/>
                      </a:lnTo>
                      <a:lnTo>
                        <a:pt x="1693" y="3110"/>
                      </a:lnTo>
                      <a:lnTo>
                        <a:pt x="1709" y="3134"/>
                      </a:lnTo>
                      <a:lnTo>
                        <a:pt x="1709" y="3134"/>
                      </a:lnTo>
                      <a:close/>
                      <a:moveTo>
                        <a:pt x="1093" y="2982"/>
                      </a:moveTo>
                      <a:lnTo>
                        <a:pt x="1093" y="2982"/>
                      </a:lnTo>
                      <a:lnTo>
                        <a:pt x="1062" y="2980"/>
                      </a:lnTo>
                      <a:lnTo>
                        <a:pt x="1047" y="2978"/>
                      </a:lnTo>
                      <a:lnTo>
                        <a:pt x="1031" y="2975"/>
                      </a:lnTo>
                      <a:lnTo>
                        <a:pt x="1031" y="2975"/>
                      </a:lnTo>
                      <a:lnTo>
                        <a:pt x="1038" y="2973"/>
                      </a:lnTo>
                      <a:lnTo>
                        <a:pt x="1047" y="2966"/>
                      </a:lnTo>
                      <a:lnTo>
                        <a:pt x="1055" y="2961"/>
                      </a:lnTo>
                      <a:lnTo>
                        <a:pt x="1066" y="2954"/>
                      </a:lnTo>
                      <a:lnTo>
                        <a:pt x="1093" y="2982"/>
                      </a:lnTo>
                      <a:close/>
                      <a:moveTo>
                        <a:pt x="2823" y="2982"/>
                      </a:moveTo>
                      <a:lnTo>
                        <a:pt x="2823" y="2982"/>
                      </a:lnTo>
                      <a:lnTo>
                        <a:pt x="2825" y="2975"/>
                      </a:lnTo>
                      <a:lnTo>
                        <a:pt x="2827" y="2968"/>
                      </a:lnTo>
                      <a:lnTo>
                        <a:pt x="2828" y="2957"/>
                      </a:lnTo>
                      <a:lnTo>
                        <a:pt x="2830" y="2947"/>
                      </a:lnTo>
                      <a:lnTo>
                        <a:pt x="2830" y="2947"/>
                      </a:lnTo>
                      <a:lnTo>
                        <a:pt x="2830" y="2968"/>
                      </a:lnTo>
                      <a:lnTo>
                        <a:pt x="2827" y="2975"/>
                      </a:lnTo>
                      <a:lnTo>
                        <a:pt x="2823" y="2982"/>
                      </a:lnTo>
                      <a:lnTo>
                        <a:pt x="2823" y="2982"/>
                      </a:lnTo>
                      <a:close/>
                      <a:moveTo>
                        <a:pt x="2948" y="2975"/>
                      </a:moveTo>
                      <a:lnTo>
                        <a:pt x="2948" y="2975"/>
                      </a:lnTo>
                      <a:lnTo>
                        <a:pt x="2946" y="2988"/>
                      </a:lnTo>
                      <a:lnTo>
                        <a:pt x="2942" y="2997"/>
                      </a:lnTo>
                      <a:lnTo>
                        <a:pt x="2936" y="3007"/>
                      </a:lnTo>
                      <a:lnTo>
                        <a:pt x="2927" y="3016"/>
                      </a:lnTo>
                      <a:lnTo>
                        <a:pt x="2927" y="3016"/>
                      </a:lnTo>
                      <a:lnTo>
                        <a:pt x="2918" y="2997"/>
                      </a:lnTo>
                      <a:lnTo>
                        <a:pt x="2915" y="2988"/>
                      </a:lnTo>
                      <a:lnTo>
                        <a:pt x="2913" y="2975"/>
                      </a:lnTo>
                      <a:lnTo>
                        <a:pt x="2913" y="2975"/>
                      </a:lnTo>
                      <a:lnTo>
                        <a:pt x="2915" y="2966"/>
                      </a:lnTo>
                      <a:lnTo>
                        <a:pt x="2918" y="2957"/>
                      </a:lnTo>
                      <a:lnTo>
                        <a:pt x="2927" y="2940"/>
                      </a:lnTo>
                      <a:lnTo>
                        <a:pt x="2927" y="2940"/>
                      </a:lnTo>
                      <a:lnTo>
                        <a:pt x="2934" y="2947"/>
                      </a:lnTo>
                      <a:lnTo>
                        <a:pt x="2941" y="2954"/>
                      </a:lnTo>
                      <a:lnTo>
                        <a:pt x="2946" y="2964"/>
                      </a:lnTo>
                      <a:lnTo>
                        <a:pt x="2948" y="2969"/>
                      </a:lnTo>
                      <a:lnTo>
                        <a:pt x="2948" y="2975"/>
                      </a:lnTo>
                      <a:lnTo>
                        <a:pt x="2948" y="2975"/>
                      </a:lnTo>
                      <a:close/>
                      <a:moveTo>
                        <a:pt x="1287" y="2961"/>
                      </a:moveTo>
                      <a:lnTo>
                        <a:pt x="1287" y="3002"/>
                      </a:lnTo>
                      <a:lnTo>
                        <a:pt x="1287" y="3002"/>
                      </a:lnTo>
                      <a:lnTo>
                        <a:pt x="1284" y="3004"/>
                      </a:lnTo>
                      <a:lnTo>
                        <a:pt x="1280" y="3006"/>
                      </a:lnTo>
                      <a:lnTo>
                        <a:pt x="1277" y="3011"/>
                      </a:lnTo>
                      <a:lnTo>
                        <a:pt x="1273" y="3016"/>
                      </a:lnTo>
                      <a:lnTo>
                        <a:pt x="1273" y="3016"/>
                      </a:lnTo>
                      <a:lnTo>
                        <a:pt x="1264" y="2997"/>
                      </a:lnTo>
                      <a:lnTo>
                        <a:pt x="1261" y="2988"/>
                      </a:lnTo>
                      <a:lnTo>
                        <a:pt x="1259" y="2975"/>
                      </a:lnTo>
                      <a:lnTo>
                        <a:pt x="1259" y="2975"/>
                      </a:lnTo>
                      <a:lnTo>
                        <a:pt x="1261" y="2964"/>
                      </a:lnTo>
                      <a:lnTo>
                        <a:pt x="1264" y="2954"/>
                      </a:lnTo>
                      <a:lnTo>
                        <a:pt x="1273" y="2933"/>
                      </a:lnTo>
                      <a:lnTo>
                        <a:pt x="1273" y="2933"/>
                      </a:lnTo>
                      <a:lnTo>
                        <a:pt x="1273" y="2935"/>
                      </a:lnTo>
                      <a:lnTo>
                        <a:pt x="1275" y="2937"/>
                      </a:lnTo>
                      <a:lnTo>
                        <a:pt x="1280" y="2942"/>
                      </a:lnTo>
                      <a:lnTo>
                        <a:pt x="1285" y="2949"/>
                      </a:lnTo>
                      <a:lnTo>
                        <a:pt x="1287" y="2954"/>
                      </a:lnTo>
                      <a:lnTo>
                        <a:pt x="1287" y="2961"/>
                      </a:lnTo>
                      <a:lnTo>
                        <a:pt x="1287" y="2961"/>
                      </a:lnTo>
                      <a:close/>
                      <a:moveTo>
                        <a:pt x="3107" y="2933"/>
                      </a:moveTo>
                      <a:lnTo>
                        <a:pt x="3107" y="2933"/>
                      </a:lnTo>
                      <a:lnTo>
                        <a:pt x="3095" y="2950"/>
                      </a:lnTo>
                      <a:lnTo>
                        <a:pt x="3083" y="2966"/>
                      </a:lnTo>
                      <a:lnTo>
                        <a:pt x="3067" y="2983"/>
                      </a:lnTo>
                      <a:lnTo>
                        <a:pt x="3051" y="2995"/>
                      </a:lnTo>
                      <a:lnTo>
                        <a:pt x="3051" y="2995"/>
                      </a:lnTo>
                      <a:lnTo>
                        <a:pt x="3048" y="2992"/>
                      </a:lnTo>
                      <a:lnTo>
                        <a:pt x="3043" y="2990"/>
                      </a:lnTo>
                      <a:lnTo>
                        <a:pt x="3038" y="2988"/>
                      </a:lnTo>
                      <a:lnTo>
                        <a:pt x="3038" y="2988"/>
                      </a:lnTo>
                      <a:lnTo>
                        <a:pt x="3055" y="2976"/>
                      </a:lnTo>
                      <a:lnTo>
                        <a:pt x="3070" y="2959"/>
                      </a:lnTo>
                      <a:lnTo>
                        <a:pt x="3084" y="2943"/>
                      </a:lnTo>
                      <a:lnTo>
                        <a:pt x="3089" y="2935"/>
                      </a:lnTo>
                      <a:lnTo>
                        <a:pt x="3093" y="2926"/>
                      </a:lnTo>
                      <a:lnTo>
                        <a:pt x="3093" y="2926"/>
                      </a:lnTo>
                      <a:lnTo>
                        <a:pt x="3098" y="2930"/>
                      </a:lnTo>
                      <a:lnTo>
                        <a:pt x="3102" y="2931"/>
                      </a:lnTo>
                      <a:lnTo>
                        <a:pt x="3107" y="2933"/>
                      </a:lnTo>
                      <a:lnTo>
                        <a:pt x="3107" y="2933"/>
                      </a:lnTo>
                      <a:close/>
                      <a:moveTo>
                        <a:pt x="1149" y="2995"/>
                      </a:moveTo>
                      <a:lnTo>
                        <a:pt x="1149" y="2995"/>
                      </a:lnTo>
                      <a:lnTo>
                        <a:pt x="1135" y="2983"/>
                      </a:lnTo>
                      <a:lnTo>
                        <a:pt x="1119" y="2968"/>
                      </a:lnTo>
                      <a:lnTo>
                        <a:pt x="1112" y="2959"/>
                      </a:lnTo>
                      <a:lnTo>
                        <a:pt x="1105" y="2950"/>
                      </a:lnTo>
                      <a:lnTo>
                        <a:pt x="1102" y="2942"/>
                      </a:lnTo>
                      <a:lnTo>
                        <a:pt x="1100" y="2933"/>
                      </a:lnTo>
                      <a:lnTo>
                        <a:pt x="1100" y="2933"/>
                      </a:lnTo>
                      <a:lnTo>
                        <a:pt x="1102" y="2942"/>
                      </a:lnTo>
                      <a:lnTo>
                        <a:pt x="1107" y="2949"/>
                      </a:lnTo>
                      <a:lnTo>
                        <a:pt x="1114" y="2954"/>
                      </a:lnTo>
                      <a:lnTo>
                        <a:pt x="1124" y="2961"/>
                      </a:lnTo>
                      <a:lnTo>
                        <a:pt x="1143" y="2975"/>
                      </a:lnTo>
                      <a:lnTo>
                        <a:pt x="1154" y="2982"/>
                      </a:lnTo>
                      <a:lnTo>
                        <a:pt x="1162" y="2988"/>
                      </a:lnTo>
                      <a:lnTo>
                        <a:pt x="1162" y="2988"/>
                      </a:lnTo>
                      <a:lnTo>
                        <a:pt x="1159" y="2988"/>
                      </a:lnTo>
                      <a:lnTo>
                        <a:pt x="1154" y="2992"/>
                      </a:lnTo>
                      <a:lnTo>
                        <a:pt x="1149" y="2995"/>
                      </a:lnTo>
                      <a:lnTo>
                        <a:pt x="1149" y="2995"/>
                      </a:lnTo>
                      <a:close/>
                      <a:moveTo>
                        <a:pt x="3702" y="2926"/>
                      </a:moveTo>
                      <a:lnTo>
                        <a:pt x="3702" y="2926"/>
                      </a:lnTo>
                      <a:lnTo>
                        <a:pt x="3698" y="2928"/>
                      </a:lnTo>
                      <a:lnTo>
                        <a:pt x="3695" y="2930"/>
                      </a:lnTo>
                      <a:lnTo>
                        <a:pt x="3690" y="2931"/>
                      </a:lnTo>
                      <a:lnTo>
                        <a:pt x="3681" y="2933"/>
                      </a:lnTo>
                      <a:lnTo>
                        <a:pt x="3681" y="2933"/>
                      </a:lnTo>
                      <a:lnTo>
                        <a:pt x="3667" y="2931"/>
                      </a:lnTo>
                      <a:lnTo>
                        <a:pt x="3659" y="2928"/>
                      </a:lnTo>
                      <a:lnTo>
                        <a:pt x="3640" y="2919"/>
                      </a:lnTo>
                      <a:lnTo>
                        <a:pt x="3640" y="2919"/>
                      </a:lnTo>
                      <a:lnTo>
                        <a:pt x="3659" y="2923"/>
                      </a:lnTo>
                      <a:lnTo>
                        <a:pt x="3676" y="2924"/>
                      </a:lnTo>
                      <a:lnTo>
                        <a:pt x="3702" y="2926"/>
                      </a:lnTo>
                      <a:lnTo>
                        <a:pt x="3702" y="2926"/>
                      </a:lnTo>
                      <a:close/>
                      <a:moveTo>
                        <a:pt x="519" y="2933"/>
                      </a:moveTo>
                      <a:lnTo>
                        <a:pt x="505" y="2926"/>
                      </a:lnTo>
                      <a:lnTo>
                        <a:pt x="505" y="2926"/>
                      </a:lnTo>
                      <a:lnTo>
                        <a:pt x="517" y="2924"/>
                      </a:lnTo>
                      <a:lnTo>
                        <a:pt x="531" y="2923"/>
                      </a:lnTo>
                      <a:lnTo>
                        <a:pt x="545" y="2921"/>
                      </a:lnTo>
                      <a:lnTo>
                        <a:pt x="560" y="2919"/>
                      </a:lnTo>
                      <a:lnTo>
                        <a:pt x="519" y="2933"/>
                      </a:lnTo>
                      <a:close/>
                      <a:moveTo>
                        <a:pt x="3065" y="2912"/>
                      </a:moveTo>
                      <a:lnTo>
                        <a:pt x="3065" y="2912"/>
                      </a:lnTo>
                      <a:lnTo>
                        <a:pt x="3048" y="2931"/>
                      </a:lnTo>
                      <a:lnTo>
                        <a:pt x="3031" y="2949"/>
                      </a:lnTo>
                      <a:lnTo>
                        <a:pt x="3010" y="2963"/>
                      </a:lnTo>
                      <a:lnTo>
                        <a:pt x="2989" y="2975"/>
                      </a:lnTo>
                      <a:lnTo>
                        <a:pt x="2989" y="2975"/>
                      </a:lnTo>
                      <a:lnTo>
                        <a:pt x="2996" y="2957"/>
                      </a:lnTo>
                      <a:lnTo>
                        <a:pt x="3008" y="2940"/>
                      </a:lnTo>
                      <a:lnTo>
                        <a:pt x="3022" y="2923"/>
                      </a:lnTo>
                      <a:lnTo>
                        <a:pt x="3038" y="2905"/>
                      </a:lnTo>
                      <a:lnTo>
                        <a:pt x="3065" y="2912"/>
                      </a:lnTo>
                      <a:close/>
                      <a:moveTo>
                        <a:pt x="1315" y="2926"/>
                      </a:moveTo>
                      <a:lnTo>
                        <a:pt x="1315" y="2926"/>
                      </a:lnTo>
                      <a:lnTo>
                        <a:pt x="1308" y="2924"/>
                      </a:lnTo>
                      <a:lnTo>
                        <a:pt x="1303" y="2918"/>
                      </a:lnTo>
                      <a:lnTo>
                        <a:pt x="1296" y="2912"/>
                      </a:lnTo>
                      <a:lnTo>
                        <a:pt x="1294" y="2905"/>
                      </a:lnTo>
                      <a:lnTo>
                        <a:pt x="1315" y="2926"/>
                      </a:lnTo>
                      <a:close/>
                      <a:moveTo>
                        <a:pt x="1142" y="2912"/>
                      </a:moveTo>
                      <a:lnTo>
                        <a:pt x="1142" y="2912"/>
                      </a:lnTo>
                      <a:lnTo>
                        <a:pt x="1143" y="2902"/>
                      </a:lnTo>
                      <a:lnTo>
                        <a:pt x="1145" y="2900"/>
                      </a:lnTo>
                      <a:lnTo>
                        <a:pt x="1149" y="2899"/>
                      </a:lnTo>
                      <a:lnTo>
                        <a:pt x="1150" y="2899"/>
                      </a:lnTo>
                      <a:lnTo>
                        <a:pt x="1156" y="2900"/>
                      </a:lnTo>
                      <a:lnTo>
                        <a:pt x="1164" y="2905"/>
                      </a:lnTo>
                      <a:lnTo>
                        <a:pt x="1176" y="2918"/>
                      </a:lnTo>
                      <a:lnTo>
                        <a:pt x="1188" y="2931"/>
                      </a:lnTo>
                      <a:lnTo>
                        <a:pt x="1218" y="2968"/>
                      </a:lnTo>
                      <a:lnTo>
                        <a:pt x="1218" y="2968"/>
                      </a:lnTo>
                      <a:lnTo>
                        <a:pt x="1204" y="2964"/>
                      </a:lnTo>
                      <a:lnTo>
                        <a:pt x="1192" y="2957"/>
                      </a:lnTo>
                      <a:lnTo>
                        <a:pt x="1178" y="2950"/>
                      </a:lnTo>
                      <a:lnTo>
                        <a:pt x="1168" y="2942"/>
                      </a:lnTo>
                      <a:lnTo>
                        <a:pt x="1157" y="2935"/>
                      </a:lnTo>
                      <a:lnTo>
                        <a:pt x="1149" y="2926"/>
                      </a:lnTo>
                      <a:lnTo>
                        <a:pt x="1143" y="2919"/>
                      </a:lnTo>
                      <a:lnTo>
                        <a:pt x="1142" y="2912"/>
                      </a:lnTo>
                      <a:lnTo>
                        <a:pt x="1142" y="2912"/>
                      </a:lnTo>
                      <a:close/>
                      <a:moveTo>
                        <a:pt x="2892" y="2940"/>
                      </a:moveTo>
                      <a:lnTo>
                        <a:pt x="2892" y="2940"/>
                      </a:lnTo>
                      <a:lnTo>
                        <a:pt x="2894" y="2928"/>
                      </a:lnTo>
                      <a:lnTo>
                        <a:pt x="2901" y="2916"/>
                      </a:lnTo>
                      <a:lnTo>
                        <a:pt x="2910" y="2904"/>
                      </a:lnTo>
                      <a:lnTo>
                        <a:pt x="2920" y="2892"/>
                      </a:lnTo>
                      <a:lnTo>
                        <a:pt x="2920" y="2892"/>
                      </a:lnTo>
                      <a:lnTo>
                        <a:pt x="2913" y="2904"/>
                      </a:lnTo>
                      <a:lnTo>
                        <a:pt x="2904" y="2916"/>
                      </a:lnTo>
                      <a:lnTo>
                        <a:pt x="2896" y="2928"/>
                      </a:lnTo>
                      <a:lnTo>
                        <a:pt x="2894" y="2935"/>
                      </a:lnTo>
                      <a:lnTo>
                        <a:pt x="2892" y="2940"/>
                      </a:lnTo>
                      <a:lnTo>
                        <a:pt x="2892" y="2940"/>
                      </a:lnTo>
                      <a:close/>
                      <a:moveTo>
                        <a:pt x="3003" y="2885"/>
                      </a:moveTo>
                      <a:lnTo>
                        <a:pt x="3003" y="2885"/>
                      </a:lnTo>
                      <a:lnTo>
                        <a:pt x="2993" y="2897"/>
                      </a:lnTo>
                      <a:lnTo>
                        <a:pt x="2982" y="2909"/>
                      </a:lnTo>
                      <a:lnTo>
                        <a:pt x="2972" y="2921"/>
                      </a:lnTo>
                      <a:lnTo>
                        <a:pt x="2961" y="2933"/>
                      </a:lnTo>
                      <a:lnTo>
                        <a:pt x="2961" y="2933"/>
                      </a:lnTo>
                      <a:lnTo>
                        <a:pt x="2960" y="2928"/>
                      </a:lnTo>
                      <a:lnTo>
                        <a:pt x="2958" y="2924"/>
                      </a:lnTo>
                      <a:lnTo>
                        <a:pt x="2956" y="2918"/>
                      </a:lnTo>
                      <a:lnTo>
                        <a:pt x="2955" y="2905"/>
                      </a:lnTo>
                      <a:lnTo>
                        <a:pt x="2955" y="2905"/>
                      </a:lnTo>
                      <a:lnTo>
                        <a:pt x="2956" y="2900"/>
                      </a:lnTo>
                      <a:lnTo>
                        <a:pt x="2958" y="2897"/>
                      </a:lnTo>
                      <a:lnTo>
                        <a:pt x="2967" y="2888"/>
                      </a:lnTo>
                      <a:lnTo>
                        <a:pt x="2979" y="2883"/>
                      </a:lnTo>
                      <a:lnTo>
                        <a:pt x="2989" y="2878"/>
                      </a:lnTo>
                      <a:lnTo>
                        <a:pt x="2989" y="2878"/>
                      </a:lnTo>
                      <a:lnTo>
                        <a:pt x="2994" y="2881"/>
                      </a:lnTo>
                      <a:lnTo>
                        <a:pt x="2998" y="2883"/>
                      </a:lnTo>
                      <a:lnTo>
                        <a:pt x="3003" y="2885"/>
                      </a:lnTo>
                      <a:lnTo>
                        <a:pt x="3003" y="2885"/>
                      </a:lnTo>
                      <a:close/>
                      <a:moveTo>
                        <a:pt x="1245" y="2905"/>
                      </a:moveTo>
                      <a:lnTo>
                        <a:pt x="1245" y="2905"/>
                      </a:lnTo>
                      <a:lnTo>
                        <a:pt x="1244" y="2918"/>
                      </a:lnTo>
                      <a:lnTo>
                        <a:pt x="1242" y="2924"/>
                      </a:lnTo>
                      <a:lnTo>
                        <a:pt x="1240" y="2928"/>
                      </a:lnTo>
                      <a:lnTo>
                        <a:pt x="1239" y="2933"/>
                      </a:lnTo>
                      <a:lnTo>
                        <a:pt x="1239" y="2933"/>
                      </a:lnTo>
                      <a:lnTo>
                        <a:pt x="1232" y="2921"/>
                      </a:lnTo>
                      <a:lnTo>
                        <a:pt x="1221" y="2909"/>
                      </a:lnTo>
                      <a:lnTo>
                        <a:pt x="1197" y="2885"/>
                      </a:lnTo>
                      <a:lnTo>
                        <a:pt x="1197" y="2885"/>
                      </a:lnTo>
                      <a:lnTo>
                        <a:pt x="1204" y="2883"/>
                      </a:lnTo>
                      <a:lnTo>
                        <a:pt x="1209" y="2881"/>
                      </a:lnTo>
                      <a:lnTo>
                        <a:pt x="1211" y="2880"/>
                      </a:lnTo>
                      <a:lnTo>
                        <a:pt x="1211" y="2878"/>
                      </a:lnTo>
                      <a:lnTo>
                        <a:pt x="1211" y="2878"/>
                      </a:lnTo>
                      <a:lnTo>
                        <a:pt x="1223" y="2883"/>
                      </a:lnTo>
                      <a:lnTo>
                        <a:pt x="1233" y="2888"/>
                      </a:lnTo>
                      <a:lnTo>
                        <a:pt x="1242" y="2897"/>
                      </a:lnTo>
                      <a:lnTo>
                        <a:pt x="1244" y="2900"/>
                      </a:lnTo>
                      <a:lnTo>
                        <a:pt x="1245" y="2905"/>
                      </a:lnTo>
                      <a:lnTo>
                        <a:pt x="1245" y="2905"/>
                      </a:lnTo>
                      <a:close/>
                      <a:moveTo>
                        <a:pt x="1329" y="2892"/>
                      </a:moveTo>
                      <a:lnTo>
                        <a:pt x="1308" y="2871"/>
                      </a:lnTo>
                      <a:lnTo>
                        <a:pt x="1308" y="2871"/>
                      </a:lnTo>
                      <a:lnTo>
                        <a:pt x="1315" y="2873"/>
                      </a:lnTo>
                      <a:lnTo>
                        <a:pt x="1322" y="2878"/>
                      </a:lnTo>
                      <a:lnTo>
                        <a:pt x="1327" y="2885"/>
                      </a:lnTo>
                      <a:lnTo>
                        <a:pt x="1329" y="2892"/>
                      </a:lnTo>
                      <a:lnTo>
                        <a:pt x="1329" y="2892"/>
                      </a:lnTo>
                      <a:close/>
                      <a:moveTo>
                        <a:pt x="3743" y="2864"/>
                      </a:moveTo>
                      <a:lnTo>
                        <a:pt x="3743" y="2864"/>
                      </a:lnTo>
                      <a:lnTo>
                        <a:pt x="3731" y="2874"/>
                      </a:lnTo>
                      <a:lnTo>
                        <a:pt x="3716" y="2886"/>
                      </a:lnTo>
                      <a:lnTo>
                        <a:pt x="3700" y="2895"/>
                      </a:lnTo>
                      <a:lnTo>
                        <a:pt x="3693" y="2897"/>
                      </a:lnTo>
                      <a:lnTo>
                        <a:pt x="3688" y="2899"/>
                      </a:lnTo>
                      <a:lnTo>
                        <a:pt x="3688" y="2899"/>
                      </a:lnTo>
                      <a:lnTo>
                        <a:pt x="3676" y="2897"/>
                      </a:lnTo>
                      <a:lnTo>
                        <a:pt x="3669" y="2893"/>
                      </a:lnTo>
                      <a:lnTo>
                        <a:pt x="3665" y="2890"/>
                      </a:lnTo>
                      <a:lnTo>
                        <a:pt x="3660" y="2885"/>
                      </a:lnTo>
                      <a:lnTo>
                        <a:pt x="3660" y="2885"/>
                      </a:lnTo>
                      <a:lnTo>
                        <a:pt x="3669" y="2874"/>
                      </a:lnTo>
                      <a:lnTo>
                        <a:pt x="3679" y="2866"/>
                      </a:lnTo>
                      <a:lnTo>
                        <a:pt x="3683" y="2862"/>
                      </a:lnTo>
                      <a:lnTo>
                        <a:pt x="3688" y="2859"/>
                      </a:lnTo>
                      <a:lnTo>
                        <a:pt x="3695" y="2857"/>
                      </a:lnTo>
                      <a:lnTo>
                        <a:pt x="3702" y="2857"/>
                      </a:lnTo>
                      <a:lnTo>
                        <a:pt x="3702" y="2857"/>
                      </a:lnTo>
                      <a:lnTo>
                        <a:pt x="3712" y="2859"/>
                      </a:lnTo>
                      <a:lnTo>
                        <a:pt x="3723" y="2860"/>
                      </a:lnTo>
                      <a:lnTo>
                        <a:pt x="3733" y="2862"/>
                      </a:lnTo>
                      <a:lnTo>
                        <a:pt x="3743" y="2864"/>
                      </a:lnTo>
                      <a:lnTo>
                        <a:pt x="3743" y="2864"/>
                      </a:lnTo>
                      <a:close/>
                      <a:moveTo>
                        <a:pt x="540" y="2892"/>
                      </a:moveTo>
                      <a:lnTo>
                        <a:pt x="540" y="2892"/>
                      </a:lnTo>
                      <a:lnTo>
                        <a:pt x="535" y="2893"/>
                      </a:lnTo>
                      <a:lnTo>
                        <a:pt x="529" y="2895"/>
                      </a:lnTo>
                      <a:lnTo>
                        <a:pt x="521" y="2897"/>
                      </a:lnTo>
                      <a:lnTo>
                        <a:pt x="512" y="2899"/>
                      </a:lnTo>
                      <a:lnTo>
                        <a:pt x="512" y="2899"/>
                      </a:lnTo>
                      <a:lnTo>
                        <a:pt x="505" y="2899"/>
                      </a:lnTo>
                      <a:lnTo>
                        <a:pt x="498" y="2897"/>
                      </a:lnTo>
                      <a:lnTo>
                        <a:pt x="491" y="2893"/>
                      </a:lnTo>
                      <a:lnTo>
                        <a:pt x="484" y="2888"/>
                      </a:lnTo>
                      <a:lnTo>
                        <a:pt x="471" y="2878"/>
                      </a:lnTo>
                      <a:lnTo>
                        <a:pt x="457" y="2864"/>
                      </a:lnTo>
                      <a:lnTo>
                        <a:pt x="457" y="2864"/>
                      </a:lnTo>
                      <a:lnTo>
                        <a:pt x="465" y="2862"/>
                      </a:lnTo>
                      <a:lnTo>
                        <a:pt x="476" y="2860"/>
                      </a:lnTo>
                      <a:lnTo>
                        <a:pt x="484" y="2859"/>
                      </a:lnTo>
                      <a:lnTo>
                        <a:pt x="498" y="2857"/>
                      </a:lnTo>
                      <a:lnTo>
                        <a:pt x="498" y="2857"/>
                      </a:lnTo>
                      <a:lnTo>
                        <a:pt x="503" y="2859"/>
                      </a:lnTo>
                      <a:lnTo>
                        <a:pt x="510" y="2860"/>
                      </a:lnTo>
                      <a:lnTo>
                        <a:pt x="522" y="2869"/>
                      </a:lnTo>
                      <a:lnTo>
                        <a:pt x="533" y="2880"/>
                      </a:lnTo>
                      <a:lnTo>
                        <a:pt x="540" y="2892"/>
                      </a:lnTo>
                      <a:lnTo>
                        <a:pt x="540" y="2892"/>
                      </a:lnTo>
                      <a:close/>
                      <a:moveTo>
                        <a:pt x="3529" y="2878"/>
                      </a:moveTo>
                      <a:lnTo>
                        <a:pt x="3529" y="2878"/>
                      </a:lnTo>
                      <a:lnTo>
                        <a:pt x="3522" y="2873"/>
                      </a:lnTo>
                      <a:lnTo>
                        <a:pt x="3515" y="2867"/>
                      </a:lnTo>
                      <a:lnTo>
                        <a:pt x="3494" y="2857"/>
                      </a:lnTo>
                      <a:lnTo>
                        <a:pt x="3494" y="2857"/>
                      </a:lnTo>
                      <a:lnTo>
                        <a:pt x="3505" y="2855"/>
                      </a:lnTo>
                      <a:lnTo>
                        <a:pt x="3515" y="2854"/>
                      </a:lnTo>
                      <a:lnTo>
                        <a:pt x="3525" y="2852"/>
                      </a:lnTo>
                      <a:lnTo>
                        <a:pt x="3536" y="2850"/>
                      </a:lnTo>
                      <a:lnTo>
                        <a:pt x="3536" y="2850"/>
                      </a:lnTo>
                      <a:lnTo>
                        <a:pt x="3534" y="2857"/>
                      </a:lnTo>
                      <a:lnTo>
                        <a:pt x="3532" y="2864"/>
                      </a:lnTo>
                      <a:lnTo>
                        <a:pt x="3531" y="2871"/>
                      </a:lnTo>
                      <a:lnTo>
                        <a:pt x="3529" y="2878"/>
                      </a:lnTo>
                      <a:lnTo>
                        <a:pt x="3529" y="2878"/>
                      </a:lnTo>
                      <a:close/>
                      <a:moveTo>
                        <a:pt x="2581" y="3009"/>
                      </a:moveTo>
                      <a:lnTo>
                        <a:pt x="2581" y="3009"/>
                      </a:lnTo>
                      <a:lnTo>
                        <a:pt x="2590" y="2994"/>
                      </a:lnTo>
                      <a:lnTo>
                        <a:pt x="2598" y="2978"/>
                      </a:lnTo>
                      <a:lnTo>
                        <a:pt x="2609" y="2947"/>
                      </a:lnTo>
                      <a:lnTo>
                        <a:pt x="2609" y="2947"/>
                      </a:lnTo>
                      <a:lnTo>
                        <a:pt x="2609" y="2945"/>
                      </a:lnTo>
                      <a:lnTo>
                        <a:pt x="2607" y="2943"/>
                      </a:lnTo>
                      <a:lnTo>
                        <a:pt x="2603" y="2942"/>
                      </a:lnTo>
                      <a:lnTo>
                        <a:pt x="2595" y="2940"/>
                      </a:lnTo>
                      <a:lnTo>
                        <a:pt x="2595" y="2940"/>
                      </a:lnTo>
                      <a:lnTo>
                        <a:pt x="2588" y="2942"/>
                      </a:lnTo>
                      <a:lnTo>
                        <a:pt x="2581" y="2945"/>
                      </a:lnTo>
                      <a:lnTo>
                        <a:pt x="2572" y="2952"/>
                      </a:lnTo>
                      <a:lnTo>
                        <a:pt x="2564" y="2959"/>
                      </a:lnTo>
                      <a:lnTo>
                        <a:pt x="2548" y="2980"/>
                      </a:lnTo>
                      <a:lnTo>
                        <a:pt x="2531" y="3002"/>
                      </a:lnTo>
                      <a:lnTo>
                        <a:pt x="2515" y="3025"/>
                      </a:lnTo>
                      <a:lnTo>
                        <a:pt x="2503" y="3047"/>
                      </a:lnTo>
                      <a:lnTo>
                        <a:pt x="2494" y="3063"/>
                      </a:lnTo>
                      <a:lnTo>
                        <a:pt x="2491" y="3071"/>
                      </a:lnTo>
                      <a:lnTo>
                        <a:pt x="2491" y="3071"/>
                      </a:lnTo>
                      <a:lnTo>
                        <a:pt x="2493" y="3058"/>
                      </a:lnTo>
                      <a:lnTo>
                        <a:pt x="2498" y="3042"/>
                      </a:lnTo>
                      <a:lnTo>
                        <a:pt x="2503" y="3027"/>
                      </a:lnTo>
                      <a:lnTo>
                        <a:pt x="2512" y="3013"/>
                      </a:lnTo>
                      <a:lnTo>
                        <a:pt x="2520" y="2997"/>
                      </a:lnTo>
                      <a:lnTo>
                        <a:pt x="2531" y="2982"/>
                      </a:lnTo>
                      <a:lnTo>
                        <a:pt x="2557" y="2952"/>
                      </a:lnTo>
                      <a:lnTo>
                        <a:pt x="2584" y="2924"/>
                      </a:lnTo>
                      <a:lnTo>
                        <a:pt x="2614" y="2897"/>
                      </a:lnTo>
                      <a:lnTo>
                        <a:pt x="2647" y="2873"/>
                      </a:lnTo>
                      <a:lnTo>
                        <a:pt x="2678" y="2850"/>
                      </a:lnTo>
                      <a:lnTo>
                        <a:pt x="2678" y="2850"/>
                      </a:lnTo>
                      <a:lnTo>
                        <a:pt x="2676" y="2869"/>
                      </a:lnTo>
                      <a:lnTo>
                        <a:pt x="2671" y="2888"/>
                      </a:lnTo>
                      <a:lnTo>
                        <a:pt x="2662" y="2909"/>
                      </a:lnTo>
                      <a:lnTo>
                        <a:pt x="2650" y="2930"/>
                      </a:lnTo>
                      <a:lnTo>
                        <a:pt x="2636" y="2950"/>
                      </a:lnTo>
                      <a:lnTo>
                        <a:pt x="2619" y="2971"/>
                      </a:lnTo>
                      <a:lnTo>
                        <a:pt x="2602" y="2990"/>
                      </a:lnTo>
                      <a:lnTo>
                        <a:pt x="2581" y="3009"/>
                      </a:lnTo>
                      <a:lnTo>
                        <a:pt x="2581" y="3009"/>
                      </a:lnTo>
                      <a:close/>
                      <a:moveTo>
                        <a:pt x="1709" y="3065"/>
                      </a:moveTo>
                      <a:lnTo>
                        <a:pt x="1709" y="3065"/>
                      </a:lnTo>
                      <a:lnTo>
                        <a:pt x="1688" y="3033"/>
                      </a:lnTo>
                      <a:lnTo>
                        <a:pt x="1666" y="3002"/>
                      </a:lnTo>
                      <a:lnTo>
                        <a:pt x="1642" y="2971"/>
                      </a:lnTo>
                      <a:lnTo>
                        <a:pt x="1612" y="2940"/>
                      </a:lnTo>
                      <a:lnTo>
                        <a:pt x="1612" y="2940"/>
                      </a:lnTo>
                      <a:lnTo>
                        <a:pt x="1609" y="2940"/>
                      </a:lnTo>
                      <a:lnTo>
                        <a:pt x="1602" y="2938"/>
                      </a:lnTo>
                      <a:lnTo>
                        <a:pt x="1598" y="2940"/>
                      </a:lnTo>
                      <a:lnTo>
                        <a:pt x="1595" y="2943"/>
                      </a:lnTo>
                      <a:lnTo>
                        <a:pt x="1593" y="2947"/>
                      </a:lnTo>
                      <a:lnTo>
                        <a:pt x="1591" y="2954"/>
                      </a:lnTo>
                      <a:lnTo>
                        <a:pt x="1591" y="2954"/>
                      </a:lnTo>
                      <a:lnTo>
                        <a:pt x="1593" y="2959"/>
                      </a:lnTo>
                      <a:lnTo>
                        <a:pt x="1595" y="2966"/>
                      </a:lnTo>
                      <a:lnTo>
                        <a:pt x="1604" y="2978"/>
                      </a:lnTo>
                      <a:lnTo>
                        <a:pt x="1612" y="2990"/>
                      </a:lnTo>
                      <a:lnTo>
                        <a:pt x="1619" y="3002"/>
                      </a:lnTo>
                      <a:lnTo>
                        <a:pt x="1619" y="3002"/>
                      </a:lnTo>
                      <a:lnTo>
                        <a:pt x="1597" y="2988"/>
                      </a:lnTo>
                      <a:lnTo>
                        <a:pt x="1578" y="2971"/>
                      </a:lnTo>
                      <a:lnTo>
                        <a:pt x="1560" y="2952"/>
                      </a:lnTo>
                      <a:lnTo>
                        <a:pt x="1548" y="2931"/>
                      </a:lnTo>
                      <a:lnTo>
                        <a:pt x="1536" y="2911"/>
                      </a:lnTo>
                      <a:lnTo>
                        <a:pt x="1529" y="2890"/>
                      </a:lnTo>
                      <a:lnTo>
                        <a:pt x="1524" y="2869"/>
                      </a:lnTo>
                      <a:lnTo>
                        <a:pt x="1522" y="2850"/>
                      </a:lnTo>
                      <a:lnTo>
                        <a:pt x="1522" y="2850"/>
                      </a:lnTo>
                      <a:lnTo>
                        <a:pt x="1548" y="2866"/>
                      </a:lnTo>
                      <a:lnTo>
                        <a:pt x="1576" y="2888"/>
                      </a:lnTo>
                      <a:lnTo>
                        <a:pt x="1605" y="2914"/>
                      </a:lnTo>
                      <a:lnTo>
                        <a:pt x="1635" y="2943"/>
                      </a:lnTo>
                      <a:lnTo>
                        <a:pt x="1661" y="2975"/>
                      </a:lnTo>
                      <a:lnTo>
                        <a:pt x="1683" y="3007"/>
                      </a:lnTo>
                      <a:lnTo>
                        <a:pt x="1692" y="3021"/>
                      </a:lnTo>
                      <a:lnTo>
                        <a:pt x="1700" y="3037"/>
                      </a:lnTo>
                      <a:lnTo>
                        <a:pt x="1706" y="3051"/>
                      </a:lnTo>
                      <a:lnTo>
                        <a:pt x="1709" y="3065"/>
                      </a:lnTo>
                      <a:lnTo>
                        <a:pt x="1709" y="3065"/>
                      </a:lnTo>
                      <a:close/>
                      <a:moveTo>
                        <a:pt x="706" y="2864"/>
                      </a:moveTo>
                      <a:lnTo>
                        <a:pt x="706" y="2864"/>
                      </a:lnTo>
                      <a:lnTo>
                        <a:pt x="699" y="2866"/>
                      </a:lnTo>
                      <a:lnTo>
                        <a:pt x="692" y="2867"/>
                      </a:lnTo>
                      <a:lnTo>
                        <a:pt x="685" y="2873"/>
                      </a:lnTo>
                      <a:lnTo>
                        <a:pt x="678" y="2878"/>
                      </a:lnTo>
                      <a:lnTo>
                        <a:pt x="678" y="2878"/>
                      </a:lnTo>
                      <a:lnTo>
                        <a:pt x="675" y="2871"/>
                      </a:lnTo>
                      <a:lnTo>
                        <a:pt x="673" y="2860"/>
                      </a:lnTo>
                      <a:lnTo>
                        <a:pt x="671" y="2850"/>
                      </a:lnTo>
                      <a:lnTo>
                        <a:pt x="671" y="2850"/>
                      </a:lnTo>
                      <a:lnTo>
                        <a:pt x="682" y="2852"/>
                      </a:lnTo>
                      <a:lnTo>
                        <a:pt x="692" y="2854"/>
                      </a:lnTo>
                      <a:lnTo>
                        <a:pt x="699" y="2859"/>
                      </a:lnTo>
                      <a:lnTo>
                        <a:pt x="706" y="2864"/>
                      </a:lnTo>
                      <a:lnTo>
                        <a:pt x="706" y="2864"/>
                      </a:lnTo>
                      <a:close/>
                      <a:moveTo>
                        <a:pt x="3875" y="2836"/>
                      </a:moveTo>
                      <a:lnTo>
                        <a:pt x="3875" y="2836"/>
                      </a:lnTo>
                      <a:lnTo>
                        <a:pt x="3806" y="2885"/>
                      </a:lnTo>
                      <a:lnTo>
                        <a:pt x="3806" y="2885"/>
                      </a:lnTo>
                      <a:lnTo>
                        <a:pt x="3806" y="2883"/>
                      </a:lnTo>
                      <a:lnTo>
                        <a:pt x="3804" y="2880"/>
                      </a:lnTo>
                      <a:lnTo>
                        <a:pt x="3799" y="2874"/>
                      </a:lnTo>
                      <a:lnTo>
                        <a:pt x="3792" y="2873"/>
                      </a:lnTo>
                      <a:lnTo>
                        <a:pt x="3785" y="2871"/>
                      </a:lnTo>
                      <a:lnTo>
                        <a:pt x="3785" y="2871"/>
                      </a:lnTo>
                      <a:lnTo>
                        <a:pt x="3793" y="2864"/>
                      </a:lnTo>
                      <a:lnTo>
                        <a:pt x="3802" y="2857"/>
                      </a:lnTo>
                      <a:lnTo>
                        <a:pt x="3819" y="2848"/>
                      </a:lnTo>
                      <a:lnTo>
                        <a:pt x="3837" y="2841"/>
                      </a:lnTo>
                      <a:lnTo>
                        <a:pt x="3854" y="2836"/>
                      </a:lnTo>
                      <a:lnTo>
                        <a:pt x="3875" y="2836"/>
                      </a:lnTo>
                      <a:close/>
                      <a:moveTo>
                        <a:pt x="3591" y="2899"/>
                      </a:moveTo>
                      <a:lnTo>
                        <a:pt x="3591" y="2899"/>
                      </a:lnTo>
                      <a:lnTo>
                        <a:pt x="3584" y="2897"/>
                      </a:lnTo>
                      <a:lnTo>
                        <a:pt x="3577" y="2893"/>
                      </a:lnTo>
                      <a:lnTo>
                        <a:pt x="3557" y="2885"/>
                      </a:lnTo>
                      <a:lnTo>
                        <a:pt x="3557" y="2885"/>
                      </a:lnTo>
                      <a:lnTo>
                        <a:pt x="3567" y="2860"/>
                      </a:lnTo>
                      <a:lnTo>
                        <a:pt x="3577" y="2836"/>
                      </a:lnTo>
                      <a:lnTo>
                        <a:pt x="3577" y="2836"/>
                      </a:lnTo>
                      <a:lnTo>
                        <a:pt x="3581" y="2847"/>
                      </a:lnTo>
                      <a:lnTo>
                        <a:pt x="3584" y="2859"/>
                      </a:lnTo>
                      <a:lnTo>
                        <a:pt x="3591" y="2899"/>
                      </a:lnTo>
                      <a:lnTo>
                        <a:pt x="3591" y="2899"/>
                      </a:lnTo>
                      <a:close/>
                      <a:moveTo>
                        <a:pt x="643" y="2871"/>
                      </a:moveTo>
                      <a:lnTo>
                        <a:pt x="643" y="2892"/>
                      </a:lnTo>
                      <a:lnTo>
                        <a:pt x="643" y="2892"/>
                      </a:lnTo>
                      <a:lnTo>
                        <a:pt x="638" y="2893"/>
                      </a:lnTo>
                      <a:lnTo>
                        <a:pt x="631" y="2895"/>
                      </a:lnTo>
                      <a:lnTo>
                        <a:pt x="623" y="2897"/>
                      </a:lnTo>
                      <a:lnTo>
                        <a:pt x="609" y="2899"/>
                      </a:lnTo>
                      <a:lnTo>
                        <a:pt x="609" y="2899"/>
                      </a:lnTo>
                      <a:lnTo>
                        <a:pt x="619" y="2862"/>
                      </a:lnTo>
                      <a:lnTo>
                        <a:pt x="621" y="2848"/>
                      </a:lnTo>
                      <a:lnTo>
                        <a:pt x="623" y="2836"/>
                      </a:lnTo>
                      <a:lnTo>
                        <a:pt x="623" y="2836"/>
                      </a:lnTo>
                      <a:lnTo>
                        <a:pt x="628" y="2843"/>
                      </a:lnTo>
                      <a:lnTo>
                        <a:pt x="633" y="2850"/>
                      </a:lnTo>
                      <a:lnTo>
                        <a:pt x="643" y="2871"/>
                      </a:lnTo>
                      <a:lnTo>
                        <a:pt x="643" y="2871"/>
                      </a:lnTo>
                      <a:close/>
                      <a:moveTo>
                        <a:pt x="360" y="2836"/>
                      </a:moveTo>
                      <a:lnTo>
                        <a:pt x="360" y="2836"/>
                      </a:lnTo>
                      <a:lnTo>
                        <a:pt x="375" y="2843"/>
                      </a:lnTo>
                      <a:lnTo>
                        <a:pt x="391" y="2852"/>
                      </a:lnTo>
                      <a:lnTo>
                        <a:pt x="407" y="2864"/>
                      </a:lnTo>
                      <a:lnTo>
                        <a:pt x="422" y="2878"/>
                      </a:lnTo>
                      <a:lnTo>
                        <a:pt x="422" y="2878"/>
                      </a:lnTo>
                      <a:lnTo>
                        <a:pt x="420" y="2878"/>
                      </a:lnTo>
                      <a:lnTo>
                        <a:pt x="417" y="2880"/>
                      </a:lnTo>
                      <a:lnTo>
                        <a:pt x="413" y="2885"/>
                      </a:lnTo>
                      <a:lnTo>
                        <a:pt x="410" y="2892"/>
                      </a:lnTo>
                      <a:lnTo>
                        <a:pt x="408" y="2899"/>
                      </a:lnTo>
                      <a:lnTo>
                        <a:pt x="408" y="2899"/>
                      </a:lnTo>
                      <a:lnTo>
                        <a:pt x="387" y="2880"/>
                      </a:lnTo>
                      <a:lnTo>
                        <a:pt x="367" y="2862"/>
                      </a:lnTo>
                      <a:lnTo>
                        <a:pt x="346" y="2848"/>
                      </a:lnTo>
                      <a:lnTo>
                        <a:pt x="325" y="2836"/>
                      </a:lnTo>
                      <a:lnTo>
                        <a:pt x="360" y="2836"/>
                      </a:lnTo>
                      <a:close/>
                      <a:moveTo>
                        <a:pt x="3792" y="2809"/>
                      </a:moveTo>
                      <a:lnTo>
                        <a:pt x="3792" y="2809"/>
                      </a:lnTo>
                      <a:lnTo>
                        <a:pt x="3781" y="2817"/>
                      </a:lnTo>
                      <a:lnTo>
                        <a:pt x="3771" y="2824"/>
                      </a:lnTo>
                      <a:lnTo>
                        <a:pt x="3750" y="2836"/>
                      </a:lnTo>
                      <a:lnTo>
                        <a:pt x="3750" y="2836"/>
                      </a:lnTo>
                      <a:lnTo>
                        <a:pt x="3736" y="2835"/>
                      </a:lnTo>
                      <a:lnTo>
                        <a:pt x="3728" y="2833"/>
                      </a:lnTo>
                      <a:lnTo>
                        <a:pt x="3721" y="2831"/>
                      </a:lnTo>
                      <a:lnTo>
                        <a:pt x="3716" y="2829"/>
                      </a:lnTo>
                      <a:lnTo>
                        <a:pt x="3716" y="2829"/>
                      </a:lnTo>
                      <a:lnTo>
                        <a:pt x="3723" y="2819"/>
                      </a:lnTo>
                      <a:lnTo>
                        <a:pt x="3731" y="2810"/>
                      </a:lnTo>
                      <a:lnTo>
                        <a:pt x="3740" y="2803"/>
                      </a:lnTo>
                      <a:lnTo>
                        <a:pt x="3745" y="2802"/>
                      </a:lnTo>
                      <a:lnTo>
                        <a:pt x="3750" y="2802"/>
                      </a:lnTo>
                      <a:lnTo>
                        <a:pt x="3750" y="2802"/>
                      </a:lnTo>
                      <a:lnTo>
                        <a:pt x="3764" y="2803"/>
                      </a:lnTo>
                      <a:lnTo>
                        <a:pt x="3774" y="2805"/>
                      </a:lnTo>
                      <a:lnTo>
                        <a:pt x="3783" y="2807"/>
                      </a:lnTo>
                      <a:lnTo>
                        <a:pt x="3792" y="2809"/>
                      </a:lnTo>
                      <a:lnTo>
                        <a:pt x="3792" y="2809"/>
                      </a:lnTo>
                      <a:close/>
                      <a:moveTo>
                        <a:pt x="484" y="2829"/>
                      </a:moveTo>
                      <a:lnTo>
                        <a:pt x="484" y="2829"/>
                      </a:lnTo>
                      <a:lnTo>
                        <a:pt x="481" y="2831"/>
                      </a:lnTo>
                      <a:lnTo>
                        <a:pt x="476" y="2833"/>
                      </a:lnTo>
                      <a:lnTo>
                        <a:pt x="469" y="2835"/>
                      </a:lnTo>
                      <a:lnTo>
                        <a:pt x="457" y="2836"/>
                      </a:lnTo>
                      <a:lnTo>
                        <a:pt x="457" y="2836"/>
                      </a:lnTo>
                      <a:lnTo>
                        <a:pt x="451" y="2836"/>
                      </a:lnTo>
                      <a:lnTo>
                        <a:pt x="445" y="2835"/>
                      </a:lnTo>
                      <a:lnTo>
                        <a:pt x="432" y="2828"/>
                      </a:lnTo>
                      <a:lnTo>
                        <a:pt x="420" y="2819"/>
                      </a:lnTo>
                      <a:lnTo>
                        <a:pt x="408" y="2809"/>
                      </a:lnTo>
                      <a:lnTo>
                        <a:pt x="408" y="2809"/>
                      </a:lnTo>
                      <a:lnTo>
                        <a:pt x="417" y="2807"/>
                      </a:lnTo>
                      <a:lnTo>
                        <a:pt x="426" y="2805"/>
                      </a:lnTo>
                      <a:lnTo>
                        <a:pt x="434" y="2803"/>
                      </a:lnTo>
                      <a:lnTo>
                        <a:pt x="443" y="2802"/>
                      </a:lnTo>
                      <a:lnTo>
                        <a:pt x="443" y="2802"/>
                      </a:lnTo>
                      <a:lnTo>
                        <a:pt x="450" y="2802"/>
                      </a:lnTo>
                      <a:lnTo>
                        <a:pt x="457" y="2803"/>
                      </a:lnTo>
                      <a:lnTo>
                        <a:pt x="464" y="2807"/>
                      </a:lnTo>
                      <a:lnTo>
                        <a:pt x="469" y="2810"/>
                      </a:lnTo>
                      <a:lnTo>
                        <a:pt x="477" y="2819"/>
                      </a:lnTo>
                      <a:lnTo>
                        <a:pt x="484" y="2829"/>
                      </a:lnTo>
                      <a:lnTo>
                        <a:pt x="484" y="2829"/>
                      </a:lnTo>
                      <a:close/>
                      <a:moveTo>
                        <a:pt x="3563" y="2795"/>
                      </a:moveTo>
                      <a:lnTo>
                        <a:pt x="3563" y="2795"/>
                      </a:lnTo>
                      <a:lnTo>
                        <a:pt x="3557" y="2803"/>
                      </a:lnTo>
                      <a:lnTo>
                        <a:pt x="3550" y="2810"/>
                      </a:lnTo>
                      <a:lnTo>
                        <a:pt x="3539" y="2817"/>
                      </a:lnTo>
                      <a:lnTo>
                        <a:pt x="3529" y="2822"/>
                      </a:lnTo>
                      <a:lnTo>
                        <a:pt x="3501" y="2816"/>
                      </a:lnTo>
                      <a:lnTo>
                        <a:pt x="3522" y="2795"/>
                      </a:lnTo>
                      <a:lnTo>
                        <a:pt x="3563" y="2795"/>
                      </a:lnTo>
                      <a:close/>
                      <a:moveTo>
                        <a:pt x="685" y="2795"/>
                      </a:moveTo>
                      <a:lnTo>
                        <a:pt x="685" y="2795"/>
                      </a:lnTo>
                      <a:lnTo>
                        <a:pt x="687" y="2800"/>
                      </a:lnTo>
                      <a:lnTo>
                        <a:pt x="690" y="2805"/>
                      </a:lnTo>
                      <a:lnTo>
                        <a:pt x="699" y="2816"/>
                      </a:lnTo>
                      <a:lnTo>
                        <a:pt x="699" y="2816"/>
                      </a:lnTo>
                      <a:lnTo>
                        <a:pt x="695" y="2819"/>
                      </a:lnTo>
                      <a:lnTo>
                        <a:pt x="694" y="2821"/>
                      </a:lnTo>
                      <a:lnTo>
                        <a:pt x="688" y="2822"/>
                      </a:lnTo>
                      <a:lnTo>
                        <a:pt x="678" y="2822"/>
                      </a:lnTo>
                      <a:lnTo>
                        <a:pt x="678" y="2822"/>
                      </a:lnTo>
                      <a:lnTo>
                        <a:pt x="673" y="2822"/>
                      </a:lnTo>
                      <a:lnTo>
                        <a:pt x="668" y="2821"/>
                      </a:lnTo>
                      <a:lnTo>
                        <a:pt x="657" y="2814"/>
                      </a:lnTo>
                      <a:lnTo>
                        <a:pt x="647" y="2805"/>
                      </a:lnTo>
                      <a:lnTo>
                        <a:pt x="637" y="2795"/>
                      </a:lnTo>
                      <a:lnTo>
                        <a:pt x="685" y="2795"/>
                      </a:lnTo>
                      <a:close/>
                      <a:moveTo>
                        <a:pt x="3439" y="2829"/>
                      </a:moveTo>
                      <a:lnTo>
                        <a:pt x="3439" y="2829"/>
                      </a:lnTo>
                      <a:lnTo>
                        <a:pt x="3429" y="2824"/>
                      </a:lnTo>
                      <a:lnTo>
                        <a:pt x="3420" y="2817"/>
                      </a:lnTo>
                      <a:lnTo>
                        <a:pt x="3411" y="2810"/>
                      </a:lnTo>
                      <a:lnTo>
                        <a:pt x="3404" y="2802"/>
                      </a:lnTo>
                      <a:lnTo>
                        <a:pt x="3411" y="2788"/>
                      </a:lnTo>
                      <a:lnTo>
                        <a:pt x="3411" y="2788"/>
                      </a:lnTo>
                      <a:lnTo>
                        <a:pt x="3416" y="2791"/>
                      </a:lnTo>
                      <a:lnTo>
                        <a:pt x="3420" y="2795"/>
                      </a:lnTo>
                      <a:lnTo>
                        <a:pt x="3429" y="2805"/>
                      </a:lnTo>
                      <a:lnTo>
                        <a:pt x="3439" y="2829"/>
                      </a:lnTo>
                      <a:lnTo>
                        <a:pt x="3439" y="2829"/>
                      </a:lnTo>
                      <a:close/>
                      <a:moveTo>
                        <a:pt x="796" y="2802"/>
                      </a:moveTo>
                      <a:lnTo>
                        <a:pt x="796" y="2802"/>
                      </a:lnTo>
                      <a:lnTo>
                        <a:pt x="796" y="2807"/>
                      </a:lnTo>
                      <a:lnTo>
                        <a:pt x="794" y="2810"/>
                      </a:lnTo>
                      <a:lnTo>
                        <a:pt x="787" y="2817"/>
                      </a:lnTo>
                      <a:lnTo>
                        <a:pt x="778" y="2824"/>
                      </a:lnTo>
                      <a:lnTo>
                        <a:pt x="768" y="2829"/>
                      </a:lnTo>
                      <a:lnTo>
                        <a:pt x="768" y="2829"/>
                      </a:lnTo>
                      <a:lnTo>
                        <a:pt x="770" y="2819"/>
                      </a:lnTo>
                      <a:lnTo>
                        <a:pt x="773" y="2809"/>
                      </a:lnTo>
                      <a:lnTo>
                        <a:pt x="780" y="2798"/>
                      </a:lnTo>
                      <a:lnTo>
                        <a:pt x="789" y="2788"/>
                      </a:lnTo>
                      <a:lnTo>
                        <a:pt x="789" y="2788"/>
                      </a:lnTo>
                      <a:lnTo>
                        <a:pt x="791" y="2788"/>
                      </a:lnTo>
                      <a:lnTo>
                        <a:pt x="792" y="2786"/>
                      </a:lnTo>
                      <a:lnTo>
                        <a:pt x="794" y="2791"/>
                      </a:lnTo>
                      <a:lnTo>
                        <a:pt x="796" y="2802"/>
                      </a:lnTo>
                      <a:lnTo>
                        <a:pt x="796" y="2802"/>
                      </a:lnTo>
                      <a:close/>
                      <a:moveTo>
                        <a:pt x="3646" y="2822"/>
                      </a:moveTo>
                      <a:lnTo>
                        <a:pt x="3646" y="2822"/>
                      </a:lnTo>
                      <a:lnTo>
                        <a:pt x="3645" y="2831"/>
                      </a:lnTo>
                      <a:lnTo>
                        <a:pt x="3643" y="2840"/>
                      </a:lnTo>
                      <a:lnTo>
                        <a:pt x="3633" y="2857"/>
                      </a:lnTo>
                      <a:lnTo>
                        <a:pt x="3633" y="2857"/>
                      </a:lnTo>
                      <a:lnTo>
                        <a:pt x="3624" y="2850"/>
                      </a:lnTo>
                      <a:lnTo>
                        <a:pt x="3617" y="2841"/>
                      </a:lnTo>
                      <a:lnTo>
                        <a:pt x="3614" y="2829"/>
                      </a:lnTo>
                      <a:lnTo>
                        <a:pt x="3612" y="2816"/>
                      </a:lnTo>
                      <a:lnTo>
                        <a:pt x="3612" y="2816"/>
                      </a:lnTo>
                      <a:lnTo>
                        <a:pt x="3614" y="2805"/>
                      </a:lnTo>
                      <a:lnTo>
                        <a:pt x="3617" y="2795"/>
                      </a:lnTo>
                      <a:lnTo>
                        <a:pt x="3624" y="2784"/>
                      </a:lnTo>
                      <a:lnTo>
                        <a:pt x="3633" y="2774"/>
                      </a:lnTo>
                      <a:lnTo>
                        <a:pt x="3633" y="2774"/>
                      </a:lnTo>
                      <a:lnTo>
                        <a:pt x="3633" y="2779"/>
                      </a:lnTo>
                      <a:lnTo>
                        <a:pt x="3634" y="2784"/>
                      </a:lnTo>
                      <a:lnTo>
                        <a:pt x="3640" y="2795"/>
                      </a:lnTo>
                      <a:lnTo>
                        <a:pt x="3645" y="2809"/>
                      </a:lnTo>
                      <a:lnTo>
                        <a:pt x="3646" y="2816"/>
                      </a:lnTo>
                      <a:lnTo>
                        <a:pt x="3646" y="2822"/>
                      </a:lnTo>
                      <a:lnTo>
                        <a:pt x="3646" y="2822"/>
                      </a:lnTo>
                      <a:close/>
                      <a:moveTo>
                        <a:pt x="588" y="2816"/>
                      </a:moveTo>
                      <a:lnTo>
                        <a:pt x="588" y="2816"/>
                      </a:lnTo>
                      <a:lnTo>
                        <a:pt x="586" y="2829"/>
                      </a:lnTo>
                      <a:lnTo>
                        <a:pt x="585" y="2838"/>
                      </a:lnTo>
                      <a:lnTo>
                        <a:pt x="574" y="2857"/>
                      </a:lnTo>
                      <a:lnTo>
                        <a:pt x="574" y="2857"/>
                      </a:lnTo>
                      <a:lnTo>
                        <a:pt x="567" y="2850"/>
                      </a:lnTo>
                      <a:lnTo>
                        <a:pt x="562" y="2841"/>
                      </a:lnTo>
                      <a:lnTo>
                        <a:pt x="555" y="2833"/>
                      </a:lnTo>
                      <a:lnTo>
                        <a:pt x="554" y="2828"/>
                      </a:lnTo>
                      <a:lnTo>
                        <a:pt x="554" y="2822"/>
                      </a:lnTo>
                      <a:lnTo>
                        <a:pt x="554" y="2822"/>
                      </a:lnTo>
                      <a:lnTo>
                        <a:pt x="554" y="2816"/>
                      </a:lnTo>
                      <a:lnTo>
                        <a:pt x="555" y="2809"/>
                      </a:lnTo>
                      <a:lnTo>
                        <a:pt x="562" y="2795"/>
                      </a:lnTo>
                      <a:lnTo>
                        <a:pt x="574" y="2774"/>
                      </a:lnTo>
                      <a:lnTo>
                        <a:pt x="574" y="2774"/>
                      </a:lnTo>
                      <a:lnTo>
                        <a:pt x="585" y="2795"/>
                      </a:lnTo>
                      <a:lnTo>
                        <a:pt x="586" y="2805"/>
                      </a:lnTo>
                      <a:lnTo>
                        <a:pt x="588" y="2816"/>
                      </a:lnTo>
                      <a:lnTo>
                        <a:pt x="588" y="2816"/>
                      </a:lnTo>
                      <a:close/>
                      <a:moveTo>
                        <a:pt x="733" y="2802"/>
                      </a:moveTo>
                      <a:lnTo>
                        <a:pt x="733" y="2802"/>
                      </a:lnTo>
                      <a:lnTo>
                        <a:pt x="730" y="2795"/>
                      </a:lnTo>
                      <a:lnTo>
                        <a:pt x="728" y="2786"/>
                      </a:lnTo>
                      <a:lnTo>
                        <a:pt x="727" y="2767"/>
                      </a:lnTo>
                      <a:lnTo>
                        <a:pt x="727" y="2767"/>
                      </a:lnTo>
                      <a:lnTo>
                        <a:pt x="735" y="2767"/>
                      </a:lnTo>
                      <a:lnTo>
                        <a:pt x="740" y="2771"/>
                      </a:lnTo>
                      <a:lnTo>
                        <a:pt x="747" y="2774"/>
                      </a:lnTo>
                      <a:lnTo>
                        <a:pt x="747" y="2774"/>
                      </a:lnTo>
                      <a:lnTo>
                        <a:pt x="746" y="2781"/>
                      </a:lnTo>
                      <a:lnTo>
                        <a:pt x="744" y="2788"/>
                      </a:lnTo>
                      <a:lnTo>
                        <a:pt x="739" y="2795"/>
                      </a:lnTo>
                      <a:lnTo>
                        <a:pt x="733" y="2802"/>
                      </a:lnTo>
                      <a:lnTo>
                        <a:pt x="733" y="2802"/>
                      </a:lnTo>
                      <a:close/>
                      <a:moveTo>
                        <a:pt x="3473" y="2802"/>
                      </a:moveTo>
                      <a:lnTo>
                        <a:pt x="3453" y="2781"/>
                      </a:lnTo>
                      <a:lnTo>
                        <a:pt x="3453" y="2781"/>
                      </a:lnTo>
                      <a:lnTo>
                        <a:pt x="3453" y="2777"/>
                      </a:lnTo>
                      <a:lnTo>
                        <a:pt x="3454" y="2776"/>
                      </a:lnTo>
                      <a:lnTo>
                        <a:pt x="3461" y="2771"/>
                      </a:lnTo>
                      <a:lnTo>
                        <a:pt x="3473" y="2760"/>
                      </a:lnTo>
                      <a:lnTo>
                        <a:pt x="3473" y="2760"/>
                      </a:lnTo>
                      <a:lnTo>
                        <a:pt x="3475" y="2771"/>
                      </a:lnTo>
                      <a:lnTo>
                        <a:pt x="3477" y="2781"/>
                      </a:lnTo>
                      <a:lnTo>
                        <a:pt x="3477" y="2791"/>
                      </a:lnTo>
                      <a:lnTo>
                        <a:pt x="3475" y="2797"/>
                      </a:lnTo>
                      <a:lnTo>
                        <a:pt x="3473" y="2802"/>
                      </a:lnTo>
                      <a:lnTo>
                        <a:pt x="3473" y="2802"/>
                      </a:lnTo>
                      <a:close/>
                      <a:moveTo>
                        <a:pt x="3847" y="2753"/>
                      </a:moveTo>
                      <a:lnTo>
                        <a:pt x="3806" y="2774"/>
                      </a:lnTo>
                      <a:lnTo>
                        <a:pt x="3806" y="2774"/>
                      </a:lnTo>
                      <a:lnTo>
                        <a:pt x="3788" y="2772"/>
                      </a:lnTo>
                      <a:lnTo>
                        <a:pt x="3778" y="2771"/>
                      </a:lnTo>
                      <a:lnTo>
                        <a:pt x="3769" y="2769"/>
                      </a:lnTo>
                      <a:lnTo>
                        <a:pt x="3764" y="2767"/>
                      </a:lnTo>
                      <a:lnTo>
                        <a:pt x="3764" y="2767"/>
                      </a:lnTo>
                      <a:lnTo>
                        <a:pt x="3773" y="2758"/>
                      </a:lnTo>
                      <a:lnTo>
                        <a:pt x="3783" y="2752"/>
                      </a:lnTo>
                      <a:lnTo>
                        <a:pt x="3792" y="2748"/>
                      </a:lnTo>
                      <a:lnTo>
                        <a:pt x="3806" y="2746"/>
                      </a:lnTo>
                      <a:lnTo>
                        <a:pt x="3806" y="2746"/>
                      </a:lnTo>
                      <a:lnTo>
                        <a:pt x="3816" y="2748"/>
                      </a:lnTo>
                      <a:lnTo>
                        <a:pt x="3826" y="2750"/>
                      </a:lnTo>
                      <a:lnTo>
                        <a:pt x="3837" y="2752"/>
                      </a:lnTo>
                      <a:lnTo>
                        <a:pt x="3847" y="2753"/>
                      </a:lnTo>
                      <a:lnTo>
                        <a:pt x="3847" y="2753"/>
                      </a:lnTo>
                      <a:close/>
                      <a:moveTo>
                        <a:pt x="3709" y="2968"/>
                      </a:moveTo>
                      <a:lnTo>
                        <a:pt x="3709" y="2968"/>
                      </a:lnTo>
                      <a:lnTo>
                        <a:pt x="3723" y="2966"/>
                      </a:lnTo>
                      <a:lnTo>
                        <a:pt x="3742" y="2963"/>
                      </a:lnTo>
                      <a:lnTo>
                        <a:pt x="3761" y="2959"/>
                      </a:lnTo>
                      <a:lnTo>
                        <a:pt x="3778" y="2954"/>
                      </a:lnTo>
                      <a:lnTo>
                        <a:pt x="3778" y="2954"/>
                      </a:lnTo>
                      <a:lnTo>
                        <a:pt x="3774" y="2964"/>
                      </a:lnTo>
                      <a:lnTo>
                        <a:pt x="3768" y="2976"/>
                      </a:lnTo>
                      <a:lnTo>
                        <a:pt x="3757" y="2988"/>
                      </a:lnTo>
                      <a:lnTo>
                        <a:pt x="3745" y="3002"/>
                      </a:lnTo>
                      <a:lnTo>
                        <a:pt x="3717" y="3032"/>
                      </a:lnTo>
                      <a:lnTo>
                        <a:pt x="3685" y="3061"/>
                      </a:lnTo>
                      <a:lnTo>
                        <a:pt x="3648" y="3089"/>
                      </a:lnTo>
                      <a:lnTo>
                        <a:pt x="3615" y="3113"/>
                      </a:lnTo>
                      <a:lnTo>
                        <a:pt x="3600" y="3122"/>
                      </a:lnTo>
                      <a:lnTo>
                        <a:pt x="3586" y="3129"/>
                      </a:lnTo>
                      <a:lnTo>
                        <a:pt x="3574" y="3132"/>
                      </a:lnTo>
                      <a:lnTo>
                        <a:pt x="3563" y="3134"/>
                      </a:lnTo>
                      <a:lnTo>
                        <a:pt x="3563" y="3134"/>
                      </a:lnTo>
                      <a:lnTo>
                        <a:pt x="3550" y="3134"/>
                      </a:lnTo>
                      <a:lnTo>
                        <a:pt x="3534" y="3130"/>
                      </a:lnTo>
                      <a:lnTo>
                        <a:pt x="3518" y="3127"/>
                      </a:lnTo>
                      <a:lnTo>
                        <a:pt x="3501" y="3122"/>
                      </a:lnTo>
                      <a:lnTo>
                        <a:pt x="3467" y="3106"/>
                      </a:lnTo>
                      <a:lnTo>
                        <a:pt x="3429" y="3089"/>
                      </a:lnTo>
                      <a:lnTo>
                        <a:pt x="3389" y="3066"/>
                      </a:lnTo>
                      <a:lnTo>
                        <a:pt x="3347" y="3042"/>
                      </a:lnTo>
                      <a:lnTo>
                        <a:pt x="3264" y="2988"/>
                      </a:lnTo>
                      <a:lnTo>
                        <a:pt x="3179" y="2935"/>
                      </a:lnTo>
                      <a:lnTo>
                        <a:pt x="3138" y="2911"/>
                      </a:lnTo>
                      <a:lnTo>
                        <a:pt x="3100" y="2888"/>
                      </a:lnTo>
                      <a:lnTo>
                        <a:pt x="3062" y="2871"/>
                      </a:lnTo>
                      <a:lnTo>
                        <a:pt x="3027" y="2855"/>
                      </a:lnTo>
                      <a:lnTo>
                        <a:pt x="3012" y="2850"/>
                      </a:lnTo>
                      <a:lnTo>
                        <a:pt x="2996" y="2847"/>
                      </a:lnTo>
                      <a:lnTo>
                        <a:pt x="2982" y="2843"/>
                      </a:lnTo>
                      <a:lnTo>
                        <a:pt x="2968" y="2843"/>
                      </a:lnTo>
                      <a:lnTo>
                        <a:pt x="2968" y="2843"/>
                      </a:lnTo>
                      <a:lnTo>
                        <a:pt x="2955" y="2845"/>
                      </a:lnTo>
                      <a:lnTo>
                        <a:pt x="2937" y="2850"/>
                      </a:lnTo>
                      <a:lnTo>
                        <a:pt x="2899" y="2864"/>
                      </a:lnTo>
                      <a:lnTo>
                        <a:pt x="2899" y="2864"/>
                      </a:lnTo>
                      <a:lnTo>
                        <a:pt x="2953" y="2835"/>
                      </a:lnTo>
                      <a:lnTo>
                        <a:pt x="2987" y="2814"/>
                      </a:lnTo>
                      <a:lnTo>
                        <a:pt x="3027" y="2795"/>
                      </a:lnTo>
                      <a:lnTo>
                        <a:pt x="3065" y="2776"/>
                      </a:lnTo>
                      <a:lnTo>
                        <a:pt x="3105" y="2760"/>
                      </a:lnTo>
                      <a:lnTo>
                        <a:pt x="3122" y="2755"/>
                      </a:lnTo>
                      <a:lnTo>
                        <a:pt x="3140" y="2750"/>
                      </a:lnTo>
                      <a:lnTo>
                        <a:pt x="3155" y="2748"/>
                      </a:lnTo>
                      <a:lnTo>
                        <a:pt x="3169" y="2746"/>
                      </a:lnTo>
                      <a:lnTo>
                        <a:pt x="3169" y="2746"/>
                      </a:lnTo>
                      <a:lnTo>
                        <a:pt x="3185" y="2748"/>
                      </a:lnTo>
                      <a:lnTo>
                        <a:pt x="3204" y="2755"/>
                      </a:lnTo>
                      <a:lnTo>
                        <a:pt x="3230" y="2767"/>
                      </a:lnTo>
                      <a:lnTo>
                        <a:pt x="3261" y="2781"/>
                      </a:lnTo>
                      <a:lnTo>
                        <a:pt x="3330" y="2816"/>
                      </a:lnTo>
                      <a:lnTo>
                        <a:pt x="3411" y="2857"/>
                      </a:lnTo>
                      <a:lnTo>
                        <a:pt x="3494" y="2897"/>
                      </a:lnTo>
                      <a:lnTo>
                        <a:pt x="3534" y="2916"/>
                      </a:lnTo>
                      <a:lnTo>
                        <a:pt x="3576" y="2933"/>
                      </a:lnTo>
                      <a:lnTo>
                        <a:pt x="3614" y="2947"/>
                      </a:lnTo>
                      <a:lnTo>
                        <a:pt x="3648" y="2957"/>
                      </a:lnTo>
                      <a:lnTo>
                        <a:pt x="3681" y="2966"/>
                      </a:lnTo>
                      <a:lnTo>
                        <a:pt x="3695" y="2968"/>
                      </a:lnTo>
                      <a:lnTo>
                        <a:pt x="3709" y="2968"/>
                      </a:lnTo>
                      <a:lnTo>
                        <a:pt x="3709" y="2968"/>
                      </a:lnTo>
                      <a:close/>
                      <a:moveTo>
                        <a:pt x="1301" y="2864"/>
                      </a:moveTo>
                      <a:lnTo>
                        <a:pt x="1301" y="2864"/>
                      </a:lnTo>
                      <a:lnTo>
                        <a:pt x="1263" y="2850"/>
                      </a:lnTo>
                      <a:lnTo>
                        <a:pt x="1242" y="2845"/>
                      </a:lnTo>
                      <a:lnTo>
                        <a:pt x="1225" y="2843"/>
                      </a:lnTo>
                      <a:lnTo>
                        <a:pt x="1225" y="2843"/>
                      </a:lnTo>
                      <a:lnTo>
                        <a:pt x="1209" y="2843"/>
                      </a:lnTo>
                      <a:lnTo>
                        <a:pt x="1194" y="2847"/>
                      </a:lnTo>
                      <a:lnTo>
                        <a:pt x="1178" y="2850"/>
                      </a:lnTo>
                      <a:lnTo>
                        <a:pt x="1161" y="2855"/>
                      </a:lnTo>
                      <a:lnTo>
                        <a:pt x="1126" y="2869"/>
                      </a:lnTo>
                      <a:lnTo>
                        <a:pt x="1090" y="2888"/>
                      </a:lnTo>
                      <a:lnTo>
                        <a:pt x="1053" y="2909"/>
                      </a:lnTo>
                      <a:lnTo>
                        <a:pt x="1015" y="2933"/>
                      </a:lnTo>
                      <a:lnTo>
                        <a:pt x="938" y="2985"/>
                      </a:lnTo>
                      <a:lnTo>
                        <a:pt x="858" y="3037"/>
                      </a:lnTo>
                      <a:lnTo>
                        <a:pt x="820" y="3061"/>
                      </a:lnTo>
                      <a:lnTo>
                        <a:pt x="782" y="3082"/>
                      </a:lnTo>
                      <a:lnTo>
                        <a:pt x="746" y="3101"/>
                      </a:lnTo>
                      <a:lnTo>
                        <a:pt x="709" y="3115"/>
                      </a:lnTo>
                      <a:lnTo>
                        <a:pt x="692" y="3120"/>
                      </a:lnTo>
                      <a:lnTo>
                        <a:pt x="676" y="3123"/>
                      </a:lnTo>
                      <a:lnTo>
                        <a:pt x="659" y="3127"/>
                      </a:lnTo>
                      <a:lnTo>
                        <a:pt x="643" y="3127"/>
                      </a:lnTo>
                      <a:lnTo>
                        <a:pt x="643" y="3127"/>
                      </a:lnTo>
                      <a:lnTo>
                        <a:pt x="630" y="3125"/>
                      </a:lnTo>
                      <a:lnTo>
                        <a:pt x="614" y="3123"/>
                      </a:lnTo>
                      <a:lnTo>
                        <a:pt x="600" y="3120"/>
                      </a:lnTo>
                      <a:lnTo>
                        <a:pt x="586" y="3113"/>
                      </a:lnTo>
                      <a:lnTo>
                        <a:pt x="571" y="3106"/>
                      </a:lnTo>
                      <a:lnTo>
                        <a:pt x="557" y="3097"/>
                      </a:lnTo>
                      <a:lnTo>
                        <a:pt x="541" y="3087"/>
                      </a:lnTo>
                      <a:lnTo>
                        <a:pt x="528" y="3077"/>
                      </a:lnTo>
                      <a:lnTo>
                        <a:pt x="500" y="3051"/>
                      </a:lnTo>
                      <a:lnTo>
                        <a:pt x="472" y="3021"/>
                      </a:lnTo>
                      <a:lnTo>
                        <a:pt x="446" y="2988"/>
                      </a:lnTo>
                      <a:lnTo>
                        <a:pt x="422" y="2954"/>
                      </a:lnTo>
                      <a:lnTo>
                        <a:pt x="422" y="2954"/>
                      </a:lnTo>
                      <a:lnTo>
                        <a:pt x="439" y="2959"/>
                      </a:lnTo>
                      <a:lnTo>
                        <a:pt x="460" y="2963"/>
                      </a:lnTo>
                      <a:lnTo>
                        <a:pt x="477" y="2966"/>
                      </a:lnTo>
                      <a:lnTo>
                        <a:pt x="491" y="2968"/>
                      </a:lnTo>
                      <a:lnTo>
                        <a:pt x="491" y="2968"/>
                      </a:lnTo>
                      <a:lnTo>
                        <a:pt x="507" y="2968"/>
                      </a:lnTo>
                      <a:lnTo>
                        <a:pt x="521" y="2966"/>
                      </a:lnTo>
                      <a:lnTo>
                        <a:pt x="555" y="2957"/>
                      </a:lnTo>
                      <a:lnTo>
                        <a:pt x="590" y="2947"/>
                      </a:lnTo>
                      <a:lnTo>
                        <a:pt x="628" y="2933"/>
                      </a:lnTo>
                      <a:lnTo>
                        <a:pt x="668" y="2916"/>
                      </a:lnTo>
                      <a:lnTo>
                        <a:pt x="707" y="2897"/>
                      </a:lnTo>
                      <a:lnTo>
                        <a:pt x="787" y="2857"/>
                      </a:lnTo>
                      <a:lnTo>
                        <a:pt x="863" y="2816"/>
                      </a:lnTo>
                      <a:lnTo>
                        <a:pt x="932" y="2781"/>
                      </a:lnTo>
                      <a:lnTo>
                        <a:pt x="964" y="2767"/>
                      </a:lnTo>
                      <a:lnTo>
                        <a:pt x="989" y="2755"/>
                      </a:lnTo>
                      <a:lnTo>
                        <a:pt x="1014" y="2748"/>
                      </a:lnTo>
                      <a:lnTo>
                        <a:pt x="1022" y="2746"/>
                      </a:lnTo>
                      <a:lnTo>
                        <a:pt x="1031" y="2746"/>
                      </a:lnTo>
                      <a:lnTo>
                        <a:pt x="1031" y="2746"/>
                      </a:lnTo>
                      <a:lnTo>
                        <a:pt x="1047" y="2746"/>
                      </a:lnTo>
                      <a:lnTo>
                        <a:pt x="1062" y="2750"/>
                      </a:lnTo>
                      <a:lnTo>
                        <a:pt x="1078" y="2753"/>
                      </a:lnTo>
                      <a:lnTo>
                        <a:pt x="1095" y="2758"/>
                      </a:lnTo>
                      <a:lnTo>
                        <a:pt x="1131" y="2772"/>
                      </a:lnTo>
                      <a:lnTo>
                        <a:pt x="1169" y="2790"/>
                      </a:lnTo>
                      <a:lnTo>
                        <a:pt x="1206" y="2809"/>
                      </a:lnTo>
                      <a:lnTo>
                        <a:pt x="1240" y="2828"/>
                      </a:lnTo>
                      <a:lnTo>
                        <a:pt x="1301" y="2864"/>
                      </a:lnTo>
                      <a:lnTo>
                        <a:pt x="1301" y="2864"/>
                      </a:lnTo>
                      <a:close/>
                      <a:moveTo>
                        <a:pt x="436" y="2774"/>
                      </a:moveTo>
                      <a:lnTo>
                        <a:pt x="394" y="2774"/>
                      </a:lnTo>
                      <a:lnTo>
                        <a:pt x="394" y="2774"/>
                      </a:lnTo>
                      <a:lnTo>
                        <a:pt x="387" y="2769"/>
                      </a:lnTo>
                      <a:lnTo>
                        <a:pt x="381" y="2764"/>
                      </a:lnTo>
                      <a:lnTo>
                        <a:pt x="360" y="2753"/>
                      </a:lnTo>
                      <a:lnTo>
                        <a:pt x="360" y="2753"/>
                      </a:lnTo>
                      <a:lnTo>
                        <a:pt x="368" y="2752"/>
                      </a:lnTo>
                      <a:lnTo>
                        <a:pt x="377" y="2750"/>
                      </a:lnTo>
                      <a:lnTo>
                        <a:pt x="386" y="2748"/>
                      </a:lnTo>
                      <a:lnTo>
                        <a:pt x="394" y="2746"/>
                      </a:lnTo>
                      <a:lnTo>
                        <a:pt x="394" y="2746"/>
                      </a:lnTo>
                      <a:lnTo>
                        <a:pt x="408" y="2748"/>
                      </a:lnTo>
                      <a:lnTo>
                        <a:pt x="413" y="2750"/>
                      </a:lnTo>
                      <a:lnTo>
                        <a:pt x="419" y="2752"/>
                      </a:lnTo>
                      <a:lnTo>
                        <a:pt x="427" y="2760"/>
                      </a:lnTo>
                      <a:lnTo>
                        <a:pt x="436" y="2774"/>
                      </a:lnTo>
                      <a:lnTo>
                        <a:pt x="436" y="2774"/>
                      </a:lnTo>
                      <a:close/>
                      <a:moveTo>
                        <a:pt x="3688" y="2802"/>
                      </a:moveTo>
                      <a:lnTo>
                        <a:pt x="3688" y="2802"/>
                      </a:lnTo>
                      <a:lnTo>
                        <a:pt x="3679" y="2797"/>
                      </a:lnTo>
                      <a:lnTo>
                        <a:pt x="3672" y="2790"/>
                      </a:lnTo>
                      <a:lnTo>
                        <a:pt x="3669" y="2781"/>
                      </a:lnTo>
                      <a:lnTo>
                        <a:pt x="3667" y="2767"/>
                      </a:lnTo>
                      <a:lnTo>
                        <a:pt x="3667" y="2767"/>
                      </a:lnTo>
                      <a:lnTo>
                        <a:pt x="3669" y="2757"/>
                      </a:lnTo>
                      <a:lnTo>
                        <a:pt x="3672" y="2746"/>
                      </a:lnTo>
                      <a:lnTo>
                        <a:pt x="3679" y="2739"/>
                      </a:lnTo>
                      <a:lnTo>
                        <a:pt x="3688" y="2733"/>
                      </a:lnTo>
                      <a:lnTo>
                        <a:pt x="3688" y="2733"/>
                      </a:lnTo>
                      <a:lnTo>
                        <a:pt x="3691" y="2750"/>
                      </a:lnTo>
                      <a:lnTo>
                        <a:pt x="3693" y="2767"/>
                      </a:lnTo>
                      <a:lnTo>
                        <a:pt x="3691" y="2784"/>
                      </a:lnTo>
                      <a:lnTo>
                        <a:pt x="3688" y="2802"/>
                      </a:lnTo>
                      <a:lnTo>
                        <a:pt x="3688" y="2802"/>
                      </a:lnTo>
                      <a:close/>
                      <a:moveTo>
                        <a:pt x="533" y="2767"/>
                      </a:moveTo>
                      <a:lnTo>
                        <a:pt x="533" y="2767"/>
                      </a:lnTo>
                      <a:lnTo>
                        <a:pt x="533" y="2776"/>
                      </a:lnTo>
                      <a:lnTo>
                        <a:pt x="531" y="2784"/>
                      </a:lnTo>
                      <a:lnTo>
                        <a:pt x="528" y="2793"/>
                      </a:lnTo>
                      <a:lnTo>
                        <a:pt x="519" y="2802"/>
                      </a:lnTo>
                      <a:lnTo>
                        <a:pt x="519" y="2802"/>
                      </a:lnTo>
                      <a:lnTo>
                        <a:pt x="514" y="2797"/>
                      </a:lnTo>
                      <a:lnTo>
                        <a:pt x="510" y="2790"/>
                      </a:lnTo>
                      <a:lnTo>
                        <a:pt x="507" y="2783"/>
                      </a:lnTo>
                      <a:lnTo>
                        <a:pt x="505" y="2774"/>
                      </a:lnTo>
                      <a:lnTo>
                        <a:pt x="505" y="2774"/>
                      </a:lnTo>
                      <a:lnTo>
                        <a:pt x="507" y="2760"/>
                      </a:lnTo>
                      <a:lnTo>
                        <a:pt x="510" y="2746"/>
                      </a:lnTo>
                      <a:lnTo>
                        <a:pt x="514" y="2736"/>
                      </a:lnTo>
                      <a:lnTo>
                        <a:pt x="519" y="2726"/>
                      </a:lnTo>
                      <a:lnTo>
                        <a:pt x="519" y="2726"/>
                      </a:lnTo>
                      <a:lnTo>
                        <a:pt x="529" y="2743"/>
                      </a:lnTo>
                      <a:lnTo>
                        <a:pt x="531" y="2753"/>
                      </a:lnTo>
                      <a:lnTo>
                        <a:pt x="533" y="2767"/>
                      </a:lnTo>
                      <a:lnTo>
                        <a:pt x="533" y="2767"/>
                      </a:lnTo>
                      <a:close/>
                      <a:moveTo>
                        <a:pt x="3868" y="2698"/>
                      </a:moveTo>
                      <a:lnTo>
                        <a:pt x="3868" y="2698"/>
                      </a:lnTo>
                      <a:lnTo>
                        <a:pt x="3863" y="2700"/>
                      </a:lnTo>
                      <a:lnTo>
                        <a:pt x="3857" y="2701"/>
                      </a:lnTo>
                      <a:lnTo>
                        <a:pt x="3847" y="2712"/>
                      </a:lnTo>
                      <a:lnTo>
                        <a:pt x="3806" y="2712"/>
                      </a:lnTo>
                      <a:lnTo>
                        <a:pt x="3806" y="2712"/>
                      </a:lnTo>
                      <a:lnTo>
                        <a:pt x="3811" y="2703"/>
                      </a:lnTo>
                      <a:lnTo>
                        <a:pt x="3818" y="2696"/>
                      </a:lnTo>
                      <a:lnTo>
                        <a:pt x="3826" y="2693"/>
                      </a:lnTo>
                      <a:lnTo>
                        <a:pt x="3840" y="2691"/>
                      </a:lnTo>
                      <a:lnTo>
                        <a:pt x="3840" y="2691"/>
                      </a:lnTo>
                      <a:lnTo>
                        <a:pt x="3849" y="2693"/>
                      </a:lnTo>
                      <a:lnTo>
                        <a:pt x="3857" y="2694"/>
                      </a:lnTo>
                      <a:lnTo>
                        <a:pt x="3863" y="2696"/>
                      </a:lnTo>
                      <a:lnTo>
                        <a:pt x="3868" y="2698"/>
                      </a:lnTo>
                      <a:lnTo>
                        <a:pt x="3868" y="2698"/>
                      </a:lnTo>
                      <a:close/>
                      <a:moveTo>
                        <a:pt x="394" y="2712"/>
                      </a:moveTo>
                      <a:lnTo>
                        <a:pt x="394" y="2712"/>
                      </a:lnTo>
                      <a:lnTo>
                        <a:pt x="391" y="2713"/>
                      </a:lnTo>
                      <a:lnTo>
                        <a:pt x="387" y="2715"/>
                      </a:lnTo>
                      <a:lnTo>
                        <a:pt x="382" y="2717"/>
                      </a:lnTo>
                      <a:lnTo>
                        <a:pt x="374" y="2719"/>
                      </a:lnTo>
                      <a:lnTo>
                        <a:pt x="374" y="2719"/>
                      </a:lnTo>
                      <a:lnTo>
                        <a:pt x="362" y="2717"/>
                      </a:lnTo>
                      <a:lnTo>
                        <a:pt x="355" y="2713"/>
                      </a:lnTo>
                      <a:lnTo>
                        <a:pt x="348" y="2707"/>
                      </a:lnTo>
                      <a:lnTo>
                        <a:pt x="339" y="2698"/>
                      </a:lnTo>
                      <a:lnTo>
                        <a:pt x="339" y="2698"/>
                      </a:lnTo>
                      <a:lnTo>
                        <a:pt x="343" y="2696"/>
                      </a:lnTo>
                      <a:lnTo>
                        <a:pt x="348" y="2694"/>
                      </a:lnTo>
                      <a:lnTo>
                        <a:pt x="351" y="2693"/>
                      </a:lnTo>
                      <a:lnTo>
                        <a:pt x="360" y="2691"/>
                      </a:lnTo>
                      <a:lnTo>
                        <a:pt x="360" y="2691"/>
                      </a:lnTo>
                      <a:lnTo>
                        <a:pt x="374" y="2693"/>
                      </a:lnTo>
                      <a:lnTo>
                        <a:pt x="382" y="2696"/>
                      </a:lnTo>
                      <a:lnTo>
                        <a:pt x="389" y="2703"/>
                      </a:lnTo>
                      <a:lnTo>
                        <a:pt x="394" y="2712"/>
                      </a:lnTo>
                      <a:lnTo>
                        <a:pt x="394" y="2712"/>
                      </a:lnTo>
                      <a:close/>
                      <a:moveTo>
                        <a:pt x="3536" y="2753"/>
                      </a:moveTo>
                      <a:lnTo>
                        <a:pt x="3536" y="2753"/>
                      </a:lnTo>
                      <a:lnTo>
                        <a:pt x="3529" y="2753"/>
                      </a:lnTo>
                      <a:lnTo>
                        <a:pt x="3524" y="2753"/>
                      </a:lnTo>
                      <a:lnTo>
                        <a:pt x="3520" y="2753"/>
                      </a:lnTo>
                      <a:lnTo>
                        <a:pt x="3517" y="2750"/>
                      </a:lnTo>
                      <a:lnTo>
                        <a:pt x="3515" y="2746"/>
                      </a:lnTo>
                      <a:lnTo>
                        <a:pt x="3515" y="2739"/>
                      </a:lnTo>
                      <a:lnTo>
                        <a:pt x="3515" y="2739"/>
                      </a:lnTo>
                      <a:lnTo>
                        <a:pt x="3517" y="2731"/>
                      </a:lnTo>
                      <a:lnTo>
                        <a:pt x="3524" y="2722"/>
                      </a:lnTo>
                      <a:lnTo>
                        <a:pt x="3531" y="2715"/>
                      </a:lnTo>
                      <a:lnTo>
                        <a:pt x="3543" y="2707"/>
                      </a:lnTo>
                      <a:lnTo>
                        <a:pt x="3565" y="2693"/>
                      </a:lnTo>
                      <a:lnTo>
                        <a:pt x="3584" y="2684"/>
                      </a:lnTo>
                      <a:lnTo>
                        <a:pt x="3584" y="2684"/>
                      </a:lnTo>
                      <a:lnTo>
                        <a:pt x="3563" y="2719"/>
                      </a:lnTo>
                      <a:lnTo>
                        <a:pt x="3550" y="2736"/>
                      </a:lnTo>
                      <a:lnTo>
                        <a:pt x="3536" y="2753"/>
                      </a:lnTo>
                      <a:lnTo>
                        <a:pt x="3536" y="2753"/>
                      </a:lnTo>
                      <a:close/>
                      <a:moveTo>
                        <a:pt x="3397" y="2753"/>
                      </a:moveTo>
                      <a:lnTo>
                        <a:pt x="3397" y="2753"/>
                      </a:lnTo>
                      <a:lnTo>
                        <a:pt x="3404" y="2752"/>
                      </a:lnTo>
                      <a:lnTo>
                        <a:pt x="3413" y="2746"/>
                      </a:lnTo>
                      <a:lnTo>
                        <a:pt x="3422" y="2736"/>
                      </a:lnTo>
                      <a:lnTo>
                        <a:pt x="3432" y="2719"/>
                      </a:lnTo>
                      <a:lnTo>
                        <a:pt x="3432" y="2719"/>
                      </a:lnTo>
                      <a:lnTo>
                        <a:pt x="3432" y="2717"/>
                      </a:lnTo>
                      <a:lnTo>
                        <a:pt x="3430" y="2715"/>
                      </a:lnTo>
                      <a:lnTo>
                        <a:pt x="3427" y="2713"/>
                      </a:lnTo>
                      <a:lnTo>
                        <a:pt x="3418" y="2712"/>
                      </a:lnTo>
                      <a:lnTo>
                        <a:pt x="3418" y="2712"/>
                      </a:lnTo>
                      <a:lnTo>
                        <a:pt x="3409" y="2713"/>
                      </a:lnTo>
                      <a:lnTo>
                        <a:pt x="3397" y="2717"/>
                      </a:lnTo>
                      <a:lnTo>
                        <a:pt x="3371" y="2731"/>
                      </a:lnTo>
                      <a:lnTo>
                        <a:pt x="3342" y="2746"/>
                      </a:lnTo>
                      <a:lnTo>
                        <a:pt x="3314" y="2760"/>
                      </a:lnTo>
                      <a:lnTo>
                        <a:pt x="3314" y="2760"/>
                      </a:lnTo>
                      <a:lnTo>
                        <a:pt x="3323" y="2753"/>
                      </a:lnTo>
                      <a:lnTo>
                        <a:pt x="3332" y="2746"/>
                      </a:lnTo>
                      <a:lnTo>
                        <a:pt x="3352" y="2734"/>
                      </a:lnTo>
                      <a:lnTo>
                        <a:pt x="3375" y="2724"/>
                      </a:lnTo>
                      <a:lnTo>
                        <a:pt x="3401" y="2713"/>
                      </a:lnTo>
                      <a:lnTo>
                        <a:pt x="3454" y="2700"/>
                      </a:lnTo>
                      <a:lnTo>
                        <a:pt x="3508" y="2684"/>
                      </a:lnTo>
                      <a:lnTo>
                        <a:pt x="3508" y="2684"/>
                      </a:lnTo>
                      <a:lnTo>
                        <a:pt x="3496" y="2696"/>
                      </a:lnTo>
                      <a:lnTo>
                        <a:pt x="3482" y="2710"/>
                      </a:lnTo>
                      <a:lnTo>
                        <a:pt x="3467" y="2720"/>
                      </a:lnTo>
                      <a:lnTo>
                        <a:pt x="3451" y="2731"/>
                      </a:lnTo>
                      <a:lnTo>
                        <a:pt x="3434" y="2741"/>
                      </a:lnTo>
                      <a:lnTo>
                        <a:pt x="3420" y="2748"/>
                      </a:lnTo>
                      <a:lnTo>
                        <a:pt x="3408" y="2752"/>
                      </a:lnTo>
                      <a:lnTo>
                        <a:pt x="3397" y="2753"/>
                      </a:lnTo>
                      <a:lnTo>
                        <a:pt x="3397" y="2753"/>
                      </a:lnTo>
                      <a:close/>
                      <a:moveTo>
                        <a:pt x="886" y="2760"/>
                      </a:moveTo>
                      <a:lnTo>
                        <a:pt x="886" y="2760"/>
                      </a:lnTo>
                      <a:lnTo>
                        <a:pt x="830" y="2736"/>
                      </a:lnTo>
                      <a:lnTo>
                        <a:pt x="775" y="2712"/>
                      </a:lnTo>
                      <a:lnTo>
                        <a:pt x="775" y="2712"/>
                      </a:lnTo>
                      <a:lnTo>
                        <a:pt x="773" y="2712"/>
                      </a:lnTo>
                      <a:lnTo>
                        <a:pt x="771" y="2710"/>
                      </a:lnTo>
                      <a:lnTo>
                        <a:pt x="770" y="2715"/>
                      </a:lnTo>
                      <a:lnTo>
                        <a:pt x="768" y="2726"/>
                      </a:lnTo>
                      <a:lnTo>
                        <a:pt x="768" y="2726"/>
                      </a:lnTo>
                      <a:lnTo>
                        <a:pt x="768" y="2729"/>
                      </a:lnTo>
                      <a:lnTo>
                        <a:pt x="770" y="2733"/>
                      </a:lnTo>
                      <a:lnTo>
                        <a:pt x="777" y="2739"/>
                      </a:lnTo>
                      <a:lnTo>
                        <a:pt x="784" y="2745"/>
                      </a:lnTo>
                      <a:lnTo>
                        <a:pt x="794" y="2750"/>
                      </a:lnTo>
                      <a:lnTo>
                        <a:pt x="794" y="2750"/>
                      </a:lnTo>
                      <a:lnTo>
                        <a:pt x="768" y="2738"/>
                      </a:lnTo>
                      <a:lnTo>
                        <a:pt x="739" y="2724"/>
                      </a:lnTo>
                      <a:lnTo>
                        <a:pt x="727" y="2715"/>
                      </a:lnTo>
                      <a:lnTo>
                        <a:pt x="714" y="2705"/>
                      </a:lnTo>
                      <a:lnTo>
                        <a:pt x="706" y="2694"/>
                      </a:lnTo>
                      <a:lnTo>
                        <a:pt x="699" y="2684"/>
                      </a:lnTo>
                      <a:lnTo>
                        <a:pt x="699" y="2684"/>
                      </a:lnTo>
                      <a:lnTo>
                        <a:pt x="720" y="2691"/>
                      </a:lnTo>
                      <a:lnTo>
                        <a:pt x="742" y="2698"/>
                      </a:lnTo>
                      <a:lnTo>
                        <a:pt x="796" y="2712"/>
                      </a:lnTo>
                      <a:lnTo>
                        <a:pt x="822" y="2720"/>
                      </a:lnTo>
                      <a:lnTo>
                        <a:pt x="846" y="2731"/>
                      </a:lnTo>
                      <a:lnTo>
                        <a:pt x="858" y="2738"/>
                      </a:lnTo>
                      <a:lnTo>
                        <a:pt x="868" y="2745"/>
                      </a:lnTo>
                      <a:lnTo>
                        <a:pt x="877" y="2752"/>
                      </a:lnTo>
                      <a:lnTo>
                        <a:pt x="886" y="2760"/>
                      </a:lnTo>
                      <a:lnTo>
                        <a:pt x="886" y="2760"/>
                      </a:lnTo>
                      <a:close/>
                      <a:moveTo>
                        <a:pt x="692" y="2746"/>
                      </a:moveTo>
                      <a:lnTo>
                        <a:pt x="678" y="2760"/>
                      </a:lnTo>
                      <a:lnTo>
                        <a:pt x="678" y="2760"/>
                      </a:lnTo>
                      <a:lnTo>
                        <a:pt x="666" y="2752"/>
                      </a:lnTo>
                      <a:lnTo>
                        <a:pt x="656" y="2743"/>
                      </a:lnTo>
                      <a:lnTo>
                        <a:pt x="645" y="2733"/>
                      </a:lnTo>
                      <a:lnTo>
                        <a:pt x="638" y="2722"/>
                      </a:lnTo>
                      <a:lnTo>
                        <a:pt x="631" y="2712"/>
                      </a:lnTo>
                      <a:lnTo>
                        <a:pt x="626" y="2701"/>
                      </a:lnTo>
                      <a:lnTo>
                        <a:pt x="624" y="2693"/>
                      </a:lnTo>
                      <a:lnTo>
                        <a:pt x="623" y="2684"/>
                      </a:lnTo>
                      <a:lnTo>
                        <a:pt x="623" y="2684"/>
                      </a:lnTo>
                      <a:lnTo>
                        <a:pt x="640" y="2696"/>
                      </a:lnTo>
                      <a:lnTo>
                        <a:pt x="657" y="2710"/>
                      </a:lnTo>
                      <a:lnTo>
                        <a:pt x="675" y="2727"/>
                      </a:lnTo>
                      <a:lnTo>
                        <a:pt x="692" y="2746"/>
                      </a:lnTo>
                      <a:lnTo>
                        <a:pt x="692" y="2746"/>
                      </a:lnTo>
                      <a:close/>
                      <a:moveTo>
                        <a:pt x="3743" y="2712"/>
                      </a:moveTo>
                      <a:lnTo>
                        <a:pt x="3743" y="2712"/>
                      </a:lnTo>
                      <a:lnTo>
                        <a:pt x="3742" y="2720"/>
                      </a:lnTo>
                      <a:lnTo>
                        <a:pt x="3740" y="2727"/>
                      </a:lnTo>
                      <a:lnTo>
                        <a:pt x="3738" y="2734"/>
                      </a:lnTo>
                      <a:lnTo>
                        <a:pt x="3736" y="2739"/>
                      </a:lnTo>
                      <a:lnTo>
                        <a:pt x="3736" y="2739"/>
                      </a:lnTo>
                      <a:lnTo>
                        <a:pt x="3728" y="2734"/>
                      </a:lnTo>
                      <a:lnTo>
                        <a:pt x="3721" y="2727"/>
                      </a:lnTo>
                      <a:lnTo>
                        <a:pt x="3717" y="2719"/>
                      </a:lnTo>
                      <a:lnTo>
                        <a:pt x="3716" y="2705"/>
                      </a:lnTo>
                      <a:lnTo>
                        <a:pt x="3716" y="2705"/>
                      </a:lnTo>
                      <a:lnTo>
                        <a:pt x="3717" y="2696"/>
                      </a:lnTo>
                      <a:lnTo>
                        <a:pt x="3721" y="2688"/>
                      </a:lnTo>
                      <a:lnTo>
                        <a:pt x="3729" y="2670"/>
                      </a:lnTo>
                      <a:lnTo>
                        <a:pt x="3729" y="2670"/>
                      </a:lnTo>
                      <a:lnTo>
                        <a:pt x="3740" y="2688"/>
                      </a:lnTo>
                      <a:lnTo>
                        <a:pt x="3742" y="2698"/>
                      </a:lnTo>
                      <a:lnTo>
                        <a:pt x="3743" y="2712"/>
                      </a:lnTo>
                      <a:lnTo>
                        <a:pt x="3743" y="2712"/>
                      </a:lnTo>
                      <a:close/>
                      <a:moveTo>
                        <a:pt x="484" y="2705"/>
                      </a:moveTo>
                      <a:lnTo>
                        <a:pt x="484" y="2705"/>
                      </a:lnTo>
                      <a:lnTo>
                        <a:pt x="483" y="2719"/>
                      </a:lnTo>
                      <a:lnTo>
                        <a:pt x="481" y="2727"/>
                      </a:lnTo>
                      <a:lnTo>
                        <a:pt x="476" y="2734"/>
                      </a:lnTo>
                      <a:lnTo>
                        <a:pt x="471" y="2739"/>
                      </a:lnTo>
                      <a:lnTo>
                        <a:pt x="471" y="2739"/>
                      </a:lnTo>
                      <a:lnTo>
                        <a:pt x="465" y="2734"/>
                      </a:lnTo>
                      <a:lnTo>
                        <a:pt x="462" y="2731"/>
                      </a:lnTo>
                      <a:lnTo>
                        <a:pt x="458" y="2724"/>
                      </a:lnTo>
                      <a:lnTo>
                        <a:pt x="457" y="2712"/>
                      </a:lnTo>
                      <a:lnTo>
                        <a:pt x="457" y="2712"/>
                      </a:lnTo>
                      <a:lnTo>
                        <a:pt x="458" y="2701"/>
                      </a:lnTo>
                      <a:lnTo>
                        <a:pt x="462" y="2691"/>
                      </a:lnTo>
                      <a:lnTo>
                        <a:pt x="471" y="2670"/>
                      </a:lnTo>
                      <a:lnTo>
                        <a:pt x="471" y="2670"/>
                      </a:lnTo>
                      <a:lnTo>
                        <a:pt x="481" y="2688"/>
                      </a:lnTo>
                      <a:lnTo>
                        <a:pt x="483" y="2696"/>
                      </a:lnTo>
                      <a:lnTo>
                        <a:pt x="484" y="2705"/>
                      </a:lnTo>
                      <a:lnTo>
                        <a:pt x="484" y="2705"/>
                      </a:lnTo>
                      <a:close/>
                      <a:moveTo>
                        <a:pt x="3660" y="2712"/>
                      </a:moveTo>
                      <a:lnTo>
                        <a:pt x="3660" y="2712"/>
                      </a:lnTo>
                      <a:lnTo>
                        <a:pt x="3662" y="2696"/>
                      </a:lnTo>
                      <a:lnTo>
                        <a:pt x="3665" y="2681"/>
                      </a:lnTo>
                      <a:lnTo>
                        <a:pt x="3672" y="2669"/>
                      </a:lnTo>
                      <a:lnTo>
                        <a:pt x="3681" y="2656"/>
                      </a:lnTo>
                      <a:lnTo>
                        <a:pt x="3681" y="2656"/>
                      </a:lnTo>
                      <a:lnTo>
                        <a:pt x="3679" y="2669"/>
                      </a:lnTo>
                      <a:lnTo>
                        <a:pt x="3676" y="2681"/>
                      </a:lnTo>
                      <a:lnTo>
                        <a:pt x="3669" y="2696"/>
                      </a:lnTo>
                      <a:lnTo>
                        <a:pt x="3660" y="2712"/>
                      </a:lnTo>
                      <a:lnTo>
                        <a:pt x="3660" y="2712"/>
                      </a:lnTo>
                      <a:close/>
                      <a:moveTo>
                        <a:pt x="526" y="2656"/>
                      </a:moveTo>
                      <a:lnTo>
                        <a:pt x="526" y="2656"/>
                      </a:lnTo>
                      <a:lnTo>
                        <a:pt x="531" y="2670"/>
                      </a:lnTo>
                      <a:lnTo>
                        <a:pt x="540" y="2705"/>
                      </a:lnTo>
                      <a:lnTo>
                        <a:pt x="540" y="2705"/>
                      </a:lnTo>
                      <a:lnTo>
                        <a:pt x="535" y="2694"/>
                      </a:lnTo>
                      <a:lnTo>
                        <a:pt x="531" y="2682"/>
                      </a:lnTo>
                      <a:lnTo>
                        <a:pt x="528" y="2670"/>
                      </a:lnTo>
                      <a:lnTo>
                        <a:pt x="526" y="2656"/>
                      </a:lnTo>
                      <a:lnTo>
                        <a:pt x="526" y="2656"/>
                      </a:lnTo>
                      <a:close/>
                      <a:moveTo>
                        <a:pt x="3785" y="2656"/>
                      </a:moveTo>
                      <a:lnTo>
                        <a:pt x="3778" y="2691"/>
                      </a:lnTo>
                      <a:lnTo>
                        <a:pt x="3778" y="2691"/>
                      </a:lnTo>
                      <a:lnTo>
                        <a:pt x="3773" y="2686"/>
                      </a:lnTo>
                      <a:lnTo>
                        <a:pt x="3769" y="2679"/>
                      </a:lnTo>
                      <a:lnTo>
                        <a:pt x="3766" y="2670"/>
                      </a:lnTo>
                      <a:lnTo>
                        <a:pt x="3764" y="2656"/>
                      </a:lnTo>
                      <a:lnTo>
                        <a:pt x="3764" y="2656"/>
                      </a:lnTo>
                      <a:lnTo>
                        <a:pt x="3766" y="2648"/>
                      </a:lnTo>
                      <a:lnTo>
                        <a:pt x="3768" y="2643"/>
                      </a:lnTo>
                      <a:lnTo>
                        <a:pt x="3769" y="2639"/>
                      </a:lnTo>
                      <a:lnTo>
                        <a:pt x="3771" y="2636"/>
                      </a:lnTo>
                      <a:lnTo>
                        <a:pt x="3771" y="2636"/>
                      </a:lnTo>
                      <a:lnTo>
                        <a:pt x="3774" y="2641"/>
                      </a:lnTo>
                      <a:lnTo>
                        <a:pt x="3778" y="2646"/>
                      </a:lnTo>
                      <a:lnTo>
                        <a:pt x="3781" y="2651"/>
                      </a:lnTo>
                      <a:lnTo>
                        <a:pt x="3785" y="2656"/>
                      </a:lnTo>
                      <a:lnTo>
                        <a:pt x="3785" y="2656"/>
                      </a:lnTo>
                      <a:close/>
                      <a:moveTo>
                        <a:pt x="3370" y="2684"/>
                      </a:moveTo>
                      <a:lnTo>
                        <a:pt x="3370" y="2684"/>
                      </a:lnTo>
                      <a:lnTo>
                        <a:pt x="3366" y="2689"/>
                      </a:lnTo>
                      <a:lnTo>
                        <a:pt x="3361" y="2693"/>
                      </a:lnTo>
                      <a:lnTo>
                        <a:pt x="3354" y="2696"/>
                      </a:lnTo>
                      <a:lnTo>
                        <a:pt x="3342" y="2698"/>
                      </a:lnTo>
                      <a:lnTo>
                        <a:pt x="3342" y="2698"/>
                      </a:lnTo>
                      <a:lnTo>
                        <a:pt x="3337" y="2698"/>
                      </a:lnTo>
                      <a:lnTo>
                        <a:pt x="3333" y="2696"/>
                      </a:lnTo>
                      <a:lnTo>
                        <a:pt x="3330" y="2689"/>
                      </a:lnTo>
                      <a:lnTo>
                        <a:pt x="3325" y="2684"/>
                      </a:lnTo>
                      <a:lnTo>
                        <a:pt x="3321" y="2677"/>
                      </a:lnTo>
                      <a:lnTo>
                        <a:pt x="3321" y="2629"/>
                      </a:lnTo>
                      <a:lnTo>
                        <a:pt x="3321" y="2629"/>
                      </a:lnTo>
                      <a:lnTo>
                        <a:pt x="3345" y="2653"/>
                      </a:lnTo>
                      <a:lnTo>
                        <a:pt x="3358" y="2669"/>
                      </a:lnTo>
                      <a:lnTo>
                        <a:pt x="3370" y="2684"/>
                      </a:lnTo>
                      <a:lnTo>
                        <a:pt x="3370" y="2684"/>
                      </a:lnTo>
                      <a:close/>
                      <a:moveTo>
                        <a:pt x="886" y="2650"/>
                      </a:moveTo>
                      <a:lnTo>
                        <a:pt x="886" y="2650"/>
                      </a:lnTo>
                      <a:lnTo>
                        <a:pt x="884" y="2662"/>
                      </a:lnTo>
                      <a:lnTo>
                        <a:pt x="880" y="2674"/>
                      </a:lnTo>
                      <a:lnTo>
                        <a:pt x="874" y="2689"/>
                      </a:lnTo>
                      <a:lnTo>
                        <a:pt x="865" y="2705"/>
                      </a:lnTo>
                      <a:lnTo>
                        <a:pt x="865" y="2705"/>
                      </a:lnTo>
                      <a:lnTo>
                        <a:pt x="858" y="2700"/>
                      </a:lnTo>
                      <a:lnTo>
                        <a:pt x="851" y="2694"/>
                      </a:lnTo>
                      <a:lnTo>
                        <a:pt x="844" y="2693"/>
                      </a:lnTo>
                      <a:lnTo>
                        <a:pt x="837" y="2691"/>
                      </a:lnTo>
                      <a:lnTo>
                        <a:pt x="837" y="2691"/>
                      </a:lnTo>
                      <a:lnTo>
                        <a:pt x="844" y="2675"/>
                      </a:lnTo>
                      <a:lnTo>
                        <a:pt x="853" y="2660"/>
                      </a:lnTo>
                      <a:lnTo>
                        <a:pt x="865" y="2644"/>
                      </a:lnTo>
                      <a:lnTo>
                        <a:pt x="879" y="2629"/>
                      </a:lnTo>
                      <a:lnTo>
                        <a:pt x="879" y="2629"/>
                      </a:lnTo>
                      <a:lnTo>
                        <a:pt x="882" y="2632"/>
                      </a:lnTo>
                      <a:lnTo>
                        <a:pt x="886" y="2634"/>
                      </a:lnTo>
                      <a:lnTo>
                        <a:pt x="886" y="2639"/>
                      </a:lnTo>
                      <a:lnTo>
                        <a:pt x="886" y="2650"/>
                      </a:lnTo>
                      <a:lnTo>
                        <a:pt x="886" y="2650"/>
                      </a:lnTo>
                      <a:close/>
                      <a:moveTo>
                        <a:pt x="429" y="2691"/>
                      </a:moveTo>
                      <a:lnTo>
                        <a:pt x="429" y="2691"/>
                      </a:lnTo>
                      <a:lnTo>
                        <a:pt x="424" y="2689"/>
                      </a:lnTo>
                      <a:lnTo>
                        <a:pt x="420" y="2686"/>
                      </a:lnTo>
                      <a:lnTo>
                        <a:pt x="417" y="2679"/>
                      </a:lnTo>
                      <a:lnTo>
                        <a:pt x="415" y="2670"/>
                      </a:lnTo>
                      <a:lnTo>
                        <a:pt x="415" y="2670"/>
                      </a:lnTo>
                      <a:lnTo>
                        <a:pt x="415" y="2663"/>
                      </a:lnTo>
                      <a:lnTo>
                        <a:pt x="417" y="2656"/>
                      </a:lnTo>
                      <a:lnTo>
                        <a:pt x="422" y="2646"/>
                      </a:lnTo>
                      <a:lnTo>
                        <a:pt x="427" y="2637"/>
                      </a:lnTo>
                      <a:lnTo>
                        <a:pt x="429" y="2634"/>
                      </a:lnTo>
                      <a:lnTo>
                        <a:pt x="429" y="2629"/>
                      </a:lnTo>
                      <a:lnTo>
                        <a:pt x="429" y="2629"/>
                      </a:lnTo>
                      <a:lnTo>
                        <a:pt x="432" y="2644"/>
                      </a:lnTo>
                      <a:lnTo>
                        <a:pt x="434" y="2660"/>
                      </a:lnTo>
                      <a:lnTo>
                        <a:pt x="432" y="2675"/>
                      </a:lnTo>
                      <a:lnTo>
                        <a:pt x="429" y="2691"/>
                      </a:lnTo>
                      <a:lnTo>
                        <a:pt x="429" y="2691"/>
                      </a:lnTo>
                      <a:close/>
                      <a:moveTo>
                        <a:pt x="3723" y="2629"/>
                      </a:moveTo>
                      <a:lnTo>
                        <a:pt x="3709" y="2643"/>
                      </a:lnTo>
                      <a:lnTo>
                        <a:pt x="3709" y="2643"/>
                      </a:lnTo>
                      <a:lnTo>
                        <a:pt x="3705" y="2636"/>
                      </a:lnTo>
                      <a:lnTo>
                        <a:pt x="3704" y="2629"/>
                      </a:lnTo>
                      <a:lnTo>
                        <a:pt x="3705" y="2624"/>
                      </a:lnTo>
                      <a:lnTo>
                        <a:pt x="3707" y="2622"/>
                      </a:lnTo>
                      <a:lnTo>
                        <a:pt x="3709" y="2622"/>
                      </a:lnTo>
                      <a:lnTo>
                        <a:pt x="3709" y="2622"/>
                      </a:lnTo>
                      <a:lnTo>
                        <a:pt x="3714" y="2625"/>
                      </a:lnTo>
                      <a:lnTo>
                        <a:pt x="3717" y="2627"/>
                      </a:lnTo>
                      <a:lnTo>
                        <a:pt x="3723" y="2629"/>
                      </a:lnTo>
                      <a:lnTo>
                        <a:pt x="3723" y="2629"/>
                      </a:lnTo>
                      <a:close/>
                      <a:moveTo>
                        <a:pt x="498" y="2650"/>
                      </a:moveTo>
                      <a:lnTo>
                        <a:pt x="477" y="2629"/>
                      </a:lnTo>
                      <a:lnTo>
                        <a:pt x="477" y="2629"/>
                      </a:lnTo>
                      <a:lnTo>
                        <a:pt x="484" y="2627"/>
                      </a:lnTo>
                      <a:lnTo>
                        <a:pt x="491" y="2625"/>
                      </a:lnTo>
                      <a:lnTo>
                        <a:pt x="498" y="2624"/>
                      </a:lnTo>
                      <a:lnTo>
                        <a:pt x="505" y="2622"/>
                      </a:lnTo>
                      <a:lnTo>
                        <a:pt x="505" y="2622"/>
                      </a:lnTo>
                      <a:lnTo>
                        <a:pt x="502" y="2629"/>
                      </a:lnTo>
                      <a:lnTo>
                        <a:pt x="500" y="2636"/>
                      </a:lnTo>
                      <a:lnTo>
                        <a:pt x="498" y="2650"/>
                      </a:lnTo>
                      <a:lnTo>
                        <a:pt x="498" y="2650"/>
                      </a:lnTo>
                      <a:close/>
                      <a:moveTo>
                        <a:pt x="3529" y="2615"/>
                      </a:moveTo>
                      <a:lnTo>
                        <a:pt x="3529" y="2615"/>
                      </a:lnTo>
                      <a:lnTo>
                        <a:pt x="3517" y="2629"/>
                      </a:lnTo>
                      <a:lnTo>
                        <a:pt x="3505" y="2641"/>
                      </a:lnTo>
                      <a:lnTo>
                        <a:pt x="3489" y="2653"/>
                      </a:lnTo>
                      <a:lnTo>
                        <a:pt x="3473" y="2663"/>
                      </a:lnTo>
                      <a:lnTo>
                        <a:pt x="3432" y="2656"/>
                      </a:lnTo>
                      <a:lnTo>
                        <a:pt x="3432" y="2656"/>
                      </a:lnTo>
                      <a:lnTo>
                        <a:pt x="3444" y="2643"/>
                      </a:lnTo>
                      <a:lnTo>
                        <a:pt x="3458" y="2630"/>
                      </a:lnTo>
                      <a:lnTo>
                        <a:pt x="3472" y="2622"/>
                      </a:lnTo>
                      <a:lnTo>
                        <a:pt x="3487" y="2615"/>
                      </a:lnTo>
                      <a:lnTo>
                        <a:pt x="3529" y="2615"/>
                      </a:lnTo>
                      <a:close/>
                      <a:moveTo>
                        <a:pt x="706" y="2615"/>
                      </a:moveTo>
                      <a:lnTo>
                        <a:pt x="706" y="2615"/>
                      </a:lnTo>
                      <a:lnTo>
                        <a:pt x="711" y="2617"/>
                      </a:lnTo>
                      <a:lnTo>
                        <a:pt x="718" y="2618"/>
                      </a:lnTo>
                      <a:lnTo>
                        <a:pt x="727" y="2618"/>
                      </a:lnTo>
                      <a:lnTo>
                        <a:pt x="735" y="2620"/>
                      </a:lnTo>
                      <a:lnTo>
                        <a:pt x="742" y="2625"/>
                      </a:lnTo>
                      <a:lnTo>
                        <a:pt x="751" y="2634"/>
                      </a:lnTo>
                      <a:lnTo>
                        <a:pt x="759" y="2646"/>
                      </a:lnTo>
                      <a:lnTo>
                        <a:pt x="768" y="2663"/>
                      </a:lnTo>
                      <a:lnTo>
                        <a:pt x="733" y="2663"/>
                      </a:lnTo>
                      <a:lnTo>
                        <a:pt x="733" y="2663"/>
                      </a:lnTo>
                      <a:lnTo>
                        <a:pt x="716" y="2656"/>
                      </a:lnTo>
                      <a:lnTo>
                        <a:pt x="701" y="2644"/>
                      </a:lnTo>
                      <a:lnTo>
                        <a:pt x="683" y="2630"/>
                      </a:lnTo>
                      <a:lnTo>
                        <a:pt x="671" y="2615"/>
                      </a:lnTo>
                      <a:lnTo>
                        <a:pt x="706" y="2615"/>
                      </a:lnTo>
                      <a:close/>
                      <a:moveTo>
                        <a:pt x="3833" y="2663"/>
                      </a:moveTo>
                      <a:lnTo>
                        <a:pt x="3833" y="2663"/>
                      </a:lnTo>
                      <a:lnTo>
                        <a:pt x="3832" y="2663"/>
                      </a:lnTo>
                      <a:lnTo>
                        <a:pt x="3830" y="2662"/>
                      </a:lnTo>
                      <a:lnTo>
                        <a:pt x="3828" y="2658"/>
                      </a:lnTo>
                      <a:lnTo>
                        <a:pt x="3826" y="2650"/>
                      </a:lnTo>
                      <a:lnTo>
                        <a:pt x="3826" y="2650"/>
                      </a:lnTo>
                      <a:lnTo>
                        <a:pt x="3828" y="2643"/>
                      </a:lnTo>
                      <a:lnTo>
                        <a:pt x="3832" y="2636"/>
                      </a:lnTo>
                      <a:lnTo>
                        <a:pt x="3838" y="2629"/>
                      </a:lnTo>
                      <a:lnTo>
                        <a:pt x="3847" y="2624"/>
                      </a:lnTo>
                      <a:lnTo>
                        <a:pt x="3864" y="2615"/>
                      </a:lnTo>
                      <a:lnTo>
                        <a:pt x="3882" y="2608"/>
                      </a:lnTo>
                      <a:lnTo>
                        <a:pt x="3882" y="2608"/>
                      </a:lnTo>
                      <a:lnTo>
                        <a:pt x="3875" y="2620"/>
                      </a:lnTo>
                      <a:lnTo>
                        <a:pt x="3863" y="2632"/>
                      </a:lnTo>
                      <a:lnTo>
                        <a:pt x="3833" y="2663"/>
                      </a:lnTo>
                      <a:lnTo>
                        <a:pt x="3833" y="2663"/>
                      </a:lnTo>
                      <a:close/>
                      <a:moveTo>
                        <a:pt x="3799" y="2615"/>
                      </a:moveTo>
                      <a:lnTo>
                        <a:pt x="3799" y="2615"/>
                      </a:lnTo>
                      <a:lnTo>
                        <a:pt x="3804" y="2611"/>
                      </a:lnTo>
                      <a:lnTo>
                        <a:pt x="3807" y="2610"/>
                      </a:lnTo>
                      <a:lnTo>
                        <a:pt x="3813" y="2608"/>
                      </a:lnTo>
                      <a:lnTo>
                        <a:pt x="3813" y="2608"/>
                      </a:lnTo>
                      <a:lnTo>
                        <a:pt x="3809" y="2611"/>
                      </a:lnTo>
                      <a:lnTo>
                        <a:pt x="3804" y="2613"/>
                      </a:lnTo>
                      <a:lnTo>
                        <a:pt x="3799" y="2615"/>
                      </a:lnTo>
                      <a:lnTo>
                        <a:pt x="3799" y="2615"/>
                      </a:lnTo>
                      <a:close/>
                      <a:moveTo>
                        <a:pt x="325" y="2608"/>
                      </a:moveTo>
                      <a:lnTo>
                        <a:pt x="325" y="2608"/>
                      </a:lnTo>
                      <a:lnTo>
                        <a:pt x="332" y="2611"/>
                      </a:lnTo>
                      <a:lnTo>
                        <a:pt x="341" y="2615"/>
                      </a:lnTo>
                      <a:lnTo>
                        <a:pt x="356" y="2627"/>
                      </a:lnTo>
                      <a:lnTo>
                        <a:pt x="368" y="2641"/>
                      </a:lnTo>
                      <a:lnTo>
                        <a:pt x="381" y="2656"/>
                      </a:lnTo>
                      <a:lnTo>
                        <a:pt x="381" y="2656"/>
                      </a:lnTo>
                      <a:lnTo>
                        <a:pt x="381" y="2658"/>
                      </a:lnTo>
                      <a:lnTo>
                        <a:pt x="379" y="2660"/>
                      </a:lnTo>
                      <a:lnTo>
                        <a:pt x="375" y="2662"/>
                      </a:lnTo>
                      <a:lnTo>
                        <a:pt x="367" y="2663"/>
                      </a:lnTo>
                      <a:lnTo>
                        <a:pt x="367" y="2663"/>
                      </a:lnTo>
                      <a:lnTo>
                        <a:pt x="360" y="2662"/>
                      </a:lnTo>
                      <a:lnTo>
                        <a:pt x="351" y="2658"/>
                      </a:lnTo>
                      <a:lnTo>
                        <a:pt x="344" y="2651"/>
                      </a:lnTo>
                      <a:lnTo>
                        <a:pt x="337" y="2643"/>
                      </a:lnTo>
                      <a:lnTo>
                        <a:pt x="323" y="2625"/>
                      </a:lnTo>
                      <a:lnTo>
                        <a:pt x="311" y="2608"/>
                      </a:lnTo>
                      <a:lnTo>
                        <a:pt x="325" y="2608"/>
                      </a:lnTo>
                      <a:close/>
                      <a:moveTo>
                        <a:pt x="401" y="2622"/>
                      </a:moveTo>
                      <a:lnTo>
                        <a:pt x="401" y="2622"/>
                      </a:lnTo>
                      <a:lnTo>
                        <a:pt x="400" y="2622"/>
                      </a:lnTo>
                      <a:lnTo>
                        <a:pt x="396" y="2620"/>
                      </a:lnTo>
                      <a:lnTo>
                        <a:pt x="391" y="2613"/>
                      </a:lnTo>
                      <a:lnTo>
                        <a:pt x="381" y="2601"/>
                      </a:lnTo>
                      <a:lnTo>
                        <a:pt x="381" y="2601"/>
                      </a:lnTo>
                      <a:lnTo>
                        <a:pt x="387" y="2603"/>
                      </a:lnTo>
                      <a:lnTo>
                        <a:pt x="394" y="2608"/>
                      </a:lnTo>
                      <a:lnTo>
                        <a:pt x="400" y="2615"/>
                      </a:lnTo>
                      <a:lnTo>
                        <a:pt x="401" y="2622"/>
                      </a:lnTo>
                      <a:lnTo>
                        <a:pt x="401" y="2622"/>
                      </a:lnTo>
                      <a:close/>
                      <a:moveTo>
                        <a:pt x="3612" y="2622"/>
                      </a:moveTo>
                      <a:lnTo>
                        <a:pt x="3612" y="2622"/>
                      </a:lnTo>
                      <a:lnTo>
                        <a:pt x="3619" y="2611"/>
                      </a:lnTo>
                      <a:lnTo>
                        <a:pt x="3627" y="2601"/>
                      </a:lnTo>
                      <a:lnTo>
                        <a:pt x="3636" y="2594"/>
                      </a:lnTo>
                      <a:lnTo>
                        <a:pt x="3646" y="2587"/>
                      </a:lnTo>
                      <a:lnTo>
                        <a:pt x="3612" y="2622"/>
                      </a:lnTo>
                      <a:close/>
                      <a:moveTo>
                        <a:pt x="554" y="2587"/>
                      </a:moveTo>
                      <a:lnTo>
                        <a:pt x="554" y="2587"/>
                      </a:lnTo>
                      <a:lnTo>
                        <a:pt x="566" y="2594"/>
                      </a:lnTo>
                      <a:lnTo>
                        <a:pt x="578" y="2606"/>
                      </a:lnTo>
                      <a:lnTo>
                        <a:pt x="590" y="2620"/>
                      </a:lnTo>
                      <a:lnTo>
                        <a:pt x="602" y="2636"/>
                      </a:lnTo>
                      <a:lnTo>
                        <a:pt x="554" y="2587"/>
                      </a:lnTo>
                      <a:close/>
                      <a:moveTo>
                        <a:pt x="3958" y="2643"/>
                      </a:moveTo>
                      <a:lnTo>
                        <a:pt x="3958" y="2643"/>
                      </a:lnTo>
                      <a:lnTo>
                        <a:pt x="3956" y="2643"/>
                      </a:lnTo>
                      <a:lnTo>
                        <a:pt x="3956" y="2641"/>
                      </a:lnTo>
                      <a:lnTo>
                        <a:pt x="3960" y="2632"/>
                      </a:lnTo>
                      <a:lnTo>
                        <a:pt x="3966" y="2622"/>
                      </a:lnTo>
                      <a:lnTo>
                        <a:pt x="3972" y="2608"/>
                      </a:lnTo>
                      <a:lnTo>
                        <a:pt x="3972" y="2608"/>
                      </a:lnTo>
                      <a:lnTo>
                        <a:pt x="3965" y="2605"/>
                      </a:lnTo>
                      <a:lnTo>
                        <a:pt x="3958" y="2603"/>
                      </a:lnTo>
                      <a:lnTo>
                        <a:pt x="3947" y="2605"/>
                      </a:lnTo>
                      <a:lnTo>
                        <a:pt x="3937" y="2608"/>
                      </a:lnTo>
                      <a:lnTo>
                        <a:pt x="3937" y="2608"/>
                      </a:lnTo>
                      <a:lnTo>
                        <a:pt x="3954" y="2598"/>
                      </a:lnTo>
                      <a:lnTo>
                        <a:pt x="3972" y="2587"/>
                      </a:lnTo>
                      <a:lnTo>
                        <a:pt x="3989" y="2580"/>
                      </a:lnTo>
                      <a:lnTo>
                        <a:pt x="4006" y="2573"/>
                      </a:lnTo>
                      <a:lnTo>
                        <a:pt x="4006" y="2573"/>
                      </a:lnTo>
                      <a:lnTo>
                        <a:pt x="4005" y="2579"/>
                      </a:lnTo>
                      <a:lnTo>
                        <a:pt x="4001" y="2586"/>
                      </a:lnTo>
                      <a:lnTo>
                        <a:pt x="3991" y="2603"/>
                      </a:lnTo>
                      <a:lnTo>
                        <a:pt x="3958" y="2643"/>
                      </a:lnTo>
                      <a:lnTo>
                        <a:pt x="3958" y="2643"/>
                      </a:lnTo>
                      <a:close/>
                      <a:moveTo>
                        <a:pt x="263" y="2608"/>
                      </a:moveTo>
                      <a:lnTo>
                        <a:pt x="263" y="2608"/>
                      </a:lnTo>
                      <a:lnTo>
                        <a:pt x="256" y="2606"/>
                      </a:lnTo>
                      <a:lnTo>
                        <a:pt x="249" y="2605"/>
                      </a:lnTo>
                      <a:lnTo>
                        <a:pt x="242" y="2603"/>
                      </a:lnTo>
                      <a:lnTo>
                        <a:pt x="235" y="2601"/>
                      </a:lnTo>
                      <a:lnTo>
                        <a:pt x="235" y="2601"/>
                      </a:lnTo>
                      <a:lnTo>
                        <a:pt x="234" y="2601"/>
                      </a:lnTo>
                      <a:lnTo>
                        <a:pt x="232" y="2599"/>
                      </a:lnTo>
                      <a:lnTo>
                        <a:pt x="230" y="2605"/>
                      </a:lnTo>
                      <a:lnTo>
                        <a:pt x="228" y="2615"/>
                      </a:lnTo>
                      <a:lnTo>
                        <a:pt x="228" y="2615"/>
                      </a:lnTo>
                      <a:lnTo>
                        <a:pt x="230" y="2624"/>
                      </a:lnTo>
                      <a:lnTo>
                        <a:pt x="230" y="2624"/>
                      </a:lnTo>
                      <a:lnTo>
                        <a:pt x="206" y="2598"/>
                      </a:lnTo>
                      <a:lnTo>
                        <a:pt x="195" y="2586"/>
                      </a:lnTo>
                      <a:lnTo>
                        <a:pt x="187" y="2573"/>
                      </a:lnTo>
                      <a:lnTo>
                        <a:pt x="187" y="2573"/>
                      </a:lnTo>
                      <a:lnTo>
                        <a:pt x="194" y="2575"/>
                      </a:lnTo>
                      <a:lnTo>
                        <a:pt x="201" y="2575"/>
                      </a:lnTo>
                      <a:lnTo>
                        <a:pt x="220" y="2577"/>
                      </a:lnTo>
                      <a:lnTo>
                        <a:pt x="230" y="2580"/>
                      </a:lnTo>
                      <a:lnTo>
                        <a:pt x="242" y="2586"/>
                      </a:lnTo>
                      <a:lnTo>
                        <a:pt x="253" y="2594"/>
                      </a:lnTo>
                      <a:lnTo>
                        <a:pt x="263" y="2608"/>
                      </a:lnTo>
                      <a:lnTo>
                        <a:pt x="263" y="2608"/>
                      </a:lnTo>
                      <a:close/>
                      <a:moveTo>
                        <a:pt x="230" y="2624"/>
                      </a:moveTo>
                      <a:lnTo>
                        <a:pt x="230" y="2624"/>
                      </a:lnTo>
                      <a:lnTo>
                        <a:pt x="242" y="2636"/>
                      </a:lnTo>
                      <a:lnTo>
                        <a:pt x="242" y="2636"/>
                      </a:lnTo>
                      <a:lnTo>
                        <a:pt x="235" y="2629"/>
                      </a:lnTo>
                      <a:lnTo>
                        <a:pt x="232" y="2627"/>
                      </a:lnTo>
                      <a:lnTo>
                        <a:pt x="230" y="2624"/>
                      </a:lnTo>
                      <a:lnTo>
                        <a:pt x="230" y="2624"/>
                      </a:lnTo>
                      <a:close/>
                      <a:moveTo>
                        <a:pt x="3806" y="2566"/>
                      </a:moveTo>
                      <a:lnTo>
                        <a:pt x="3806" y="2566"/>
                      </a:lnTo>
                      <a:lnTo>
                        <a:pt x="3788" y="2577"/>
                      </a:lnTo>
                      <a:lnTo>
                        <a:pt x="3771" y="2589"/>
                      </a:lnTo>
                      <a:lnTo>
                        <a:pt x="3754" y="2598"/>
                      </a:lnTo>
                      <a:lnTo>
                        <a:pt x="3745" y="2599"/>
                      </a:lnTo>
                      <a:lnTo>
                        <a:pt x="3736" y="2601"/>
                      </a:lnTo>
                      <a:lnTo>
                        <a:pt x="3736" y="2601"/>
                      </a:lnTo>
                      <a:lnTo>
                        <a:pt x="3728" y="2599"/>
                      </a:lnTo>
                      <a:lnTo>
                        <a:pt x="3719" y="2596"/>
                      </a:lnTo>
                      <a:lnTo>
                        <a:pt x="3702" y="2587"/>
                      </a:lnTo>
                      <a:lnTo>
                        <a:pt x="3702" y="2587"/>
                      </a:lnTo>
                      <a:lnTo>
                        <a:pt x="3714" y="2573"/>
                      </a:lnTo>
                      <a:lnTo>
                        <a:pt x="3726" y="2561"/>
                      </a:lnTo>
                      <a:lnTo>
                        <a:pt x="3738" y="2554"/>
                      </a:lnTo>
                      <a:lnTo>
                        <a:pt x="3745" y="2553"/>
                      </a:lnTo>
                      <a:lnTo>
                        <a:pt x="3750" y="2553"/>
                      </a:lnTo>
                      <a:lnTo>
                        <a:pt x="3750" y="2553"/>
                      </a:lnTo>
                      <a:lnTo>
                        <a:pt x="3757" y="2553"/>
                      </a:lnTo>
                      <a:lnTo>
                        <a:pt x="3766" y="2554"/>
                      </a:lnTo>
                      <a:lnTo>
                        <a:pt x="3781" y="2560"/>
                      </a:lnTo>
                      <a:lnTo>
                        <a:pt x="3793" y="2565"/>
                      </a:lnTo>
                      <a:lnTo>
                        <a:pt x="3806" y="2566"/>
                      </a:lnTo>
                      <a:lnTo>
                        <a:pt x="3806" y="2566"/>
                      </a:lnTo>
                      <a:close/>
                      <a:moveTo>
                        <a:pt x="498" y="2580"/>
                      </a:moveTo>
                      <a:lnTo>
                        <a:pt x="498" y="2580"/>
                      </a:lnTo>
                      <a:lnTo>
                        <a:pt x="491" y="2589"/>
                      </a:lnTo>
                      <a:lnTo>
                        <a:pt x="484" y="2596"/>
                      </a:lnTo>
                      <a:lnTo>
                        <a:pt x="474" y="2599"/>
                      </a:lnTo>
                      <a:lnTo>
                        <a:pt x="464" y="2601"/>
                      </a:lnTo>
                      <a:lnTo>
                        <a:pt x="464" y="2601"/>
                      </a:lnTo>
                      <a:lnTo>
                        <a:pt x="455" y="2599"/>
                      </a:lnTo>
                      <a:lnTo>
                        <a:pt x="446" y="2598"/>
                      </a:lnTo>
                      <a:lnTo>
                        <a:pt x="429" y="2589"/>
                      </a:lnTo>
                      <a:lnTo>
                        <a:pt x="412" y="2577"/>
                      </a:lnTo>
                      <a:lnTo>
                        <a:pt x="394" y="2566"/>
                      </a:lnTo>
                      <a:lnTo>
                        <a:pt x="394" y="2566"/>
                      </a:lnTo>
                      <a:lnTo>
                        <a:pt x="401" y="2566"/>
                      </a:lnTo>
                      <a:lnTo>
                        <a:pt x="410" y="2565"/>
                      </a:lnTo>
                      <a:lnTo>
                        <a:pt x="426" y="2560"/>
                      </a:lnTo>
                      <a:lnTo>
                        <a:pt x="438" y="2554"/>
                      </a:lnTo>
                      <a:lnTo>
                        <a:pt x="450" y="2553"/>
                      </a:lnTo>
                      <a:lnTo>
                        <a:pt x="450" y="2553"/>
                      </a:lnTo>
                      <a:lnTo>
                        <a:pt x="457" y="2553"/>
                      </a:lnTo>
                      <a:lnTo>
                        <a:pt x="464" y="2554"/>
                      </a:lnTo>
                      <a:lnTo>
                        <a:pt x="477" y="2561"/>
                      </a:lnTo>
                      <a:lnTo>
                        <a:pt x="488" y="2570"/>
                      </a:lnTo>
                      <a:lnTo>
                        <a:pt x="498" y="2580"/>
                      </a:lnTo>
                      <a:lnTo>
                        <a:pt x="498" y="2580"/>
                      </a:lnTo>
                      <a:close/>
                      <a:moveTo>
                        <a:pt x="3404" y="2629"/>
                      </a:moveTo>
                      <a:lnTo>
                        <a:pt x="3390" y="2643"/>
                      </a:lnTo>
                      <a:lnTo>
                        <a:pt x="3390" y="2643"/>
                      </a:lnTo>
                      <a:lnTo>
                        <a:pt x="3378" y="2630"/>
                      </a:lnTo>
                      <a:lnTo>
                        <a:pt x="3364" y="2615"/>
                      </a:lnTo>
                      <a:lnTo>
                        <a:pt x="3354" y="2599"/>
                      </a:lnTo>
                      <a:lnTo>
                        <a:pt x="3351" y="2592"/>
                      </a:lnTo>
                      <a:lnTo>
                        <a:pt x="3349" y="2587"/>
                      </a:lnTo>
                      <a:lnTo>
                        <a:pt x="3349" y="2546"/>
                      </a:lnTo>
                      <a:lnTo>
                        <a:pt x="3349" y="2546"/>
                      </a:lnTo>
                      <a:lnTo>
                        <a:pt x="3361" y="2558"/>
                      </a:lnTo>
                      <a:lnTo>
                        <a:pt x="3377" y="2573"/>
                      </a:lnTo>
                      <a:lnTo>
                        <a:pt x="3384" y="2586"/>
                      </a:lnTo>
                      <a:lnTo>
                        <a:pt x="3392" y="2598"/>
                      </a:lnTo>
                      <a:lnTo>
                        <a:pt x="3399" y="2611"/>
                      </a:lnTo>
                      <a:lnTo>
                        <a:pt x="3404" y="2629"/>
                      </a:lnTo>
                      <a:lnTo>
                        <a:pt x="3404" y="2629"/>
                      </a:lnTo>
                      <a:close/>
                      <a:moveTo>
                        <a:pt x="810" y="2643"/>
                      </a:moveTo>
                      <a:lnTo>
                        <a:pt x="810" y="2643"/>
                      </a:lnTo>
                      <a:lnTo>
                        <a:pt x="801" y="2634"/>
                      </a:lnTo>
                      <a:lnTo>
                        <a:pt x="797" y="2630"/>
                      </a:lnTo>
                      <a:lnTo>
                        <a:pt x="796" y="2622"/>
                      </a:lnTo>
                      <a:lnTo>
                        <a:pt x="796" y="2622"/>
                      </a:lnTo>
                      <a:lnTo>
                        <a:pt x="797" y="2613"/>
                      </a:lnTo>
                      <a:lnTo>
                        <a:pt x="801" y="2605"/>
                      </a:lnTo>
                      <a:lnTo>
                        <a:pt x="806" y="2596"/>
                      </a:lnTo>
                      <a:lnTo>
                        <a:pt x="813" y="2586"/>
                      </a:lnTo>
                      <a:lnTo>
                        <a:pt x="830" y="2566"/>
                      </a:lnTo>
                      <a:lnTo>
                        <a:pt x="851" y="2546"/>
                      </a:lnTo>
                      <a:lnTo>
                        <a:pt x="851" y="2546"/>
                      </a:lnTo>
                      <a:lnTo>
                        <a:pt x="853" y="2556"/>
                      </a:lnTo>
                      <a:lnTo>
                        <a:pt x="853" y="2568"/>
                      </a:lnTo>
                      <a:lnTo>
                        <a:pt x="849" y="2582"/>
                      </a:lnTo>
                      <a:lnTo>
                        <a:pt x="846" y="2594"/>
                      </a:lnTo>
                      <a:lnTo>
                        <a:pt x="839" y="2606"/>
                      </a:lnTo>
                      <a:lnTo>
                        <a:pt x="832" y="2620"/>
                      </a:lnTo>
                      <a:lnTo>
                        <a:pt x="822" y="2632"/>
                      </a:lnTo>
                      <a:lnTo>
                        <a:pt x="810" y="2643"/>
                      </a:lnTo>
                      <a:lnTo>
                        <a:pt x="810" y="2643"/>
                      </a:lnTo>
                      <a:close/>
                      <a:moveTo>
                        <a:pt x="3882" y="2546"/>
                      </a:moveTo>
                      <a:lnTo>
                        <a:pt x="3882" y="2546"/>
                      </a:lnTo>
                      <a:lnTo>
                        <a:pt x="3857" y="2570"/>
                      </a:lnTo>
                      <a:lnTo>
                        <a:pt x="3842" y="2582"/>
                      </a:lnTo>
                      <a:lnTo>
                        <a:pt x="3826" y="2594"/>
                      </a:lnTo>
                      <a:lnTo>
                        <a:pt x="3826" y="2594"/>
                      </a:lnTo>
                      <a:lnTo>
                        <a:pt x="3828" y="2589"/>
                      </a:lnTo>
                      <a:lnTo>
                        <a:pt x="3832" y="2582"/>
                      </a:lnTo>
                      <a:lnTo>
                        <a:pt x="3842" y="2566"/>
                      </a:lnTo>
                      <a:lnTo>
                        <a:pt x="3852" y="2551"/>
                      </a:lnTo>
                      <a:lnTo>
                        <a:pt x="3861" y="2539"/>
                      </a:lnTo>
                      <a:lnTo>
                        <a:pt x="3861" y="2539"/>
                      </a:lnTo>
                      <a:lnTo>
                        <a:pt x="3866" y="2542"/>
                      </a:lnTo>
                      <a:lnTo>
                        <a:pt x="3871" y="2544"/>
                      </a:lnTo>
                      <a:lnTo>
                        <a:pt x="3882" y="2546"/>
                      </a:lnTo>
                      <a:lnTo>
                        <a:pt x="3882" y="2546"/>
                      </a:lnTo>
                      <a:close/>
                      <a:moveTo>
                        <a:pt x="374" y="2594"/>
                      </a:moveTo>
                      <a:lnTo>
                        <a:pt x="374" y="2594"/>
                      </a:lnTo>
                      <a:lnTo>
                        <a:pt x="362" y="2587"/>
                      </a:lnTo>
                      <a:lnTo>
                        <a:pt x="349" y="2575"/>
                      </a:lnTo>
                      <a:lnTo>
                        <a:pt x="318" y="2546"/>
                      </a:lnTo>
                      <a:lnTo>
                        <a:pt x="318" y="2546"/>
                      </a:lnTo>
                      <a:lnTo>
                        <a:pt x="332" y="2544"/>
                      </a:lnTo>
                      <a:lnTo>
                        <a:pt x="337" y="2542"/>
                      </a:lnTo>
                      <a:lnTo>
                        <a:pt x="339" y="2541"/>
                      </a:lnTo>
                      <a:lnTo>
                        <a:pt x="339" y="2539"/>
                      </a:lnTo>
                      <a:lnTo>
                        <a:pt x="339" y="2539"/>
                      </a:lnTo>
                      <a:lnTo>
                        <a:pt x="351" y="2563"/>
                      </a:lnTo>
                      <a:lnTo>
                        <a:pt x="360" y="2579"/>
                      </a:lnTo>
                      <a:lnTo>
                        <a:pt x="374" y="2594"/>
                      </a:lnTo>
                      <a:lnTo>
                        <a:pt x="374" y="2594"/>
                      </a:lnTo>
                      <a:close/>
                      <a:moveTo>
                        <a:pt x="3570" y="2532"/>
                      </a:moveTo>
                      <a:lnTo>
                        <a:pt x="3570" y="2532"/>
                      </a:lnTo>
                      <a:lnTo>
                        <a:pt x="3555" y="2546"/>
                      </a:lnTo>
                      <a:lnTo>
                        <a:pt x="3539" y="2558"/>
                      </a:lnTo>
                      <a:lnTo>
                        <a:pt x="3508" y="2580"/>
                      </a:lnTo>
                      <a:lnTo>
                        <a:pt x="3467" y="2573"/>
                      </a:lnTo>
                      <a:lnTo>
                        <a:pt x="3467" y="2573"/>
                      </a:lnTo>
                      <a:lnTo>
                        <a:pt x="3473" y="2563"/>
                      </a:lnTo>
                      <a:lnTo>
                        <a:pt x="3486" y="2553"/>
                      </a:lnTo>
                      <a:lnTo>
                        <a:pt x="3515" y="2532"/>
                      </a:lnTo>
                      <a:lnTo>
                        <a:pt x="3570" y="2532"/>
                      </a:lnTo>
                      <a:close/>
                      <a:moveTo>
                        <a:pt x="678" y="2532"/>
                      </a:moveTo>
                      <a:lnTo>
                        <a:pt x="678" y="2532"/>
                      </a:lnTo>
                      <a:lnTo>
                        <a:pt x="694" y="2539"/>
                      </a:lnTo>
                      <a:lnTo>
                        <a:pt x="709" y="2547"/>
                      </a:lnTo>
                      <a:lnTo>
                        <a:pt x="716" y="2554"/>
                      </a:lnTo>
                      <a:lnTo>
                        <a:pt x="721" y="2561"/>
                      </a:lnTo>
                      <a:lnTo>
                        <a:pt x="728" y="2570"/>
                      </a:lnTo>
                      <a:lnTo>
                        <a:pt x="733" y="2580"/>
                      </a:lnTo>
                      <a:lnTo>
                        <a:pt x="692" y="2580"/>
                      </a:lnTo>
                      <a:lnTo>
                        <a:pt x="692" y="2580"/>
                      </a:lnTo>
                      <a:lnTo>
                        <a:pt x="676" y="2570"/>
                      </a:lnTo>
                      <a:lnTo>
                        <a:pt x="663" y="2558"/>
                      </a:lnTo>
                      <a:lnTo>
                        <a:pt x="649" y="2546"/>
                      </a:lnTo>
                      <a:lnTo>
                        <a:pt x="637" y="2532"/>
                      </a:lnTo>
                      <a:lnTo>
                        <a:pt x="678" y="2532"/>
                      </a:lnTo>
                      <a:close/>
                      <a:moveTo>
                        <a:pt x="3287" y="2670"/>
                      </a:moveTo>
                      <a:lnTo>
                        <a:pt x="3287" y="2670"/>
                      </a:lnTo>
                      <a:lnTo>
                        <a:pt x="3287" y="2682"/>
                      </a:lnTo>
                      <a:lnTo>
                        <a:pt x="3285" y="2701"/>
                      </a:lnTo>
                      <a:lnTo>
                        <a:pt x="3281" y="2713"/>
                      </a:lnTo>
                      <a:lnTo>
                        <a:pt x="3278" y="2724"/>
                      </a:lnTo>
                      <a:lnTo>
                        <a:pt x="3273" y="2733"/>
                      </a:lnTo>
                      <a:lnTo>
                        <a:pt x="3266" y="2739"/>
                      </a:lnTo>
                      <a:lnTo>
                        <a:pt x="3266" y="2739"/>
                      </a:lnTo>
                      <a:lnTo>
                        <a:pt x="3266" y="2667"/>
                      </a:lnTo>
                      <a:lnTo>
                        <a:pt x="3262" y="2630"/>
                      </a:lnTo>
                      <a:lnTo>
                        <a:pt x="3259" y="2594"/>
                      </a:lnTo>
                      <a:lnTo>
                        <a:pt x="3231" y="2594"/>
                      </a:lnTo>
                      <a:lnTo>
                        <a:pt x="3231" y="2712"/>
                      </a:lnTo>
                      <a:lnTo>
                        <a:pt x="3231" y="2712"/>
                      </a:lnTo>
                      <a:lnTo>
                        <a:pt x="3226" y="2694"/>
                      </a:lnTo>
                      <a:lnTo>
                        <a:pt x="3223" y="2674"/>
                      </a:lnTo>
                      <a:lnTo>
                        <a:pt x="3219" y="2656"/>
                      </a:lnTo>
                      <a:lnTo>
                        <a:pt x="3217" y="2643"/>
                      </a:lnTo>
                      <a:lnTo>
                        <a:pt x="3217" y="2643"/>
                      </a:lnTo>
                      <a:lnTo>
                        <a:pt x="3217" y="2610"/>
                      </a:lnTo>
                      <a:lnTo>
                        <a:pt x="3219" y="2596"/>
                      </a:lnTo>
                      <a:lnTo>
                        <a:pt x="3224" y="2584"/>
                      </a:lnTo>
                      <a:lnTo>
                        <a:pt x="3230" y="2572"/>
                      </a:lnTo>
                      <a:lnTo>
                        <a:pt x="3238" y="2556"/>
                      </a:lnTo>
                      <a:lnTo>
                        <a:pt x="3266" y="2511"/>
                      </a:lnTo>
                      <a:lnTo>
                        <a:pt x="3266" y="2511"/>
                      </a:lnTo>
                      <a:lnTo>
                        <a:pt x="3268" y="2530"/>
                      </a:lnTo>
                      <a:lnTo>
                        <a:pt x="3269" y="2553"/>
                      </a:lnTo>
                      <a:lnTo>
                        <a:pt x="3276" y="2601"/>
                      </a:lnTo>
                      <a:lnTo>
                        <a:pt x="3283" y="2643"/>
                      </a:lnTo>
                      <a:lnTo>
                        <a:pt x="3287" y="2670"/>
                      </a:lnTo>
                      <a:lnTo>
                        <a:pt x="3287" y="2670"/>
                      </a:lnTo>
                      <a:close/>
                      <a:moveTo>
                        <a:pt x="989" y="2643"/>
                      </a:moveTo>
                      <a:lnTo>
                        <a:pt x="989" y="2643"/>
                      </a:lnTo>
                      <a:lnTo>
                        <a:pt x="988" y="2656"/>
                      </a:lnTo>
                      <a:lnTo>
                        <a:pt x="986" y="2674"/>
                      </a:lnTo>
                      <a:lnTo>
                        <a:pt x="981" y="2694"/>
                      </a:lnTo>
                      <a:lnTo>
                        <a:pt x="976" y="2712"/>
                      </a:lnTo>
                      <a:lnTo>
                        <a:pt x="976" y="2712"/>
                      </a:lnTo>
                      <a:lnTo>
                        <a:pt x="976" y="2655"/>
                      </a:lnTo>
                      <a:lnTo>
                        <a:pt x="972" y="2625"/>
                      </a:lnTo>
                      <a:lnTo>
                        <a:pt x="969" y="2594"/>
                      </a:lnTo>
                      <a:lnTo>
                        <a:pt x="934" y="2594"/>
                      </a:lnTo>
                      <a:lnTo>
                        <a:pt x="934" y="2594"/>
                      </a:lnTo>
                      <a:lnTo>
                        <a:pt x="936" y="2610"/>
                      </a:lnTo>
                      <a:lnTo>
                        <a:pt x="938" y="2627"/>
                      </a:lnTo>
                      <a:lnTo>
                        <a:pt x="936" y="2660"/>
                      </a:lnTo>
                      <a:lnTo>
                        <a:pt x="932" y="2696"/>
                      </a:lnTo>
                      <a:lnTo>
                        <a:pt x="927" y="2733"/>
                      </a:lnTo>
                      <a:lnTo>
                        <a:pt x="920" y="2739"/>
                      </a:lnTo>
                      <a:lnTo>
                        <a:pt x="920" y="2739"/>
                      </a:lnTo>
                      <a:lnTo>
                        <a:pt x="919" y="2722"/>
                      </a:lnTo>
                      <a:lnTo>
                        <a:pt x="917" y="2701"/>
                      </a:lnTo>
                      <a:lnTo>
                        <a:pt x="915" y="2684"/>
                      </a:lnTo>
                      <a:lnTo>
                        <a:pt x="913" y="2670"/>
                      </a:lnTo>
                      <a:lnTo>
                        <a:pt x="913" y="2670"/>
                      </a:lnTo>
                      <a:lnTo>
                        <a:pt x="917" y="2644"/>
                      </a:lnTo>
                      <a:lnTo>
                        <a:pt x="924" y="2603"/>
                      </a:lnTo>
                      <a:lnTo>
                        <a:pt x="931" y="2556"/>
                      </a:lnTo>
                      <a:lnTo>
                        <a:pt x="932" y="2534"/>
                      </a:lnTo>
                      <a:lnTo>
                        <a:pt x="934" y="2511"/>
                      </a:lnTo>
                      <a:lnTo>
                        <a:pt x="934" y="2511"/>
                      </a:lnTo>
                      <a:lnTo>
                        <a:pt x="944" y="2525"/>
                      </a:lnTo>
                      <a:lnTo>
                        <a:pt x="955" y="2541"/>
                      </a:lnTo>
                      <a:lnTo>
                        <a:pt x="964" y="2560"/>
                      </a:lnTo>
                      <a:lnTo>
                        <a:pt x="972" y="2577"/>
                      </a:lnTo>
                      <a:lnTo>
                        <a:pt x="979" y="2594"/>
                      </a:lnTo>
                      <a:lnTo>
                        <a:pt x="984" y="2611"/>
                      </a:lnTo>
                      <a:lnTo>
                        <a:pt x="988" y="2629"/>
                      </a:lnTo>
                      <a:lnTo>
                        <a:pt x="989" y="2643"/>
                      </a:lnTo>
                      <a:lnTo>
                        <a:pt x="989" y="2643"/>
                      </a:lnTo>
                      <a:close/>
                      <a:moveTo>
                        <a:pt x="3854" y="2497"/>
                      </a:moveTo>
                      <a:lnTo>
                        <a:pt x="3854" y="2497"/>
                      </a:lnTo>
                      <a:lnTo>
                        <a:pt x="3844" y="2504"/>
                      </a:lnTo>
                      <a:lnTo>
                        <a:pt x="3833" y="2513"/>
                      </a:lnTo>
                      <a:lnTo>
                        <a:pt x="3819" y="2522"/>
                      </a:lnTo>
                      <a:lnTo>
                        <a:pt x="3813" y="2523"/>
                      </a:lnTo>
                      <a:lnTo>
                        <a:pt x="3806" y="2525"/>
                      </a:lnTo>
                      <a:lnTo>
                        <a:pt x="3771" y="2525"/>
                      </a:lnTo>
                      <a:lnTo>
                        <a:pt x="3757" y="2511"/>
                      </a:lnTo>
                      <a:lnTo>
                        <a:pt x="3757" y="2511"/>
                      </a:lnTo>
                      <a:lnTo>
                        <a:pt x="3764" y="2506"/>
                      </a:lnTo>
                      <a:lnTo>
                        <a:pt x="3771" y="2501"/>
                      </a:lnTo>
                      <a:lnTo>
                        <a:pt x="3778" y="2496"/>
                      </a:lnTo>
                      <a:lnTo>
                        <a:pt x="3785" y="2490"/>
                      </a:lnTo>
                      <a:lnTo>
                        <a:pt x="3785" y="2490"/>
                      </a:lnTo>
                      <a:lnTo>
                        <a:pt x="3818" y="2492"/>
                      </a:lnTo>
                      <a:lnTo>
                        <a:pt x="3838" y="2494"/>
                      </a:lnTo>
                      <a:lnTo>
                        <a:pt x="3849" y="2496"/>
                      </a:lnTo>
                      <a:lnTo>
                        <a:pt x="3854" y="2497"/>
                      </a:lnTo>
                      <a:lnTo>
                        <a:pt x="3854" y="2497"/>
                      </a:lnTo>
                      <a:close/>
                      <a:moveTo>
                        <a:pt x="443" y="2511"/>
                      </a:moveTo>
                      <a:lnTo>
                        <a:pt x="443" y="2511"/>
                      </a:lnTo>
                      <a:lnTo>
                        <a:pt x="438" y="2518"/>
                      </a:lnTo>
                      <a:lnTo>
                        <a:pt x="431" y="2523"/>
                      </a:lnTo>
                      <a:lnTo>
                        <a:pt x="422" y="2530"/>
                      </a:lnTo>
                      <a:lnTo>
                        <a:pt x="415" y="2532"/>
                      </a:lnTo>
                      <a:lnTo>
                        <a:pt x="408" y="2532"/>
                      </a:lnTo>
                      <a:lnTo>
                        <a:pt x="408" y="2532"/>
                      </a:lnTo>
                      <a:lnTo>
                        <a:pt x="403" y="2532"/>
                      </a:lnTo>
                      <a:lnTo>
                        <a:pt x="396" y="2530"/>
                      </a:lnTo>
                      <a:lnTo>
                        <a:pt x="384" y="2522"/>
                      </a:lnTo>
                      <a:lnTo>
                        <a:pt x="368" y="2511"/>
                      </a:lnTo>
                      <a:lnTo>
                        <a:pt x="353" y="2497"/>
                      </a:lnTo>
                      <a:lnTo>
                        <a:pt x="353" y="2497"/>
                      </a:lnTo>
                      <a:lnTo>
                        <a:pt x="363" y="2496"/>
                      </a:lnTo>
                      <a:lnTo>
                        <a:pt x="374" y="2494"/>
                      </a:lnTo>
                      <a:lnTo>
                        <a:pt x="384" y="2492"/>
                      </a:lnTo>
                      <a:lnTo>
                        <a:pt x="394" y="2490"/>
                      </a:lnTo>
                      <a:lnTo>
                        <a:pt x="394" y="2490"/>
                      </a:lnTo>
                      <a:lnTo>
                        <a:pt x="408" y="2492"/>
                      </a:lnTo>
                      <a:lnTo>
                        <a:pt x="422" y="2496"/>
                      </a:lnTo>
                      <a:lnTo>
                        <a:pt x="432" y="2503"/>
                      </a:lnTo>
                      <a:lnTo>
                        <a:pt x="443" y="2511"/>
                      </a:lnTo>
                      <a:lnTo>
                        <a:pt x="443" y="2511"/>
                      </a:lnTo>
                      <a:close/>
                      <a:moveTo>
                        <a:pt x="768" y="2560"/>
                      </a:moveTo>
                      <a:lnTo>
                        <a:pt x="768" y="2560"/>
                      </a:lnTo>
                      <a:lnTo>
                        <a:pt x="766" y="2556"/>
                      </a:lnTo>
                      <a:lnTo>
                        <a:pt x="765" y="2551"/>
                      </a:lnTo>
                      <a:lnTo>
                        <a:pt x="763" y="2547"/>
                      </a:lnTo>
                      <a:lnTo>
                        <a:pt x="761" y="2539"/>
                      </a:lnTo>
                      <a:lnTo>
                        <a:pt x="761" y="2539"/>
                      </a:lnTo>
                      <a:lnTo>
                        <a:pt x="763" y="2530"/>
                      </a:lnTo>
                      <a:lnTo>
                        <a:pt x="766" y="2522"/>
                      </a:lnTo>
                      <a:lnTo>
                        <a:pt x="771" y="2513"/>
                      </a:lnTo>
                      <a:lnTo>
                        <a:pt x="778" y="2504"/>
                      </a:lnTo>
                      <a:lnTo>
                        <a:pt x="794" y="2487"/>
                      </a:lnTo>
                      <a:lnTo>
                        <a:pt x="810" y="2470"/>
                      </a:lnTo>
                      <a:lnTo>
                        <a:pt x="810" y="2470"/>
                      </a:lnTo>
                      <a:lnTo>
                        <a:pt x="810" y="2487"/>
                      </a:lnTo>
                      <a:lnTo>
                        <a:pt x="808" y="2499"/>
                      </a:lnTo>
                      <a:lnTo>
                        <a:pt x="804" y="2511"/>
                      </a:lnTo>
                      <a:lnTo>
                        <a:pt x="799" y="2525"/>
                      </a:lnTo>
                      <a:lnTo>
                        <a:pt x="792" y="2539"/>
                      </a:lnTo>
                      <a:lnTo>
                        <a:pt x="782" y="2551"/>
                      </a:lnTo>
                      <a:lnTo>
                        <a:pt x="775" y="2556"/>
                      </a:lnTo>
                      <a:lnTo>
                        <a:pt x="768" y="2560"/>
                      </a:lnTo>
                      <a:lnTo>
                        <a:pt x="768" y="2560"/>
                      </a:lnTo>
                      <a:close/>
                      <a:moveTo>
                        <a:pt x="4055" y="2483"/>
                      </a:moveTo>
                      <a:lnTo>
                        <a:pt x="4055" y="2483"/>
                      </a:lnTo>
                      <a:lnTo>
                        <a:pt x="4053" y="2503"/>
                      </a:lnTo>
                      <a:lnTo>
                        <a:pt x="4051" y="2516"/>
                      </a:lnTo>
                      <a:lnTo>
                        <a:pt x="4048" y="2527"/>
                      </a:lnTo>
                      <a:lnTo>
                        <a:pt x="4043" y="2534"/>
                      </a:lnTo>
                      <a:lnTo>
                        <a:pt x="4036" y="2539"/>
                      </a:lnTo>
                      <a:lnTo>
                        <a:pt x="4027" y="2542"/>
                      </a:lnTo>
                      <a:lnTo>
                        <a:pt x="4018" y="2544"/>
                      </a:lnTo>
                      <a:lnTo>
                        <a:pt x="4010" y="2544"/>
                      </a:lnTo>
                      <a:lnTo>
                        <a:pt x="3989" y="2544"/>
                      </a:lnTo>
                      <a:lnTo>
                        <a:pt x="3979" y="2544"/>
                      </a:lnTo>
                      <a:lnTo>
                        <a:pt x="3966" y="2546"/>
                      </a:lnTo>
                      <a:lnTo>
                        <a:pt x="3956" y="2549"/>
                      </a:lnTo>
                      <a:lnTo>
                        <a:pt x="3944" y="2554"/>
                      </a:lnTo>
                      <a:lnTo>
                        <a:pt x="3934" y="2563"/>
                      </a:lnTo>
                      <a:lnTo>
                        <a:pt x="3923" y="2573"/>
                      </a:lnTo>
                      <a:lnTo>
                        <a:pt x="3902" y="2573"/>
                      </a:lnTo>
                      <a:lnTo>
                        <a:pt x="3902" y="2573"/>
                      </a:lnTo>
                      <a:lnTo>
                        <a:pt x="3939" y="2539"/>
                      </a:lnTo>
                      <a:lnTo>
                        <a:pt x="3975" y="2509"/>
                      </a:lnTo>
                      <a:lnTo>
                        <a:pt x="4011" y="2485"/>
                      </a:lnTo>
                      <a:lnTo>
                        <a:pt x="4048" y="2463"/>
                      </a:lnTo>
                      <a:lnTo>
                        <a:pt x="4048" y="2463"/>
                      </a:lnTo>
                      <a:lnTo>
                        <a:pt x="4050" y="2466"/>
                      </a:lnTo>
                      <a:lnTo>
                        <a:pt x="4051" y="2470"/>
                      </a:lnTo>
                      <a:lnTo>
                        <a:pt x="4053" y="2475"/>
                      </a:lnTo>
                      <a:lnTo>
                        <a:pt x="4055" y="2483"/>
                      </a:lnTo>
                      <a:lnTo>
                        <a:pt x="4055" y="2483"/>
                      </a:lnTo>
                      <a:close/>
                      <a:moveTo>
                        <a:pt x="3695" y="2525"/>
                      </a:moveTo>
                      <a:lnTo>
                        <a:pt x="3695" y="2525"/>
                      </a:lnTo>
                      <a:lnTo>
                        <a:pt x="3693" y="2539"/>
                      </a:lnTo>
                      <a:lnTo>
                        <a:pt x="3691" y="2547"/>
                      </a:lnTo>
                      <a:lnTo>
                        <a:pt x="3686" y="2554"/>
                      </a:lnTo>
                      <a:lnTo>
                        <a:pt x="3681" y="2560"/>
                      </a:lnTo>
                      <a:lnTo>
                        <a:pt x="3681" y="2560"/>
                      </a:lnTo>
                      <a:lnTo>
                        <a:pt x="3672" y="2553"/>
                      </a:lnTo>
                      <a:lnTo>
                        <a:pt x="3665" y="2544"/>
                      </a:lnTo>
                      <a:lnTo>
                        <a:pt x="3660" y="2537"/>
                      </a:lnTo>
                      <a:lnTo>
                        <a:pt x="3657" y="2530"/>
                      </a:lnTo>
                      <a:lnTo>
                        <a:pt x="3653" y="2518"/>
                      </a:lnTo>
                      <a:lnTo>
                        <a:pt x="3653" y="2511"/>
                      </a:lnTo>
                      <a:lnTo>
                        <a:pt x="3653" y="2511"/>
                      </a:lnTo>
                      <a:lnTo>
                        <a:pt x="3655" y="2499"/>
                      </a:lnTo>
                      <a:lnTo>
                        <a:pt x="3659" y="2487"/>
                      </a:lnTo>
                      <a:lnTo>
                        <a:pt x="3662" y="2475"/>
                      </a:lnTo>
                      <a:lnTo>
                        <a:pt x="3667" y="2463"/>
                      </a:lnTo>
                      <a:lnTo>
                        <a:pt x="3667" y="2463"/>
                      </a:lnTo>
                      <a:lnTo>
                        <a:pt x="3678" y="2480"/>
                      </a:lnTo>
                      <a:lnTo>
                        <a:pt x="3686" y="2496"/>
                      </a:lnTo>
                      <a:lnTo>
                        <a:pt x="3693" y="2513"/>
                      </a:lnTo>
                      <a:lnTo>
                        <a:pt x="3695" y="2525"/>
                      </a:lnTo>
                      <a:lnTo>
                        <a:pt x="3695" y="2525"/>
                      </a:lnTo>
                      <a:close/>
                      <a:moveTo>
                        <a:pt x="3439" y="2525"/>
                      </a:moveTo>
                      <a:lnTo>
                        <a:pt x="3432" y="2560"/>
                      </a:lnTo>
                      <a:lnTo>
                        <a:pt x="3432" y="2560"/>
                      </a:lnTo>
                      <a:lnTo>
                        <a:pt x="3420" y="2551"/>
                      </a:lnTo>
                      <a:lnTo>
                        <a:pt x="3406" y="2537"/>
                      </a:lnTo>
                      <a:lnTo>
                        <a:pt x="3396" y="2523"/>
                      </a:lnTo>
                      <a:lnTo>
                        <a:pt x="3392" y="2516"/>
                      </a:lnTo>
                      <a:lnTo>
                        <a:pt x="3390" y="2511"/>
                      </a:lnTo>
                      <a:lnTo>
                        <a:pt x="3390" y="2463"/>
                      </a:lnTo>
                      <a:lnTo>
                        <a:pt x="3390" y="2463"/>
                      </a:lnTo>
                      <a:lnTo>
                        <a:pt x="3403" y="2478"/>
                      </a:lnTo>
                      <a:lnTo>
                        <a:pt x="3415" y="2494"/>
                      </a:lnTo>
                      <a:lnTo>
                        <a:pt x="3427" y="2509"/>
                      </a:lnTo>
                      <a:lnTo>
                        <a:pt x="3439" y="2525"/>
                      </a:lnTo>
                      <a:lnTo>
                        <a:pt x="3439" y="2525"/>
                      </a:lnTo>
                      <a:close/>
                      <a:moveTo>
                        <a:pt x="602" y="2497"/>
                      </a:moveTo>
                      <a:lnTo>
                        <a:pt x="602" y="2497"/>
                      </a:lnTo>
                      <a:lnTo>
                        <a:pt x="602" y="2501"/>
                      </a:lnTo>
                      <a:lnTo>
                        <a:pt x="600" y="2503"/>
                      </a:lnTo>
                      <a:lnTo>
                        <a:pt x="595" y="2504"/>
                      </a:lnTo>
                      <a:lnTo>
                        <a:pt x="590" y="2504"/>
                      </a:lnTo>
                      <a:lnTo>
                        <a:pt x="588" y="2508"/>
                      </a:lnTo>
                      <a:lnTo>
                        <a:pt x="588" y="2511"/>
                      </a:lnTo>
                      <a:lnTo>
                        <a:pt x="588" y="2511"/>
                      </a:lnTo>
                      <a:lnTo>
                        <a:pt x="590" y="2520"/>
                      </a:lnTo>
                      <a:lnTo>
                        <a:pt x="593" y="2528"/>
                      </a:lnTo>
                      <a:lnTo>
                        <a:pt x="600" y="2539"/>
                      </a:lnTo>
                      <a:lnTo>
                        <a:pt x="609" y="2549"/>
                      </a:lnTo>
                      <a:lnTo>
                        <a:pt x="626" y="2570"/>
                      </a:lnTo>
                      <a:lnTo>
                        <a:pt x="643" y="2587"/>
                      </a:lnTo>
                      <a:lnTo>
                        <a:pt x="643" y="2587"/>
                      </a:lnTo>
                      <a:lnTo>
                        <a:pt x="642" y="2587"/>
                      </a:lnTo>
                      <a:lnTo>
                        <a:pt x="638" y="2589"/>
                      </a:lnTo>
                      <a:lnTo>
                        <a:pt x="635" y="2594"/>
                      </a:lnTo>
                      <a:lnTo>
                        <a:pt x="631" y="2601"/>
                      </a:lnTo>
                      <a:lnTo>
                        <a:pt x="630" y="2608"/>
                      </a:lnTo>
                      <a:lnTo>
                        <a:pt x="630" y="2608"/>
                      </a:lnTo>
                      <a:lnTo>
                        <a:pt x="614" y="2599"/>
                      </a:lnTo>
                      <a:lnTo>
                        <a:pt x="602" y="2589"/>
                      </a:lnTo>
                      <a:lnTo>
                        <a:pt x="592" y="2580"/>
                      </a:lnTo>
                      <a:lnTo>
                        <a:pt x="585" y="2572"/>
                      </a:lnTo>
                      <a:lnTo>
                        <a:pt x="578" y="2563"/>
                      </a:lnTo>
                      <a:lnTo>
                        <a:pt x="574" y="2553"/>
                      </a:lnTo>
                      <a:lnTo>
                        <a:pt x="573" y="2544"/>
                      </a:lnTo>
                      <a:lnTo>
                        <a:pt x="571" y="2535"/>
                      </a:lnTo>
                      <a:lnTo>
                        <a:pt x="571" y="2516"/>
                      </a:lnTo>
                      <a:lnTo>
                        <a:pt x="573" y="2499"/>
                      </a:lnTo>
                      <a:lnTo>
                        <a:pt x="574" y="2480"/>
                      </a:lnTo>
                      <a:lnTo>
                        <a:pt x="574" y="2463"/>
                      </a:lnTo>
                      <a:lnTo>
                        <a:pt x="574" y="2463"/>
                      </a:lnTo>
                      <a:lnTo>
                        <a:pt x="581" y="2468"/>
                      </a:lnTo>
                      <a:lnTo>
                        <a:pt x="592" y="2475"/>
                      </a:lnTo>
                      <a:lnTo>
                        <a:pt x="595" y="2478"/>
                      </a:lnTo>
                      <a:lnTo>
                        <a:pt x="599" y="2483"/>
                      </a:lnTo>
                      <a:lnTo>
                        <a:pt x="600" y="2490"/>
                      </a:lnTo>
                      <a:lnTo>
                        <a:pt x="602" y="2497"/>
                      </a:lnTo>
                      <a:lnTo>
                        <a:pt x="602" y="2497"/>
                      </a:lnTo>
                      <a:close/>
                      <a:moveTo>
                        <a:pt x="554" y="2511"/>
                      </a:moveTo>
                      <a:lnTo>
                        <a:pt x="554" y="2511"/>
                      </a:lnTo>
                      <a:lnTo>
                        <a:pt x="552" y="2520"/>
                      </a:lnTo>
                      <a:lnTo>
                        <a:pt x="550" y="2528"/>
                      </a:lnTo>
                      <a:lnTo>
                        <a:pt x="548" y="2539"/>
                      </a:lnTo>
                      <a:lnTo>
                        <a:pt x="547" y="2553"/>
                      </a:lnTo>
                      <a:lnTo>
                        <a:pt x="547" y="2553"/>
                      </a:lnTo>
                      <a:lnTo>
                        <a:pt x="540" y="2554"/>
                      </a:lnTo>
                      <a:lnTo>
                        <a:pt x="533" y="2556"/>
                      </a:lnTo>
                      <a:lnTo>
                        <a:pt x="526" y="2558"/>
                      </a:lnTo>
                      <a:lnTo>
                        <a:pt x="519" y="2560"/>
                      </a:lnTo>
                      <a:lnTo>
                        <a:pt x="519" y="2560"/>
                      </a:lnTo>
                      <a:lnTo>
                        <a:pt x="517" y="2553"/>
                      </a:lnTo>
                      <a:lnTo>
                        <a:pt x="515" y="2544"/>
                      </a:lnTo>
                      <a:lnTo>
                        <a:pt x="514" y="2535"/>
                      </a:lnTo>
                      <a:lnTo>
                        <a:pt x="512" y="2525"/>
                      </a:lnTo>
                      <a:lnTo>
                        <a:pt x="512" y="2525"/>
                      </a:lnTo>
                      <a:lnTo>
                        <a:pt x="512" y="2516"/>
                      </a:lnTo>
                      <a:lnTo>
                        <a:pt x="514" y="2509"/>
                      </a:lnTo>
                      <a:lnTo>
                        <a:pt x="521" y="2494"/>
                      </a:lnTo>
                      <a:lnTo>
                        <a:pt x="526" y="2478"/>
                      </a:lnTo>
                      <a:lnTo>
                        <a:pt x="533" y="2463"/>
                      </a:lnTo>
                      <a:lnTo>
                        <a:pt x="533" y="2463"/>
                      </a:lnTo>
                      <a:lnTo>
                        <a:pt x="547" y="2483"/>
                      </a:lnTo>
                      <a:lnTo>
                        <a:pt x="552" y="2497"/>
                      </a:lnTo>
                      <a:lnTo>
                        <a:pt x="554" y="2504"/>
                      </a:lnTo>
                      <a:lnTo>
                        <a:pt x="554" y="2511"/>
                      </a:lnTo>
                      <a:lnTo>
                        <a:pt x="554" y="2511"/>
                      </a:lnTo>
                      <a:close/>
                      <a:moveTo>
                        <a:pt x="304" y="2573"/>
                      </a:moveTo>
                      <a:lnTo>
                        <a:pt x="304" y="2573"/>
                      </a:lnTo>
                      <a:lnTo>
                        <a:pt x="272" y="2563"/>
                      </a:lnTo>
                      <a:lnTo>
                        <a:pt x="239" y="2553"/>
                      </a:lnTo>
                      <a:lnTo>
                        <a:pt x="202" y="2546"/>
                      </a:lnTo>
                      <a:lnTo>
                        <a:pt x="166" y="2539"/>
                      </a:lnTo>
                      <a:lnTo>
                        <a:pt x="166" y="2539"/>
                      </a:lnTo>
                      <a:lnTo>
                        <a:pt x="164" y="2537"/>
                      </a:lnTo>
                      <a:lnTo>
                        <a:pt x="159" y="2534"/>
                      </a:lnTo>
                      <a:lnTo>
                        <a:pt x="154" y="2527"/>
                      </a:lnTo>
                      <a:lnTo>
                        <a:pt x="152" y="2523"/>
                      </a:lnTo>
                      <a:lnTo>
                        <a:pt x="152" y="2518"/>
                      </a:lnTo>
                      <a:lnTo>
                        <a:pt x="152" y="2463"/>
                      </a:lnTo>
                      <a:lnTo>
                        <a:pt x="152" y="2463"/>
                      </a:lnTo>
                      <a:lnTo>
                        <a:pt x="159" y="2463"/>
                      </a:lnTo>
                      <a:lnTo>
                        <a:pt x="168" y="2466"/>
                      </a:lnTo>
                      <a:lnTo>
                        <a:pt x="185" y="2475"/>
                      </a:lnTo>
                      <a:lnTo>
                        <a:pt x="204" y="2489"/>
                      </a:lnTo>
                      <a:lnTo>
                        <a:pt x="227" y="2504"/>
                      </a:lnTo>
                      <a:lnTo>
                        <a:pt x="268" y="2542"/>
                      </a:lnTo>
                      <a:lnTo>
                        <a:pt x="304" y="2573"/>
                      </a:lnTo>
                      <a:lnTo>
                        <a:pt x="304" y="2573"/>
                      </a:lnTo>
                      <a:close/>
                      <a:moveTo>
                        <a:pt x="3619" y="2490"/>
                      </a:moveTo>
                      <a:lnTo>
                        <a:pt x="3619" y="2490"/>
                      </a:lnTo>
                      <a:lnTo>
                        <a:pt x="3617" y="2501"/>
                      </a:lnTo>
                      <a:lnTo>
                        <a:pt x="3617" y="2501"/>
                      </a:lnTo>
                      <a:lnTo>
                        <a:pt x="3614" y="2497"/>
                      </a:lnTo>
                      <a:lnTo>
                        <a:pt x="3608" y="2496"/>
                      </a:lnTo>
                      <a:lnTo>
                        <a:pt x="3598" y="2497"/>
                      </a:lnTo>
                      <a:lnTo>
                        <a:pt x="3598" y="2497"/>
                      </a:lnTo>
                      <a:lnTo>
                        <a:pt x="3608" y="2485"/>
                      </a:lnTo>
                      <a:lnTo>
                        <a:pt x="3619" y="2473"/>
                      </a:lnTo>
                      <a:lnTo>
                        <a:pt x="3633" y="2449"/>
                      </a:lnTo>
                      <a:lnTo>
                        <a:pt x="3633" y="2449"/>
                      </a:lnTo>
                      <a:lnTo>
                        <a:pt x="3633" y="2454"/>
                      </a:lnTo>
                      <a:lnTo>
                        <a:pt x="3631" y="2458"/>
                      </a:lnTo>
                      <a:lnTo>
                        <a:pt x="3626" y="2466"/>
                      </a:lnTo>
                      <a:lnTo>
                        <a:pt x="3621" y="2477"/>
                      </a:lnTo>
                      <a:lnTo>
                        <a:pt x="3619" y="2483"/>
                      </a:lnTo>
                      <a:lnTo>
                        <a:pt x="3619" y="2490"/>
                      </a:lnTo>
                      <a:lnTo>
                        <a:pt x="3619" y="2490"/>
                      </a:lnTo>
                      <a:close/>
                      <a:moveTo>
                        <a:pt x="3617" y="2501"/>
                      </a:moveTo>
                      <a:lnTo>
                        <a:pt x="3617" y="2501"/>
                      </a:lnTo>
                      <a:lnTo>
                        <a:pt x="3619" y="2504"/>
                      </a:lnTo>
                      <a:lnTo>
                        <a:pt x="3619" y="2511"/>
                      </a:lnTo>
                      <a:lnTo>
                        <a:pt x="3619" y="2511"/>
                      </a:lnTo>
                      <a:lnTo>
                        <a:pt x="3619" y="2515"/>
                      </a:lnTo>
                      <a:lnTo>
                        <a:pt x="3619" y="2515"/>
                      </a:lnTo>
                      <a:lnTo>
                        <a:pt x="3617" y="2501"/>
                      </a:lnTo>
                      <a:lnTo>
                        <a:pt x="3617" y="2501"/>
                      </a:lnTo>
                      <a:close/>
                      <a:moveTo>
                        <a:pt x="3619" y="2515"/>
                      </a:moveTo>
                      <a:lnTo>
                        <a:pt x="3619" y="2515"/>
                      </a:lnTo>
                      <a:lnTo>
                        <a:pt x="3622" y="2532"/>
                      </a:lnTo>
                      <a:lnTo>
                        <a:pt x="3626" y="2539"/>
                      </a:lnTo>
                      <a:lnTo>
                        <a:pt x="3626" y="2546"/>
                      </a:lnTo>
                      <a:lnTo>
                        <a:pt x="3626" y="2546"/>
                      </a:lnTo>
                      <a:lnTo>
                        <a:pt x="3624" y="2553"/>
                      </a:lnTo>
                      <a:lnTo>
                        <a:pt x="3621" y="2561"/>
                      </a:lnTo>
                      <a:lnTo>
                        <a:pt x="3615" y="2568"/>
                      </a:lnTo>
                      <a:lnTo>
                        <a:pt x="3610" y="2577"/>
                      </a:lnTo>
                      <a:lnTo>
                        <a:pt x="3593" y="2592"/>
                      </a:lnTo>
                      <a:lnTo>
                        <a:pt x="3577" y="2608"/>
                      </a:lnTo>
                      <a:lnTo>
                        <a:pt x="3577" y="2608"/>
                      </a:lnTo>
                      <a:lnTo>
                        <a:pt x="3576" y="2601"/>
                      </a:lnTo>
                      <a:lnTo>
                        <a:pt x="3574" y="2594"/>
                      </a:lnTo>
                      <a:lnTo>
                        <a:pt x="3569" y="2589"/>
                      </a:lnTo>
                      <a:lnTo>
                        <a:pt x="3565" y="2587"/>
                      </a:lnTo>
                      <a:lnTo>
                        <a:pt x="3563" y="2587"/>
                      </a:lnTo>
                      <a:lnTo>
                        <a:pt x="3563" y="2587"/>
                      </a:lnTo>
                      <a:lnTo>
                        <a:pt x="3579" y="2570"/>
                      </a:lnTo>
                      <a:lnTo>
                        <a:pt x="3596" y="2549"/>
                      </a:lnTo>
                      <a:lnTo>
                        <a:pt x="3610" y="2530"/>
                      </a:lnTo>
                      <a:lnTo>
                        <a:pt x="3615" y="2522"/>
                      </a:lnTo>
                      <a:lnTo>
                        <a:pt x="3619" y="2515"/>
                      </a:lnTo>
                      <a:lnTo>
                        <a:pt x="3619" y="2515"/>
                      </a:lnTo>
                      <a:close/>
                      <a:moveTo>
                        <a:pt x="3598" y="2449"/>
                      </a:moveTo>
                      <a:lnTo>
                        <a:pt x="3598" y="2449"/>
                      </a:lnTo>
                      <a:lnTo>
                        <a:pt x="3577" y="2468"/>
                      </a:lnTo>
                      <a:lnTo>
                        <a:pt x="3557" y="2480"/>
                      </a:lnTo>
                      <a:lnTo>
                        <a:pt x="3536" y="2490"/>
                      </a:lnTo>
                      <a:lnTo>
                        <a:pt x="3515" y="2497"/>
                      </a:lnTo>
                      <a:lnTo>
                        <a:pt x="3515" y="2497"/>
                      </a:lnTo>
                      <a:lnTo>
                        <a:pt x="3512" y="2494"/>
                      </a:lnTo>
                      <a:lnTo>
                        <a:pt x="3506" y="2492"/>
                      </a:lnTo>
                      <a:lnTo>
                        <a:pt x="3501" y="2490"/>
                      </a:lnTo>
                      <a:lnTo>
                        <a:pt x="3501" y="2490"/>
                      </a:lnTo>
                      <a:lnTo>
                        <a:pt x="3513" y="2477"/>
                      </a:lnTo>
                      <a:lnTo>
                        <a:pt x="3527" y="2464"/>
                      </a:lnTo>
                      <a:lnTo>
                        <a:pt x="3541" y="2456"/>
                      </a:lnTo>
                      <a:lnTo>
                        <a:pt x="3557" y="2449"/>
                      </a:lnTo>
                      <a:lnTo>
                        <a:pt x="3598" y="2449"/>
                      </a:lnTo>
                      <a:close/>
                      <a:moveTo>
                        <a:pt x="643" y="2449"/>
                      </a:moveTo>
                      <a:lnTo>
                        <a:pt x="643" y="2449"/>
                      </a:lnTo>
                      <a:lnTo>
                        <a:pt x="659" y="2456"/>
                      </a:lnTo>
                      <a:lnTo>
                        <a:pt x="675" y="2464"/>
                      </a:lnTo>
                      <a:lnTo>
                        <a:pt x="687" y="2477"/>
                      </a:lnTo>
                      <a:lnTo>
                        <a:pt x="699" y="2490"/>
                      </a:lnTo>
                      <a:lnTo>
                        <a:pt x="699" y="2490"/>
                      </a:lnTo>
                      <a:lnTo>
                        <a:pt x="695" y="2494"/>
                      </a:lnTo>
                      <a:lnTo>
                        <a:pt x="694" y="2496"/>
                      </a:lnTo>
                      <a:lnTo>
                        <a:pt x="688" y="2497"/>
                      </a:lnTo>
                      <a:lnTo>
                        <a:pt x="678" y="2497"/>
                      </a:lnTo>
                      <a:lnTo>
                        <a:pt x="678" y="2497"/>
                      </a:lnTo>
                      <a:lnTo>
                        <a:pt x="669" y="2496"/>
                      </a:lnTo>
                      <a:lnTo>
                        <a:pt x="661" y="2492"/>
                      </a:lnTo>
                      <a:lnTo>
                        <a:pt x="650" y="2487"/>
                      </a:lnTo>
                      <a:lnTo>
                        <a:pt x="642" y="2480"/>
                      </a:lnTo>
                      <a:lnTo>
                        <a:pt x="623" y="2464"/>
                      </a:lnTo>
                      <a:lnTo>
                        <a:pt x="616" y="2458"/>
                      </a:lnTo>
                      <a:lnTo>
                        <a:pt x="609" y="2449"/>
                      </a:lnTo>
                      <a:lnTo>
                        <a:pt x="643" y="2449"/>
                      </a:lnTo>
                      <a:close/>
                      <a:moveTo>
                        <a:pt x="415" y="2463"/>
                      </a:moveTo>
                      <a:lnTo>
                        <a:pt x="415" y="2463"/>
                      </a:lnTo>
                      <a:lnTo>
                        <a:pt x="417" y="2458"/>
                      </a:lnTo>
                      <a:lnTo>
                        <a:pt x="420" y="2454"/>
                      </a:lnTo>
                      <a:lnTo>
                        <a:pt x="424" y="2452"/>
                      </a:lnTo>
                      <a:lnTo>
                        <a:pt x="429" y="2456"/>
                      </a:lnTo>
                      <a:lnTo>
                        <a:pt x="429" y="2456"/>
                      </a:lnTo>
                      <a:lnTo>
                        <a:pt x="426" y="2459"/>
                      </a:lnTo>
                      <a:lnTo>
                        <a:pt x="420" y="2461"/>
                      </a:lnTo>
                      <a:lnTo>
                        <a:pt x="415" y="2463"/>
                      </a:lnTo>
                      <a:lnTo>
                        <a:pt x="415" y="2463"/>
                      </a:lnTo>
                      <a:close/>
                      <a:moveTo>
                        <a:pt x="4110" y="2435"/>
                      </a:moveTo>
                      <a:lnTo>
                        <a:pt x="4110" y="2435"/>
                      </a:lnTo>
                      <a:lnTo>
                        <a:pt x="4115" y="2440"/>
                      </a:lnTo>
                      <a:lnTo>
                        <a:pt x="4120" y="2447"/>
                      </a:lnTo>
                      <a:lnTo>
                        <a:pt x="4122" y="2456"/>
                      </a:lnTo>
                      <a:lnTo>
                        <a:pt x="4124" y="2470"/>
                      </a:lnTo>
                      <a:lnTo>
                        <a:pt x="4124" y="2470"/>
                      </a:lnTo>
                      <a:lnTo>
                        <a:pt x="4122" y="2482"/>
                      </a:lnTo>
                      <a:lnTo>
                        <a:pt x="4120" y="2496"/>
                      </a:lnTo>
                      <a:lnTo>
                        <a:pt x="4115" y="2509"/>
                      </a:lnTo>
                      <a:lnTo>
                        <a:pt x="4110" y="2523"/>
                      </a:lnTo>
                      <a:lnTo>
                        <a:pt x="4094" y="2554"/>
                      </a:lnTo>
                      <a:lnTo>
                        <a:pt x="4075" y="2586"/>
                      </a:lnTo>
                      <a:lnTo>
                        <a:pt x="4036" y="2648"/>
                      </a:lnTo>
                      <a:lnTo>
                        <a:pt x="4020" y="2675"/>
                      </a:lnTo>
                      <a:lnTo>
                        <a:pt x="4006" y="2698"/>
                      </a:lnTo>
                      <a:lnTo>
                        <a:pt x="4006" y="2698"/>
                      </a:lnTo>
                      <a:lnTo>
                        <a:pt x="4018" y="2667"/>
                      </a:lnTo>
                      <a:lnTo>
                        <a:pt x="4032" y="2634"/>
                      </a:lnTo>
                      <a:lnTo>
                        <a:pt x="4062" y="2566"/>
                      </a:lnTo>
                      <a:lnTo>
                        <a:pt x="4074" y="2534"/>
                      </a:lnTo>
                      <a:lnTo>
                        <a:pt x="4082" y="2499"/>
                      </a:lnTo>
                      <a:lnTo>
                        <a:pt x="4086" y="2483"/>
                      </a:lnTo>
                      <a:lnTo>
                        <a:pt x="4089" y="2466"/>
                      </a:lnTo>
                      <a:lnTo>
                        <a:pt x="4089" y="2451"/>
                      </a:lnTo>
                      <a:lnTo>
                        <a:pt x="4089" y="2435"/>
                      </a:lnTo>
                      <a:lnTo>
                        <a:pt x="4110" y="2435"/>
                      </a:lnTo>
                      <a:close/>
                      <a:moveTo>
                        <a:pt x="111" y="2442"/>
                      </a:moveTo>
                      <a:lnTo>
                        <a:pt x="111" y="2442"/>
                      </a:lnTo>
                      <a:lnTo>
                        <a:pt x="109" y="2456"/>
                      </a:lnTo>
                      <a:lnTo>
                        <a:pt x="109" y="2470"/>
                      </a:lnTo>
                      <a:lnTo>
                        <a:pt x="111" y="2483"/>
                      </a:lnTo>
                      <a:lnTo>
                        <a:pt x="114" y="2499"/>
                      </a:lnTo>
                      <a:lnTo>
                        <a:pt x="123" y="2532"/>
                      </a:lnTo>
                      <a:lnTo>
                        <a:pt x="137" y="2565"/>
                      </a:lnTo>
                      <a:lnTo>
                        <a:pt x="168" y="2632"/>
                      </a:lnTo>
                      <a:lnTo>
                        <a:pt x="182" y="2665"/>
                      </a:lnTo>
                      <a:lnTo>
                        <a:pt x="194" y="2698"/>
                      </a:lnTo>
                      <a:lnTo>
                        <a:pt x="194" y="2698"/>
                      </a:lnTo>
                      <a:lnTo>
                        <a:pt x="176" y="2675"/>
                      </a:lnTo>
                      <a:lnTo>
                        <a:pt x="157" y="2648"/>
                      </a:lnTo>
                      <a:lnTo>
                        <a:pt x="138" y="2615"/>
                      </a:lnTo>
                      <a:lnTo>
                        <a:pt x="119" y="2580"/>
                      </a:lnTo>
                      <a:lnTo>
                        <a:pt x="102" y="2546"/>
                      </a:lnTo>
                      <a:lnTo>
                        <a:pt x="88" y="2513"/>
                      </a:lnTo>
                      <a:lnTo>
                        <a:pt x="80" y="2485"/>
                      </a:lnTo>
                      <a:lnTo>
                        <a:pt x="78" y="2473"/>
                      </a:lnTo>
                      <a:lnTo>
                        <a:pt x="76" y="2463"/>
                      </a:lnTo>
                      <a:lnTo>
                        <a:pt x="76" y="2463"/>
                      </a:lnTo>
                      <a:lnTo>
                        <a:pt x="78" y="2454"/>
                      </a:lnTo>
                      <a:lnTo>
                        <a:pt x="81" y="2445"/>
                      </a:lnTo>
                      <a:lnTo>
                        <a:pt x="88" y="2440"/>
                      </a:lnTo>
                      <a:lnTo>
                        <a:pt x="97" y="2435"/>
                      </a:lnTo>
                      <a:lnTo>
                        <a:pt x="111" y="2442"/>
                      </a:lnTo>
                      <a:close/>
                      <a:moveTo>
                        <a:pt x="3909" y="2428"/>
                      </a:moveTo>
                      <a:lnTo>
                        <a:pt x="3909" y="2428"/>
                      </a:lnTo>
                      <a:lnTo>
                        <a:pt x="3897" y="2439"/>
                      </a:lnTo>
                      <a:lnTo>
                        <a:pt x="3882" y="2447"/>
                      </a:lnTo>
                      <a:lnTo>
                        <a:pt x="3866" y="2454"/>
                      </a:lnTo>
                      <a:lnTo>
                        <a:pt x="3854" y="2456"/>
                      </a:lnTo>
                      <a:lnTo>
                        <a:pt x="3854" y="2456"/>
                      </a:lnTo>
                      <a:lnTo>
                        <a:pt x="3835" y="2454"/>
                      </a:lnTo>
                      <a:lnTo>
                        <a:pt x="3828" y="2452"/>
                      </a:lnTo>
                      <a:lnTo>
                        <a:pt x="3819" y="2449"/>
                      </a:lnTo>
                      <a:lnTo>
                        <a:pt x="3819" y="2449"/>
                      </a:lnTo>
                      <a:lnTo>
                        <a:pt x="3825" y="2442"/>
                      </a:lnTo>
                      <a:lnTo>
                        <a:pt x="3832" y="2435"/>
                      </a:lnTo>
                      <a:lnTo>
                        <a:pt x="3844" y="2426"/>
                      </a:lnTo>
                      <a:lnTo>
                        <a:pt x="3854" y="2423"/>
                      </a:lnTo>
                      <a:lnTo>
                        <a:pt x="3861" y="2421"/>
                      </a:lnTo>
                      <a:lnTo>
                        <a:pt x="3861" y="2421"/>
                      </a:lnTo>
                      <a:lnTo>
                        <a:pt x="3875" y="2423"/>
                      </a:lnTo>
                      <a:lnTo>
                        <a:pt x="3889" y="2425"/>
                      </a:lnTo>
                      <a:lnTo>
                        <a:pt x="3899" y="2426"/>
                      </a:lnTo>
                      <a:lnTo>
                        <a:pt x="3909" y="2428"/>
                      </a:lnTo>
                      <a:lnTo>
                        <a:pt x="3909" y="2428"/>
                      </a:lnTo>
                      <a:close/>
                      <a:moveTo>
                        <a:pt x="381" y="2435"/>
                      </a:moveTo>
                      <a:lnTo>
                        <a:pt x="381" y="2456"/>
                      </a:lnTo>
                      <a:lnTo>
                        <a:pt x="332" y="2456"/>
                      </a:lnTo>
                      <a:lnTo>
                        <a:pt x="332" y="2456"/>
                      </a:lnTo>
                      <a:lnTo>
                        <a:pt x="311" y="2444"/>
                      </a:lnTo>
                      <a:lnTo>
                        <a:pt x="301" y="2437"/>
                      </a:lnTo>
                      <a:lnTo>
                        <a:pt x="291" y="2428"/>
                      </a:lnTo>
                      <a:lnTo>
                        <a:pt x="291" y="2428"/>
                      </a:lnTo>
                      <a:lnTo>
                        <a:pt x="301" y="2426"/>
                      </a:lnTo>
                      <a:lnTo>
                        <a:pt x="313" y="2425"/>
                      </a:lnTo>
                      <a:lnTo>
                        <a:pt x="325" y="2423"/>
                      </a:lnTo>
                      <a:lnTo>
                        <a:pt x="339" y="2421"/>
                      </a:lnTo>
                      <a:lnTo>
                        <a:pt x="339" y="2421"/>
                      </a:lnTo>
                      <a:lnTo>
                        <a:pt x="349" y="2423"/>
                      </a:lnTo>
                      <a:lnTo>
                        <a:pt x="360" y="2425"/>
                      </a:lnTo>
                      <a:lnTo>
                        <a:pt x="381" y="2435"/>
                      </a:lnTo>
                      <a:lnTo>
                        <a:pt x="381" y="2435"/>
                      </a:lnTo>
                      <a:close/>
                      <a:moveTo>
                        <a:pt x="3743" y="2435"/>
                      </a:moveTo>
                      <a:lnTo>
                        <a:pt x="3743" y="2477"/>
                      </a:lnTo>
                      <a:lnTo>
                        <a:pt x="3743" y="2477"/>
                      </a:lnTo>
                      <a:lnTo>
                        <a:pt x="3740" y="2478"/>
                      </a:lnTo>
                      <a:lnTo>
                        <a:pt x="3736" y="2480"/>
                      </a:lnTo>
                      <a:lnTo>
                        <a:pt x="3733" y="2485"/>
                      </a:lnTo>
                      <a:lnTo>
                        <a:pt x="3729" y="2490"/>
                      </a:lnTo>
                      <a:lnTo>
                        <a:pt x="3729" y="2490"/>
                      </a:lnTo>
                      <a:lnTo>
                        <a:pt x="3721" y="2480"/>
                      </a:lnTo>
                      <a:lnTo>
                        <a:pt x="3714" y="2468"/>
                      </a:lnTo>
                      <a:lnTo>
                        <a:pt x="3710" y="2456"/>
                      </a:lnTo>
                      <a:lnTo>
                        <a:pt x="3709" y="2442"/>
                      </a:lnTo>
                      <a:lnTo>
                        <a:pt x="3709" y="2442"/>
                      </a:lnTo>
                      <a:lnTo>
                        <a:pt x="3710" y="2430"/>
                      </a:lnTo>
                      <a:lnTo>
                        <a:pt x="3714" y="2418"/>
                      </a:lnTo>
                      <a:lnTo>
                        <a:pt x="3717" y="2406"/>
                      </a:lnTo>
                      <a:lnTo>
                        <a:pt x="3723" y="2394"/>
                      </a:lnTo>
                      <a:lnTo>
                        <a:pt x="3723" y="2394"/>
                      </a:lnTo>
                      <a:lnTo>
                        <a:pt x="3729" y="2402"/>
                      </a:lnTo>
                      <a:lnTo>
                        <a:pt x="3736" y="2411"/>
                      </a:lnTo>
                      <a:lnTo>
                        <a:pt x="3742" y="2421"/>
                      </a:lnTo>
                      <a:lnTo>
                        <a:pt x="3743" y="2428"/>
                      </a:lnTo>
                      <a:lnTo>
                        <a:pt x="3743" y="2435"/>
                      </a:lnTo>
                      <a:lnTo>
                        <a:pt x="3743" y="2435"/>
                      </a:lnTo>
                      <a:close/>
                      <a:moveTo>
                        <a:pt x="727" y="2477"/>
                      </a:moveTo>
                      <a:lnTo>
                        <a:pt x="727" y="2477"/>
                      </a:lnTo>
                      <a:lnTo>
                        <a:pt x="725" y="2473"/>
                      </a:lnTo>
                      <a:lnTo>
                        <a:pt x="723" y="2471"/>
                      </a:lnTo>
                      <a:lnTo>
                        <a:pt x="721" y="2466"/>
                      </a:lnTo>
                      <a:lnTo>
                        <a:pt x="720" y="2456"/>
                      </a:lnTo>
                      <a:lnTo>
                        <a:pt x="720" y="2456"/>
                      </a:lnTo>
                      <a:lnTo>
                        <a:pt x="721" y="2451"/>
                      </a:lnTo>
                      <a:lnTo>
                        <a:pt x="725" y="2444"/>
                      </a:lnTo>
                      <a:lnTo>
                        <a:pt x="737" y="2426"/>
                      </a:lnTo>
                      <a:lnTo>
                        <a:pt x="752" y="2411"/>
                      </a:lnTo>
                      <a:lnTo>
                        <a:pt x="768" y="2394"/>
                      </a:lnTo>
                      <a:lnTo>
                        <a:pt x="768" y="2394"/>
                      </a:lnTo>
                      <a:lnTo>
                        <a:pt x="768" y="2414"/>
                      </a:lnTo>
                      <a:lnTo>
                        <a:pt x="766" y="2425"/>
                      </a:lnTo>
                      <a:lnTo>
                        <a:pt x="763" y="2435"/>
                      </a:lnTo>
                      <a:lnTo>
                        <a:pt x="758" y="2445"/>
                      </a:lnTo>
                      <a:lnTo>
                        <a:pt x="751" y="2456"/>
                      </a:lnTo>
                      <a:lnTo>
                        <a:pt x="740" y="2466"/>
                      </a:lnTo>
                      <a:lnTo>
                        <a:pt x="727" y="2477"/>
                      </a:lnTo>
                      <a:lnTo>
                        <a:pt x="727" y="2477"/>
                      </a:lnTo>
                      <a:close/>
                      <a:moveTo>
                        <a:pt x="498" y="2442"/>
                      </a:moveTo>
                      <a:lnTo>
                        <a:pt x="498" y="2442"/>
                      </a:lnTo>
                      <a:lnTo>
                        <a:pt x="498" y="2449"/>
                      </a:lnTo>
                      <a:lnTo>
                        <a:pt x="496" y="2456"/>
                      </a:lnTo>
                      <a:lnTo>
                        <a:pt x="491" y="2468"/>
                      </a:lnTo>
                      <a:lnTo>
                        <a:pt x="477" y="2490"/>
                      </a:lnTo>
                      <a:lnTo>
                        <a:pt x="477" y="2490"/>
                      </a:lnTo>
                      <a:lnTo>
                        <a:pt x="469" y="2483"/>
                      </a:lnTo>
                      <a:lnTo>
                        <a:pt x="462" y="2475"/>
                      </a:lnTo>
                      <a:lnTo>
                        <a:pt x="458" y="2466"/>
                      </a:lnTo>
                      <a:lnTo>
                        <a:pt x="457" y="2456"/>
                      </a:lnTo>
                      <a:lnTo>
                        <a:pt x="457" y="2456"/>
                      </a:lnTo>
                      <a:lnTo>
                        <a:pt x="457" y="2447"/>
                      </a:lnTo>
                      <a:lnTo>
                        <a:pt x="458" y="2440"/>
                      </a:lnTo>
                      <a:lnTo>
                        <a:pt x="465" y="2425"/>
                      </a:lnTo>
                      <a:lnTo>
                        <a:pt x="471" y="2409"/>
                      </a:lnTo>
                      <a:lnTo>
                        <a:pt x="477" y="2394"/>
                      </a:lnTo>
                      <a:lnTo>
                        <a:pt x="477" y="2394"/>
                      </a:lnTo>
                      <a:lnTo>
                        <a:pt x="491" y="2418"/>
                      </a:lnTo>
                      <a:lnTo>
                        <a:pt x="496" y="2430"/>
                      </a:lnTo>
                      <a:lnTo>
                        <a:pt x="498" y="2442"/>
                      </a:lnTo>
                      <a:lnTo>
                        <a:pt x="498" y="2442"/>
                      </a:lnTo>
                      <a:close/>
                      <a:moveTo>
                        <a:pt x="3480" y="2449"/>
                      </a:moveTo>
                      <a:lnTo>
                        <a:pt x="3473" y="2477"/>
                      </a:lnTo>
                      <a:lnTo>
                        <a:pt x="3473" y="2477"/>
                      </a:lnTo>
                      <a:lnTo>
                        <a:pt x="3461" y="2468"/>
                      </a:lnTo>
                      <a:lnTo>
                        <a:pt x="3448" y="2454"/>
                      </a:lnTo>
                      <a:lnTo>
                        <a:pt x="3437" y="2440"/>
                      </a:lnTo>
                      <a:lnTo>
                        <a:pt x="3434" y="2433"/>
                      </a:lnTo>
                      <a:lnTo>
                        <a:pt x="3432" y="2428"/>
                      </a:lnTo>
                      <a:lnTo>
                        <a:pt x="3432" y="2387"/>
                      </a:lnTo>
                      <a:lnTo>
                        <a:pt x="3432" y="2387"/>
                      </a:lnTo>
                      <a:lnTo>
                        <a:pt x="3446" y="2402"/>
                      </a:lnTo>
                      <a:lnTo>
                        <a:pt x="3460" y="2418"/>
                      </a:lnTo>
                      <a:lnTo>
                        <a:pt x="3480" y="2449"/>
                      </a:lnTo>
                      <a:lnTo>
                        <a:pt x="3480" y="2449"/>
                      </a:lnTo>
                      <a:close/>
                      <a:moveTo>
                        <a:pt x="4075" y="2407"/>
                      </a:moveTo>
                      <a:lnTo>
                        <a:pt x="4075" y="2407"/>
                      </a:lnTo>
                      <a:lnTo>
                        <a:pt x="4046" y="2418"/>
                      </a:lnTo>
                      <a:lnTo>
                        <a:pt x="4022" y="2428"/>
                      </a:lnTo>
                      <a:lnTo>
                        <a:pt x="4003" y="2439"/>
                      </a:lnTo>
                      <a:lnTo>
                        <a:pt x="3986" y="2447"/>
                      </a:lnTo>
                      <a:lnTo>
                        <a:pt x="3972" y="2458"/>
                      </a:lnTo>
                      <a:lnTo>
                        <a:pt x="3961" y="2466"/>
                      </a:lnTo>
                      <a:lnTo>
                        <a:pt x="3953" y="2475"/>
                      </a:lnTo>
                      <a:lnTo>
                        <a:pt x="3946" y="2483"/>
                      </a:lnTo>
                      <a:lnTo>
                        <a:pt x="3935" y="2497"/>
                      </a:lnTo>
                      <a:lnTo>
                        <a:pt x="3927" y="2508"/>
                      </a:lnTo>
                      <a:lnTo>
                        <a:pt x="3921" y="2513"/>
                      </a:lnTo>
                      <a:lnTo>
                        <a:pt x="3916" y="2516"/>
                      </a:lnTo>
                      <a:lnTo>
                        <a:pt x="3911" y="2518"/>
                      </a:lnTo>
                      <a:lnTo>
                        <a:pt x="3902" y="2518"/>
                      </a:lnTo>
                      <a:lnTo>
                        <a:pt x="3889" y="2518"/>
                      </a:lnTo>
                      <a:lnTo>
                        <a:pt x="3889" y="2518"/>
                      </a:lnTo>
                      <a:lnTo>
                        <a:pt x="3918" y="2477"/>
                      </a:lnTo>
                      <a:lnTo>
                        <a:pt x="3949" y="2430"/>
                      </a:lnTo>
                      <a:lnTo>
                        <a:pt x="3965" y="2411"/>
                      </a:lnTo>
                      <a:lnTo>
                        <a:pt x="3979" y="2395"/>
                      </a:lnTo>
                      <a:lnTo>
                        <a:pt x="3991" y="2383"/>
                      </a:lnTo>
                      <a:lnTo>
                        <a:pt x="3996" y="2381"/>
                      </a:lnTo>
                      <a:lnTo>
                        <a:pt x="3999" y="2380"/>
                      </a:lnTo>
                      <a:lnTo>
                        <a:pt x="3999" y="2380"/>
                      </a:lnTo>
                      <a:lnTo>
                        <a:pt x="4006" y="2381"/>
                      </a:lnTo>
                      <a:lnTo>
                        <a:pt x="4013" y="2383"/>
                      </a:lnTo>
                      <a:lnTo>
                        <a:pt x="4032" y="2390"/>
                      </a:lnTo>
                      <a:lnTo>
                        <a:pt x="4055" y="2400"/>
                      </a:lnTo>
                      <a:lnTo>
                        <a:pt x="4075" y="2407"/>
                      </a:lnTo>
                      <a:lnTo>
                        <a:pt x="4075" y="2407"/>
                      </a:lnTo>
                      <a:close/>
                      <a:moveTo>
                        <a:pt x="3681" y="2394"/>
                      </a:moveTo>
                      <a:lnTo>
                        <a:pt x="3681" y="2414"/>
                      </a:lnTo>
                      <a:lnTo>
                        <a:pt x="3681" y="2414"/>
                      </a:lnTo>
                      <a:lnTo>
                        <a:pt x="3669" y="2416"/>
                      </a:lnTo>
                      <a:lnTo>
                        <a:pt x="3655" y="2423"/>
                      </a:lnTo>
                      <a:lnTo>
                        <a:pt x="3648" y="2426"/>
                      </a:lnTo>
                      <a:lnTo>
                        <a:pt x="3645" y="2432"/>
                      </a:lnTo>
                      <a:lnTo>
                        <a:pt x="3641" y="2437"/>
                      </a:lnTo>
                      <a:lnTo>
                        <a:pt x="3640" y="2442"/>
                      </a:lnTo>
                      <a:lnTo>
                        <a:pt x="3640" y="2442"/>
                      </a:lnTo>
                      <a:lnTo>
                        <a:pt x="3638" y="2437"/>
                      </a:lnTo>
                      <a:lnTo>
                        <a:pt x="3636" y="2430"/>
                      </a:lnTo>
                      <a:lnTo>
                        <a:pt x="3634" y="2423"/>
                      </a:lnTo>
                      <a:lnTo>
                        <a:pt x="3633" y="2414"/>
                      </a:lnTo>
                      <a:lnTo>
                        <a:pt x="3633" y="2414"/>
                      </a:lnTo>
                      <a:lnTo>
                        <a:pt x="3633" y="2407"/>
                      </a:lnTo>
                      <a:lnTo>
                        <a:pt x="3634" y="2402"/>
                      </a:lnTo>
                      <a:lnTo>
                        <a:pt x="3641" y="2394"/>
                      </a:lnTo>
                      <a:lnTo>
                        <a:pt x="3646" y="2388"/>
                      </a:lnTo>
                      <a:lnTo>
                        <a:pt x="3653" y="2380"/>
                      </a:lnTo>
                      <a:lnTo>
                        <a:pt x="3653" y="2380"/>
                      </a:lnTo>
                      <a:lnTo>
                        <a:pt x="3660" y="2383"/>
                      </a:lnTo>
                      <a:lnTo>
                        <a:pt x="3667" y="2387"/>
                      </a:lnTo>
                      <a:lnTo>
                        <a:pt x="3674" y="2390"/>
                      </a:lnTo>
                      <a:lnTo>
                        <a:pt x="3681" y="2394"/>
                      </a:lnTo>
                      <a:lnTo>
                        <a:pt x="3681" y="2394"/>
                      </a:lnTo>
                      <a:close/>
                      <a:moveTo>
                        <a:pt x="360" y="2394"/>
                      </a:moveTo>
                      <a:lnTo>
                        <a:pt x="360" y="2394"/>
                      </a:lnTo>
                      <a:lnTo>
                        <a:pt x="362" y="2388"/>
                      </a:lnTo>
                      <a:lnTo>
                        <a:pt x="363" y="2385"/>
                      </a:lnTo>
                      <a:lnTo>
                        <a:pt x="367" y="2380"/>
                      </a:lnTo>
                      <a:lnTo>
                        <a:pt x="367" y="2380"/>
                      </a:lnTo>
                      <a:lnTo>
                        <a:pt x="367" y="2388"/>
                      </a:lnTo>
                      <a:lnTo>
                        <a:pt x="363" y="2392"/>
                      </a:lnTo>
                      <a:lnTo>
                        <a:pt x="360" y="2394"/>
                      </a:lnTo>
                      <a:lnTo>
                        <a:pt x="360" y="2394"/>
                      </a:lnTo>
                      <a:close/>
                      <a:moveTo>
                        <a:pt x="318" y="2518"/>
                      </a:moveTo>
                      <a:lnTo>
                        <a:pt x="318" y="2518"/>
                      </a:lnTo>
                      <a:lnTo>
                        <a:pt x="306" y="2513"/>
                      </a:lnTo>
                      <a:lnTo>
                        <a:pt x="292" y="2508"/>
                      </a:lnTo>
                      <a:lnTo>
                        <a:pt x="268" y="2492"/>
                      </a:lnTo>
                      <a:lnTo>
                        <a:pt x="242" y="2477"/>
                      </a:lnTo>
                      <a:lnTo>
                        <a:pt x="220" y="2458"/>
                      </a:lnTo>
                      <a:lnTo>
                        <a:pt x="195" y="2440"/>
                      </a:lnTo>
                      <a:lnTo>
                        <a:pt x="171" y="2425"/>
                      </a:lnTo>
                      <a:lnTo>
                        <a:pt x="159" y="2418"/>
                      </a:lnTo>
                      <a:lnTo>
                        <a:pt x="149" y="2413"/>
                      </a:lnTo>
                      <a:lnTo>
                        <a:pt x="137" y="2409"/>
                      </a:lnTo>
                      <a:lnTo>
                        <a:pt x="125" y="2407"/>
                      </a:lnTo>
                      <a:lnTo>
                        <a:pt x="125" y="2407"/>
                      </a:lnTo>
                      <a:lnTo>
                        <a:pt x="147" y="2400"/>
                      </a:lnTo>
                      <a:lnTo>
                        <a:pt x="168" y="2390"/>
                      </a:lnTo>
                      <a:lnTo>
                        <a:pt x="187" y="2383"/>
                      </a:lnTo>
                      <a:lnTo>
                        <a:pt x="194" y="2381"/>
                      </a:lnTo>
                      <a:lnTo>
                        <a:pt x="201" y="2380"/>
                      </a:lnTo>
                      <a:lnTo>
                        <a:pt x="201" y="2380"/>
                      </a:lnTo>
                      <a:lnTo>
                        <a:pt x="206" y="2381"/>
                      </a:lnTo>
                      <a:lnTo>
                        <a:pt x="211" y="2383"/>
                      </a:lnTo>
                      <a:lnTo>
                        <a:pt x="223" y="2395"/>
                      </a:lnTo>
                      <a:lnTo>
                        <a:pt x="239" y="2413"/>
                      </a:lnTo>
                      <a:lnTo>
                        <a:pt x="254" y="2433"/>
                      </a:lnTo>
                      <a:lnTo>
                        <a:pt x="289" y="2478"/>
                      </a:lnTo>
                      <a:lnTo>
                        <a:pt x="318" y="2518"/>
                      </a:lnTo>
                      <a:lnTo>
                        <a:pt x="318" y="2518"/>
                      </a:lnTo>
                      <a:close/>
                      <a:moveTo>
                        <a:pt x="3543" y="2414"/>
                      </a:moveTo>
                      <a:lnTo>
                        <a:pt x="3543" y="2414"/>
                      </a:lnTo>
                      <a:lnTo>
                        <a:pt x="3550" y="2400"/>
                      </a:lnTo>
                      <a:lnTo>
                        <a:pt x="3557" y="2392"/>
                      </a:lnTo>
                      <a:lnTo>
                        <a:pt x="3565" y="2385"/>
                      </a:lnTo>
                      <a:lnTo>
                        <a:pt x="3576" y="2380"/>
                      </a:lnTo>
                      <a:lnTo>
                        <a:pt x="3586" y="2378"/>
                      </a:lnTo>
                      <a:lnTo>
                        <a:pt x="3598" y="2376"/>
                      </a:lnTo>
                      <a:lnTo>
                        <a:pt x="3619" y="2373"/>
                      </a:lnTo>
                      <a:lnTo>
                        <a:pt x="3619" y="2373"/>
                      </a:lnTo>
                      <a:lnTo>
                        <a:pt x="3615" y="2378"/>
                      </a:lnTo>
                      <a:lnTo>
                        <a:pt x="3608" y="2387"/>
                      </a:lnTo>
                      <a:lnTo>
                        <a:pt x="3601" y="2394"/>
                      </a:lnTo>
                      <a:lnTo>
                        <a:pt x="3591" y="2400"/>
                      </a:lnTo>
                      <a:lnTo>
                        <a:pt x="3581" y="2407"/>
                      </a:lnTo>
                      <a:lnTo>
                        <a:pt x="3569" y="2413"/>
                      </a:lnTo>
                      <a:lnTo>
                        <a:pt x="3555" y="2414"/>
                      </a:lnTo>
                      <a:lnTo>
                        <a:pt x="3543" y="2414"/>
                      </a:lnTo>
                      <a:lnTo>
                        <a:pt x="3543" y="2414"/>
                      </a:lnTo>
                      <a:close/>
                      <a:moveTo>
                        <a:pt x="657" y="2414"/>
                      </a:moveTo>
                      <a:lnTo>
                        <a:pt x="657" y="2414"/>
                      </a:lnTo>
                      <a:lnTo>
                        <a:pt x="657" y="2416"/>
                      </a:lnTo>
                      <a:lnTo>
                        <a:pt x="656" y="2418"/>
                      </a:lnTo>
                      <a:lnTo>
                        <a:pt x="652" y="2419"/>
                      </a:lnTo>
                      <a:lnTo>
                        <a:pt x="643" y="2421"/>
                      </a:lnTo>
                      <a:lnTo>
                        <a:pt x="643" y="2421"/>
                      </a:lnTo>
                      <a:lnTo>
                        <a:pt x="635" y="2419"/>
                      </a:lnTo>
                      <a:lnTo>
                        <a:pt x="626" y="2416"/>
                      </a:lnTo>
                      <a:lnTo>
                        <a:pt x="618" y="2411"/>
                      </a:lnTo>
                      <a:lnTo>
                        <a:pt x="611" y="2404"/>
                      </a:lnTo>
                      <a:lnTo>
                        <a:pt x="593" y="2388"/>
                      </a:lnTo>
                      <a:lnTo>
                        <a:pt x="581" y="2373"/>
                      </a:lnTo>
                      <a:lnTo>
                        <a:pt x="581" y="2373"/>
                      </a:lnTo>
                      <a:lnTo>
                        <a:pt x="599" y="2376"/>
                      </a:lnTo>
                      <a:lnTo>
                        <a:pt x="609" y="2378"/>
                      </a:lnTo>
                      <a:lnTo>
                        <a:pt x="619" y="2380"/>
                      </a:lnTo>
                      <a:lnTo>
                        <a:pt x="630" y="2385"/>
                      </a:lnTo>
                      <a:lnTo>
                        <a:pt x="640" y="2392"/>
                      </a:lnTo>
                      <a:lnTo>
                        <a:pt x="649" y="2400"/>
                      </a:lnTo>
                      <a:lnTo>
                        <a:pt x="657" y="2414"/>
                      </a:lnTo>
                      <a:lnTo>
                        <a:pt x="657" y="2414"/>
                      </a:lnTo>
                      <a:close/>
                      <a:moveTo>
                        <a:pt x="574" y="2414"/>
                      </a:moveTo>
                      <a:lnTo>
                        <a:pt x="574" y="2414"/>
                      </a:lnTo>
                      <a:lnTo>
                        <a:pt x="573" y="2414"/>
                      </a:lnTo>
                      <a:lnTo>
                        <a:pt x="569" y="2416"/>
                      </a:lnTo>
                      <a:lnTo>
                        <a:pt x="566" y="2423"/>
                      </a:lnTo>
                      <a:lnTo>
                        <a:pt x="562" y="2432"/>
                      </a:lnTo>
                      <a:lnTo>
                        <a:pt x="560" y="2442"/>
                      </a:lnTo>
                      <a:lnTo>
                        <a:pt x="560" y="2442"/>
                      </a:lnTo>
                      <a:lnTo>
                        <a:pt x="554" y="2432"/>
                      </a:lnTo>
                      <a:lnTo>
                        <a:pt x="543" y="2421"/>
                      </a:lnTo>
                      <a:lnTo>
                        <a:pt x="531" y="2414"/>
                      </a:lnTo>
                      <a:lnTo>
                        <a:pt x="519" y="2407"/>
                      </a:lnTo>
                      <a:lnTo>
                        <a:pt x="519" y="2407"/>
                      </a:lnTo>
                      <a:lnTo>
                        <a:pt x="526" y="2399"/>
                      </a:lnTo>
                      <a:lnTo>
                        <a:pt x="533" y="2390"/>
                      </a:lnTo>
                      <a:lnTo>
                        <a:pt x="540" y="2381"/>
                      </a:lnTo>
                      <a:lnTo>
                        <a:pt x="547" y="2373"/>
                      </a:lnTo>
                      <a:lnTo>
                        <a:pt x="547" y="2373"/>
                      </a:lnTo>
                      <a:lnTo>
                        <a:pt x="559" y="2394"/>
                      </a:lnTo>
                      <a:lnTo>
                        <a:pt x="566" y="2404"/>
                      </a:lnTo>
                      <a:lnTo>
                        <a:pt x="574" y="2414"/>
                      </a:lnTo>
                      <a:lnTo>
                        <a:pt x="574" y="2414"/>
                      </a:lnTo>
                      <a:close/>
                      <a:moveTo>
                        <a:pt x="3951" y="2366"/>
                      </a:moveTo>
                      <a:lnTo>
                        <a:pt x="3951" y="2366"/>
                      </a:lnTo>
                      <a:lnTo>
                        <a:pt x="3947" y="2371"/>
                      </a:lnTo>
                      <a:lnTo>
                        <a:pt x="3944" y="2375"/>
                      </a:lnTo>
                      <a:lnTo>
                        <a:pt x="3934" y="2381"/>
                      </a:lnTo>
                      <a:lnTo>
                        <a:pt x="3921" y="2385"/>
                      </a:lnTo>
                      <a:lnTo>
                        <a:pt x="3909" y="2387"/>
                      </a:lnTo>
                      <a:lnTo>
                        <a:pt x="3909" y="2387"/>
                      </a:lnTo>
                      <a:lnTo>
                        <a:pt x="3890" y="2385"/>
                      </a:lnTo>
                      <a:lnTo>
                        <a:pt x="3883" y="2383"/>
                      </a:lnTo>
                      <a:lnTo>
                        <a:pt x="3875" y="2380"/>
                      </a:lnTo>
                      <a:lnTo>
                        <a:pt x="3875" y="2380"/>
                      </a:lnTo>
                      <a:lnTo>
                        <a:pt x="3883" y="2371"/>
                      </a:lnTo>
                      <a:lnTo>
                        <a:pt x="3892" y="2364"/>
                      </a:lnTo>
                      <a:lnTo>
                        <a:pt x="3901" y="2361"/>
                      </a:lnTo>
                      <a:lnTo>
                        <a:pt x="3909" y="2359"/>
                      </a:lnTo>
                      <a:lnTo>
                        <a:pt x="3909" y="2359"/>
                      </a:lnTo>
                      <a:lnTo>
                        <a:pt x="3923" y="2361"/>
                      </a:lnTo>
                      <a:lnTo>
                        <a:pt x="3934" y="2362"/>
                      </a:lnTo>
                      <a:lnTo>
                        <a:pt x="3942" y="2364"/>
                      </a:lnTo>
                      <a:lnTo>
                        <a:pt x="3951" y="2366"/>
                      </a:lnTo>
                      <a:lnTo>
                        <a:pt x="3951" y="2366"/>
                      </a:lnTo>
                      <a:close/>
                      <a:moveTo>
                        <a:pt x="325" y="2380"/>
                      </a:moveTo>
                      <a:lnTo>
                        <a:pt x="325" y="2380"/>
                      </a:lnTo>
                      <a:lnTo>
                        <a:pt x="320" y="2381"/>
                      </a:lnTo>
                      <a:lnTo>
                        <a:pt x="313" y="2387"/>
                      </a:lnTo>
                      <a:lnTo>
                        <a:pt x="304" y="2392"/>
                      </a:lnTo>
                      <a:lnTo>
                        <a:pt x="298" y="2394"/>
                      </a:lnTo>
                      <a:lnTo>
                        <a:pt x="291" y="2394"/>
                      </a:lnTo>
                      <a:lnTo>
                        <a:pt x="291" y="2394"/>
                      </a:lnTo>
                      <a:lnTo>
                        <a:pt x="285" y="2394"/>
                      </a:lnTo>
                      <a:lnTo>
                        <a:pt x="280" y="2392"/>
                      </a:lnTo>
                      <a:lnTo>
                        <a:pt x="270" y="2385"/>
                      </a:lnTo>
                      <a:lnTo>
                        <a:pt x="259" y="2380"/>
                      </a:lnTo>
                      <a:lnTo>
                        <a:pt x="249" y="2373"/>
                      </a:lnTo>
                      <a:lnTo>
                        <a:pt x="249" y="2373"/>
                      </a:lnTo>
                      <a:lnTo>
                        <a:pt x="256" y="2368"/>
                      </a:lnTo>
                      <a:lnTo>
                        <a:pt x="265" y="2362"/>
                      </a:lnTo>
                      <a:lnTo>
                        <a:pt x="273" y="2361"/>
                      </a:lnTo>
                      <a:lnTo>
                        <a:pt x="284" y="2359"/>
                      </a:lnTo>
                      <a:lnTo>
                        <a:pt x="284" y="2359"/>
                      </a:lnTo>
                      <a:lnTo>
                        <a:pt x="298" y="2361"/>
                      </a:lnTo>
                      <a:lnTo>
                        <a:pt x="308" y="2364"/>
                      </a:lnTo>
                      <a:lnTo>
                        <a:pt x="317" y="2371"/>
                      </a:lnTo>
                      <a:lnTo>
                        <a:pt x="325" y="2380"/>
                      </a:lnTo>
                      <a:lnTo>
                        <a:pt x="325" y="2380"/>
                      </a:lnTo>
                      <a:close/>
                      <a:moveTo>
                        <a:pt x="3806" y="2387"/>
                      </a:moveTo>
                      <a:lnTo>
                        <a:pt x="3806" y="2387"/>
                      </a:lnTo>
                      <a:lnTo>
                        <a:pt x="3804" y="2395"/>
                      </a:lnTo>
                      <a:lnTo>
                        <a:pt x="3802" y="2404"/>
                      </a:lnTo>
                      <a:lnTo>
                        <a:pt x="3792" y="2421"/>
                      </a:lnTo>
                      <a:lnTo>
                        <a:pt x="3792" y="2421"/>
                      </a:lnTo>
                      <a:lnTo>
                        <a:pt x="3787" y="2418"/>
                      </a:lnTo>
                      <a:lnTo>
                        <a:pt x="3783" y="2414"/>
                      </a:lnTo>
                      <a:lnTo>
                        <a:pt x="3776" y="2402"/>
                      </a:lnTo>
                      <a:lnTo>
                        <a:pt x="3773" y="2392"/>
                      </a:lnTo>
                      <a:lnTo>
                        <a:pt x="3771" y="2380"/>
                      </a:lnTo>
                      <a:lnTo>
                        <a:pt x="3771" y="2380"/>
                      </a:lnTo>
                      <a:lnTo>
                        <a:pt x="3773" y="2366"/>
                      </a:lnTo>
                      <a:lnTo>
                        <a:pt x="3776" y="2352"/>
                      </a:lnTo>
                      <a:lnTo>
                        <a:pt x="3780" y="2342"/>
                      </a:lnTo>
                      <a:lnTo>
                        <a:pt x="3785" y="2331"/>
                      </a:lnTo>
                      <a:lnTo>
                        <a:pt x="3785" y="2331"/>
                      </a:lnTo>
                      <a:lnTo>
                        <a:pt x="3799" y="2356"/>
                      </a:lnTo>
                      <a:lnTo>
                        <a:pt x="3804" y="2371"/>
                      </a:lnTo>
                      <a:lnTo>
                        <a:pt x="3806" y="2380"/>
                      </a:lnTo>
                      <a:lnTo>
                        <a:pt x="3806" y="2387"/>
                      </a:lnTo>
                      <a:lnTo>
                        <a:pt x="3806" y="2387"/>
                      </a:lnTo>
                      <a:close/>
                      <a:moveTo>
                        <a:pt x="436" y="2380"/>
                      </a:moveTo>
                      <a:lnTo>
                        <a:pt x="436" y="2380"/>
                      </a:lnTo>
                      <a:lnTo>
                        <a:pt x="424" y="2395"/>
                      </a:lnTo>
                      <a:lnTo>
                        <a:pt x="413" y="2409"/>
                      </a:lnTo>
                      <a:lnTo>
                        <a:pt x="401" y="2421"/>
                      </a:lnTo>
                      <a:lnTo>
                        <a:pt x="401" y="2421"/>
                      </a:lnTo>
                      <a:lnTo>
                        <a:pt x="400" y="2416"/>
                      </a:lnTo>
                      <a:lnTo>
                        <a:pt x="398" y="2409"/>
                      </a:lnTo>
                      <a:lnTo>
                        <a:pt x="396" y="2400"/>
                      </a:lnTo>
                      <a:lnTo>
                        <a:pt x="394" y="2387"/>
                      </a:lnTo>
                      <a:lnTo>
                        <a:pt x="394" y="2387"/>
                      </a:lnTo>
                      <a:lnTo>
                        <a:pt x="396" y="2375"/>
                      </a:lnTo>
                      <a:lnTo>
                        <a:pt x="403" y="2361"/>
                      </a:lnTo>
                      <a:lnTo>
                        <a:pt x="408" y="2347"/>
                      </a:lnTo>
                      <a:lnTo>
                        <a:pt x="415" y="2331"/>
                      </a:lnTo>
                      <a:lnTo>
                        <a:pt x="415" y="2331"/>
                      </a:lnTo>
                      <a:lnTo>
                        <a:pt x="429" y="2356"/>
                      </a:lnTo>
                      <a:lnTo>
                        <a:pt x="434" y="2368"/>
                      </a:lnTo>
                      <a:lnTo>
                        <a:pt x="436" y="2380"/>
                      </a:lnTo>
                      <a:lnTo>
                        <a:pt x="436" y="2380"/>
                      </a:lnTo>
                      <a:close/>
                      <a:moveTo>
                        <a:pt x="3508" y="2366"/>
                      </a:moveTo>
                      <a:lnTo>
                        <a:pt x="3501" y="2394"/>
                      </a:lnTo>
                      <a:lnTo>
                        <a:pt x="3501" y="2394"/>
                      </a:lnTo>
                      <a:lnTo>
                        <a:pt x="3494" y="2388"/>
                      </a:lnTo>
                      <a:lnTo>
                        <a:pt x="3487" y="2381"/>
                      </a:lnTo>
                      <a:lnTo>
                        <a:pt x="3477" y="2366"/>
                      </a:lnTo>
                      <a:lnTo>
                        <a:pt x="3468" y="2350"/>
                      </a:lnTo>
                      <a:lnTo>
                        <a:pt x="3467" y="2338"/>
                      </a:lnTo>
                      <a:lnTo>
                        <a:pt x="3467" y="2338"/>
                      </a:lnTo>
                      <a:lnTo>
                        <a:pt x="3467" y="2328"/>
                      </a:lnTo>
                      <a:lnTo>
                        <a:pt x="3468" y="2326"/>
                      </a:lnTo>
                      <a:lnTo>
                        <a:pt x="3470" y="2326"/>
                      </a:lnTo>
                      <a:lnTo>
                        <a:pt x="3472" y="2326"/>
                      </a:lnTo>
                      <a:lnTo>
                        <a:pt x="3473" y="2324"/>
                      </a:lnTo>
                      <a:lnTo>
                        <a:pt x="3473" y="2324"/>
                      </a:lnTo>
                      <a:lnTo>
                        <a:pt x="3482" y="2335"/>
                      </a:lnTo>
                      <a:lnTo>
                        <a:pt x="3491" y="2345"/>
                      </a:lnTo>
                      <a:lnTo>
                        <a:pt x="3499" y="2356"/>
                      </a:lnTo>
                      <a:lnTo>
                        <a:pt x="3508" y="2366"/>
                      </a:lnTo>
                      <a:lnTo>
                        <a:pt x="3508" y="2366"/>
                      </a:lnTo>
                      <a:close/>
                      <a:moveTo>
                        <a:pt x="699" y="2394"/>
                      </a:moveTo>
                      <a:lnTo>
                        <a:pt x="699" y="2394"/>
                      </a:lnTo>
                      <a:lnTo>
                        <a:pt x="697" y="2394"/>
                      </a:lnTo>
                      <a:lnTo>
                        <a:pt x="695" y="2392"/>
                      </a:lnTo>
                      <a:lnTo>
                        <a:pt x="694" y="2388"/>
                      </a:lnTo>
                      <a:lnTo>
                        <a:pt x="692" y="2380"/>
                      </a:lnTo>
                      <a:lnTo>
                        <a:pt x="692" y="2380"/>
                      </a:lnTo>
                      <a:lnTo>
                        <a:pt x="694" y="2373"/>
                      </a:lnTo>
                      <a:lnTo>
                        <a:pt x="695" y="2366"/>
                      </a:lnTo>
                      <a:lnTo>
                        <a:pt x="699" y="2359"/>
                      </a:lnTo>
                      <a:lnTo>
                        <a:pt x="706" y="2352"/>
                      </a:lnTo>
                      <a:lnTo>
                        <a:pt x="718" y="2338"/>
                      </a:lnTo>
                      <a:lnTo>
                        <a:pt x="733" y="2324"/>
                      </a:lnTo>
                      <a:lnTo>
                        <a:pt x="733" y="2324"/>
                      </a:lnTo>
                      <a:lnTo>
                        <a:pt x="733" y="2336"/>
                      </a:lnTo>
                      <a:lnTo>
                        <a:pt x="732" y="2345"/>
                      </a:lnTo>
                      <a:lnTo>
                        <a:pt x="730" y="2356"/>
                      </a:lnTo>
                      <a:lnTo>
                        <a:pt x="725" y="2368"/>
                      </a:lnTo>
                      <a:lnTo>
                        <a:pt x="720" y="2378"/>
                      </a:lnTo>
                      <a:lnTo>
                        <a:pt x="711" y="2387"/>
                      </a:lnTo>
                      <a:lnTo>
                        <a:pt x="699" y="2394"/>
                      </a:lnTo>
                      <a:lnTo>
                        <a:pt x="699" y="2394"/>
                      </a:lnTo>
                      <a:close/>
                      <a:moveTo>
                        <a:pt x="3986" y="2311"/>
                      </a:moveTo>
                      <a:lnTo>
                        <a:pt x="3986" y="2311"/>
                      </a:lnTo>
                      <a:lnTo>
                        <a:pt x="3986" y="2312"/>
                      </a:lnTo>
                      <a:lnTo>
                        <a:pt x="3984" y="2316"/>
                      </a:lnTo>
                      <a:lnTo>
                        <a:pt x="3977" y="2321"/>
                      </a:lnTo>
                      <a:lnTo>
                        <a:pt x="3958" y="2331"/>
                      </a:lnTo>
                      <a:lnTo>
                        <a:pt x="3958" y="2331"/>
                      </a:lnTo>
                      <a:lnTo>
                        <a:pt x="3944" y="2330"/>
                      </a:lnTo>
                      <a:lnTo>
                        <a:pt x="3935" y="2328"/>
                      </a:lnTo>
                      <a:lnTo>
                        <a:pt x="3928" y="2326"/>
                      </a:lnTo>
                      <a:lnTo>
                        <a:pt x="3923" y="2324"/>
                      </a:lnTo>
                      <a:lnTo>
                        <a:pt x="3923" y="2324"/>
                      </a:lnTo>
                      <a:lnTo>
                        <a:pt x="3925" y="2317"/>
                      </a:lnTo>
                      <a:lnTo>
                        <a:pt x="3930" y="2311"/>
                      </a:lnTo>
                      <a:lnTo>
                        <a:pt x="3934" y="2309"/>
                      </a:lnTo>
                      <a:lnTo>
                        <a:pt x="3937" y="2305"/>
                      </a:lnTo>
                      <a:lnTo>
                        <a:pt x="3944" y="2304"/>
                      </a:lnTo>
                      <a:lnTo>
                        <a:pt x="3951" y="2304"/>
                      </a:lnTo>
                      <a:lnTo>
                        <a:pt x="3951" y="2304"/>
                      </a:lnTo>
                      <a:lnTo>
                        <a:pt x="3960" y="2305"/>
                      </a:lnTo>
                      <a:lnTo>
                        <a:pt x="3968" y="2307"/>
                      </a:lnTo>
                      <a:lnTo>
                        <a:pt x="3977" y="2309"/>
                      </a:lnTo>
                      <a:lnTo>
                        <a:pt x="3986" y="2311"/>
                      </a:lnTo>
                      <a:lnTo>
                        <a:pt x="3986" y="2311"/>
                      </a:lnTo>
                      <a:close/>
                      <a:moveTo>
                        <a:pt x="3646" y="2304"/>
                      </a:moveTo>
                      <a:lnTo>
                        <a:pt x="3646" y="2304"/>
                      </a:lnTo>
                      <a:lnTo>
                        <a:pt x="3622" y="2326"/>
                      </a:lnTo>
                      <a:lnTo>
                        <a:pt x="3610" y="2338"/>
                      </a:lnTo>
                      <a:lnTo>
                        <a:pt x="3598" y="2345"/>
                      </a:lnTo>
                      <a:lnTo>
                        <a:pt x="3570" y="2338"/>
                      </a:lnTo>
                      <a:lnTo>
                        <a:pt x="3570" y="2338"/>
                      </a:lnTo>
                      <a:lnTo>
                        <a:pt x="3577" y="2328"/>
                      </a:lnTo>
                      <a:lnTo>
                        <a:pt x="3589" y="2317"/>
                      </a:lnTo>
                      <a:lnTo>
                        <a:pt x="3600" y="2311"/>
                      </a:lnTo>
                      <a:lnTo>
                        <a:pt x="3612" y="2304"/>
                      </a:lnTo>
                      <a:lnTo>
                        <a:pt x="3646" y="2304"/>
                      </a:lnTo>
                      <a:close/>
                      <a:moveTo>
                        <a:pt x="581" y="2304"/>
                      </a:moveTo>
                      <a:lnTo>
                        <a:pt x="581" y="2304"/>
                      </a:lnTo>
                      <a:lnTo>
                        <a:pt x="597" y="2311"/>
                      </a:lnTo>
                      <a:lnTo>
                        <a:pt x="611" y="2317"/>
                      </a:lnTo>
                      <a:lnTo>
                        <a:pt x="623" y="2328"/>
                      </a:lnTo>
                      <a:lnTo>
                        <a:pt x="630" y="2338"/>
                      </a:lnTo>
                      <a:lnTo>
                        <a:pt x="630" y="2338"/>
                      </a:lnTo>
                      <a:lnTo>
                        <a:pt x="626" y="2342"/>
                      </a:lnTo>
                      <a:lnTo>
                        <a:pt x="624" y="2343"/>
                      </a:lnTo>
                      <a:lnTo>
                        <a:pt x="619" y="2345"/>
                      </a:lnTo>
                      <a:lnTo>
                        <a:pt x="609" y="2345"/>
                      </a:lnTo>
                      <a:lnTo>
                        <a:pt x="609" y="2345"/>
                      </a:lnTo>
                      <a:lnTo>
                        <a:pt x="604" y="2343"/>
                      </a:lnTo>
                      <a:lnTo>
                        <a:pt x="597" y="2342"/>
                      </a:lnTo>
                      <a:lnTo>
                        <a:pt x="585" y="2331"/>
                      </a:lnTo>
                      <a:lnTo>
                        <a:pt x="569" y="2319"/>
                      </a:lnTo>
                      <a:lnTo>
                        <a:pt x="554" y="2304"/>
                      </a:lnTo>
                      <a:lnTo>
                        <a:pt x="581" y="2304"/>
                      </a:lnTo>
                      <a:close/>
                      <a:moveTo>
                        <a:pt x="277" y="2324"/>
                      </a:moveTo>
                      <a:lnTo>
                        <a:pt x="277" y="2324"/>
                      </a:lnTo>
                      <a:lnTo>
                        <a:pt x="273" y="2328"/>
                      </a:lnTo>
                      <a:lnTo>
                        <a:pt x="270" y="2330"/>
                      </a:lnTo>
                      <a:lnTo>
                        <a:pt x="256" y="2331"/>
                      </a:lnTo>
                      <a:lnTo>
                        <a:pt x="256" y="2331"/>
                      </a:lnTo>
                      <a:lnTo>
                        <a:pt x="242" y="2330"/>
                      </a:lnTo>
                      <a:lnTo>
                        <a:pt x="234" y="2326"/>
                      </a:lnTo>
                      <a:lnTo>
                        <a:pt x="223" y="2319"/>
                      </a:lnTo>
                      <a:lnTo>
                        <a:pt x="214" y="2311"/>
                      </a:lnTo>
                      <a:lnTo>
                        <a:pt x="214" y="2311"/>
                      </a:lnTo>
                      <a:lnTo>
                        <a:pt x="220" y="2309"/>
                      </a:lnTo>
                      <a:lnTo>
                        <a:pt x="227" y="2307"/>
                      </a:lnTo>
                      <a:lnTo>
                        <a:pt x="235" y="2305"/>
                      </a:lnTo>
                      <a:lnTo>
                        <a:pt x="249" y="2304"/>
                      </a:lnTo>
                      <a:lnTo>
                        <a:pt x="249" y="2304"/>
                      </a:lnTo>
                      <a:lnTo>
                        <a:pt x="258" y="2305"/>
                      </a:lnTo>
                      <a:lnTo>
                        <a:pt x="266" y="2309"/>
                      </a:lnTo>
                      <a:lnTo>
                        <a:pt x="272" y="2316"/>
                      </a:lnTo>
                      <a:lnTo>
                        <a:pt x="277" y="2324"/>
                      </a:lnTo>
                      <a:lnTo>
                        <a:pt x="277" y="2324"/>
                      </a:lnTo>
                      <a:close/>
                      <a:moveTo>
                        <a:pt x="3764" y="2311"/>
                      </a:moveTo>
                      <a:lnTo>
                        <a:pt x="3764" y="2311"/>
                      </a:lnTo>
                      <a:lnTo>
                        <a:pt x="3766" y="2305"/>
                      </a:lnTo>
                      <a:lnTo>
                        <a:pt x="3769" y="2300"/>
                      </a:lnTo>
                      <a:lnTo>
                        <a:pt x="3778" y="2290"/>
                      </a:lnTo>
                      <a:lnTo>
                        <a:pt x="3778" y="2290"/>
                      </a:lnTo>
                      <a:lnTo>
                        <a:pt x="3776" y="2295"/>
                      </a:lnTo>
                      <a:lnTo>
                        <a:pt x="3774" y="2300"/>
                      </a:lnTo>
                      <a:lnTo>
                        <a:pt x="3764" y="2311"/>
                      </a:lnTo>
                      <a:lnTo>
                        <a:pt x="3764" y="2311"/>
                      </a:lnTo>
                      <a:close/>
                      <a:moveTo>
                        <a:pt x="3854" y="2324"/>
                      </a:moveTo>
                      <a:lnTo>
                        <a:pt x="3854" y="2324"/>
                      </a:lnTo>
                      <a:lnTo>
                        <a:pt x="3852" y="2333"/>
                      </a:lnTo>
                      <a:lnTo>
                        <a:pt x="3851" y="2340"/>
                      </a:lnTo>
                      <a:lnTo>
                        <a:pt x="3845" y="2347"/>
                      </a:lnTo>
                      <a:lnTo>
                        <a:pt x="3840" y="2352"/>
                      </a:lnTo>
                      <a:lnTo>
                        <a:pt x="3840" y="2352"/>
                      </a:lnTo>
                      <a:lnTo>
                        <a:pt x="3833" y="2345"/>
                      </a:lnTo>
                      <a:lnTo>
                        <a:pt x="3828" y="2336"/>
                      </a:lnTo>
                      <a:lnTo>
                        <a:pt x="3821" y="2328"/>
                      </a:lnTo>
                      <a:lnTo>
                        <a:pt x="3819" y="2323"/>
                      </a:lnTo>
                      <a:lnTo>
                        <a:pt x="3819" y="2317"/>
                      </a:lnTo>
                      <a:lnTo>
                        <a:pt x="3819" y="2317"/>
                      </a:lnTo>
                      <a:lnTo>
                        <a:pt x="3821" y="2305"/>
                      </a:lnTo>
                      <a:lnTo>
                        <a:pt x="3825" y="2297"/>
                      </a:lnTo>
                      <a:lnTo>
                        <a:pt x="3828" y="2292"/>
                      </a:lnTo>
                      <a:lnTo>
                        <a:pt x="3833" y="2283"/>
                      </a:lnTo>
                      <a:lnTo>
                        <a:pt x="3833" y="2283"/>
                      </a:lnTo>
                      <a:lnTo>
                        <a:pt x="3840" y="2290"/>
                      </a:lnTo>
                      <a:lnTo>
                        <a:pt x="3847" y="2298"/>
                      </a:lnTo>
                      <a:lnTo>
                        <a:pt x="3852" y="2311"/>
                      </a:lnTo>
                      <a:lnTo>
                        <a:pt x="3854" y="2317"/>
                      </a:lnTo>
                      <a:lnTo>
                        <a:pt x="3854" y="2324"/>
                      </a:lnTo>
                      <a:lnTo>
                        <a:pt x="3854" y="2324"/>
                      </a:lnTo>
                      <a:close/>
                      <a:moveTo>
                        <a:pt x="4096" y="2324"/>
                      </a:moveTo>
                      <a:lnTo>
                        <a:pt x="4096" y="2324"/>
                      </a:lnTo>
                      <a:lnTo>
                        <a:pt x="4082" y="2309"/>
                      </a:lnTo>
                      <a:lnTo>
                        <a:pt x="4077" y="2304"/>
                      </a:lnTo>
                      <a:lnTo>
                        <a:pt x="4074" y="2302"/>
                      </a:lnTo>
                      <a:lnTo>
                        <a:pt x="4074" y="2302"/>
                      </a:lnTo>
                      <a:lnTo>
                        <a:pt x="4107" y="2288"/>
                      </a:lnTo>
                      <a:lnTo>
                        <a:pt x="4126" y="2281"/>
                      </a:lnTo>
                      <a:lnTo>
                        <a:pt x="4145" y="2276"/>
                      </a:lnTo>
                      <a:lnTo>
                        <a:pt x="4096" y="2324"/>
                      </a:lnTo>
                      <a:close/>
                      <a:moveTo>
                        <a:pt x="4074" y="2302"/>
                      </a:moveTo>
                      <a:lnTo>
                        <a:pt x="4069" y="2304"/>
                      </a:lnTo>
                      <a:lnTo>
                        <a:pt x="4069" y="2304"/>
                      </a:lnTo>
                      <a:lnTo>
                        <a:pt x="4070" y="2302"/>
                      </a:lnTo>
                      <a:lnTo>
                        <a:pt x="4074" y="2302"/>
                      </a:lnTo>
                      <a:lnTo>
                        <a:pt x="4074" y="2302"/>
                      </a:lnTo>
                      <a:close/>
                      <a:moveTo>
                        <a:pt x="381" y="2317"/>
                      </a:moveTo>
                      <a:lnTo>
                        <a:pt x="381" y="2317"/>
                      </a:lnTo>
                      <a:lnTo>
                        <a:pt x="379" y="2321"/>
                      </a:lnTo>
                      <a:lnTo>
                        <a:pt x="375" y="2330"/>
                      </a:lnTo>
                      <a:lnTo>
                        <a:pt x="367" y="2340"/>
                      </a:lnTo>
                      <a:lnTo>
                        <a:pt x="360" y="2347"/>
                      </a:lnTo>
                      <a:lnTo>
                        <a:pt x="353" y="2352"/>
                      </a:lnTo>
                      <a:lnTo>
                        <a:pt x="353" y="2304"/>
                      </a:lnTo>
                      <a:lnTo>
                        <a:pt x="353" y="2304"/>
                      </a:lnTo>
                      <a:lnTo>
                        <a:pt x="358" y="2297"/>
                      </a:lnTo>
                      <a:lnTo>
                        <a:pt x="363" y="2290"/>
                      </a:lnTo>
                      <a:lnTo>
                        <a:pt x="365" y="2283"/>
                      </a:lnTo>
                      <a:lnTo>
                        <a:pt x="367" y="2276"/>
                      </a:lnTo>
                      <a:lnTo>
                        <a:pt x="367" y="2276"/>
                      </a:lnTo>
                      <a:lnTo>
                        <a:pt x="377" y="2293"/>
                      </a:lnTo>
                      <a:lnTo>
                        <a:pt x="379" y="2304"/>
                      </a:lnTo>
                      <a:lnTo>
                        <a:pt x="381" y="2317"/>
                      </a:lnTo>
                      <a:lnTo>
                        <a:pt x="381" y="2317"/>
                      </a:lnTo>
                      <a:close/>
                      <a:moveTo>
                        <a:pt x="111" y="2297"/>
                      </a:moveTo>
                      <a:lnTo>
                        <a:pt x="111" y="2297"/>
                      </a:lnTo>
                      <a:lnTo>
                        <a:pt x="109" y="2297"/>
                      </a:lnTo>
                      <a:lnTo>
                        <a:pt x="107" y="2295"/>
                      </a:lnTo>
                      <a:lnTo>
                        <a:pt x="106" y="2300"/>
                      </a:lnTo>
                      <a:lnTo>
                        <a:pt x="104" y="2311"/>
                      </a:lnTo>
                      <a:lnTo>
                        <a:pt x="104" y="2311"/>
                      </a:lnTo>
                      <a:lnTo>
                        <a:pt x="106" y="2316"/>
                      </a:lnTo>
                      <a:lnTo>
                        <a:pt x="107" y="2321"/>
                      </a:lnTo>
                      <a:lnTo>
                        <a:pt x="116" y="2331"/>
                      </a:lnTo>
                      <a:lnTo>
                        <a:pt x="138" y="2352"/>
                      </a:lnTo>
                      <a:lnTo>
                        <a:pt x="138" y="2352"/>
                      </a:lnTo>
                      <a:lnTo>
                        <a:pt x="118" y="2335"/>
                      </a:lnTo>
                      <a:lnTo>
                        <a:pt x="97" y="2316"/>
                      </a:lnTo>
                      <a:lnTo>
                        <a:pt x="55" y="2276"/>
                      </a:lnTo>
                      <a:lnTo>
                        <a:pt x="55" y="2276"/>
                      </a:lnTo>
                      <a:lnTo>
                        <a:pt x="88" y="2286"/>
                      </a:lnTo>
                      <a:lnTo>
                        <a:pt x="102" y="2292"/>
                      </a:lnTo>
                      <a:lnTo>
                        <a:pt x="111" y="2297"/>
                      </a:lnTo>
                      <a:lnTo>
                        <a:pt x="111" y="2297"/>
                      </a:lnTo>
                      <a:close/>
                      <a:moveTo>
                        <a:pt x="3543" y="2304"/>
                      </a:moveTo>
                      <a:lnTo>
                        <a:pt x="3543" y="2331"/>
                      </a:lnTo>
                      <a:lnTo>
                        <a:pt x="3543" y="2331"/>
                      </a:lnTo>
                      <a:lnTo>
                        <a:pt x="3537" y="2331"/>
                      </a:lnTo>
                      <a:lnTo>
                        <a:pt x="3534" y="2330"/>
                      </a:lnTo>
                      <a:lnTo>
                        <a:pt x="3525" y="2323"/>
                      </a:lnTo>
                      <a:lnTo>
                        <a:pt x="3508" y="2304"/>
                      </a:lnTo>
                      <a:lnTo>
                        <a:pt x="3508" y="2262"/>
                      </a:lnTo>
                      <a:lnTo>
                        <a:pt x="3508" y="2262"/>
                      </a:lnTo>
                      <a:lnTo>
                        <a:pt x="3529" y="2283"/>
                      </a:lnTo>
                      <a:lnTo>
                        <a:pt x="3536" y="2293"/>
                      </a:lnTo>
                      <a:lnTo>
                        <a:pt x="3543" y="2304"/>
                      </a:lnTo>
                      <a:lnTo>
                        <a:pt x="3543" y="2304"/>
                      </a:lnTo>
                      <a:close/>
                      <a:moveTo>
                        <a:pt x="664" y="2331"/>
                      </a:moveTo>
                      <a:lnTo>
                        <a:pt x="664" y="2331"/>
                      </a:lnTo>
                      <a:lnTo>
                        <a:pt x="661" y="2328"/>
                      </a:lnTo>
                      <a:lnTo>
                        <a:pt x="659" y="2326"/>
                      </a:lnTo>
                      <a:lnTo>
                        <a:pt x="657" y="2321"/>
                      </a:lnTo>
                      <a:lnTo>
                        <a:pt x="657" y="2311"/>
                      </a:lnTo>
                      <a:lnTo>
                        <a:pt x="657" y="2311"/>
                      </a:lnTo>
                      <a:lnTo>
                        <a:pt x="659" y="2305"/>
                      </a:lnTo>
                      <a:lnTo>
                        <a:pt x="664" y="2298"/>
                      </a:lnTo>
                      <a:lnTo>
                        <a:pt x="678" y="2281"/>
                      </a:lnTo>
                      <a:lnTo>
                        <a:pt x="692" y="2269"/>
                      </a:lnTo>
                      <a:lnTo>
                        <a:pt x="697" y="2267"/>
                      </a:lnTo>
                      <a:lnTo>
                        <a:pt x="699" y="2267"/>
                      </a:lnTo>
                      <a:lnTo>
                        <a:pt x="699" y="2269"/>
                      </a:lnTo>
                      <a:lnTo>
                        <a:pt x="699" y="2269"/>
                      </a:lnTo>
                      <a:lnTo>
                        <a:pt x="697" y="2279"/>
                      </a:lnTo>
                      <a:lnTo>
                        <a:pt x="694" y="2288"/>
                      </a:lnTo>
                      <a:lnTo>
                        <a:pt x="690" y="2297"/>
                      </a:lnTo>
                      <a:lnTo>
                        <a:pt x="685" y="2305"/>
                      </a:lnTo>
                      <a:lnTo>
                        <a:pt x="673" y="2319"/>
                      </a:lnTo>
                      <a:lnTo>
                        <a:pt x="664" y="2331"/>
                      </a:lnTo>
                      <a:lnTo>
                        <a:pt x="664" y="2331"/>
                      </a:lnTo>
                      <a:close/>
                      <a:moveTo>
                        <a:pt x="311" y="2304"/>
                      </a:moveTo>
                      <a:lnTo>
                        <a:pt x="311" y="2304"/>
                      </a:lnTo>
                      <a:lnTo>
                        <a:pt x="306" y="2298"/>
                      </a:lnTo>
                      <a:lnTo>
                        <a:pt x="303" y="2295"/>
                      </a:lnTo>
                      <a:lnTo>
                        <a:pt x="299" y="2288"/>
                      </a:lnTo>
                      <a:lnTo>
                        <a:pt x="298" y="2276"/>
                      </a:lnTo>
                      <a:lnTo>
                        <a:pt x="298" y="2276"/>
                      </a:lnTo>
                      <a:lnTo>
                        <a:pt x="298" y="2271"/>
                      </a:lnTo>
                      <a:lnTo>
                        <a:pt x="299" y="2266"/>
                      </a:lnTo>
                      <a:lnTo>
                        <a:pt x="306" y="2255"/>
                      </a:lnTo>
                      <a:lnTo>
                        <a:pt x="311" y="2248"/>
                      </a:lnTo>
                      <a:lnTo>
                        <a:pt x="318" y="2241"/>
                      </a:lnTo>
                      <a:lnTo>
                        <a:pt x="318" y="2241"/>
                      </a:lnTo>
                      <a:lnTo>
                        <a:pt x="323" y="2255"/>
                      </a:lnTo>
                      <a:lnTo>
                        <a:pt x="325" y="2262"/>
                      </a:lnTo>
                      <a:lnTo>
                        <a:pt x="325" y="2269"/>
                      </a:lnTo>
                      <a:lnTo>
                        <a:pt x="325" y="2278"/>
                      </a:lnTo>
                      <a:lnTo>
                        <a:pt x="322" y="2285"/>
                      </a:lnTo>
                      <a:lnTo>
                        <a:pt x="318" y="2293"/>
                      </a:lnTo>
                      <a:lnTo>
                        <a:pt x="311" y="2304"/>
                      </a:lnTo>
                      <a:lnTo>
                        <a:pt x="311" y="2304"/>
                      </a:lnTo>
                      <a:close/>
                      <a:moveTo>
                        <a:pt x="3902" y="2290"/>
                      </a:moveTo>
                      <a:lnTo>
                        <a:pt x="3889" y="2304"/>
                      </a:lnTo>
                      <a:lnTo>
                        <a:pt x="3889" y="2304"/>
                      </a:lnTo>
                      <a:lnTo>
                        <a:pt x="3883" y="2298"/>
                      </a:lnTo>
                      <a:lnTo>
                        <a:pt x="3880" y="2292"/>
                      </a:lnTo>
                      <a:lnTo>
                        <a:pt x="3877" y="2283"/>
                      </a:lnTo>
                      <a:lnTo>
                        <a:pt x="3875" y="2269"/>
                      </a:lnTo>
                      <a:lnTo>
                        <a:pt x="3875" y="2269"/>
                      </a:lnTo>
                      <a:lnTo>
                        <a:pt x="3877" y="2260"/>
                      </a:lnTo>
                      <a:lnTo>
                        <a:pt x="3880" y="2252"/>
                      </a:lnTo>
                      <a:lnTo>
                        <a:pt x="3889" y="2234"/>
                      </a:lnTo>
                      <a:lnTo>
                        <a:pt x="3889" y="2234"/>
                      </a:lnTo>
                      <a:lnTo>
                        <a:pt x="3890" y="2241"/>
                      </a:lnTo>
                      <a:lnTo>
                        <a:pt x="3894" y="2252"/>
                      </a:lnTo>
                      <a:lnTo>
                        <a:pt x="3897" y="2267"/>
                      </a:lnTo>
                      <a:lnTo>
                        <a:pt x="3902" y="2290"/>
                      </a:lnTo>
                      <a:lnTo>
                        <a:pt x="3902" y="2290"/>
                      </a:lnTo>
                      <a:close/>
                      <a:moveTo>
                        <a:pt x="3543" y="2255"/>
                      </a:moveTo>
                      <a:lnTo>
                        <a:pt x="3543" y="2255"/>
                      </a:lnTo>
                      <a:lnTo>
                        <a:pt x="3537" y="2248"/>
                      </a:lnTo>
                      <a:lnTo>
                        <a:pt x="3534" y="2241"/>
                      </a:lnTo>
                      <a:lnTo>
                        <a:pt x="3531" y="2234"/>
                      </a:lnTo>
                      <a:lnTo>
                        <a:pt x="3529" y="2228"/>
                      </a:lnTo>
                      <a:lnTo>
                        <a:pt x="3529" y="2228"/>
                      </a:lnTo>
                      <a:lnTo>
                        <a:pt x="3534" y="2226"/>
                      </a:lnTo>
                      <a:lnTo>
                        <a:pt x="3539" y="2224"/>
                      </a:lnTo>
                      <a:lnTo>
                        <a:pt x="3544" y="2222"/>
                      </a:lnTo>
                      <a:lnTo>
                        <a:pt x="3550" y="2221"/>
                      </a:lnTo>
                      <a:lnTo>
                        <a:pt x="3550" y="2221"/>
                      </a:lnTo>
                      <a:lnTo>
                        <a:pt x="3548" y="2228"/>
                      </a:lnTo>
                      <a:lnTo>
                        <a:pt x="3546" y="2234"/>
                      </a:lnTo>
                      <a:lnTo>
                        <a:pt x="3544" y="2245"/>
                      </a:lnTo>
                      <a:lnTo>
                        <a:pt x="3543" y="2255"/>
                      </a:lnTo>
                      <a:lnTo>
                        <a:pt x="3543" y="2255"/>
                      </a:lnTo>
                      <a:close/>
                      <a:moveTo>
                        <a:pt x="678" y="2234"/>
                      </a:moveTo>
                      <a:lnTo>
                        <a:pt x="657" y="2255"/>
                      </a:lnTo>
                      <a:lnTo>
                        <a:pt x="657" y="2255"/>
                      </a:lnTo>
                      <a:lnTo>
                        <a:pt x="657" y="2245"/>
                      </a:lnTo>
                      <a:lnTo>
                        <a:pt x="656" y="2234"/>
                      </a:lnTo>
                      <a:lnTo>
                        <a:pt x="652" y="2224"/>
                      </a:lnTo>
                      <a:lnTo>
                        <a:pt x="643" y="2214"/>
                      </a:lnTo>
                      <a:lnTo>
                        <a:pt x="643" y="2214"/>
                      </a:lnTo>
                      <a:lnTo>
                        <a:pt x="650" y="2215"/>
                      </a:lnTo>
                      <a:lnTo>
                        <a:pt x="659" y="2221"/>
                      </a:lnTo>
                      <a:lnTo>
                        <a:pt x="668" y="2228"/>
                      </a:lnTo>
                      <a:lnTo>
                        <a:pt x="678" y="2234"/>
                      </a:lnTo>
                      <a:lnTo>
                        <a:pt x="678" y="2234"/>
                      </a:lnTo>
                      <a:close/>
                      <a:moveTo>
                        <a:pt x="3626" y="2221"/>
                      </a:moveTo>
                      <a:lnTo>
                        <a:pt x="3626" y="2221"/>
                      </a:lnTo>
                      <a:lnTo>
                        <a:pt x="3619" y="2236"/>
                      </a:lnTo>
                      <a:lnTo>
                        <a:pt x="3612" y="2250"/>
                      </a:lnTo>
                      <a:lnTo>
                        <a:pt x="3601" y="2264"/>
                      </a:lnTo>
                      <a:lnTo>
                        <a:pt x="3591" y="2276"/>
                      </a:lnTo>
                      <a:lnTo>
                        <a:pt x="3591" y="2276"/>
                      </a:lnTo>
                      <a:lnTo>
                        <a:pt x="3584" y="2276"/>
                      </a:lnTo>
                      <a:lnTo>
                        <a:pt x="3579" y="2276"/>
                      </a:lnTo>
                      <a:lnTo>
                        <a:pt x="3576" y="2276"/>
                      </a:lnTo>
                      <a:lnTo>
                        <a:pt x="3572" y="2272"/>
                      </a:lnTo>
                      <a:lnTo>
                        <a:pt x="3570" y="2269"/>
                      </a:lnTo>
                      <a:lnTo>
                        <a:pt x="3570" y="2262"/>
                      </a:lnTo>
                      <a:lnTo>
                        <a:pt x="3570" y="2262"/>
                      </a:lnTo>
                      <a:lnTo>
                        <a:pt x="3572" y="2253"/>
                      </a:lnTo>
                      <a:lnTo>
                        <a:pt x="3576" y="2245"/>
                      </a:lnTo>
                      <a:lnTo>
                        <a:pt x="3581" y="2238"/>
                      </a:lnTo>
                      <a:lnTo>
                        <a:pt x="3588" y="2229"/>
                      </a:lnTo>
                      <a:lnTo>
                        <a:pt x="3596" y="2222"/>
                      </a:lnTo>
                      <a:lnTo>
                        <a:pt x="3605" y="2215"/>
                      </a:lnTo>
                      <a:lnTo>
                        <a:pt x="3615" y="2210"/>
                      </a:lnTo>
                      <a:lnTo>
                        <a:pt x="3626" y="2207"/>
                      </a:lnTo>
                      <a:lnTo>
                        <a:pt x="3626" y="2221"/>
                      </a:lnTo>
                      <a:close/>
                      <a:moveTo>
                        <a:pt x="3965" y="2262"/>
                      </a:moveTo>
                      <a:lnTo>
                        <a:pt x="3965" y="2262"/>
                      </a:lnTo>
                      <a:lnTo>
                        <a:pt x="3954" y="2260"/>
                      </a:lnTo>
                      <a:lnTo>
                        <a:pt x="3949" y="2259"/>
                      </a:lnTo>
                      <a:lnTo>
                        <a:pt x="3944" y="2255"/>
                      </a:lnTo>
                      <a:lnTo>
                        <a:pt x="3944" y="2255"/>
                      </a:lnTo>
                      <a:lnTo>
                        <a:pt x="3947" y="2243"/>
                      </a:lnTo>
                      <a:lnTo>
                        <a:pt x="3954" y="2233"/>
                      </a:lnTo>
                      <a:lnTo>
                        <a:pt x="3961" y="2222"/>
                      </a:lnTo>
                      <a:lnTo>
                        <a:pt x="3972" y="2214"/>
                      </a:lnTo>
                      <a:lnTo>
                        <a:pt x="3980" y="2209"/>
                      </a:lnTo>
                      <a:lnTo>
                        <a:pt x="3992" y="2203"/>
                      </a:lnTo>
                      <a:lnTo>
                        <a:pt x="4003" y="2202"/>
                      </a:lnTo>
                      <a:lnTo>
                        <a:pt x="4013" y="2200"/>
                      </a:lnTo>
                      <a:lnTo>
                        <a:pt x="4013" y="2200"/>
                      </a:lnTo>
                      <a:lnTo>
                        <a:pt x="4010" y="2202"/>
                      </a:lnTo>
                      <a:lnTo>
                        <a:pt x="4006" y="2207"/>
                      </a:lnTo>
                      <a:lnTo>
                        <a:pt x="3998" y="2226"/>
                      </a:lnTo>
                      <a:lnTo>
                        <a:pt x="3991" y="2236"/>
                      </a:lnTo>
                      <a:lnTo>
                        <a:pt x="3984" y="2247"/>
                      </a:lnTo>
                      <a:lnTo>
                        <a:pt x="3975" y="2255"/>
                      </a:lnTo>
                      <a:lnTo>
                        <a:pt x="3965" y="2262"/>
                      </a:lnTo>
                      <a:lnTo>
                        <a:pt x="3965" y="2262"/>
                      </a:lnTo>
                      <a:close/>
                      <a:moveTo>
                        <a:pt x="630" y="2255"/>
                      </a:moveTo>
                      <a:lnTo>
                        <a:pt x="623" y="2283"/>
                      </a:lnTo>
                      <a:lnTo>
                        <a:pt x="623" y="2283"/>
                      </a:lnTo>
                      <a:lnTo>
                        <a:pt x="607" y="2269"/>
                      </a:lnTo>
                      <a:lnTo>
                        <a:pt x="592" y="2252"/>
                      </a:lnTo>
                      <a:lnTo>
                        <a:pt x="579" y="2234"/>
                      </a:lnTo>
                      <a:lnTo>
                        <a:pt x="576" y="2228"/>
                      </a:lnTo>
                      <a:lnTo>
                        <a:pt x="574" y="2221"/>
                      </a:lnTo>
                      <a:lnTo>
                        <a:pt x="574" y="2200"/>
                      </a:lnTo>
                      <a:lnTo>
                        <a:pt x="574" y="2200"/>
                      </a:lnTo>
                      <a:lnTo>
                        <a:pt x="590" y="2212"/>
                      </a:lnTo>
                      <a:lnTo>
                        <a:pt x="605" y="2224"/>
                      </a:lnTo>
                      <a:lnTo>
                        <a:pt x="618" y="2240"/>
                      </a:lnTo>
                      <a:lnTo>
                        <a:pt x="630" y="2255"/>
                      </a:lnTo>
                      <a:lnTo>
                        <a:pt x="630" y="2255"/>
                      </a:lnTo>
                      <a:close/>
                      <a:moveTo>
                        <a:pt x="256" y="2255"/>
                      </a:moveTo>
                      <a:lnTo>
                        <a:pt x="256" y="2255"/>
                      </a:lnTo>
                      <a:lnTo>
                        <a:pt x="253" y="2259"/>
                      </a:lnTo>
                      <a:lnTo>
                        <a:pt x="251" y="2260"/>
                      </a:lnTo>
                      <a:lnTo>
                        <a:pt x="246" y="2262"/>
                      </a:lnTo>
                      <a:lnTo>
                        <a:pt x="235" y="2262"/>
                      </a:lnTo>
                      <a:lnTo>
                        <a:pt x="235" y="2262"/>
                      </a:lnTo>
                      <a:lnTo>
                        <a:pt x="230" y="2260"/>
                      </a:lnTo>
                      <a:lnTo>
                        <a:pt x="223" y="2255"/>
                      </a:lnTo>
                      <a:lnTo>
                        <a:pt x="208" y="2238"/>
                      </a:lnTo>
                      <a:lnTo>
                        <a:pt x="192" y="2219"/>
                      </a:lnTo>
                      <a:lnTo>
                        <a:pt x="180" y="2200"/>
                      </a:lnTo>
                      <a:lnTo>
                        <a:pt x="180" y="2200"/>
                      </a:lnTo>
                      <a:lnTo>
                        <a:pt x="187" y="2200"/>
                      </a:lnTo>
                      <a:lnTo>
                        <a:pt x="195" y="2202"/>
                      </a:lnTo>
                      <a:lnTo>
                        <a:pt x="206" y="2207"/>
                      </a:lnTo>
                      <a:lnTo>
                        <a:pt x="218" y="2214"/>
                      </a:lnTo>
                      <a:lnTo>
                        <a:pt x="230" y="2224"/>
                      </a:lnTo>
                      <a:lnTo>
                        <a:pt x="240" y="2234"/>
                      </a:lnTo>
                      <a:lnTo>
                        <a:pt x="249" y="2245"/>
                      </a:lnTo>
                      <a:lnTo>
                        <a:pt x="256" y="2255"/>
                      </a:lnTo>
                      <a:lnTo>
                        <a:pt x="256" y="2255"/>
                      </a:lnTo>
                      <a:close/>
                      <a:moveTo>
                        <a:pt x="3868" y="2207"/>
                      </a:moveTo>
                      <a:lnTo>
                        <a:pt x="3868" y="2207"/>
                      </a:lnTo>
                      <a:lnTo>
                        <a:pt x="3870" y="2196"/>
                      </a:lnTo>
                      <a:lnTo>
                        <a:pt x="3871" y="2195"/>
                      </a:lnTo>
                      <a:lnTo>
                        <a:pt x="3875" y="2193"/>
                      </a:lnTo>
                      <a:lnTo>
                        <a:pt x="3875" y="2193"/>
                      </a:lnTo>
                      <a:lnTo>
                        <a:pt x="3875" y="2196"/>
                      </a:lnTo>
                      <a:lnTo>
                        <a:pt x="3871" y="2202"/>
                      </a:lnTo>
                      <a:lnTo>
                        <a:pt x="3868" y="2207"/>
                      </a:lnTo>
                      <a:lnTo>
                        <a:pt x="3868" y="2207"/>
                      </a:lnTo>
                      <a:close/>
                      <a:moveTo>
                        <a:pt x="3819" y="2234"/>
                      </a:moveTo>
                      <a:lnTo>
                        <a:pt x="3819" y="2207"/>
                      </a:lnTo>
                      <a:lnTo>
                        <a:pt x="3833" y="2193"/>
                      </a:lnTo>
                      <a:lnTo>
                        <a:pt x="3833" y="2193"/>
                      </a:lnTo>
                      <a:lnTo>
                        <a:pt x="3833" y="2209"/>
                      </a:lnTo>
                      <a:lnTo>
                        <a:pt x="3832" y="2221"/>
                      </a:lnTo>
                      <a:lnTo>
                        <a:pt x="3830" y="2228"/>
                      </a:lnTo>
                      <a:lnTo>
                        <a:pt x="3828" y="2231"/>
                      </a:lnTo>
                      <a:lnTo>
                        <a:pt x="3825" y="2233"/>
                      </a:lnTo>
                      <a:lnTo>
                        <a:pt x="3819" y="2234"/>
                      </a:lnTo>
                      <a:lnTo>
                        <a:pt x="3819" y="2234"/>
                      </a:lnTo>
                      <a:close/>
                      <a:moveTo>
                        <a:pt x="3688" y="2324"/>
                      </a:moveTo>
                      <a:lnTo>
                        <a:pt x="3688" y="2324"/>
                      </a:lnTo>
                      <a:lnTo>
                        <a:pt x="3688" y="2316"/>
                      </a:lnTo>
                      <a:lnTo>
                        <a:pt x="3691" y="2305"/>
                      </a:lnTo>
                      <a:lnTo>
                        <a:pt x="3695" y="2297"/>
                      </a:lnTo>
                      <a:lnTo>
                        <a:pt x="3698" y="2286"/>
                      </a:lnTo>
                      <a:lnTo>
                        <a:pt x="3710" y="2267"/>
                      </a:lnTo>
                      <a:lnTo>
                        <a:pt x="3726" y="2248"/>
                      </a:lnTo>
                      <a:lnTo>
                        <a:pt x="3742" y="2231"/>
                      </a:lnTo>
                      <a:lnTo>
                        <a:pt x="3761" y="2215"/>
                      </a:lnTo>
                      <a:lnTo>
                        <a:pt x="3780" y="2203"/>
                      </a:lnTo>
                      <a:lnTo>
                        <a:pt x="3799" y="2193"/>
                      </a:lnTo>
                      <a:lnTo>
                        <a:pt x="3799" y="2193"/>
                      </a:lnTo>
                      <a:lnTo>
                        <a:pt x="3797" y="2200"/>
                      </a:lnTo>
                      <a:lnTo>
                        <a:pt x="3793" y="2209"/>
                      </a:lnTo>
                      <a:lnTo>
                        <a:pt x="3785" y="2222"/>
                      </a:lnTo>
                      <a:lnTo>
                        <a:pt x="3771" y="2238"/>
                      </a:lnTo>
                      <a:lnTo>
                        <a:pt x="3757" y="2253"/>
                      </a:lnTo>
                      <a:lnTo>
                        <a:pt x="3723" y="2286"/>
                      </a:lnTo>
                      <a:lnTo>
                        <a:pt x="3704" y="2305"/>
                      </a:lnTo>
                      <a:lnTo>
                        <a:pt x="3688" y="2324"/>
                      </a:lnTo>
                      <a:lnTo>
                        <a:pt x="3688" y="2324"/>
                      </a:lnTo>
                      <a:close/>
                      <a:moveTo>
                        <a:pt x="3743" y="2193"/>
                      </a:moveTo>
                      <a:lnTo>
                        <a:pt x="3743" y="2193"/>
                      </a:lnTo>
                      <a:lnTo>
                        <a:pt x="3723" y="2210"/>
                      </a:lnTo>
                      <a:lnTo>
                        <a:pt x="3704" y="2231"/>
                      </a:lnTo>
                      <a:lnTo>
                        <a:pt x="3685" y="2253"/>
                      </a:lnTo>
                      <a:lnTo>
                        <a:pt x="3667" y="2276"/>
                      </a:lnTo>
                      <a:lnTo>
                        <a:pt x="3667" y="2276"/>
                      </a:lnTo>
                      <a:lnTo>
                        <a:pt x="3679" y="2253"/>
                      </a:lnTo>
                      <a:lnTo>
                        <a:pt x="3693" y="2231"/>
                      </a:lnTo>
                      <a:lnTo>
                        <a:pt x="3707" y="2210"/>
                      </a:lnTo>
                      <a:lnTo>
                        <a:pt x="3723" y="2193"/>
                      </a:lnTo>
                      <a:lnTo>
                        <a:pt x="3743" y="2193"/>
                      </a:lnTo>
                      <a:close/>
                      <a:moveTo>
                        <a:pt x="3653" y="2234"/>
                      </a:moveTo>
                      <a:lnTo>
                        <a:pt x="3653" y="2234"/>
                      </a:lnTo>
                      <a:lnTo>
                        <a:pt x="3655" y="2222"/>
                      </a:lnTo>
                      <a:lnTo>
                        <a:pt x="3659" y="2210"/>
                      </a:lnTo>
                      <a:lnTo>
                        <a:pt x="3662" y="2200"/>
                      </a:lnTo>
                      <a:lnTo>
                        <a:pt x="3667" y="2193"/>
                      </a:lnTo>
                      <a:lnTo>
                        <a:pt x="3667" y="2193"/>
                      </a:lnTo>
                      <a:lnTo>
                        <a:pt x="3669" y="2196"/>
                      </a:lnTo>
                      <a:lnTo>
                        <a:pt x="3669" y="2200"/>
                      </a:lnTo>
                      <a:lnTo>
                        <a:pt x="3665" y="2210"/>
                      </a:lnTo>
                      <a:lnTo>
                        <a:pt x="3653" y="2234"/>
                      </a:lnTo>
                      <a:lnTo>
                        <a:pt x="3653" y="2234"/>
                      </a:lnTo>
                      <a:close/>
                      <a:moveTo>
                        <a:pt x="547" y="2193"/>
                      </a:moveTo>
                      <a:lnTo>
                        <a:pt x="547" y="2228"/>
                      </a:lnTo>
                      <a:lnTo>
                        <a:pt x="547" y="2228"/>
                      </a:lnTo>
                      <a:lnTo>
                        <a:pt x="541" y="2221"/>
                      </a:lnTo>
                      <a:lnTo>
                        <a:pt x="536" y="2212"/>
                      </a:lnTo>
                      <a:lnTo>
                        <a:pt x="526" y="2193"/>
                      </a:lnTo>
                      <a:lnTo>
                        <a:pt x="547" y="2193"/>
                      </a:lnTo>
                      <a:close/>
                      <a:moveTo>
                        <a:pt x="484" y="2193"/>
                      </a:moveTo>
                      <a:lnTo>
                        <a:pt x="484" y="2193"/>
                      </a:lnTo>
                      <a:lnTo>
                        <a:pt x="498" y="2214"/>
                      </a:lnTo>
                      <a:lnTo>
                        <a:pt x="512" y="2234"/>
                      </a:lnTo>
                      <a:lnTo>
                        <a:pt x="533" y="2276"/>
                      </a:lnTo>
                      <a:lnTo>
                        <a:pt x="533" y="2276"/>
                      </a:lnTo>
                      <a:lnTo>
                        <a:pt x="502" y="2234"/>
                      </a:lnTo>
                      <a:lnTo>
                        <a:pt x="483" y="2214"/>
                      </a:lnTo>
                      <a:lnTo>
                        <a:pt x="464" y="2193"/>
                      </a:lnTo>
                      <a:lnTo>
                        <a:pt x="484" y="2193"/>
                      </a:lnTo>
                      <a:close/>
                      <a:moveTo>
                        <a:pt x="519" y="2331"/>
                      </a:moveTo>
                      <a:lnTo>
                        <a:pt x="519" y="2331"/>
                      </a:lnTo>
                      <a:lnTo>
                        <a:pt x="505" y="2316"/>
                      </a:lnTo>
                      <a:lnTo>
                        <a:pt x="490" y="2298"/>
                      </a:lnTo>
                      <a:lnTo>
                        <a:pt x="451" y="2262"/>
                      </a:lnTo>
                      <a:lnTo>
                        <a:pt x="432" y="2245"/>
                      </a:lnTo>
                      <a:lnTo>
                        <a:pt x="419" y="2226"/>
                      </a:lnTo>
                      <a:lnTo>
                        <a:pt x="413" y="2217"/>
                      </a:lnTo>
                      <a:lnTo>
                        <a:pt x="410" y="2209"/>
                      </a:lnTo>
                      <a:lnTo>
                        <a:pt x="408" y="2202"/>
                      </a:lnTo>
                      <a:lnTo>
                        <a:pt x="408" y="2193"/>
                      </a:lnTo>
                      <a:lnTo>
                        <a:pt x="408" y="2193"/>
                      </a:lnTo>
                      <a:lnTo>
                        <a:pt x="443" y="2222"/>
                      </a:lnTo>
                      <a:lnTo>
                        <a:pt x="460" y="2240"/>
                      </a:lnTo>
                      <a:lnTo>
                        <a:pt x="477" y="2257"/>
                      </a:lnTo>
                      <a:lnTo>
                        <a:pt x="491" y="2276"/>
                      </a:lnTo>
                      <a:lnTo>
                        <a:pt x="505" y="2293"/>
                      </a:lnTo>
                      <a:lnTo>
                        <a:pt x="514" y="2312"/>
                      </a:lnTo>
                      <a:lnTo>
                        <a:pt x="517" y="2323"/>
                      </a:lnTo>
                      <a:lnTo>
                        <a:pt x="519" y="2331"/>
                      </a:lnTo>
                      <a:lnTo>
                        <a:pt x="519" y="2331"/>
                      </a:lnTo>
                      <a:close/>
                      <a:moveTo>
                        <a:pt x="381" y="2193"/>
                      </a:moveTo>
                      <a:lnTo>
                        <a:pt x="381" y="2241"/>
                      </a:lnTo>
                      <a:lnTo>
                        <a:pt x="381" y="2241"/>
                      </a:lnTo>
                      <a:lnTo>
                        <a:pt x="370" y="2217"/>
                      </a:lnTo>
                      <a:lnTo>
                        <a:pt x="360" y="2193"/>
                      </a:lnTo>
                      <a:lnTo>
                        <a:pt x="381" y="2193"/>
                      </a:lnTo>
                      <a:close/>
                      <a:moveTo>
                        <a:pt x="3965" y="2186"/>
                      </a:moveTo>
                      <a:lnTo>
                        <a:pt x="3965" y="2186"/>
                      </a:lnTo>
                      <a:lnTo>
                        <a:pt x="3953" y="2193"/>
                      </a:lnTo>
                      <a:lnTo>
                        <a:pt x="3942" y="2205"/>
                      </a:lnTo>
                      <a:lnTo>
                        <a:pt x="3930" y="2219"/>
                      </a:lnTo>
                      <a:lnTo>
                        <a:pt x="3927" y="2228"/>
                      </a:lnTo>
                      <a:lnTo>
                        <a:pt x="3923" y="2234"/>
                      </a:lnTo>
                      <a:lnTo>
                        <a:pt x="3923" y="2234"/>
                      </a:lnTo>
                      <a:lnTo>
                        <a:pt x="3918" y="2229"/>
                      </a:lnTo>
                      <a:lnTo>
                        <a:pt x="3915" y="2222"/>
                      </a:lnTo>
                      <a:lnTo>
                        <a:pt x="3911" y="2215"/>
                      </a:lnTo>
                      <a:lnTo>
                        <a:pt x="3909" y="2207"/>
                      </a:lnTo>
                      <a:lnTo>
                        <a:pt x="3909" y="2207"/>
                      </a:lnTo>
                      <a:lnTo>
                        <a:pt x="3911" y="2200"/>
                      </a:lnTo>
                      <a:lnTo>
                        <a:pt x="3915" y="2195"/>
                      </a:lnTo>
                      <a:lnTo>
                        <a:pt x="3918" y="2191"/>
                      </a:lnTo>
                      <a:lnTo>
                        <a:pt x="3923" y="2188"/>
                      </a:lnTo>
                      <a:lnTo>
                        <a:pt x="3934" y="2186"/>
                      </a:lnTo>
                      <a:lnTo>
                        <a:pt x="3937" y="2186"/>
                      </a:lnTo>
                      <a:lnTo>
                        <a:pt x="3965" y="2186"/>
                      </a:lnTo>
                      <a:close/>
                      <a:moveTo>
                        <a:pt x="291" y="2193"/>
                      </a:moveTo>
                      <a:lnTo>
                        <a:pt x="291" y="2193"/>
                      </a:lnTo>
                      <a:lnTo>
                        <a:pt x="292" y="2196"/>
                      </a:lnTo>
                      <a:lnTo>
                        <a:pt x="294" y="2202"/>
                      </a:lnTo>
                      <a:lnTo>
                        <a:pt x="298" y="2207"/>
                      </a:lnTo>
                      <a:lnTo>
                        <a:pt x="298" y="2207"/>
                      </a:lnTo>
                      <a:lnTo>
                        <a:pt x="294" y="2212"/>
                      </a:lnTo>
                      <a:lnTo>
                        <a:pt x="291" y="2217"/>
                      </a:lnTo>
                      <a:lnTo>
                        <a:pt x="287" y="2222"/>
                      </a:lnTo>
                      <a:lnTo>
                        <a:pt x="284" y="2228"/>
                      </a:lnTo>
                      <a:lnTo>
                        <a:pt x="284" y="2228"/>
                      </a:lnTo>
                      <a:lnTo>
                        <a:pt x="265" y="2209"/>
                      </a:lnTo>
                      <a:lnTo>
                        <a:pt x="251" y="2198"/>
                      </a:lnTo>
                      <a:lnTo>
                        <a:pt x="235" y="2186"/>
                      </a:lnTo>
                      <a:lnTo>
                        <a:pt x="235" y="2186"/>
                      </a:lnTo>
                      <a:lnTo>
                        <a:pt x="261" y="2188"/>
                      </a:lnTo>
                      <a:lnTo>
                        <a:pt x="277" y="2189"/>
                      </a:lnTo>
                      <a:lnTo>
                        <a:pt x="285" y="2191"/>
                      </a:lnTo>
                      <a:lnTo>
                        <a:pt x="291" y="2193"/>
                      </a:lnTo>
                      <a:lnTo>
                        <a:pt x="291" y="2193"/>
                      </a:lnTo>
                      <a:close/>
                      <a:moveTo>
                        <a:pt x="4152" y="2158"/>
                      </a:moveTo>
                      <a:lnTo>
                        <a:pt x="4152" y="2158"/>
                      </a:lnTo>
                      <a:lnTo>
                        <a:pt x="4138" y="2170"/>
                      </a:lnTo>
                      <a:lnTo>
                        <a:pt x="4120" y="2188"/>
                      </a:lnTo>
                      <a:lnTo>
                        <a:pt x="4084" y="2224"/>
                      </a:lnTo>
                      <a:lnTo>
                        <a:pt x="4065" y="2241"/>
                      </a:lnTo>
                      <a:lnTo>
                        <a:pt x="4048" y="2255"/>
                      </a:lnTo>
                      <a:lnTo>
                        <a:pt x="4032" y="2266"/>
                      </a:lnTo>
                      <a:lnTo>
                        <a:pt x="4025" y="2267"/>
                      </a:lnTo>
                      <a:lnTo>
                        <a:pt x="4020" y="2269"/>
                      </a:lnTo>
                      <a:lnTo>
                        <a:pt x="4020" y="2269"/>
                      </a:lnTo>
                      <a:lnTo>
                        <a:pt x="4051" y="2247"/>
                      </a:lnTo>
                      <a:lnTo>
                        <a:pt x="4067" y="2234"/>
                      </a:lnTo>
                      <a:lnTo>
                        <a:pt x="4082" y="2221"/>
                      </a:lnTo>
                      <a:lnTo>
                        <a:pt x="4082" y="2221"/>
                      </a:lnTo>
                      <a:lnTo>
                        <a:pt x="4081" y="2214"/>
                      </a:lnTo>
                      <a:lnTo>
                        <a:pt x="4077" y="2207"/>
                      </a:lnTo>
                      <a:lnTo>
                        <a:pt x="4070" y="2202"/>
                      </a:lnTo>
                      <a:lnTo>
                        <a:pt x="4067" y="2200"/>
                      </a:lnTo>
                      <a:lnTo>
                        <a:pt x="4062" y="2200"/>
                      </a:lnTo>
                      <a:lnTo>
                        <a:pt x="4062" y="2200"/>
                      </a:lnTo>
                      <a:lnTo>
                        <a:pt x="4077" y="2186"/>
                      </a:lnTo>
                      <a:lnTo>
                        <a:pt x="4093" y="2176"/>
                      </a:lnTo>
                      <a:lnTo>
                        <a:pt x="4108" y="2167"/>
                      </a:lnTo>
                      <a:lnTo>
                        <a:pt x="4124" y="2158"/>
                      </a:lnTo>
                      <a:lnTo>
                        <a:pt x="4152" y="2158"/>
                      </a:lnTo>
                      <a:close/>
                      <a:moveTo>
                        <a:pt x="69" y="2158"/>
                      </a:moveTo>
                      <a:lnTo>
                        <a:pt x="69" y="2158"/>
                      </a:lnTo>
                      <a:lnTo>
                        <a:pt x="86" y="2164"/>
                      </a:lnTo>
                      <a:lnTo>
                        <a:pt x="106" y="2170"/>
                      </a:lnTo>
                      <a:lnTo>
                        <a:pt x="112" y="2176"/>
                      </a:lnTo>
                      <a:lnTo>
                        <a:pt x="119" y="2183"/>
                      </a:lnTo>
                      <a:lnTo>
                        <a:pt x="123" y="2191"/>
                      </a:lnTo>
                      <a:lnTo>
                        <a:pt x="125" y="2200"/>
                      </a:lnTo>
                      <a:lnTo>
                        <a:pt x="125" y="2200"/>
                      </a:lnTo>
                      <a:lnTo>
                        <a:pt x="123" y="2200"/>
                      </a:lnTo>
                      <a:lnTo>
                        <a:pt x="121" y="2198"/>
                      </a:lnTo>
                      <a:lnTo>
                        <a:pt x="119" y="2203"/>
                      </a:lnTo>
                      <a:lnTo>
                        <a:pt x="118" y="2214"/>
                      </a:lnTo>
                      <a:lnTo>
                        <a:pt x="118" y="2214"/>
                      </a:lnTo>
                      <a:lnTo>
                        <a:pt x="119" y="2219"/>
                      </a:lnTo>
                      <a:lnTo>
                        <a:pt x="125" y="2226"/>
                      </a:lnTo>
                      <a:lnTo>
                        <a:pt x="142" y="2238"/>
                      </a:lnTo>
                      <a:lnTo>
                        <a:pt x="164" y="2253"/>
                      </a:lnTo>
                      <a:lnTo>
                        <a:pt x="187" y="2269"/>
                      </a:lnTo>
                      <a:lnTo>
                        <a:pt x="187" y="2269"/>
                      </a:lnTo>
                      <a:lnTo>
                        <a:pt x="178" y="2267"/>
                      </a:lnTo>
                      <a:lnTo>
                        <a:pt x="171" y="2264"/>
                      </a:lnTo>
                      <a:lnTo>
                        <a:pt x="154" y="2255"/>
                      </a:lnTo>
                      <a:lnTo>
                        <a:pt x="135" y="2241"/>
                      </a:lnTo>
                      <a:lnTo>
                        <a:pt x="118" y="2226"/>
                      </a:lnTo>
                      <a:lnTo>
                        <a:pt x="81" y="2193"/>
                      </a:lnTo>
                      <a:lnTo>
                        <a:pt x="48" y="2158"/>
                      </a:lnTo>
                      <a:lnTo>
                        <a:pt x="69" y="2158"/>
                      </a:lnTo>
                      <a:close/>
                      <a:moveTo>
                        <a:pt x="3605" y="1958"/>
                      </a:moveTo>
                      <a:lnTo>
                        <a:pt x="3605" y="1958"/>
                      </a:lnTo>
                      <a:lnTo>
                        <a:pt x="3605" y="1959"/>
                      </a:lnTo>
                      <a:lnTo>
                        <a:pt x="3603" y="1963"/>
                      </a:lnTo>
                      <a:lnTo>
                        <a:pt x="3596" y="1968"/>
                      </a:lnTo>
                      <a:lnTo>
                        <a:pt x="3577" y="1979"/>
                      </a:lnTo>
                      <a:lnTo>
                        <a:pt x="3577" y="1979"/>
                      </a:lnTo>
                      <a:lnTo>
                        <a:pt x="3576" y="1966"/>
                      </a:lnTo>
                      <a:lnTo>
                        <a:pt x="3574" y="1953"/>
                      </a:lnTo>
                      <a:lnTo>
                        <a:pt x="3563" y="1923"/>
                      </a:lnTo>
                      <a:lnTo>
                        <a:pt x="3563" y="1923"/>
                      </a:lnTo>
                      <a:lnTo>
                        <a:pt x="3574" y="1930"/>
                      </a:lnTo>
                      <a:lnTo>
                        <a:pt x="3584" y="1937"/>
                      </a:lnTo>
                      <a:lnTo>
                        <a:pt x="3605" y="1958"/>
                      </a:lnTo>
                      <a:lnTo>
                        <a:pt x="3605" y="1958"/>
                      </a:lnTo>
                      <a:close/>
                      <a:moveTo>
                        <a:pt x="623" y="1979"/>
                      </a:moveTo>
                      <a:lnTo>
                        <a:pt x="623" y="1979"/>
                      </a:lnTo>
                      <a:lnTo>
                        <a:pt x="616" y="1973"/>
                      </a:lnTo>
                      <a:lnTo>
                        <a:pt x="609" y="1968"/>
                      </a:lnTo>
                      <a:lnTo>
                        <a:pt x="602" y="1966"/>
                      </a:lnTo>
                      <a:lnTo>
                        <a:pt x="595" y="1965"/>
                      </a:lnTo>
                      <a:lnTo>
                        <a:pt x="595" y="1965"/>
                      </a:lnTo>
                      <a:lnTo>
                        <a:pt x="602" y="1953"/>
                      </a:lnTo>
                      <a:lnTo>
                        <a:pt x="614" y="1940"/>
                      </a:lnTo>
                      <a:lnTo>
                        <a:pt x="624" y="1930"/>
                      </a:lnTo>
                      <a:lnTo>
                        <a:pt x="637" y="1923"/>
                      </a:lnTo>
                      <a:lnTo>
                        <a:pt x="637" y="1923"/>
                      </a:lnTo>
                      <a:lnTo>
                        <a:pt x="635" y="1935"/>
                      </a:lnTo>
                      <a:lnTo>
                        <a:pt x="633" y="1947"/>
                      </a:lnTo>
                      <a:lnTo>
                        <a:pt x="623" y="1979"/>
                      </a:lnTo>
                      <a:lnTo>
                        <a:pt x="623" y="1979"/>
                      </a:lnTo>
                      <a:close/>
                      <a:moveTo>
                        <a:pt x="3902" y="1937"/>
                      </a:moveTo>
                      <a:lnTo>
                        <a:pt x="3882" y="1937"/>
                      </a:lnTo>
                      <a:lnTo>
                        <a:pt x="3882" y="1937"/>
                      </a:lnTo>
                      <a:lnTo>
                        <a:pt x="3883" y="1930"/>
                      </a:lnTo>
                      <a:lnTo>
                        <a:pt x="3885" y="1923"/>
                      </a:lnTo>
                      <a:lnTo>
                        <a:pt x="3887" y="1916"/>
                      </a:lnTo>
                      <a:lnTo>
                        <a:pt x="3889" y="1909"/>
                      </a:lnTo>
                      <a:lnTo>
                        <a:pt x="3889" y="1909"/>
                      </a:lnTo>
                      <a:lnTo>
                        <a:pt x="3890" y="1916"/>
                      </a:lnTo>
                      <a:lnTo>
                        <a:pt x="3896" y="1923"/>
                      </a:lnTo>
                      <a:lnTo>
                        <a:pt x="3901" y="1930"/>
                      </a:lnTo>
                      <a:lnTo>
                        <a:pt x="3902" y="1937"/>
                      </a:lnTo>
                      <a:lnTo>
                        <a:pt x="3902" y="1937"/>
                      </a:lnTo>
                      <a:close/>
                      <a:moveTo>
                        <a:pt x="318" y="1937"/>
                      </a:moveTo>
                      <a:lnTo>
                        <a:pt x="298" y="1937"/>
                      </a:lnTo>
                      <a:lnTo>
                        <a:pt x="298" y="1937"/>
                      </a:lnTo>
                      <a:lnTo>
                        <a:pt x="303" y="1930"/>
                      </a:lnTo>
                      <a:lnTo>
                        <a:pt x="308" y="1923"/>
                      </a:lnTo>
                      <a:lnTo>
                        <a:pt x="310" y="1916"/>
                      </a:lnTo>
                      <a:lnTo>
                        <a:pt x="311" y="1909"/>
                      </a:lnTo>
                      <a:lnTo>
                        <a:pt x="311" y="1909"/>
                      </a:lnTo>
                      <a:lnTo>
                        <a:pt x="313" y="1916"/>
                      </a:lnTo>
                      <a:lnTo>
                        <a:pt x="315" y="1923"/>
                      </a:lnTo>
                      <a:lnTo>
                        <a:pt x="317" y="1930"/>
                      </a:lnTo>
                      <a:lnTo>
                        <a:pt x="318" y="1937"/>
                      </a:lnTo>
                      <a:lnTo>
                        <a:pt x="318" y="1937"/>
                      </a:lnTo>
                      <a:close/>
                      <a:moveTo>
                        <a:pt x="4110" y="1889"/>
                      </a:moveTo>
                      <a:lnTo>
                        <a:pt x="4110" y="1889"/>
                      </a:lnTo>
                      <a:lnTo>
                        <a:pt x="4082" y="1902"/>
                      </a:lnTo>
                      <a:lnTo>
                        <a:pt x="4055" y="1915"/>
                      </a:lnTo>
                      <a:lnTo>
                        <a:pt x="4027" y="1923"/>
                      </a:lnTo>
                      <a:lnTo>
                        <a:pt x="3999" y="1930"/>
                      </a:lnTo>
                      <a:lnTo>
                        <a:pt x="3999" y="1930"/>
                      </a:lnTo>
                      <a:lnTo>
                        <a:pt x="4001" y="1921"/>
                      </a:lnTo>
                      <a:lnTo>
                        <a:pt x="4006" y="1913"/>
                      </a:lnTo>
                      <a:lnTo>
                        <a:pt x="4013" y="1906"/>
                      </a:lnTo>
                      <a:lnTo>
                        <a:pt x="4024" y="1901"/>
                      </a:lnTo>
                      <a:lnTo>
                        <a:pt x="4034" y="1897"/>
                      </a:lnTo>
                      <a:lnTo>
                        <a:pt x="4046" y="1894"/>
                      </a:lnTo>
                      <a:lnTo>
                        <a:pt x="4069" y="1889"/>
                      </a:lnTo>
                      <a:lnTo>
                        <a:pt x="4110" y="1889"/>
                      </a:lnTo>
                      <a:close/>
                      <a:moveTo>
                        <a:pt x="533" y="1951"/>
                      </a:moveTo>
                      <a:lnTo>
                        <a:pt x="533" y="1951"/>
                      </a:lnTo>
                      <a:lnTo>
                        <a:pt x="524" y="1949"/>
                      </a:lnTo>
                      <a:lnTo>
                        <a:pt x="517" y="1947"/>
                      </a:lnTo>
                      <a:lnTo>
                        <a:pt x="510" y="1946"/>
                      </a:lnTo>
                      <a:lnTo>
                        <a:pt x="505" y="1944"/>
                      </a:lnTo>
                      <a:lnTo>
                        <a:pt x="505" y="1944"/>
                      </a:lnTo>
                      <a:lnTo>
                        <a:pt x="512" y="1930"/>
                      </a:lnTo>
                      <a:lnTo>
                        <a:pt x="519" y="1918"/>
                      </a:lnTo>
                      <a:lnTo>
                        <a:pt x="528" y="1909"/>
                      </a:lnTo>
                      <a:lnTo>
                        <a:pt x="538" y="1902"/>
                      </a:lnTo>
                      <a:lnTo>
                        <a:pt x="548" y="1899"/>
                      </a:lnTo>
                      <a:lnTo>
                        <a:pt x="560" y="1894"/>
                      </a:lnTo>
                      <a:lnTo>
                        <a:pt x="581" y="1889"/>
                      </a:lnTo>
                      <a:lnTo>
                        <a:pt x="581" y="1889"/>
                      </a:lnTo>
                      <a:lnTo>
                        <a:pt x="579" y="1895"/>
                      </a:lnTo>
                      <a:lnTo>
                        <a:pt x="576" y="1904"/>
                      </a:lnTo>
                      <a:lnTo>
                        <a:pt x="571" y="1915"/>
                      </a:lnTo>
                      <a:lnTo>
                        <a:pt x="566" y="1925"/>
                      </a:lnTo>
                      <a:lnTo>
                        <a:pt x="557" y="1935"/>
                      </a:lnTo>
                      <a:lnTo>
                        <a:pt x="548" y="1942"/>
                      </a:lnTo>
                      <a:lnTo>
                        <a:pt x="541" y="1949"/>
                      </a:lnTo>
                      <a:lnTo>
                        <a:pt x="533" y="1951"/>
                      </a:lnTo>
                      <a:lnTo>
                        <a:pt x="533" y="1951"/>
                      </a:lnTo>
                      <a:close/>
                      <a:moveTo>
                        <a:pt x="125" y="1889"/>
                      </a:moveTo>
                      <a:lnTo>
                        <a:pt x="125" y="1889"/>
                      </a:lnTo>
                      <a:lnTo>
                        <a:pt x="145" y="1895"/>
                      </a:lnTo>
                      <a:lnTo>
                        <a:pt x="166" y="1904"/>
                      </a:lnTo>
                      <a:lnTo>
                        <a:pt x="187" y="1916"/>
                      </a:lnTo>
                      <a:lnTo>
                        <a:pt x="208" y="1930"/>
                      </a:lnTo>
                      <a:lnTo>
                        <a:pt x="208" y="1930"/>
                      </a:lnTo>
                      <a:lnTo>
                        <a:pt x="180" y="1923"/>
                      </a:lnTo>
                      <a:lnTo>
                        <a:pt x="152" y="1915"/>
                      </a:lnTo>
                      <a:lnTo>
                        <a:pt x="125" y="1902"/>
                      </a:lnTo>
                      <a:lnTo>
                        <a:pt x="97" y="1889"/>
                      </a:lnTo>
                      <a:lnTo>
                        <a:pt x="125" y="1889"/>
                      </a:lnTo>
                      <a:close/>
                      <a:moveTo>
                        <a:pt x="3695" y="1944"/>
                      </a:moveTo>
                      <a:lnTo>
                        <a:pt x="3695" y="1944"/>
                      </a:lnTo>
                      <a:lnTo>
                        <a:pt x="3690" y="1946"/>
                      </a:lnTo>
                      <a:lnTo>
                        <a:pt x="3685" y="1947"/>
                      </a:lnTo>
                      <a:lnTo>
                        <a:pt x="3676" y="1949"/>
                      </a:lnTo>
                      <a:lnTo>
                        <a:pt x="3667" y="1951"/>
                      </a:lnTo>
                      <a:lnTo>
                        <a:pt x="3667" y="1951"/>
                      </a:lnTo>
                      <a:lnTo>
                        <a:pt x="3660" y="1951"/>
                      </a:lnTo>
                      <a:lnTo>
                        <a:pt x="3653" y="1949"/>
                      </a:lnTo>
                      <a:lnTo>
                        <a:pt x="3648" y="1946"/>
                      </a:lnTo>
                      <a:lnTo>
                        <a:pt x="3643" y="1942"/>
                      </a:lnTo>
                      <a:lnTo>
                        <a:pt x="3634" y="1932"/>
                      </a:lnTo>
                      <a:lnTo>
                        <a:pt x="3629" y="1921"/>
                      </a:lnTo>
                      <a:lnTo>
                        <a:pt x="3621" y="1899"/>
                      </a:lnTo>
                      <a:lnTo>
                        <a:pt x="3617" y="1889"/>
                      </a:lnTo>
                      <a:lnTo>
                        <a:pt x="3612" y="1882"/>
                      </a:lnTo>
                      <a:lnTo>
                        <a:pt x="3612" y="1882"/>
                      </a:lnTo>
                      <a:lnTo>
                        <a:pt x="3621" y="1887"/>
                      </a:lnTo>
                      <a:lnTo>
                        <a:pt x="3633" y="1892"/>
                      </a:lnTo>
                      <a:lnTo>
                        <a:pt x="3659" y="1902"/>
                      </a:lnTo>
                      <a:lnTo>
                        <a:pt x="3671" y="1909"/>
                      </a:lnTo>
                      <a:lnTo>
                        <a:pt x="3683" y="1918"/>
                      </a:lnTo>
                      <a:lnTo>
                        <a:pt x="3690" y="1930"/>
                      </a:lnTo>
                      <a:lnTo>
                        <a:pt x="3693" y="1937"/>
                      </a:lnTo>
                      <a:lnTo>
                        <a:pt x="3695" y="1944"/>
                      </a:lnTo>
                      <a:lnTo>
                        <a:pt x="3695" y="1944"/>
                      </a:lnTo>
                      <a:close/>
                      <a:moveTo>
                        <a:pt x="3736" y="1944"/>
                      </a:moveTo>
                      <a:lnTo>
                        <a:pt x="3736" y="1944"/>
                      </a:lnTo>
                      <a:lnTo>
                        <a:pt x="3736" y="1937"/>
                      </a:lnTo>
                      <a:lnTo>
                        <a:pt x="3740" y="1928"/>
                      </a:lnTo>
                      <a:lnTo>
                        <a:pt x="3743" y="1921"/>
                      </a:lnTo>
                      <a:lnTo>
                        <a:pt x="3749" y="1915"/>
                      </a:lnTo>
                      <a:lnTo>
                        <a:pt x="3761" y="1902"/>
                      </a:lnTo>
                      <a:lnTo>
                        <a:pt x="3774" y="1890"/>
                      </a:lnTo>
                      <a:lnTo>
                        <a:pt x="3807" y="1871"/>
                      </a:lnTo>
                      <a:lnTo>
                        <a:pt x="3833" y="1854"/>
                      </a:lnTo>
                      <a:lnTo>
                        <a:pt x="3833" y="1854"/>
                      </a:lnTo>
                      <a:lnTo>
                        <a:pt x="3826" y="1871"/>
                      </a:lnTo>
                      <a:lnTo>
                        <a:pt x="3819" y="1889"/>
                      </a:lnTo>
                      <a:lnTo>
                        <a:pt x="3809" y="1904"/>
                      </a:lnTo>
                      <a:lnTo>
                        <a:pt x="3799" y="1916"/>
                      </a:lnTo>
                      <a:lnTo>
                        <a:pt x="3785" y="1928"/>
                      </a:lnTo>
                      <a:lnTo>
                        <a:pt x="3769" y="1937"/>
                      </a:lnTo>
                      <a:lnTo>
                        <a:pt x="3754" y="1942"/>
                      </a:lnTo>
                      <a:lnTo>
                        <a:pt x="3736" y="1944"/>
                      </a:lnTo>
                      <a:lnTo>
                        <a:pt x="3736" y="1944"/>
                      </a:lnTo>
                      <a:close/>
                      <a:moveTo>
                        <a:pt x="471" y="1944"/>
                      </a:moveTo>
                      <a:lnTo>
                        <a:pt x="429" y="1944"/>
                      </a:lnTo>
                      <a:lnTo>
                        <a:pt x="429" y="1944"/>
                      </a:lnTo>
                      <a:lnTo>
                        <a:pt x="413" y="1934"/>
                      </a:lnTo>
                      <a:lnTo>
                        <a:pt x="400" y="1921"/>
                      </a:lnTo>
                      <a:lnTo>
                        <a:pt x="389" y="1908"/>
                      </a:lnTo>
                      <a:lnTo>
                        <a:pt x="382" y="1895"/>
                      </a:lnTo>
                      <a:lnTo>
                        <a:pt x="377" y="1883"/>
                      </a:lnTo>
                      <a:lnTo>
                        <a:pt x="372" y="1870"/>
                      </a:lnTo>
                      <a:lnTo>
                        <a:pt x="367" y="1847"/>
                      </a:lnTo>
                      <a:lnTo>
                        <a:pt x="367" y="1847"/>
                      </a:lnTo>
                      <a:lnTo>
                        <a:pt x="379" y="1857"/>
                      </a:lnTo>
                      <a:lnTo>
                        <a:pt x="393" y="1868"/>
                      </a:lnTo>
                      <a:lnTo>
                        <a:pt x="424" y="1887"/>
                      </a:lnTo>
                      <a:lnTo>
                        <a:pt x="439" y="1899"/>
                      </a:lnTo>
                      <a:lnTo>
                        <a:pt x="453" y="1913"/>
                      </a:lnTo>
                      <a:lnTo>
                        <a:pt x="464" y="1927"/>
                      </a:lnTo>
                      <a:lnTo>
                        <a:pt x="467" y="1935"/>
                      </a:lnTo>
                      <a:lnTo>
                        <a:pt x="471" y="1944"/>
                      </a:lnTo>
                      <a:lnTo>
                        <a:pt x="471" y="1944"/>
                      </a:lnTo>
                      <a:close/>
                      <a:moveTo>
                        <a:pt x="284" y="1972"/>
                      </a:moveTo>
                      <a:lnTo>
                        <a:pt x="415" y="1972"/>
                      </a:lnTo>
                      <a:lnTo>
                        <a:pt x="415" y="1972"/>
                      </a:lnTo>
                      <a:lnTo>
                        <a:pt x="436" y="1973"/>
                      </a:lnTo>
                      <a:lnTo>
                        <a:pt x="457" y="1973"/>
                      </a:lnTo>
                      <a:lnTo>
                        <a:pt x="498" y="1973"/>
                      </a:lnTo>
                      <a:lnTo>
                        <a:pt x="519" y="1975"/>
                      </a:lnTo>
                      <a:lnTo>
                        <a:pt x="540" y="1979"/>
                      </a:lnTo>
                      <a:lnTo>
                        <a:pt x="560" y="1984"/>
                      </a:lnTo>
                      <a:lnTo>
                        <a:pt x="581" y="1992"/>
                      </a:lnTo>
                      <a:lnTo>
                        <a:pt x="581" y="1992"/>
                      </a:lnTo>
                      <a:lnTo>
                        <a:pt x="597" y="2003"/>
                      </a:lnTo>
                      <a:lnTo>
                        <a:pt x="612" y="2013"/>
                      </a:lnTo>
                      <a:lnTo>
                        <a:pt x="626" y="2027"/>
                      </a:lnTo>
                      <a:lnTo>
                        <a:pt x="638" y="2041"/>
                      </a:lnTo>
                      <a:lnTo>
                        <a:pt x="650" y="2056"/>
                      </a:lnTo>
                      <a:lnTo>
                        <a:pt x="661" y="2072"/>
                      </a:lnTo>
                      <a:lnTo>
                        <a:pt x="680" y="2106"/>
                      </a:lnTo>
                      <a:lnTo>
                        <a:pt x="695" y="2141"/>
                      </a:lnTo>
                      <a:lnTo>
                        <a:pt x="711" y="2177"/>
                      </a:lnTo>
                      <a:lnTo>
                        <a:pt x="725" y="2210"/>
                      </a:lnTo>
                      <a:lnTo>
                        <a:pt x="740" y="2241"/>
                      </a:lnTo>
                      <a:lnTo>
                        <a:pt x="740" y="2241"/>
                      </a:lnTo>
                      <a:lnTo>
                        <a:pt x="727" y="2222"/>
                      </a:lnTo>
                      <a:lnTo>
                        <a:pt x="709" y="2205"/>
                      </a:lnTo>
                      <a:lnTo>
                        <a:pt x="690" y="2191"/>
                      </a:lnTo>
                      <a:lnTo>
                        <a:pt x="669" y="2179"/>
                      </a:lnTo>
                      <a:lnTo>
                        <a:pt x="649" y="2172"/>
                      </a:lnTo>
                      <a:lnTo>
                        <a:pt x="628" y="2167"/>
                      </a:lnTo>
                      <a:lnTo>
                        <a:pt x="607" y="2164"/>
                      </a:lnTo>
                      <a:lnTo>
                        <a:pt x="588" y="2165"/>
                      </a:lnTo>
                      <a:lnTo>
                        <a:pt x="291" y="2158"/>
                      </a:lnTo>
                      <a:lnTo>
                        <a:pt x="291" y="2158"/>
                      </a:lnTo>
                      <a:lnTo>
                        <a:pt x="254" y="2158"/>
                      </a:lnTo>
                      <a:lnTo>
                        <a:pt x="220" y="2155"/>
                      </a:lnTo>
                      <a:lnTo>
                        <a:pt x="189" y="2148"/>
                      </a:lnTo>
                      <a:lnTo>
                        <a:pt x="163" y="2138"/>
                      </a:lnTo>
                      <a:lnTo>
                        <a:pt x="138" y="2126"/>
                      </a:lnTo>
                      <a:lnTo>
                        <a:pt x="116" y="2110"/>
                      </a:lnTo>
                      <a:lnTo>
                        <a:pt x="97" y="2093"/>
                      </a:lnTo>
                      <a:lnTo>
                        <a:pt x="81" y="2074"/>
                      </a:lnTo>
                      <a:lnTo>
                        <a:pt x="67" y="2055"/>
                      </a:lnTo>
                      <a:lnTo>
                        <a:pt x="55" y="2032"/>
                      </a:lnTo>
                      <a:lnTo>
                        <a:pt x="47" y="2008"/>
                      </a:lnTo>
                      <a:lnTo>
                        <a:pt x="40" y="1984"/>
                      </a:lnTo>
                      <a:lnTo>
                        <a:pt x="35" y="1959"/>
                      </a:lnTo>
                      <a:lnTo>
                        <a:pt x="31" y="1934"/>
                      </a:lnTo>
                      <a:lnTo>
                        <a:pt x="28" y="1908"/>
                      </a:lnTo>
                      <a:lnTo>
                        <a:pt x="28" y="1882"/>
                      </a:lnTo>
                      <a:lnTo>
                        <a:pt x="28" y="1882"/>
                      </a:lnTo>
                      <a:lnTo>
                        <a:pt x="28" y="1873"/>
                      </a:lnTo>
                      <a:lnTo>
                        <a:pt x="29" y="1866"/>
                      </a:lnTo>
                      <a:lnTo>
                        <a:pt x="33" y="1856"/>
                      </a:lnTo>
                      <a:lnTo>
                        <a:pt x="33" y="1856"/>
                      </a:lnTo>
                      <a:lnTo>
                        <a:pt x="33" y="1864"/>
                      </a:lnTo>
                      <a:lnTo>
                        <a:pt x="35" y="1871"/>
                      </a:lnTo>
                      <a:lnTo>
                        <a:pt x="40" y="1883"/>
                      </a:lnTo>
                      <a:lnTo>
                        <a:pt x="48" y="1895"/>
                      </a:lnTo>
                      <a:lnTo>
                        <a:pt x="61" y="1908"/>
                      </a:lnTo>
                      <a:lnTo>
                        <a:pt x="76" y="1918"/>
                      </a:lnTo>
                      <a:lnTo>
                        <a:pt x="93" y="1927"/>
                      </a:lnTo>
                      <a:lnTo>
                        <a:pt x="112" y="1935"/>
                      </a:lnTo>
                      <a:lnTo>
                        <a:pt x="131" y="1942"/>
                      </a:lnTo>
                      <a:lnTo>
                        <a:pt x="175" y="1956"/>
                      </a:lnTo>
                      <a:lnTo>
                        <a:pt x="216" y="1965"/>
                      </a:lnTo>
                      <a:lnTo>
                        <a:pt x="254" y="1970"/>
                      </a:lnTo>
                      <a:lnTo>
                        <a:pt x="284" y="1972"/>
                      </a:lnTo>
                      <a:lnTo>
                        <a:pt x="284" y="1972"/>
                      </a:lnTo>
                      <a:close/>
                      <a:moveTo>
                        <a:pt x="33" y="1856"/>
                      </a:moveTo>
                      <a:lnTo>
                        <a:pt x="33" y="1856"/>
                      </a:lnTo>
                      <a:lnTo>
                        <a:pt x="35" y="1847"/>
                      </a:lnTo>
                      <a:lnTo>
                        <a:pt x="35" y="1847"/>
                      </a:lnTo>
                      <a:lnTo>
                        <a:pt x="33" y="1856"/>
                      </a:lnTo>
                      <a:lnTo>
                        <a:pt x="33" y="1856"/>
                      </a:lnTo>
                      <a:close/>
                      <a:moveTo>
                        <a:pt x="3875" y="1854"/>
                      </a:moveTo>
                      <a:lnTo>
                        <a:pt x="3875" y="1854"/>
                      </a:lnTo>
                      <a:lnTo>
                        <a:pt x="3868" y="1863"/>
                      </a:lnTo>
                      <a:lnTo>
                        <a:pt x="3863" y="1873"/>
                      </a:lnTo>
                      <a:lnTo>
                        <a:pt x="3854" y="1897"/>
                      </a:lnTo>
                      <a:lnTo>
                        <a:pt x="3851" y="1909"/>
                      </a:lnTo>
                      <a:lnTo>
                        <a:pt x="3845" y="1921"/>
                      </a:lnTo>
                      <a:lnTo>
                        <a:pt x="3840" y="1930"/>
                      </a:lnTo>
                      <a:lnTo>
                        <a:pt x="3833" y="1937"/>
                      </a:lnTo>
                      <a:lnTo>
                        <a:pt x="3833" y="1937"/>
                      </a:lnTo>
                      <a:lnTo>
                        <a:pt x="3854" y="1885"/>
                      </a:lnTo>
                      <a:lnTo>
                        <a:pt x="3875" y="1840"/>
                      </a:lnTo>
                      <a:lnTo>
                        <a:pt x="3875" y="1854"/>
                      </a:lnTo>
                      <a:close/>
                      <a:moveTo>
                        <a:pt x="374" y="1937"/>
                      </a:moveTo>
                      <a:lnTo>
                        <a:pt x="339" y="1937"/>
                      </a:lnTo>
                      <a:lnTo>
                        <a:pt x="339" y="1937"/>
                      </a:lnTo>
                      <a:lnTo>
                        <a:pt x="343" y="1932"/>
                      </a:lnTo>
                      <a:lnTo>
                        <a:pt x="344" y="1927"/>
                      </a:lnTo>
                      <a:lnTo>
                        <a:pt x="346" y="1915"/>
                      </a:lnTo>
                      <a:lnTo>
                        <a:pt x="344" y="1901"/>
                      </a:lnTo>
                      <a:lnTo>
                        <a:pt x="341" y="1889"/>
                      </a:lnTo>
                      <a:lnTo>
                        <a:pt x="330" y="1863"/>
                      </a:lnTo>
                      <a:lnTo>
                        <a:pt x="327" y="1851"/>
                      </a:lnTo>
                      <a:lnTo>
                        <a:pt x="325" y="1840"/>
                      </a:lnTo>
                      <a:lnTo>
                        <a:pt x="339" y="1840"/>
                      </a:lnTo>
                      <a:lnTo>
                        <a:pt x="339" y="1840"/>
                      </a:lnTo>
                      <a:lnTo>
                        <a:pt x="339" y="1851"/>
                      </a:lnTo>
                      <a:lnTo>
                        <a:pt x="341" y="1863"/>
                      </a:lnTo>
                      <a:lnTo>
                        <a:pt x="349" y="1885"/>
                      </a:lnTo>
                      <a:lnTo>
                        <a:pt x="360" y="1911"/>
                      </a:lnTo>
                      <a:lnTo>
                        <a:pt x="374" y="1937"/>
                      </a:lnTo>
                      <a:lnTo>
                        <a:pt x="374" y="1937"/>
                      </a:lnTo>
                      <a:close/>
                      <a:moveTo>
                        <a:pt x="3965" y="1895"/>
                      </a:moveTo>
                      <a:lnTo>
                        <a:pt x="3965" y="1895"/>
                      </a:lnTo>
                      <a:lnTo>
                        <a:pt x="3963" y="1911"/>
                      </a:lnTo>
                      <a:lnTo>
                        <a:pt x="3961" y="1920"/>
                      </a:lnTo>
                      <a:lnTo>
                        <a:pt x="3960" y="1925"/>
                      </a:lnTo>
                      <a:lnTo>
                        <a:pt x="3958" y="1930"/>
                      </a:lnTo>
                      <a:lnTo>
                        <a:pt x="3958" y="1930"/>
                      </a:lnTo>
                      <a:lnTo>
                        <a:pt x="3947" y="1923"/>
                      </a:lnTo>
                      <a:lnTo>
                        <a:pt x="3939" y="1916"/>
                      </a:lnTo>
                      <a:lnTo>
                        <a:pt x="3930" y="1908"/>
                      </a:lnTo>
                      <a:lnTo>
                        <a:pt x="3923" y="1899"/>
                      </a:lnTo>
                      <a:lnTo>
                        <a:pt x="3913" y="1885"/>
                      </a:lnTo>
                      <a:lnTo>
                        <a:pt x="3909" y="1875"/>
                      </a:lnTo>
                      <a:lnTo>
                        <a:pt x="3909" y="1833"/>
                      </a:lnTo>
                      <a:lnTo>
                        <a:pt x="3909" y="1833"/>
                      </a:lnTo>
                      <a:lnTo>
                        <a:pt x="3925" y="1845"/>
                      </a:lnTo>
                      <a:lnTo>
                        <a:pt x="3941" y="1861"/>
                      </a:lnTo>
                      <a:lnTo>
                        <a:pt x="3953" y="1878"/>
                      </a:lnTo>
                      <a:lnTo>
                        <a:pt x="3965" y="1895"/>
                      </a:lnTo>
                      <a:lnTo>
                        <a:pt x="3965" y="1895"/>
                      </a:lnTo>
                      <a:close/>
                      <a:moveTo>
                        <a:pt x="242" y="1930"/>
                      </a:moveTo>
                      <a:lnTo>
                        <a:pt x="242" y="1930"/>
                      </a:lnTo>
                      <a:lnTo>
                        <a:pt x="240" y="1925"/>
                      </a:lnTo>
                      <a:lnTo>
                        <a:pt x="239" y="1921"/>
                      </a:lnTo>
                      <a:lnTo>
                        <a:pt x="237" y="1915"/>
                      </a:lnTo>
                      <a:lnTo>
                        <a:pt x="235" y="1902"/>
                      </a:lnTo>
                      <a:lnTo>
                        <a:pt x="235" y="1902"/>
                      </a:lnTo>
                      <a:lnTo>
                        <a:pt x="237" y="1895"/>
                      </a:lnTo>
                      <a:lnTo>
                        <a:pt x="240" y="1889"/>
                      </a:lnTo>
                      <a:lnTo>
                        <a:pt x="256" y="1870"/>
                      </a:lnTo>
                      <a:lnTo>
                        <a:pt x="273" y="1851"/>
                      </a:lnTo>
                      <a:lnTo>
                        <a:pt x="291" y="1833"/>
                      </a:lnTo>
                      <a:lnTo>
                        <a:pt x="291" y="1833"/>
                      </a:lnTo>
                      <a:lnTo>
                        <a:pt x="291" y="1856"/>
                      </a:lnTo>
                      <a:lnTo>
                        <a:pt x="289" y="1870"/>
                      </a:lnTo>
                      <a:lnTo>
                        <a:pt x="285" y="1882"/>
                      </a:lnTo>
                      <a:lnTo>
                        <a:pt x="279" y="1894"/>
                      </a:lnTo>
                      <a:lnTo>
                        <a:pt x="270" y="1908"/>
                      </a:lnTo>
                      <a:lnTo>
                        <a:pt x="258" y="1920"/>
                      </a:lnTo>
                      <a:lnTo>
                        <a:pt x="242" y="1930"/>
                      </a:lnTo>
                      <a:lnTo>
                        <a:pt x="242" y="1930"/>
                      </a:lnTo>
                      <a:close/>
                      <a:moveTo>
                        <a:pt x="4027" y="1847"/>
                      </a:moveTo>
                      <a:lnTo>
                        <a:pt x="4027" y="1847"/>
                      </a:lnTo>
                      <a:lnTo>
                        <a:pt x="4027" y="1840"/>
                      </a:lnTo>
                      <a:lnTo>
                        <a:pt x="4030" y="1835"/>
                      </a:lnTo>
                      <a:lnTo>
                        <a:pt x="4034" y="1830"/>
                      </a:lnTo>
                      <a:lnTo>
                        <a:pt x="4039" y="1825"/>
                      </a:lnTo>
                      <a:lnTo>
                        <a:pt x="4051" y="1816"/>
                      </a:lnTo>
                      <a:lnTo>
                        <a:pt x="4067" y="1809"/>
                      </a:lnTo>
                      <a:lnTo>
                        <a:pt x="4082" y="1806"/>
                      </a:lnTo>
                      <a:lnTo>
                        <a:pt x="4098" y="1802"/>
                      </a:lnTo>
                      <a:lnTo>
                        <a:pt x="4117" y="1799"/>
                      </a:lnTo>
                      <a:lnTo>
                        <a:pt x="4117" y="1799"/>
                      </a:lnTo>
                      <a:lnTo>
                        <a:pt x="4107" y="1816"/>
                      </a:lnTo>
                      <a:lnTo>
                        <a:pt x="4094" y="1833"/>
                      </a:lnTo>
                      <a:lnTo>
                        <a:pt x="4079" y="1845"/>
                      </a:lnTo>
                      <a:lnTo>
                        <a:pt x="4065" y="1856"/>
                      </a:lnTo>
                      <a:lnTo>
                        <a:pt x="4050" y="1863"/>
                      </a:lnTo>
                      <a:lnTo>
                        <a:pt x="4044" y="1864"/>
                      </a:lnTo>
                      <a:lnTo>
                        <a:pt x="4037" y="1864"/>
                      </a:lnTo>
                      <a:lnTo>
                        <a:pt x="4034" y="1863"/>
                      </a:lnTo>
                      <a:lnTo>
                        <a:pt x="4030" y="1859"/>
                      </a:lnTo>
                      <a:lnTo>
                        <a:pt x="4027" y="1854"/>
                      </a:lnTo>
                      <a:lnTo>
                        <a:pt x="4027" y="1847"/>
                      </a:lnTo>
                      <a:lnTo>
                        <a:pt x="4027" y="1847"/>
                      </a:lnTo>
                      <a:close/>
                      <a:moveTo>
                        <a:pt x="3695" y="1847"/>
                      </a:moveTo>
                      <a:lnTo>
                        <a:pt x="3688" y="1875"/>
                      </a:lnTo>
                      <a:lnTo>
                        <a:pt x="3688" y="1875"/>
                      </a:lnTo>
                      <a:lnTo>
                        <a:pt x="3667" y="1856"/>
                      </a:lnTo>
                      <a:lnTo>
                        <a:pt x="3646" y="1833"/>
                      </a:lnTo>
                      <a:lnTo>
                        <a:pt x="3631" y="1814"/>
                      </a:lnTo>
                      <a:lnTo>
                        <a:pt x="3627" y="1806"/>
                      </a:lnTo>
                      <a:lnTo>
                        <a:pt x="3626" y="1799"/>
                      </a:lnTo>
                      <a:lnTo>
                        <a:pt x="3626" y="1799"/>
                      </a:lnTo>
                      <a:lnTo>
                        <a:pt x="3631" y="1802"/>
                      </a:lnTo>
                      <a:lnTo>
                        <a:pt x="3638" y="1804"/>
                      </a:lnTo>
                      <a:lnTo>
                        <a:pt x="3659" y="1812"/>
                      </a:lnTo>
                      <a:lnTo>
                        <a:pt x="3669" y="1818"/>
                      </a:lnTo>
                      <a:lnTo>
                        <a:pt x="3679" y="1826"/>
                      </a:lnTo>
                      <a:lnTo>
                        <a:pt x="3688" y="1835"/>
                      </a:lnTo>
                      <a:lnTo>
                        <a:pt x="3695" y="1847"/>
                      </a:lnTo>
                      <a:lnTo>
                        <a:pt x="3695" y="1847"/>
                      </a:lnTo>
                      <a:close/>
                      <a:moveTo>
                        <a:pt x="512" y="1875"/>
                      </a:moveTo>
                      <a:lnTo>
                        <a:pt x="512" y="1875"/>
                      </a:lnTo>
                      <a:lnTo>
                        <a:pt x="510" y="1875"/>
                      </a:lnTo>
                      <a:lnTo>
                        <a:pt x="509" y="1873"/>
                      </a:lnTo>
                      <a:lnTo>
                        <a:pt x="507" y="1870"/>
                      </a:lnTo>
                      <a:lnTo>
                        <a:pt x="505" y="1861"/>
                      </a:lnTo>
                      <a:lnTo>
                        <a:pt x="505" y="1861"/>
                      </a:lnTo>
                      <a:lnTo>
                        <a:pt x="505" y="1854"/>
                      </a:lnTo>
                      <a:lnTo>
                        <a:pt x="507" y="1849"/>
                      </a:lnTo>
                      <a:lnTo>
                        <a:pt x="514" y="1837"/>
                      </a:lnTo>
                      <a:lnTo>
                        <a:pt x="521" y="1828"/>
                      </a:lnTo>
                      <a:lnTo>
                        <a:pt x="533" y="1819"/>
                      </a:lnTo>
                      <a:lnTo>
                        <a:pt x="543" y="1812"/>
                      </a:lnTo>
                      <a:lnTo>
                        <a:pt x="555" y="1806"/>
                      </a:lnTo>
                      <a:lnTo>
                        <a:pt x="574" y="1799"/>
                      </a:lnTo>
                      <a:lnTo>
                        <a:pt x="574" y="1799"/>
                      </a:lnTo>
                      <a:lnTo>
                        <a:pt x="573" y="1806"/>
                      </a:lnTo>
                      <a:lnTo>
                        <a:pt x="567" y="1814"/>
                      </a:lnTo>
                      <a:lnTo>
                        <a:pt x="552" y="1837"/>
                      </a:lnTo>
                      <a:lnTo>
                        <a:pt x="531" y="1859"/>
                      </a:lnTo>
                      <a:lnTo>
                        <a:pt x="521" y="1868"/>
                      </a:lnTo>
                      <a:lnTo>
                        <a:pt x="512" y="1875"/>
                      </a:lnTo>
                      <a:lnTo>
                        <a:pt x="512" y="1875"/>
                      </a:lnTo>
                      <a:close/>
                      <a:moveTo>
                        <a:pt x="90" y="1799"/>
                      </a:moveTo>
                      <a:lnTo>
                        <a:pt x="90" y="1799"/>
                      </a:lnTo>
                      <a:lnTo>
                        <a:pt x="111" y="1806"/>
                      </a:lnTo>
                      <a:lnTo>
                        <a:pt x="131" y="1814"/>
                      </a:lnTo>
                      <a:lnTo>
                        <a:pt x="152" y="1826"/>
                      </a:lnTo>
                      <a:lnTo>
                        <a:pt x="173" y="1840"/>
                      </a:lnTo>
                      <a:lnTo>
                        <a:pt x="173" y="1840"/>
                      </a:lnTo>
                      <a:lnTo>
                        <a:pt x="173" y="1844"/>
                      </a:lnTo>
                      <a:lnTo>
                        <a:pt x="171" y="1851"/>
                      </a:lnTo>
                      <a:lnTo>
                        <a:pt x="170" y="1854"/>
                      </a:lnTo>
                      <a:lnTo>
                        <a:pt x="168" y="1857"/>
                      </a:lnTo>
                      <a:lnTo>
                        <a:pt x="164" y="1859"/>
                      </a:lnTo>
                      <a:lnTo>
                        <a:pt x="159" y="1861"/>
                      </a:lnTo>
                      <a:lnTo>
                        <a:pt x="159" y="1861"/>
                      </a:lnTo>
                      <a:lnTo>
                        <a:pt x="150" y="1859"/>
                      </a:lnTo>
                      <a:lnTo>
                        <a:pt x="140" y="1852"/>
                      </a:lnTo>
                      <a:lnTo>
                        <a:pt x="128" y="1845"/>
                      </a:lnTo>
                      <a:lnTo>
                        <a:pt x="116" y="1835"/>
                      </a:lnTo>
                      <a:lnTo>
                        <a:pt x="92" y="1814"/>
                      </a:lnTo>
                      <a:lnTo>
                        <a:pt x="76" y="1799"/>
                      </a:lnTo>
                      <a:lnTo>
                        <a:pt x="90" y="1799"/>
                      </a:lnTo>
                      <a:close/>
                      <a:moveTo>
                        <a:pt x="3736" y="1861"/>
                      </a:moveTo>
                      <a:lnTo>
                        <a:pt x="3736" y="1861"/>
                      </a:lnTo>
                      <a:lnTo>
                        <a:pt x="3736" y="1854"/>
                      </a:lnTo>
                      <a:lnTo>
                        <a:pt x="3736" y="1849"/>
                      </a:lnTo>
                      <a:lnTo>
                        <a:pt x="3740" y="1837"/>
                      </a:lnTo>
                      <a:lnTo>
                        <a:pt x="3747" y="1826"/>
                      </a:lnTo>
                      <a:lnTo>
                        <a:pt x="3757" y="1816"/>
                      </a:lnTo>
                      <a:lnTo>
                        <a:pt x="3766" y="1807"/>
                      </a:lnTo>
                      <a:lnTo>
                        <a:pt x="3776" y="1800"/>
                      </a:lnTo>
                      <a:lnTo>
                        <a:pt x="3792" y="1792"/>
                      </a:lnTo>
                      <a:lnTo>
                        <a:pt x="3792" y="1792"/>
                      </a:lnTo>
                      <a:lnTo>
                        <a:pt x="3783" y="1809"/>
                      </a:lnTo>
                      <a:lnTo>
                        <a:pt x="3769" y="1832"/>
                      </a:lnTo>
                      <a:lnTo>
                        <a:pt x="3761" y="1842"/>
                      </a:lnTo>
                      <a:lnTo>
                        <a:pt x="3754" y="1852"/>
                      </a:lnTo>
                      <a:lnTo>
                        <a:pt x="3745" y="1859"/>
                      </a:lnTo>
                      <a:lnTo>
                        <a:pt x="3740" y="1861"/>
                      </a:lnTo>
                      <a:lnTo>
                        <a:pt x="3736" y="1861"/>
                      </a:lnTo>
                      <a:lnTo>
                        <a:pt x="3736" y="1861"/>
                      </a:lnTo>
                      <a:close/>
                      <a:moveTo>
                        <a:pt x="471" y="1840"/>
                      </a:moveTo>
                      <a:lnTo>
                        <a:pt x="471" y="1861"/>
                      </a:lnTo>
                      <a:lnTo>
                        <a:pt x="471" y="1861"/>
                      </a:lnTo>
                      <a:lnTo>
                        <a:pt x="451" y="1845"/>
                      </a:lnTo>
                      <a:lnTo>
                        <a:pt x="429" y="1823"/>
                      </a:lnTo>
                      <a:lnTo>
                        <a:pt x="410" y="1800"/>
                      </a:lnTo>
                      <a:lnTo>
                        <a:pt x="403" y="1792"/>
                      </a:lnTo>
                      <a:lnTo>
                        <a:pt x="401" y="1785"/>
                      </a:lnTo>
                      <a:lnTo>
                        <a:pt x="401" y="1785"/>
                      </a:lnTo>
                      <a:lnTo>
                        <a:pt x="436" y="1807"/>
                      </a:lnTo>
                      <a:lnTo>
                        <a:pt x="453" y="1821"/>
                      </a:lnTo>
                      <a:lnTo>
                        <a:pt x="462" y="1830"/>
                      </a:lnTo>
                      <a:lnTo>
                        <a:pt x="471" y="1840"/>
                      </a:lnTo>
                      <a:lnTo>
                        <a:pt x="471" y="1840"/>
                      </a:lnTo>
                      <a:close/>
                      <a:moveTo>
                        <a:pt x="277" y="1799"/>
                      </a:moveTo>
                      <a:lnTo>
                        <a:pt x="277" y="1799"/>
                      </a:lnTo>
                      <a:lnTo>
                        <a:pt x="279" y="1793"/>
                      </a:lnTo>
                      <a:lnTo>
                        <a:pt x="280" y="1788"/>
                      </a:lnTo>
                      <a:lnTo>
                        <a:pt x="282" y="1783"/>
                      </a:lnTo>
                      <a:lnTo>
                        <a:pt x="284" y="1778"/>
                      </a:lnTo>
                      <a:lnTo>
                        <a:pt x="284" y="1778"/>
                      </a:lnTo>
                      <a:lnTo>
                        <a:pt x="284" y="1788"/>
                      </a:lnTo>
                      <a:lnTo>
                        <a:pt x="280" y="1793"/>
                      </a:lnTo>
                      <a:lnTo>
                        <a:pt x="277" y="1799"/>
                      </a:lnTo>
                      <a:lnTo>
                        <a:pt x="277" y="1799"/>
                      </a:lnTo>
                      <a:close/>
                      <a:moveTo>
                        <a:pt x="3916" y="1771"/>
                      </a:moveTo>
                      <a:lnTo>
                        <a:pt x="3916" y="1771"/>
                      </a:lnTo>
                      <a:lnTo>
                        <a:pt x="3918" y="1771"/>
                      </a:lnTo>
                      <a:lnTo>
                        <a:pt x="3920" y="1773"/>
                      </a:lnTo>
                      <a:lnTo>
                        <a:pt x="3923" y="1780"/>
                      </a:lnTo>
                      <a:lnTo>
                        <a:pt x="3923" y="1799"/>
                      </a:lnTo>
                      <a:lnTo>
                        <a:pt x="3916" y="1771"/>
                      </a:lnTo>
                      <a:close/>
                      <a:moveTo>
                        <a:pt x="3999" y="1806"/>
                      </a:moveTo>
                      <a:lnTo>
                        <a:pt x="3999" y="1833"/>
                      </a:lnTo>
                      <a:lnTo>
                        <a:pt x="3999" y="1833"/>
                      </a:lnTo>
                      <a:lnTo>
                        <a:pt x="3999" y="1835"/>
                      </a:lnTo>
                      <a:lnTo>
                        <a:pt x="3998" y="1837"/>
                      </a:lnTo>
                      <a:lnTo>
                        <a:pt x="3994" y="1838"/>
                      </a:lnTo>
                      <a:lnTo>
                        <a:pt x="3986" y="1840"/>
                      </a:lnTo>
                      <a:lnTo>
                        <a:pt x="3986" y="1840"/>
                      </a:lnTo>
                      <a:lnTo>
                        <a:pt x="3979" y="1838"/>
                      </a:lnTo>
                      <a:lnTo>
                        <a:pt x="3972" y="1835"/>
                      </a:lnTo>
                      <a:lnTo>
                        <a:pt x="3965" y="1828"/>
                      </a:lnTo>
                      <a:lnTo>
                        <a:pt x="3961" y="1821"/>
                      </a:lnTo>
                      <a:lnTo>
                        <a:pt x="3953" y="1806"/>
                      </a:lnTo>
                      <a:lnTo>
                        <a:pt x="3951" y="1792"/>
                      </a:lnTo>
                      <a:lnTo>
                        <a:pt x="3951" y="1750"/>
                      </a:lnTo>
                      <a:lnTo>
                        <a:pt x="3951" y="1750"/>
                      </a:lnTo>
                      <a:lnTo>
                        <a:pt x="3975" y="1774"/>
                      </a:lnTo>
                      <a:lnTo>
                        <a:pt x="3987" y="1790"/>
                      </a:lnTo>
                      <a:lnTo>
                        <a:pt x="3999" y="1806"/>
                      </a:lnTo>
                      <a:lnTo>
                        <a:pt x="3999" y="1806"/>
                      </a:lnTo>
                      <a:close/>
                      <a:moveTo>
                        <a:pt x="208" y="1840"/>
                      </a:moveTo>
                      <a:lnTo>
                        <a:pt x="208" y="1840"/>
                      </a:lnTo>
                      <a:lnTo>
                        <a:pt x="204" y="1837"/>
                      </a:lnTo>
                      <a:lnTo>
                        <a:pt x="202" y="1835"/>
                      </a:lnTo>
                      <a:lnTo>
                        <a:pt x="201" y="1830"/>
                      </a:lnTo>
                      <a:lnTo>
                        <a:pt x="201" y="1819"/>
                      </a:lnTo>
                      <a:lnTo>
                        <a:pt x="201" y="1819"/>
                      </a:lnTo>
                      <a:lnTo>
                        <a:pt x="202" y="1812"/>
                      </a:lnTo>
                      <a:lnTo>
                        <a:pt x="206" y="1806"/>
                      </a:lnTo>
                      <a:lnTo>
                        <a:pt x="218" y="1787"/>
                      </a:lnTo>
                      <a:lnTo>
                        <a:pt x="234" y="1768"/>
                      </a:lnTo>
                      <a:lnTo>
                        <a:pt x="249" y="1750"/>
                      </a:lnTo>
                      <a:lnTo>
                        <a:pt x="249" y="1750"/>
                      </a:lnTo>
                      <a:lnTo>
                        <a:pt x="249" y="1768"/>
                      </a:lnTo>
                      <a:lnTo>
                        <a:pt x="247" y="1780"/>
                      </a:lnTo>
                      <a:lnTo>
                        <a:pt x="244" y="1792"/>
                      </a:lnTo>
                      <a:lnTo>
                        <a:pt x="239" y="1806"/>
                      </a:lnTo>
                      <a:lnTo>
                        <a:pt x="232" y="1819"/>
                      </a:lnTo>
                      <a:lnTo>
                        <a:pt x="221" y="1832"/>
                      </a:lnTo>
                      <a:lnTo>
                        <a:pt x="214" y="1837"/>
                      </a:lnTo>
                      <a:lnTo>
                        <a:pt x="208" y="1840"/>
                      </a:lnTo>
                      <a:lnTo>
                        <a:pt x="208" y="1840"/>
                      </a:lnTo>
                      <a:close/>
                      <a:moveTo>
                        <a:pt x="3889" y="1799"/>
                      </a:moveTo>
                      <a:lnTo>
                        <a:pt x="3889" y="1799"/>
                      </a:lnTo>
                      <a:lnTo>
                        <a:pt x="3885" y="1802"/>
                      </a:lnTo>
                      <a:lnTo>
                        <a:pt x="3883" y="1804"/>
                      </a:lnTo>
                      <a:lnTo>
                        <a:pt x="3878" y="1806"/>
                      </a:lnTo>
                      <a:lnTo>
                        <a:pt x="3868" y="1806"/>
                      </a:lnTo>
                      <a:lnTo>
                        <a:pt x="3868" y="1806"/>
                      </a:lnTo>
                      <a:lnTo>
                        <a:pt x="3863" y="1804"/>
                      </a:lnTo>
                      <a:lnTo>
                        <a:pt x="3854" y="1799"/>
                      </a:lnTo>
                      <a:lnTo>
                        <a:pt x="3847" y="1792"/>
                      </a:lnTo>
                      <a:lnTo>
                        <a:pt x="3838" y="1783"/>
                      </a:lnTo>
                      <a:lnTo>
                        <a:pt x="3825" y="1764"/>
                      </a:lnTo>
                      <a:lnTo>
                        <a:pt x="3821" y="1757"/>
                      </a:lnTo>
                      <a:lnTo>
                        <a:pt x="3819" y="1750"/>
                      </a:lnTo>
                      <a:lnTo>
                        <a:pt x="3819" y="1729"/>
                      </a:lnTo>
                      <a:lnTo>
                        <a:pt x="3819" y="1729"/>
                      </a:lnTo>
                      <a:lnTo>
                        <a:pt x="3826" y="1731"/>
                      </a:lnTo>
                      <a:lnTo>
                        <a:pt x="3835" y="1738"/>
                      </a:lnTo>
                      <a:lnTo>
                        <a:pt x="3845" y="1745"/>
                      </a:lnTo>
                      <a:lnTo>
                        <a:pt x="3857" y="1755"/>
                      </a:lnTo>
                      <a:lnTo>
                        <a:pt x="3877" y="1780"/>
                      </a:lnTo>
                      <a:lnTo>
                        <a:pt x="3883" y="1790"/>
                      </a:lnTo>
                      <a:lnTo>
                        <a:pt x="3889" y="1799"/>
                      </a:lnTo>
                      <a:lnTo>
                        <a:pt x="3889" y="1799"/>
                      </a:lnTo>
                      <a:close/>
                      <a:moveTo>
                        <a:pt x="325" y="1812"/>
                      </a:moveTo>
                      <a:lnTo>
                        <a:pt x="325" y="1812"/>
                      </a:lnTo>
                      <a:lnTo>
                        <a:pt x="320" y="1809"/>
                      </a:lnTo>
                      <a:lnTo>
                        <a:pt x="317" y="1807"/>
                      </a:lnTo>
                      <a:lnTo>
                        <a:pt x="313" y="1806"/>
                      </a:lnTo>
                      <a:lnTo>
                        <a:pt x="313" y="1802"/>
                      </a:lnTo>
                      <a:lnTo>
                        <a:pt x="311" y="1792"/>
                      </a:lnTo>
                      <a:lnTo>
                        <a:pt x="311" y="1792"/>
                      </a:lnTo>
                      <a:lnTo>
                        <a:pt x="311" y="1785"/>
                      </a:lnTo>
                      <a:lnTo>
                        <a:pt x="313" y="1780"/>
                      </a:lnTo>
                      <a:lnTo>
                        <a:pt x="320" y="1768"/>
                      </a:lnTo>
                      <a:lnTo>
                        <a:pt x="329" y="1759"/>
                      </a:lnTo>
                      <a:lnTo>
                        <a:pt x="339" y="1750"/>
                      </a:lnTo>
                      <a:lnTo>
                        <a:pt x="351" y="1743"/>
                      </a:lnTo>
                      <a:lnTo>
                        <a:pt x="363" y="1736"/>
                      </a:lnTo>
                      <a:lnTo>
                        <a:pt x="387" y="1729"/>
                      </a:lnTo>
                      <a:lnTo>
                        <a:pt x="387" y="1729"/>
                      </a:lnTo>
                      <a:lnTo>
                        <a:pt x="382" y="1736"/>
                      </a:lnTo>
                      <a:lnTo>
                        <a:pt x="377" y="1747"/>
                      </a:lnTo>
                      <a:lnTo>
                        <a:pt x="367" y="1773"/>
                      </a:lnTo>
                      <a:lnTo>
                        <a:pt x="360" y="1787"/>
                      </a:lnTo>
                      <a:lnTo>
                        <a:pt x="351" y="1799"/>
                      </a:lnTo>
                      <a:lnTo>
                        <a:pt x="346" y="1804"/>
                      </a:lnTo>
                      <a:lnTo>
                        <a:pt x="339" y="1807"/>
                      </a:lnTo>
                      <a:lnTo>
                        <a:pt x="332" y="1811"/>
                      </a:lnTo>
                      <a:lnTo>
                        <a:pt x="325" y="1812"/>
                      </a:lnTo>
                      <a:lnTo>
                        <a:pt x="325" y="1812"/>
                      </a:lnTo>
                      <a:close/>
                      <a:moveTo>
                        <a:pt x="4062" y="1771"/>
                      </a:moveTo>
                      <a:lnTo>
                        <a:pt x="4062" y="1771"/>
                      </a:lnTo>
                      <a:lnTo>
                        <a:pt x="4063" y="1764"/>
                      </a:lnTo>
                      <a:lnTo>
                        <a:pt x="4067" y="1759"/>
                      </a:lnTo>
                      <a:lnTo>
                        <a:pt x="4075" y="1748"/>
                      </a:lnTo>
                      <a:lnTo>
                        <a:pt x="4086" y="1740"/>
                      </a:lnTo>
                      <a:lnTo>
                        <a:pt x="4098" y="1733"/>
                      </a:lnTo>
                      <a:lnTo>
                        <a:pt x="4112" y="1729"/>
                      </a:lnTo>
                      <a:lnTo>
                        <a:pt x="4124" y="1726"/>
                      </a:lnTo>
                      <a:lnTo>
                        <a:pt x="4136" y="1723"/>
                      </a:lnTo>
                      <a:lnTo>
                        <a:pt x="4145" y="1723"/>
                      </a:lnTo>
                      <a:lnTo>
                        <a:pt x="4145" y="1723"/>
                      </a:lnTo>
                      <a:lnTo>
                        <a:pt x="4127" y="1743"/>
                      </a:lnTo>
                      <a:lnTo>
                        <a:pt x="4119" y="1752"/>
                      </a:lnTo>
                      <a:lnTo>
                        <a:pt x="4108" y="1759"/>
                      </a:lnTo>
                      <a:lnTo>
                        <a:pt x="4098" y="1766"/>
                      </a:lnTo>
                      <a:lnTo>
                        <a:pt x="4086" y="1771"/>
                      </a:lnTo>
                      <a:lnTo>
                        <a:pt x="4074" y="1773"/>
                      </a:lnTo>
                      <a:lnTo>
                        <a:pt x="4062" y="1771"/>
                      </a:lnTo>
                      <a:lnTo>
                        <a:pt x="4062" y="1771"/>
                      </a:lnTo>
                      <a:close/>
                      <a:moveTo>
                        <a:pt x="3688" y="1778"/>
                      </a:moveTo>
                      <a:lnTo>
                        <a:pt x="3688" y="1778"/>
                      </a:lnTo>
                      <a:lnTo>
                        <a:pt x="3679" y="1774"/>
                      </a:lnTo>
                      <a:lnTo>
                        <a:pt x="3671" y="1769"/>
                      </a:lnTo>
                      <a:lnTo>
                        <a:pt x="3662" y="1762"/>
                      </a:lnTo>
                      <a:lnTo>
                        <a:pt x="3653" y="1755"/>
                      </a:lnTo>
                      <a:lnTo>
                        <a:pt x="3645" y="1747"/>
                      </a:lnTo>
                      <a:lnTo>
                        <a:pt x="3638" y="1738"/>
                      </a:lnTo>
                      <a:lnTo>
                        <a:pt x="3634" y="1731"/>
                      </a:lnTo>
                      <a:lnTo>
                        <a:pt x="3633" y="1723"/>
                      </a:lnTo>
                      <a:lnTo>
                        <a:pt x="3633" y="1723"/>
                      </a:lnTo>
                      <a:lnTo>
                        <a:pt x="3640" y="1724"/>
                      </a:lnTo>
                      <a:lnTo>
                        <a:pt x="3646" y="1728"/>
                      </a:lnTo>
                      <a:lnTo>
                        <a:pt x="3657" y="1733"/>
                      </a:lnTo>
                      <a:lnTo>
                        <a:pt x="3665" y="1740"/>
                      </a:lnTo>
                      <a:lnTo>
                        <a:pt x="3674" y="1748"/>
                      </a:lnTo>
                      <a:lnTo>
                        <a:pt x="3681" y="1757"/>
                      </a:lnTo>
                      <a:lnTo>
                        <a:pt x="3686" y="1768"/>
                      </a:lnTo>
                      <a:lnTo>
                        <a:pt x="3688" y="1778"/>
                      </a:lnTo>
                      <a:lnTo>
                        <a:pt x="3688" y="1778"/>
                      </a:lnTo>
                      <a:close/>
                      <a:moveTo>
                        <a:pt x="533" y="1778"/>
                      </a:moveTo>
                      <a:lnTo>
                        <a:pt x="533" y="1778"/>
                      </a:lnTo>
                      <a:lnTo>
                        <a:pt x="526" y="1778"/>
                      </a:lnTo>
                      <a:lnTo>
                        <a:pt x="521" y="1778"/>
                      </a:lnTo>
                      <a:lnTo>
                        <a:pt x="517" y="1778"/>
                      </a:lnTo>
                      <a:lnTo>
                        <a:pt x="514" y="1774"/>
                      </a:lnTo>
                      <a:lnTo>
                        <a:pt x="512" y="1771"/>
                      </a:lnTo>
                      <a:lnTo>
                        <a:pt x="512" y="1764"/>
                      </a:lnTo>
                      <a:lnTo>
                        <a:pt x="512" y="1764"/>
                      </a:lnTo>
                      <a:lnTo>
                        <a:pt x="512" y="1759"/>
                      </a:lnTo>
                      <a:lnTo>
                        <a:pt x="514" y="1754"/>
                      </a:lnTo>
                      <a:lnTo>
                        <a:pt x="519" y="1745"/>
                      </a:lnTo>
                      <a:lnTo>
                        <a:pt x="528" y="1738"/>
                      </a:lnTo>
                      <a:lnTo>
                        <a:pt x="538" y="1733"/>
                      </a:lnTo>
                      <a:lnTo>
                        <a:pt x="547" y="1728"/>
                      </a:lnTo>
                      <a:lnTo>
                        <a:pt x="555" y="1724"/>
                      </a:lnTo>
                      <a:lnTo>
                        <a:pt x="567" y="1723"/>
                      </a:lnTo>
                      <a:lnTo>
                        <a:pt x="567" y="1723"/>
                      </a:lnTo>
                      <a:lnTo>
                        <a:pt x="567" y="1728"/>
                      </a:lnTo>
                      <a:lnTo>
                        <a:pt x="566" y="1735"/>
                      </a:lnTo>
                      <a:lnTo>
                        <a:pt x="559" y="1747"/>
                      </a:lnTo>
                      <a:lnTo>
                        <a:pt x="547" y="1762"/>
                      </a:lnTo>
                      <a:lnTo>
                        <a:pt x="533" y="1778"/>
                      </a:lnTo>
                      <a:lnTo>
                        <a:pt x="533" y="1778"/>
                      </a:lnTo>
                      <a:close/>
                      <a:moveTo>
                        <a:pt x="125" y="1778"/>
                      </a:moveTo>
                      <a:lnTo>
                        <a:pt x="125" y="1778"/>
                      </a:lnTo>
                      <a:lnTo>
                        <a:pt x="90" y="1752"/>
                      </a:lnTo>
                      <a:lnTo>
                        <a:pt x="73" y="1738"/>
                      </a:lnTo>
                      <a:lnTo>
                        <a:pt x="55" y="1723"/>
                      </a:lnTo>
                      <a:lnTo>
                        <a:pt x="55" y="1723"/>
                      </a:lnTo>
                      <a:lnTo>
                        <a:pt x="66" y="1726"/>
                      </a:lnTo>
                      <a:lnTo>
                        <a:pt x="80" y="1729"/>
                      </a:lnTo>
                      <a:lnTo>
                        <a:pt x="92" y="1731"/>
                      </a:lnTo>
                      <a:lnTo>
                        <a:pt x="104" y="1735"/>
                      </a:lnTo>
                      <a:lnTo>
                        <a:pt x="112" y="1740"/>
                      </a:lnTo>
                      <a:lnTo>
                        <a:pt x="118" y="1743"/>
                      </a:lnTo>
                      <a:lnTo>
                        <a:pt x="121" y="1748"/>
                      </a:lnTo>
                      <a:lnTo>
                        <a:pt x="123" y="1754"/>
                      </a:lnTo>
                      <a:lnTo>
                        <a:pt x="125" y="1761"/>
                      </a:lnTo>
                      <a:lnTo>
                        <a:pt x="125" y="1768"/>
                      </a:lnTo>
                      <a:lnTo>
                        <a:pt x="125" y="1778"/>
                      </a:lnTo>
                      <a:lnTo>
                        <a:pt x="125" y="1778"/>
                      </a:lnTo>
                      <a:close/>
                      <a:moveTo>
                        <a:pt x="3806" y="1723"/>
                      </a:moveTo>
                      <a:lnTo>
                        <a:pt x="3806" y="1723"/>
                      </a:lnTo>
                      <a:lnTo>
                        <a:pt x="3799" y="1726"/>
                      </a:lnTo>
                      <a:lnTo>
                        <a:pt x="3792" y="1731"/>
                      </a:lnTo>
                      <a:lnTo>
                        <a:pt x="3778" y="1745"/>
                      </a:lnTo>
                      <a:lnTo>
                        <a:pt x="3764" y="1761"/>
                      </a:lnTo>
                      <a:lnTo>
                        <a:pt x="3750" y="1778"/>
                      </a:lnTo>
                      <a:lnTo>
                        <a:pt x="3750" y="1778"/>
                      </a:lnTo>
                      <a:lnTo>
                        <a:pt x="3740" y="1776"/>
                      </a:lnTo>
                      <a:lnTo>
                        <a:pt x="3735" y="1774"/>
                      </a:lnTo>
                      <a:lnTo>
                        <a:pt x="3729" y="1771"/>
                      </a:lnTo>
                      <a:lnTo>
                        <a:pt x="3729" y="1771"/>
                      </a:lnTo>
                      <a:lnTo>
                        <a:pt x="3742" y="1750"/>
                      </a:lnTo>
                      <a:lnTo>
                        <a:pt x="3750" y="1740"/>
                      </a:lnTo>
                      <a:lnTo>
                        <a:pt x="3759" y="1729"/>
                      </a:lnTo>
                      <a:lnTo>
                        <a:pt x="3768" y="1721"/>
                      </a:lnTo>
                      <a:lnTo>
                        <a:pt x="3778" y="1714"/>
                      </a:lnTo>
                      <a:lnTo>
                        <a:pt x="3788" y="1710"/>
                      </a:lnTo>
                      <a:lnTo>
                        <a:pt x="3799" y="1709"/>
                      </a:lnTo>
                      <a:lnTo>
                        <a:pt x="3799" y="1709"/>
                      </a:lnTo>
                      <a:lnTo>
                        <a:pt x="3800" y="1712"/>
                      </a:lnTo>
                      <a:lnTo>
                        <a:pt x="3802" y="1717"/>
                      </a:lnTo>
                      <a:lnTo>
                        <a:pt x="3806" y="1723"/>
                      </a:lnTo>
                      <a:lnTo>
                        <a:pt x="3806" y="1723"/>
                      </a:lnTo>
                      <a:close/>
                      <a:moveTo>
                        <a:pt x="457" y="1778"/>
                      </a:moveTo>
                      <a:lnTo>
                        <a:pt x="457" y="1778"/>
                      </a:lnTo>
                      <a:lnTo>
                        <a:pt x="441" y="1766"/>
                      </a:lnTo>
                      <a:lnTo>
                        <a:pt x="426" y="1750"/>
                      </a:lnTo>
                      <a:lnTo>
                        <a:pt x="410" y="1735"/>
                      </a:lnTo>
                      <a:lnTo>
                        <a:pt x="394" y="1723"/>
                      </a:lnTo>
                      <a:lnTo>
                        <a:pt x="394" y="1723"/>
                      </a:lnTo>
                      <a:lnTo>
                        <a:pt x="403" y="1721"/>
                      </a:lnTo>
                      <a:lnTo>
                        <a:pt x="407" y="1717"/>
                      </a:lnTo>
                      <a:lnTo>
                        <a:pt x="408" y="1714"/>
                      </a:lnTo>
                      <a:lnTo>
                        <a:pt x="408" y="1709"/>
                      </a:lnTo>
                      <a:lnTo>
                        <a:pt x="408" y="1709"/>
                      </a:lnTo>
                      <a:lnTo>
                        <a:pt x="427" y="1716"/>
                      </a:lnTo>
                      <a:lnTo>
                        <a:pt x="436" y="1721"/>
                      </a:lnTo>
                      <a:lnTo>
                        <a:pt x="446" y="1728"/>
                      </a:lnTo>
                      <a:lnTo>
                        <a:pt x="453" y="1736"/>
                      </a:lnTo>
                      <a:lnTo>
                        <a:pt x="458" y="1747"/>
                      </a:lnTo>
                      <a:lnTo>
                        <a:pt x="458" y="1754"/>
                      </a:lnTo>
                      <a:lnTo>
                        <a:pt x="460" y="1761"/>
                      </a:lnTo>
                      <a:lnTo>
                        <a:pt x="458" y="1769"/>
                      </a:lnTo>
                      <a:lnTo>
                        <a:pt x="457" y="1778"/>
                      </a:lnTo>
                      <a:lnTo>
                        <a:pt x="457" y="1778"/>
                      </a:lnTo>
                      <a:close/>
                      <a:moveTo>
                        <a:pt x="3951" y="1716"/>
                      </a:moveTo>
                      <a:lnTo>
                        <a:pt x="3951" y="1716"/>
                      </a:lnTo>
                      <a:lnTo>
                        <a:pt x="3941" y="1716"/>
                      </a:lnTo>
                      <a:lnTo>
                        <a:pt x="3935" y="1719"/>
                      </a:lnTo>
                      <a:lnTo>
                        <a:pt x="3930" y="1723"/>
                      </a:lnTo>
                      <a:lnTo>
                        <a:pt x="3951" y="1681"/>
                      </a:lnTo>
                      <a:lnTo>
                        <a:pt x="3951" y="1716"/>
                      </a:lnTo>
                      <a:close/>
                      <a:moveTo>
                        <a:pt x="277" y="1723"/>
                      </a:moveTo>
                      <a:lnTo>
                        <a:pt x="277" y="1723"/>
                      </a:lnTo>
                      <a:lnTo>
                        <a:pt x="270" y="1721"/>
                      </a:lnTo>
                      <a:lnTo>
                        <a:pt x="263" y="1719"/>
                      </a:lnTo>
                      <a:lnTo>
                        <a:pt x="256" y="1717"/>
                      </a:lnTo>
                      <a:lnTo>
                        <a:pt x="249" y="1716"/>
                      </a:lnTo>
                      <a:lnTo>
                        <a:pt x="249" y="1681"/>
                      </a:lnTo>
                      <a:lnTo>
                        <a:pt x="249" y="1681"/>
                      </a:lnTo>
                      <a:lnTo>
                        <a:pt x="258" y="1691"/>
                      </a:lnTo>
                      <a:lnTo>
                        <a:pt x="266" y="1702"/>
                      </a:lnTo>
                      <a:lnTo>
                        <a:pt x="277" y="1723"/>
                      </a:lnTo>
                      <a:lnTo>
                        <a:pt x="277" y="1723"/>
                      </a:lnTo>
                      <a:close/>
                      <a:moveTo>
                        <a:pt x="4027" y="1743"/>
                      </a:moveTo>
                      <a:lnTo>
                        <a:pt x="4027" y="1743"/>
                      </a:lnTo>
                      <a:lnTo>
                        <a:pt x="4024" y="1747"/>
                      </a:lnTo>
                      <a:lnTo>
                        <a:pt x="4022" y="1752"/>
                      </a:lnTo>
                      <a:lnTo>
                        <a:pt x="4020" y="1757"/>
                      </a:lnTo>
                      <a:lnTo>
                        <a:pt x="4020" y="1757"/>
                      </a:lnTo>
                      <a:lnTo>
                        <a:pt x="4008" y="1748"/>
                      </a:lnTo>
                      <a:lnTo>
                        <a:pt x="3994" y="1735"/>
                      </a:lnTo>
                      <a:lnTo>
                        <a:pt x="3984" y="1721"/>
                      </a:lnTo>
                      <a:lnTo>
                        <a:pt x="3980" y="1714"/>
                      </a:lnTo>
                      <a:lnTo>
                        <a:pt x="3979" y="1709"/>
                      </a:lnTo>
                      <a:lnTo>
                        <a:pt x="3979" y="1674"/>
                      </a:lnTo>
                      <a:lnTo>
                        <a:pt x="3979" y="1674"/>
                      </a:lnTo>
                      <a:lnTo>
                        <a:pt x="3994" y="1691"/>
                      </a:lnTo>
                      <a:lnTo>
                        <a:pt x="4008" y="1709"/>
                      </a:lnTo>
                      <a:lnTo>
                        <a:pt x="4020" y="1726"/>
                      </a:lnTo>
                      <a:lnTo>
                        <a:pt x="4027" y="1743"/>
                      </a:lnTo>
                      <a:lnTo>
                        <a:pt x="4027" y="1743"/>
                      </a:lnTo>
                      <a:close/>
                      <a:moveTo>
                        <a:pt x="180" y="1757"/>
                      </a:moveTo>
                      <a:lnTo>
                        <a:pt x="180" y="1723"/>
                      </a:lnTo>
                      <a:lnTo>
                        <a:pt x="180" y="1723"/>
                      </a:lnTo>
                      <a:lnTo>
                        <a:pt x="187" y="1710"/>
                      </a:lnTo>
                      <a:lnTo>
                        <a:pt x="199" y="1698"/>
                      </a:lnTo>
                      <a:lnTo>
                        <a:pt x="221" y="1674"/>
                      </a:lnTo>
                      <a:lnTo>
                        <a:pt x="221" y="1674"/>
                      </a:lnTo>
                      <a:lnTo>
                        <a:pt x="221" y="1695"/>
                      </a:lnTo>
                      <a:lnTo>
                        <a:pt x="220" y="1705"/>
                      </a:lnTo>
                      <a:lnTo>
                        <a:pt x="216" y="1716"/>
                      </a:lnTo>
                      <a:lnTo>
                        <a:pt x="211" y="1726"/>
                      </a:lnTo>
                      <a:lnTo>
                        <a:pt x="204" y="1736"/>
                      </a:lnTo>
                      <a:lnTo>
                        <a:pt x="194" y="1747"/>
                      </a:lnTo>
                      <a:lnTo>
                        <a:pt x="180" y="1757"/>
                      </a:lnTo>
                      <a:lnTo>
                        <a:pt x="180" y="1757"/>
                      </a:lnTo>
                      <a:close/>
                      <a:moveTo>
                        <a:pt x="4158" y="1653"/>
                      </a:moveTo>
                      <a:lnTo>
                        <a:pt x="4158" y="1653"/>
                      </a:lnTo>
                      <a:lnTo>
                        <a:pt x="4134" y="1676"/>
                      </a:lnTo>
                      <a:lnTo>
                        <a:pt x="4122" y="1688"/>
                      </a:lnTo>
                      <a:lnTo>
                        <a:pt x="4110" y="1695"/>
                      </a:lnTo>
                      <a:lnTo>
                        <a:pt x="4082" y="1688"/>
                      </a:lnTo>
                      <a:lnTo>
                        <a:pt x="4082" y="1688"/>
                      </a:lnTo>
                      <a:lnTo>
                        <a:pt x="4089" y="1678"/>
                      </a:lnTo>
                      <a:lnTo>
                        <a:pt x="4101" y="1667"/>
                      </a:lnTo>
                      <a:lnTo>
                        <a:pt x="4112" y="1660"/>
                      </a:lnTo>
                      <a:lnTo>
                        <a:pt x="4124" y="1653"/>
                      </a:lnTo>
                      <a:lnTo>
                        <a:pt x="4158" y="1653"/>
                      </a:lnTo>
                      <a:close/>
                      <a:moveTo>
                        <a:pt x="526" y="1702"/>
                      </a:moveTo>
                      <a:lnTo>
                        <a:pt x="505" y="1702"/>
                      </a:lnTo>
                      <a:lnTo>
                        <a:pt x="505" y="1702"/>
                      </a:lnTo>
                      <a:lnTo>
                        <a:pt x="507" y="1693"/>
                      </a:lnTo>
                      <a:lnTo>
                        <a:pt x="510" y="1686"/>
                      </a:lnTo>
                      <a:lnTo>
                        <a:pt x="515" y="1678"/>
                      </a:lnTo>
                      <a:lnTo>
                        <a:pt x="522" y="1669"/>
                      </a:lnTo>
                      <a:lnTo>
                        <a:pt x="529" y="1664"/>
                      </a:lnTo>
                      <a:lnTo>
                        <a:pt x="538" y="1659"/>
                      </a:lnTo>
                      <a:lnTo>
                        <a:pt x="545" y="1655"/>
                      </a:lnTo>
                      <a:lnTo>
                        <a:pt x="554" y="1653"/>
                      </a:lnTo>
                      <a:lnTo>
                        <a:pt x="554" y="1653"/>
                      </a:lnTo>
                      <a:lnTo>
                        <a:pt x="554" y="1660"/>
                      </a:lnTo>
                      <a:lnTo>
                        <a:pt x="552" y="1667"/>
                      </a:lnTo>
                      <a:lnTo>
                        <a:pt x="545" y="1678"/>
                      </a:lnTo>
                      <a:lnTo>
                        <a:pt x="536" y="1688"/>
                      </a:lnTo>
                      <a:lnTo>
                        <a:pt x="526" y="1702"/>
                      </a:lnTo>
                      <a:lnTo>
                        <a:pt x="526" y="1702"/>
                      </a:lnTo>
                      <a:close/>
                      <a:moveTo>
                        <a:pt x="76" y="1653"/>
                      </a:moveTo>
                      <a:lnTo>
                        <a:pt x="76" y="1653"/>
                      </a:lnTo>
                      <a:lnTo>
                        <a:pt x="90" y="1660"/>
                      </a:lnTo>
                      <a:lnTo>
                        <a:pt x="102" y="1667"/>
                      </a:lnTo>
                      <a:lnTo>
                        <a:pt x="111" y="1678"/>
                      </a:lnTo>
                      <a:lnTo>
                        <a:pt x="118" y="1688"/>
                      </a:lnTo>
                      <a:lnTo>
                        <a:pt x="118" y="1688"/>
                      </a:lnTo>
                      <a:lnTo>
                        <a:pt x="114" y="1691"/>
                      </a:lnTo>
                      <a:lnTo>
                        <a:pt x="112" y="1693"/>
                      </a:lnTo>
                      <a:lnTo>
                        <a:pt x="107" y="1695"/>
                      </a:lnTo>
                      <a:lnTo>
                        <a:pt x="97" y="1695"/>
                      </a:lnTo>
                      <a:lnTo>
                        <a:pt x="97" y="1695"/>
                      </a:lnTo>
                      <a:lnTo>
                        <a:pt x="92" y="1693"/>
                      </a:lnTo>
                      <a:lnTo>
                        <a:pt x="85" y="1691"/>
                      </a:lnTo>
                      <a:lnTo>
                        <a:pt x="73" y="1681"/>
                      </a:lnTo>
                      <a:lnTo>
                        <a:pt x="61" y="1669"/>
                      </a:lnTo>
                      <a:lnTo>
                        <a:pt x="48" y="1653"/>
                      </a:lnTo>
                      <a:lnTo>
                        <a:pt x="76" y="1653"/>
                      </a:lnTo>
                      <a:close/>
                      <a:moveTo>
                        <a:pt x="3695" y="1702"/>
                      </a:moveTo>
                      <a:lnTo>
                        <a:pt x="3674" y="1702"/>
                      </a:lnTo>
                      <a:lnTo>
                        <a:pt x="3674" y="1702"/>
                      </a:lnTo>
                      <a:lnTo>
                        <a:pt x="3664" y="1690"/>
                      </a:lnTo>
                      <a:lnTo>
                        <a:pt x="3655" y="1676"/>
                      </a:lnTo>
                      <a:lnTo>
                        <a:pt x="3646" y="1662"/>
                      </a:lnTo>
                      <a:lnTo>
                        <a:pt x="3640" y="1646"/>
                      </a:lnTo>
                      <a:lnTo>
                        <a:pt x="3640" y="1646"/>
                      </a:lnTo>
                      <a:lnTo>
                        <a:pt x="3645" y="1650"/>
                      </a:lnTo>
                      <a:lnTo>
                        <a:pt x="3652" y="1652"/>
                      </a:lnTo>
                      <a:lnTo>
                        <a:pt x="3660" y="1657"/>
                      </a:lnTo>
                      <a:lnTo>
                        <a:pt x="3671" y="1660"/>
                      </a:lnTo>
                      <a:lnTo>
                        <a:pt x="3679" y="1667"/>
                      </a:lnTo>
                      <a:lnTo>
                        <a:pt x="3688" y="1676"/>
                      </a:lnTo>
                      <a:lnTo>
                        <a:pt x="3693" y="1688"/>
                      </a:lnTo>
                      <a:lnTo>
                        <a:pt x="3695" y="1695"/>
                      </a:lnTo>
                      <a:lnTo>
                        <a:pt x="3695" y="1702"/>
                      </a:lnTo>
                      <a:lnTo>
                        <a:pt x="3695" y="1702"/>
                      </a:lnTo>
                      <a:close/>
                      <a:moveTo>
                        <a:pt x="3778" y="1653"/>
                      </a:moveTo>
                      <a:lnTo>
                        <a:pt x="3778" y="1653"/>
                      </a:lnTo>
                      <a:lnTo>
                        <a:pt x="3768" y="1674"/>
                      </a:lnTo>
                      <a:lnTo>
                        <a:pt x="3759" y="1685"/>
                      </a:lnTo>
                      <a:lnTo>
                        <a:pt x="3750" y="1695"/>
                      </a:lnTo>
                      <a:lnTo>
                        <a:pt x="3729" y="1695"/>
                      </a:lnTo>
                      <a:lnTo>
                        <a:pt x="3729" y="1674"/>
                      </a:lnTo>
                      <a:lnTo>
                        <a:pt x="3729" y="1674"/>
                      </a:lnTo>
                      <a:lnTo>
                        <a:pt x="3742" y="1664"/>
                      </a:lnTo>
                      <a:lnTo>
                        <a:pt x="3754" y="1653"/>
                      </a:lnTo>
                      <a:lnTo>
                        <a:pt x="3778" y="1640"/>
                      </a:lnTo>
                      <a:lnTo>
                        <a:pt x="3778" y="1653"/>
                      </a:lnTo>
                      <a:close/>
                      <a:moveTo>
                        <a:pt x="477" y="1688"/>
                      </a:moveTo>
                      <a:lnTo>
                        <a:pt x="477" y="1688"/>
                      </a:lnTo>
                      <a:lnTo>
                        <a:pt x="477" y="1690"/>
                      </a:lnTo>
                      <a:lnTo>
                        <a:pt x="476" y="1691"/>
                      </a:lnTo>
                      <a:lnTo>
                        <a:pt x="472" y="1693"/>
                      </a:lnTo>
                      <a:lnTo>
                        <a:pt x="464" y="1695"/>
                      </a:lnTo>
                      <a:lnTo>
                        <a:pt x="464" y="1695"/>
                      </a:lnTo>
                      <a:lnTo>
                        <a:pt x="458" y="1695"/>
                      </a:lnTo>
                      <a:lnTo>
                        <a:pt x="453" y="1693"/>
                      </a:lnTo>
                      <a:lnTo>
                        <a:pt x="446" y="1686"/>
                      </a:lnTo>
                      <a:lnTo>
                        <a:pt x="438" y="1678"/>
                      </a:lnTo>
                      <a:lnTo>
                        <a:pt x="432" y="1667"/>
                      </a:lnTo>
                      <a:lnTo>
                        <a:pt x="426" y="1648"/>
                      </a:lnTo>
                      <a:lnTo>
                        <a:pt x="422" y="1640"/>
                      </a:lnTo>
                      <a:lnTo>
                        <a:pt x="422" y="1640"/>
                      </a:lnTo>
                      <a:lnTo>
                        <a:pt x="427" y="1641"/>
                      </a:lnTo>
                      <a:lnTo>
                        <a:pt x="434" y="1645"/>
                      </a:lnTo>
                      <a:lnTo>
                        <a:pt x="450" y="1655"/>
                      </a:lnTo>
                      <a:lnTo>
                        <a:pt x="465" y="1672"/>
                      </a:lnTo>
                      <a:lnTo>
                        <a:pt x="477" y="1688"/>
                      </a:lnTo>
                      <a:lnTo>
                        <a:pt x="477" y="1688"/>
                      </a:lnTo>
                      <a:close/>
                      <a:moveTo>
                        <a:pt x="3896" y="1716"/>
                      </a:moveTo>
                      <a:lnTo>
                        <a:pt x="3896" y="1716"/>
                      </a:lnTo>
                      <a:lnTo>
                        <a:pt x="3896" y="1717"/>
                      </a:lnTo>
                      <a:lnTo>
                        <a:pt x="3894" y="1719"/>
                      </a:lnTo>
                      <a:lnTo>
                        <a:pt x="3890" y="1721"/>
                      </a:lnTo>
                      <a:lnTo>
                        <a:pt x="3882" y="1723"/>
                      </a:lnTo>
                      <a:lnTo>
                        <a:pt x="3882" y="1723"/>
                      </a:lnTo>
                      <a:lnTo>
                        <a:pt x="3875" y="1721"/>
                      </a:lnTo>
                      <a:lnTo>
                        <a:pt x="3868" y="1719"/>
                      </a:lnTo>
                      <a:lnTo>
                        <a:pt x="3861" y="1716"/>
                      </a:lnTo>
                      <a:lnTo>
                        <a:pt x="3854" y="1709"/>
                      </a:lnTo>
                      <a:lnTo>
                        <a:pt x="3844" y="1697"/>
                      </a:lnTo>
                      <a:lnTo>
                        <a:pt x="3835" y="1679"/>
                      </a:lnTo>
                      <a:lnTo>
                        <a:pt x="3828" y="1664"/>
                      </a:lnTo>
                      <a:lnTo>
                        <a:pt x="3823" y="1650"/>
                      </a:lnTo>
                      <a:lnTo>
                        <a:pt x="3819" y="1633"/>
                      </a:lnTo>
                      <a:lnTo>
                        <a:pt x="3819" y="1633"/>
                      </a:lnTo>
                      <a:lnTo>
                        <a:pt x="3830" y="1636"/>
                      </a:lnTo>
                      <a:lnTo>
                        <a:pt x="3844" y="1643"/>
                      </a:lnTo>
                      <a:lnTo>
                        <a:pt x="3856" y="1653"/>
                      </a:lnTo>
                      <a:lnTo>
                        <a:pt x="3868" y="1664"/>
                      </a:lnTo>
                      <a:lnTo>
                        <a:pt x="3878" y="1676"/>
                      </a:lnTo>
                      <a:lnTo>
                        <a:pt x="3887" y="1690"/>
                      </a:lnTo>
                      <a:lnTo>
                        <a:pt x="3894" y="1702"/>
                      </a:lnTo>
                      <a:lnTo>
                        <a:pt x="3896" y="1716"/>
                      </a:lnTo>
                      <a:lnTo>
                        <a:pt x="3896" y="1716"/>
                      </a:lnTo>
                      <a:close/>
                      <a:moveTo>
                        <a:pt x="332" y="1723"/>
                      </a:moveTo>
                      <a:lnTo>
                        <a:pt x="311" y="1723"/>
                      </a:lnTo>
                      <a:lnTo>
                        <a:pt x="311" y="1723"/>
                      </a:lnTo>
                      <a:lnTo>
                        <a:pt x="310" y="1723"/>
                      </a:lnTo>
                      <a:lnTo>
                        <a:pt x="308" y="1721"/>
                      </a:lnTo>
                      <a:lnTo>
                        <a:pt x="306" y="1717"/>
                      </a:lnTo>
                      <a:lnTo>
                        <a:pt x="304" y="1709"/>
                      </a:lnTo>
                      <a:lnTo>
                        <a:pt x="304" y="1709"/>
                      </a:lnTo>
                      <a:lnTo>
                        <a:pt x="306" y="1698"/>
                      </a:lnTo>
                      <a:lnTo>
                        <a:pt x="311" y="1686"/>
                      </a:lnTo>
                      <a:lnTo>
                        <a:pt x="318" y="1676"/>
                      </a:lnTo>
                      <a:lnTo>
                        <a:pt x="327" y="1665"/>
                      </a:lnTo>
                      <a:lnTo>
                        <a:pt x="339" y="1655"/>
                      </a:lnTo>
                      <a:lnTo>
                        <a:pt x="351" y="1646"/>
                      </a:lnTo>
                      <a:lnTo>
                        <a:pt x="365" y="1640"/>
                      </a:lnTo>
                      <a:lnTo>
                        <a:pt x="381" y="1633"/>
                      </a:lnTo>
                      <a:lnTo>
                        <a:pt x="381" y="1633"/>
                      </a:lnTo>
                      <a:lnTo>
                        <a:pt x="374" y="1650"/>
                      </a:lnTo>
                      <a:lnTo>
                        <a:pt x="365" y="1674"/>
                      </a:lnTo>
                      <a:lnTo>
                        <a:pt x="358" y="1688"/>
                      </a:lnTo>
                      <a:lnTo>
                        <a:pt x="351" y="1702"/>
                      </a:lnTo>
                      <a:lnTo>
                        <a:pt x="343" y="1714"/>
                      </a:lnTo>
                      <a:lnTo>
                        <a:pt x="332" y="1723"/>
                      </a:lnTo>
                      <a:lnTo>
                        <a:pt x="332" y="1723"/>
                      </a:lnTo>
                      <a:close/>
                      <a:moveTo>
                        <a:pt x="152" y="1688"/>
                      </a:moveTo>
                      <a:lnTo>
                        <a:pt x="152" y="1688"/>
                      </a:lnTo>
                      <a:lnTo>
                        <a:pt x="150" y="1685"/>
                      </a:lnTo>
                      <a:lnTo>
                        <a:pt x="149" y="1683"/>
                      </a:lnTo>
                      <a:lnTo>
                        <a:pt x="147" y="1678"/>
                      </a:lnTo>
                      <a:lnTo>
                        <a:pt x="145" y="1667"/>
                      </a:lnTo>
                      <a:lnTo>
                        <a:pt x="145" y="1667"/>
                      </a:lnTo>
                      <a:lnTo>
                        <a:pt x="147" y="1662"/>
                      </a:lnTo>
                      <a:lnTo>
                        <a:pt x="150" y="1655"/>
                      </a:lnTo>
                      <a:lnTo>
                        <a:pt x="161" y="1643"/>
                      </a:lnTo>
                      <a:lnTo>
                        <a:pt x="187" y="1619"/>
                      </a:lnTo>
                      <a:lnTo>
                        <a:pt x="187" y="1619"/>
                      </a:lnTo>
                      <a:lnTo>
                        <a:pt x="185" y="1631"/>
                      </a:lnTo>
                      <a:lnTo>
                        <a:pt x="178" y="1650"/>
                      </a:lnTo>
                      <a:lnTo>
                        <a:pt x="173" y="1662"/>
                      </a:lnTo>
                      <a:lnTo>
                        <a:pt x="166" y="1672"/>
                      </a:lnTo>
                      <a:lnTo>
                        <a:pt x="159" y="1681"/>
                      </a:lnTo>
                      <a:lnTo>
                        <a:pt x="152" y="1688"/>
                      </a:lnTo>
                      <a:lnTo>
                        <a:pt x="152" y="1688"/>
                      </a:lnTo>
                      <a:close/>
                      <a:moveTo>
                        <a:pt x="4048" y="1688"/>
                      </a:moveTo>
                      <a:lnTo>
                        <a:pt x="4048" y="1688"/>
                      </a:lnTo>
                      <a:lnTo>
                        <a:pt x="4041" y="1685"/>
                      </a:lnTo>
                      <a:lnTo>
                        <a:pt x="4032" y="1678"/>
                      </a:lnTo>
                      <a:lnTo>
                        <a:pt x="4025" y="1671"/>
                      </a:lnTo>
                      <a:lnTo>
                        <a:pt x="4020" y="1660"/>
                      </a:lnTo>
                      <a:lnTo>
                        <a:pt x="4015" y="1650"/>
                      </a:lnTo>
                      <a:lnTo>
                        <a:pt x="4013" y="1638"/>
                      </a:lnTo>
                      <a:lnTo>
                        <a:pt x="4011" y="1624"/>
                      </a:lnTo>
                      <a:lnTo>
                        <a:pt x="4013" y="1612"/>
                      </a:lnTo>
                      <a:lnTo>
                        <a:pt x="4013" y="1612"/>
                      </a:lnTo>
                      <a:lnTo>
                        <a:pt x="4032" y="1631"/>
                      </a:lnTo>
                      <a:lnTo>
                        <a:pt x="4043" y="1645"/>
                      </a:lnTo>
                      <a:lnTo>
                        <a:pt x="4055" y="1660"/>
                      </a:lnTo>
                      <a:lnTo>
                        <a:pt x="4048" y="1688"/>
                      </a:lnTo>
                      <a:close/>
                      <a:moveTo>
                        <a:pt x="3986" y="1633"/>
                      </a:moveTo>
                      <a:lnTo>
                        <a:pt x="3986" y="1633"/>
                      </a:lnTo>
                      <a:lnTo>
                        <a:pt x="3975" y="1634"/>
                      </a:lnTo>
                      <a:lnTo>
                        <a:pt x="3965" y="1636"/>
                      </a:lnTo>
                      <a:lnTo>
                        <a:pt x="3954" y="1638"/>
                      </a:lnTo>
                      <a:lnTo>
                        <a:pt x="3944" y="1640"/>
                      </a:lnTo>
                      <a:lnTo>
                        <a:pt x="3944" y="1640"/>
                      </a:lnTo>
                      <a:lnTo>
                        <a:pt x="3947" y="1626"/>
                      </a:lnTo>
                      <a:lnTo>
                        <a:pt x="3954" y="1612"/>
                      </a:lnTo>
                      <a:lnTo>
                        <a:pt x="3965" y="1598"/>
                      </a:lnTo>
                      <a:lnTo>
                        <a:pt x="3977" y="1584"/>
                      </a:lnTo>
                      <a:lnTo>
                        <a:pt x="3989" y="1574"/>
                      </a:lnTo>
                      <a:lnTo>
                        <a:pt x="4003" y="1565"/>
                      </a:lnTo>
                      <a:lnTo>
                        <a:pt x="4018" y="1558"/>
                      </a:lnTo>
                      <a:lnTo>
                        <a:pt x="4027" y="1557"/>
                      </a:lnTo>
                      <a:lnTo>
                        <a:pt x="4034" y="1557"/>
                      </a:lnTo>
                      <a:lnTo>
                        <a:pt x="4034" y="1557"/>
                      </a:lnTo>
                      <a:lnTo>
                        <a:pt x="4027" y="1562"/>
                      </a:lnTo>
                      <a:lnTo>
                        <a:pt x="4018" y="1565"/>
                      </a:lnTo>
                      <a:lnTo>
                        <a:pt x="4010" y="1570"/>
                      </a:lnTo>
                      <a:lnTo>
                        <a:pt x="3999" y="1576"/>
                      </a:lnTo>
                      <a:lnTo>
                        <a:pt x="3991" y="1584"/>
                      </a:lnTo>
                      <a:lnTo>
                        <a:pt x="3987" y="1589"/>
                      </a:lnTo>
                      <a:lnTo>
                        <a:pt x="3986" y="1596"/>
                      </a:lnTo>
                      <a:lnTo>
                        <a:pt x="3984" y="1603"/>
                      </a:lnTo>
                      <a:lnTo>
                        <a:pt x="3984" y="1612"/>
                      </a:lnTo>
                      <a:lnTo>
                        <a:pt x="3984" y="1622"/>
                      </a:lnTo>
                      <a:lnTo>
                        <a:pt x="3986" y="1633"/>
                      </a:lnTo>
                      <a:lnTo>
                        <a:pt x="3986" y="1633"/>
                      </a:lnTo>
                      <a:close/>
                      <a:moveTo>
                        <a:pt x="256" y="1619"/>
                      </a:moveTo>
                      <a:lnTo>
                        <a:pt x="256" y="1640"/>
                      </a:lnTo>
                      <a:lnTo>
                        <a:pt x="256" y="1640"/>
                      </a:lnTo>
                      <a:lnTo>
                        <a:pt x="244" y="1640"/>
                      </a:lnTo>
                      <a:lnTo>
                        <a:pt x="234" y="1638"/>
                      </a:lnTo>
                      <a:lnTo>
                        <a:pt x="227" y="1636"/>
                      </a:lnTo>
                      <a:lnTo>
                        <a:pt x="223" y="1631"/>
                      </a:lnTo>
                      <a:lnTo>
                        <a:pt x="220" y="1627"/>
                      </a:lnTo>
                      <a:lnTo>
                        <a:pt x="218" y="1621"/>
                      </a:lnTo>
                      <a:lnTo>
                        <a:pt x="218" y="1608"/>
                      </a:lnTo>
                      <a:lnTo>
                        <a:pt x="216" y="1596"/>
                      </a:lnTo>
                      <a:lnTo>
                        <a:pt x="214" y="1589"/>
                      </a:lnTo>
                      <a:lnTo>
                        <a:pt x="211" y="1584"/>
                      </a:lnTo>
                      <a:lnTo>
                        <a:pt x="204" y="1581"/>
                      </a:lnTo>
                      <a:lnTo>
                        <a:pt x="197" y="1579"/>
                      </a:lnTo>
                      <a:lnTo>
                        <a:pt x="187" y="1577"/>
                      </a:lnTo>
                      <a:lnTo>
                        <a:pt x="173" y="1577"/>
                      </a:lnTo>
                      <a:lnTo>
                        <a:pt x="173" y="1557"/>
                      </a:lnTo>
                      <a:lnTo>
                        <a:pt x="173" y="1557"/>
                      </a:lnTo>
                      <a:lnTo>
                        <a:pt x="180" y="1558"/>
                      </a:lnTo>
                      <a:lnTo>
                        <a:pt x="190" y="1562"/>
                      </a:lnTo>
                      <a:lnTo>
                        <a:pt x="204" y="1569"/>
                      </a:lnTo>
                      <a:lnTo>
                        <a:pt x="218" y="1577"/>
                      </a:lnTo>
                      <a:lnTo>
                        <a:pt x="230" y="1588"/>
                      </a:lnTo>
                      <a:lnTo>
                        <a:pt x="242" y="1598"/>
                      </a:lnTo>
                      <a:lnTo>
                        <a:pt x="251" y="1608"/>
                      </a:lnTo>
                      <a:lnTo>
                        <a:pt x="256" y="1619"/>
                      </a:lnTo>
                      <a:lnTo>
                        <a:pt x="256" y="1619"/>
                      </a:lnTo>
                      <a:close/>
                      <a:moveTo>
                        <a:pt x="3909" y="1619"/>
                      </a:moveTo>
                      <a:lnTo>
                        <a:pt x="3909" y="1619"/>
                      </a:lnTo>
                      <a:lnTo>
                        <a:pt x="3909" y="1631"/>
                      </a:lnTo>
                      <a:lnTo>
                        <a:pt x="3906" y="1636"/>
                      </a:lnTo>
                      <a:lnTo>
                        <a:pt x="3902" y="1640"/>
                      </a:lnTo>
                      <a:lnTo>
                        <a:pt x="3902" y="1640"/>
                      </a:lnTo>
                      <a:lnTo>
                        <a:pt x="3883" y="1626"/>
                      </a:lnTo>
                      <a:lnTo>
                        <a:pt x="3864" y="1607"/>
                      </a:lnTo>
                      <a:lnTo>
                        <a:pt x="3854" y="1598"/>
                      </a:lnTo>
                      <a:lnTo>
                        <a:pt x="3847" y="1588"/>
                      </a:lnTo>
                      <a:lnTo>
                        <a:pt x="3842" y="1579"/>
                      </a:lnTo>
                      <a:lnTo>
                        <a:pt x="3840" y="1570"/>
                      </a:lnTo>
                      <a:lnTo>
                        <a:pt x="3840" y="1550"/>
                      </a:lnTo>
                      <a:lnTo>
                        <a:pt x="3840" y="1550"/>
                      </a:lnTo>
                      <a:lnTo>
                        <a:pt x="3866" y="1563"/>
                      </a:lnTo>
                      <a:lnTo>
                        <a:pt x="3877" y="1572"/>
                      </a:lnTo>
                      <a:lnTo>
                        <a:pt x="3889" y="1579"/>
                      </a:lnTo>
                      <a:lnTo>
                        <a:pt x="3897" y="1588"/>
                      </a:lnTo>
                      <a:lnTo>
                        <a:pt x="3904" y="1596"/>
                      </a:lnTo>
                      <a:lnTo>
                        <a:pt x="3908" y="1607"/>
                      </a:lnTo>
                      <a:lnTo>
                        <a:pt x="3909" y="1619"/>
                      </a:lnTo>
                      <a:lnTo>
                        <a:pt x="3909" y="1619"/>
                      </a:lnTo>
                      <a:close/>
                      <a:moveTo>
                        <a:pt x="304" y="1640"/>
                      </a:moveTo>
                      <a:lnTo>
                        <a:pt x="304" y="1640"/>
                      </a:lnTo>
                      <a:lnTo>
                        <a:pt x="301" y="1636"/>
                      </a:lnTo>
                      <a:lnTo>
                        <a:pt x="296" y="1634"/>
                      </a:lnTo>
                      <a:lnTo>
                        <a:pt x="291" y="1633"/>
                      </a:lnTo>
                      <a:lnTo>
                        <a:pt x="291" y="1612"/>
                      </a:lnTo>
                      <a:lnTo>
                        <a:pt x="291" y="1612"/>
                      </a:lnTo>
                      <a:lnTo>
                        <a:pt x="298" y="1601"/>
                      </a:lnTo>
                      <a:lnTo>
                        <a:pt x="306" y="1591"/>
                      </a:lnTo>
                      <a:lnTo>
                        <a:pt x="315" y="1581"/>
                      </a:lnTo>
                      <a:lnTo>
                        <a:pt x="327" y="1570"/>
                      </a:lnTo>
                      <a:lnTo>
                        <a:pt x="337" y="1562"/>
                      </a:lnTo>
                      <a:lnTo>
                        <a:pt x="348" y="1555"/>
                      </a:lnTo>
                      <a:lnTo>
                        <a:pt x="358" y="1551"/>
                      </a:lnTo>
                      <a:lnTo>
                        <a:pt x="367" y="1550"/>
                      </a:lnTo>
                      <a:lnTo>
                        <a:pt x="367" y="1550"/>
                      </a:lnTo>
                      <a:lnTo>
                        <a:pt x="362" y="1557"/>
                      </a:lnTo>
                      <a:lnTo>
                        <a:pt x="356" y="1567"/>
                      </a:lnTo>
                      <a:lnTo>
                        <a:pt x="346" y="1591"/>
                      </a:lnTo>
                      <a:lnTo>
                        <a:pt x="339" y="1605"/>
                      </a:lnTo>
                      <a:lnTo>
                        <a:pt x="330" y="1619"/>
                      </a:lnTo>
                      <a:lnTo>
                        <a:pt x="318" y="1631"/>
                      </a:lnTo>
                      <a:lnTo>
                        <a:pt x="311" y="1636"/>
                      </a:lnTo>
                      <a:lnTo>
                        <a:pt x="304" y="1640"/>
                      </a:lnTo>
                      <a:lnTo>
                        <a:pt x="304" y="1640"/>
                      </a:lnTo>
                      <a:close/>
                      <a:moveTo>
                        <a:pt x="3729" y="1577"/>
                      </a:moveTo>
                      <a:lnTo>
                        <a:pt x="3729" y="1577"/>
                      </a:lnTo>
                      <a:lnTo>
                        <a:pt x="3728" y="1589"/>
                      </a:lnTo>
                      <a:lnTo>
                        <a:pt x="3726" y="1601"/>
                      </a:lnTo>
                      <a:lnTo>
                        <a:pt x="3716" y="1633"/>
                      </a:lnTo>
                      <a:lnTo>
                        <a:pt x="3716" y="1633"/>
                      </a:lnTo>
                      <a:lnTo>
                        <a:pt x="3712" y="1633"/>
                      </a:lnTo>
                      <a:lnTo>
                        <a:pt x="3707" y="1636"/>
                      </a:lnTo>
                      <a:lnTo>
                        <a:pt x="3702" y="1640"/>
                      </a:lnTo>
                      <a:lnTo>
                        <a:pt x="3702" y="1640"/>
                      </a:lnTo>
                      <a:lnTo>
                        <a:pt x="3700" y="1634"/>
                      </a:lnTo>
                      <a:lnTo>
                        <a:pt x="3695" y="1627"/>
                      </a:lnTo>
                      <a:lnTo>
                        <a:pt x="3690" y="1619"/>
                      </a:lnTo>
                      <a:lnTo>
                        <a:pt x="3688" y="1612"/>
                      </a:lnTo>
                      <a:lnTo>
                        <a:pt x="3688" y="1605"/>
                      </a:lnTo>
                      <a:lnTo>
                        <a:pt x="3688" y="1605"/>
                      </a:lnTo>
                      <a:lnTo>
                        <a:pt x="3690" y="1600"/>
                      </a:lnTo>
                      <a:lnTo>
                        <a:pt x="3691" y="1593"/>
                      </a:lnTo>
                      <a:lnTo>
                        <a:pt x="3700" y="1576"/>
                      </a:lnTo>
                      <a:lnTo>
                        <a:pt x="3723" y="1543"/>
                      </a:lnTo>
                      <a:lnTo>
                        <a:pt x="3723" y="1543"/>
                      </a:lnTo>
                      <a:lnTo>
                        <a:pt x="3726" y="1548"/>
                      </a:lnTo>
                      <a:lnTo>
                        <a:pt x="3729" y="1555"/>
                      </a:lnTo>
                      <a:lnTo>
                        <a:pt x="3729" y="1577"/>
                      </a:lnTo>
                      <a:lnTo>
                        <a:pt x="3729" y="1577"/>
                      </a:lnTo>
                      <a:close/>
                      <a:moveTo>
                        <a:pt x="4082" y="1626"/>
                      </a:moveTo>
                      <a:lnTo>
                        <a:pt x="4082" y="1598"/>
                      </a:lnTo>
                      <a:lnTo>
                        <a:pt x="4082" y="1598"/>
                      </a:lnTo>
                      <a:lnTo>
                        <a:pt x="4089" y="1581"/>
                      </a:lnTo>
                      <a:lnTo>
                        <a:pt x="4101" y="1563"/>
                      </a:lnTo>
                      <a:lnTo>
                        <a:pt x="4115" y="1548"/>
                      </a:lnTo>
                      <a:lnTo>
                        <a:pt x="4131" y="1536"/>
                      </a:lnTo>
                      <a:lnTo>
                        <a:pt x="4131" y="1536"/>
                      </a:lnTo>
                      <a:lnTo>
                        <a:pt x="4133" y="1543"/>
                      </a:lnTo>
                      <a:lnTo>
                        <a:pt x="4131" y="1553"/>
                      </a:lnTo>
                      <a:lnTo>
                        <a:pt x="4127" y="1565"/>
                      </a:lnTo>
                      <a:lnTo>
                        <a:pt x="4122" y="1577"/>
                      </a:lnTo>
                      <a:lnTo>
                        <a:pt x="4115" y="1591"/>
                      </a:lnTo>
                      <a:lnTo>
                        <a:pt x="4105" y="1605"/>
                      </a:lnTo>
                      <a:lnTo>
                        <a:pt x="4094" y="1617"/>
                      </a:lnTo>
                      <a:lnTo>
                        <a:pt x="4082" y="1626"/>
                      </a:lnTo>
                      <a:lnTo>
                        <a:pt x="4082" y="1626"/>
                      </a:lnTo>
                      <a:close/>
                      <a:moveTo>
                        <a:pt x="512" y="1598"/>
                      </a:moveTo>
                      <a:lnTo>
                        <a:pt x="512" y="1626"/>
                      </a:lnTo>
                      <a:lnTo>
                        <a:pt x="512" y="1626"/>
                      </a:lnTo>
                      <a:lnTo>
                        <a:pt x="509" y="1627"/>
                      </a:lnTo>
                      <a:lnTo>
                        <a:pt x="505" y="1629"/>
                      </a:lnTo>
                      <a:lnTo>
                        <a:pt x="502" y="1634"/>
                      </a:lnTo>
                      <a:lnTo>
                        <a:pt x="498" y="1640"/>
                      </a:lnTo>
                      <a:lnTo>
                        <a:pt x="498" y="1640"/>
                      </a:lnTo>
                      <a:lnTo>
                        <a:pt x="490" y="1631"/>
                      </a:lnTo>
                      <a:lnTo>
                        <a:pt x="483" y="1624"/>
                      </a:lnTo>
                      <a:lnTo>
                        <a:pt x="477" y="1615"/>
                      </a:lnTo>
                      <a:lnTo>
                        <a:pt x="474" y="1608"/>
                      </a:lnTo>
                      <a:lnTo>
                        <a:pt x="472" y="1600"/>
                      </a:lnTo>
                      <a:lnTo>
                        <a:pt x="471" y="1593"/>
                      </a:lnTo>
                      <a:lnTo>
                        <a:pt x="471" y="1577"/>
                      </a:lnTo>
                      <a:lnTo>
                        <a:pt x="471" y="1577"/>
                      </a:lnTo>
                      <a:lnTo>
                        <a:pt x="472" y="1563"/>
                      </a:lnTo>
                      <a:lnTo>
                        <a:pt x="474" y="1553"/>
                      </a:lnTo>
                      <a:lnTo>
                        <a:pt x="476" y="1544"/>
                      </a:lnTo>
                      <a:lnTo>
                        <a:pt x="477" y="1536"/>
                      </a:lnTo>
                      <a:lnTo>
                        <a:pt x="477" y="1536"/>
                      </a:lnTo>
                      <a:lnTo>
                        <a:pt x="500" y="1567"/>
                      </a:lnTo>
                      <a:lnTo>
                        <a:pt x="509" y="1582"/>
                      </a:lnTo>
                      <a:lnTo>
                        <a:pt x="510" y="1589"/>
                      </a:lnTo>
                      <a:lnTo>
                        <a:pt x="512" y="1598"/>
                      </a:lnTo>
                      <a:lnTo>
                        <a:pt x="512" y="1598"/>
                      </a:lnTo>
                      <a:close/>
                      <a:moveTo>
                        <a:pt x="125" y="1619"/>
                      </a:moveTo>
                      <a:lnTo>
                        <a:pt x="125" y="1619"/>
                      </a:lnTo>
                      <a:lnTo>
                        <a:pt x="121" y="1622"/>
                      </a:lnTo>
                      <a:lnTo>
                        <a:pt x="119" y="1627"/>
                      </a:lnTo>
                      <a:lnTo>
                        <a:pt x="118" y="1633"/>
                      </a:lnTo>
                      <a:lnTo>
                        <a:pt x="118" y="1633"/>
                      </a:lnTo>
                      <a:lnTo>
                        <a:pt x="102" y="1614"/>
                      </a:lnTo>
                      <a:lnTo>
                        <a:pt x="86" y="1591"/>
                      </a:lnTo>
                      <a:lnTo>
                        <a:pt x="74" y="1572"/>
                      </a:lnTo>
                      <a:lnTo>
                        <a:pt x="71" y="1563"/>
                      </a:lnTo>
                      <a:lnTo>
                        <a:pt x="69" y="1557"/>
                      </a:lnTo>
                      <a:lnTo>
                        <a:pt x="69" y="1536"/>
                      </a:lnTo>
                      <a:lnTo>
                        <a:pt x="69" y="1536"/>
                      </a:lnTo>
                      <a:lnTo>
                        <a:pt x="80" y="1541"/>
                      </a:lnTo>
                      <a:lnTo>
                        <a:pt x="88" y="1548"/>
                      </a:lnTo>
                      <a:lnTo>
                        <a:pt x="97" y="1560"/>
                      </a:lnTo>
                      <a:lnTo>
                        <a:pt x="106" y="1572"/>
                      </a:lnTo>
                      <a:lnTo>
                        <a:pt x="118" y="1598"/>
                      </a:lnTo>
                      <a:lnTo>
                        <a:pt x="125" y="1619"/>
                      </a:lnTo>
                      <a:lnTo>
                        <a:pt x="125" y="1619"/>
                      </a:lnTo>
                      <a:close/>
                      <a:moveTo>
                        <a:pt x="131" y="1550"/>
                      </a:moveTo>
                      <a:lnTo>
                        <a:pt x="131" y="1550"/>
                      </a:lnTo>
                      <a:lnTo>
                        <a:pt x="116" y="1532"/>
                      </a:lnTo>
                      <a:lnTo>
                        <a:pt x="102" y="1513"/>
                      </a:lnTo>
                      <a:lnTo>
                        <a:pt x="88" y="1494"/>
                      </a:lnTo>
                      <a:lnTo>
                        <a:pt x="76" y="1474"/>
                      </a:lnTo>
                      <a:lnTo>
                        <a:pt x="76" y="1474"/>
                      </a:lnTo>
                      <a:lnTo>
                        <a:pt x="86" y="1480"/>
                      </a:lnTo>
                      <a:lnTo>
                        <a:pt x="95" y="1487"/>
                      </a:lnTo>
                      <a:lnTo>
                        <a:pt x="104" y="1496"/>
                      </a:lnTo>
                      <a:lnTo>
                        <a:pt x="112" y="1506"/>
                      </a:lnTo>
                      <a:lnTo>
                        <a:pt x="118" y="1517"/>
                      </a:lnTo>
                      <a:lnTo>
                        <a:pt x="125" y="1527"/>
                      </a:lnTo>
                      <a:lnTo>
                        <a:pt x="128" y="1539"/>
                      </a:lnTo>
                      <a:lnTo>
                        <a:pt x="131" y="1550"/>
                      </a:lnTo>
                      <a:lnTo>
                        <a:pt x="131" y="1550"/>
                      </a:lnTo>
                      <a:close/>
                      <a:moveTo>
                        <a:pt x="4069" y="1557"/>
                      </a:moveTo>
                      <a:lnTo>
                        <a:pt x="4069" y="1557"/>
                      </a:lnTo>
                      <a:lnTo>
                        <a:pt x="4069" y="1553"/>
                      </a:lnTo>
                      <a:lnTo>
                        <a:pt x="4069" y="1548"/>
                      </a:lnTo>
                      <a:lnTo>
                        <a:pt x="4072" y="1536"/>
                      </a:lnTo>
                      <a:lnTo>
                        <a:pt x="4077" y="1522"/>
                      </a:lnTo>
                      <a:lnTo>
                        <a:pt x="4088" y="1508"/>
                      </a:lnTo>
                      <a:lnTo>
                        <a:pt x="4098" y="1496"/>
                      </a:lnTo>
                      <a:lnTo>
                        <a:pt x="4108" y="1484"/>
                      </a:lnTo>
                      <a:lnTo>
                        <a:pt x="4120" y="1474"/>
                      </a:lnTo>
                      <a:lnTo>
                        <a:pt x="4131" y="1467"/>
                      </a:lnTo>
                      <a:lnTo>
                        <a:pt x="4131" y="1467"/>
                      </a:lnTo>
                      <a:lnTo>
                        <a:pt x="4119" y="1489"/>
                      </a:lnTo>
                      <a:lnTo>
                        <a:pt x="4103" y="1512"/>
                      </a:lnTo>
                      <a:lnTo>
                        <a:pt x="4069" y="1557"/>
                      </a:lnTo>
                      <a:lnTo>
                        <a:pt x="4069" y="1557"/>
                      </a:lnTo>
                      <a:close/>
                      <a:moveTo>
                        <a:pt x="3986" y="1543"/>
                      </a:moveTo>
                      <a:lnTo>
                        <a:pt x="3986" y="1543"/>
                      </a:lnTo>
                      <a:lnTo>
                        <a:pt x="3975" y="1541"/>
                      </a:lnTo>
                      <a:lnTo>
                        <a:pt x="3965" y="1539"/>
                      </a:lnTo>
                      <a:lnTo>
                        <a:pt x="3958" y="1536"/>
                      </a:lnTo>
                      <a:lnTo>
                        <a:pt x="3958" y="1536"/>
                      </a:lnTo>
                      <a:lnTo>
                        <a:pt x="3963" y="1520"/>
                      </a:lnTo>
                      <a:lnTo>
                        <a:pt x="3970" y="1508"/>
                      </a:lnTo>
                      <a:lnTo>
                        <a:pt x="3980" y="1496"/>
                      </a:lnTo>
                      <a:lnTo>
                        <a:pt x="3992" y="1486"/>
                      </a:lnTo>
                      <a:lnTo>
                        <a:pt x="4006" y="1477"/>
                      </a:lnTo>
                      <a:lnTo>
                        <a:pt x="4020" y="1472"/>
                      </a:lnTo>
                      <a:lnTo>
                        <a:pt x="4034" y="1468"/>
                      </a:lnTo>
                      <a:lnTo>
                        <a:pt x="4048" y="1467"/>
                      </a:lnTo>
                      <a:lnTo>
                        <a:pt x="4048" y="1467"/>
                      </a:lnTo>
                      <a:lnTo>
                        <a:pt x="4036" y="1487"/>
                      </a:lnTo>
                      <a:lnTo>
                        <a:pt x="4022" y="1506"/>
                      </a:lnTo>
                      <a:lnTo>
                        <a:pt x="4005" y="1525"/>
                      </a:lnTo>
                      <a:lnTo>
                        <a:pt x="3986" y="1543"/>
                      </a:lnTo>
                      <a:lnTo>
                        <a:pt x="3986" y="1543"/>
                      </a:lnTo>
                      <a:close/>
                      <a:moveTo>
                        <a:pt x="242" y="1536"/>
                      </a:moveTo>
                      <a:lnTo>
                        <a:pt x="242" y="1536"/>
                      </a:lnTo>
                      <a:lnTo>
                        <a:pt x="239" y="1539"/>
                      </a:lnTo>
                      <a:lnTo>
                        <a:pt x="237" y="1541"/>
                      </a:lnTo>
                      <a:lnTo>
                        <a:pt x="232" y="1543"/>
                      </a:lnTo>
                      <a:lnTo>
                        <a:pt x="221" y="1543"/>
                      </a:lnTo>
                      <a:lnTo>
                        <a:pt x="221" y="1543"/>
                      </a:lnTo>
                      <a:lnTo>
                        <a:pt x="216" y="1543"/>
                      </a:lnTo>
                      <a:lnTo>
                        <a:pt x="211" y="1539"/>
                      </a:lnTo>
                      <a:lnTo>
                        <a:pt x="201" y="1532"/>
                      </a:lnTo>
                      <a:lnTo>
                        <a:pt x="190" y="1522"/>
                      </a:lnTo>
                      <a:lnTo>
                        <a:pt x="180" y="1510"/>
                      </a:lnTo>
                      <a:lnTo>
                        <a:pt x="171" y="1496"/>
                      </a:lnTo>
                      <a:lnTo>
                        <a:pt x="164" y="1484"/>
                      </a:lnTo>
                      <a:lnTo>
                        <a:pt x="161" y="1474"/>
                      </a:lnTo>
                      <a:lnTo>
                        <a:pt x="159" y="1467"/>
                      </a:lnTo>
                      <a:lnTo>
                        <a:pt x="159" y="1467"/>
                      </a:lnTo>
                      <a:lnTo>
                        <a:pt x="166" y="1468"/>
                      </a:lnTo>
                      <a:lnTo>
                        <a:pt x="176" y="1472"/>
                      </a:lnTo>
                      <a:lnTo>
                        <a:pt x="190" y="1477"/>
                      </a:lnTo>
                      <a:lnTo>
                        <a:pt x="204" y="1486"/>
                      </a:lnTo>
                      <a:lnTo>
                        <a:pt x="216" y="1496"/>
                      </a:lnTo>
                      <a:lnTo>
                        <a:pt x="228" y="1508"/>
                      </a:lnTo>
                      <a:lnTo>
                        <a:pt x="237" y="1520"/>
                      </a:lnTo>
                      <a:lnTo>
                        <a:pt x="240" y="1529"/>
                      </a:lnTo>
                      <a:lnTo>
                        <a:pt x="242" y="1536"/>
                      </a:lnTo>
                      <a:lnTo>
                        <a:pt x="242" y="1536"/>
                      </a:lnTo>
                      <a:close/>
                      <a:moveTo>
                        <a:pt x="3930" y="1536"/>
                      </a:moveTo>
                      <a:lnTo>
                        <a:pt x="3916" y="1550"/>
                      </a:lnTo>
                      <a:lnTo>
                        <a:pt x="3916" y="1550"/>
                      </a:lnTo>
                      <a:lnTo>
                        <a:pt x="3902" y="1541"/>
                      </a:lnTo>
                      <a:lnTo>
                        <a:pt x="3889" y="1531"/>
                      </a:lnTo>
                      <a:lnTo>
                        <a:pt x="3878" y="1518"/>
                      </a:lnTo>
                      <a:lnTo>
                        <a:pt x="3870" y="1506"/>
                      </a:lnTo>
                      <a:lnTo>
                        <a:pt x="3863" y="1494"/>
                      </a:lnTo>
                      <a:lnTo>
                        <a:pt x="3857" y="1482"/>
                      </a:lnTo>
                      <a:lnTo>
                        <a:pt x="3856" y="1470"/>
                      </a:lnTo>
                      <a:lnTo>
                        <a:pt x="3854" y="1460"/>
                      </a:lnTo>
                      <a:lnTo>
                        <a:pt x="3854" y="1460"/>
                      </a:lnTo>
                      <a:lnTo>
                        <a:pt x="3866" y="1463"/>
                      </a:lnTo>
                      <a:lnTo>
                        <a:pt x="3880" y="1468"/>
                      </a:lnTo>
                      <a:lnTo>
                        <a:pt x="3892" y="1475"/>
                      </a:lnTo>
                      <a:lnTo>
                        <a:pt x="3902" y="1484"/>
                      </a:lnTo>
                      <a:lnTo>
                        <a:pt x="3913" y="1496"/>
                      </a:lnTo>
                      <a:lnTo>
                        <a:pt x="3920" y="1508"/>
                      </a:lnTo>
                      <a:lnTo>
                        <a:pt x="3927" y="1520"/>
                      </a:lnTo>
                      <a:lnTo>
                        <a:pt x="3930" y="1536"/>
                      </a:lnTo>
                      <a:lnTo>
                        <a:pt x="3930" y="1536"/>
                      </a:lnTo>
                      <a:close/>
                      <a:moveTo>
                        <a:pt x="284" y="1550"/>
                      </a:moveTo>
                      <a:lnTo>
                        <a:pt x="284" y="1550"/>
                      </a:lnTo>
                      <a:lnTo>
                        <a:pt x="280" y="1546"/>
                      </a:lnTo>
                      <a:lnTo>
                        <a:pt x="279" y="1541"/>
                      </a:lnTo>
                      <a:lnTo>
                        <a:pt x="277" y="1529"/>
                      </a:lnTo>
                      <a:lnTo>
                        <a:pt x="277" y="1529"/>
                      </a:lnTo>
                      <a:lnTo>
                        <a:pt x="279" y="1518"/>
                      </a:lnTo>
                      <a:lnTo>
                        <a:pt x="282" y="1506"/>
                      </a:lnTo>
                      <a:lnTo>
                        <a:pt x="287" y="1494"/>
                      </a:lnTo>
                      <a:lnTo>
                        <a:pt x="296" y="1484"/>
                      </a:lnTo>
                      <a:lnTo>
                        <a:pt x="306" y="1474"/>
                      </a:lnTo>
                      <a:lnTo>
                        <a:pt x="318" y="1467"/>
                      </a:lnTo>
                      <a:lnTo>
                        <a:pt x="330" y="1461"/>
                      </a:lnTo>
                      <a:lnTo>
                        <a:pt x="346" y="1460"/>
                      </a:lnTo>
                      <a:lnTo>
                        <a:pt x="346" y="1460"/>
                      </a:lnTo>
                      <a:lnTo>
                        <a:pt x="336" y="1484"/>
                      </a:lnTo>
                      <a:lnTo>
                        <a:pt x="325" y="1510"/>
                      </a:lnTo>
                      <a:lnTo>
                        <a:pt x="318" y="1522"/>
                      </a:lnTo>
                      <a:lnTo>
                        <a:pt x="310" y="1534"/>
                      </a:lnTo>
                      <a:lnTo>
                        <a:pt x="298" y="1543"/>
                      </a:lnTo>
                      <a:lnTo>
                        <a:pt x="284" y="1550"/>
                      </a:lnTo>
                      <a:lnTo>
                        <a:pt x="284" y="1550"/>
                      </a:lnTo>
                      <a:close/>
                      <a:moveTo>
                        <a:pt x="3826" y="1501"/>
                      </a:moveTo>
                      <a:lnTo>
                        <a:pt x="3806" y="1501"/>
                      </a:lnTo>
                      <a:lnTo>
                        <a:pt x="3806" y="1501"/>
                      </a:lnTo>
                      <a:lnTo>
                        <a:pt x="3807" y="1543"/>
                      </a:lnTo>
                      <a:lnTo>
                        <a:pt x="3809" y="1563"/>
                      </a:lnTo>
                      <a:lnTo>
                        <a:pt x="3813" y="1584"/>
                      </a:lnTo>
                      <a:lnTo>
                        <a:pt x="3813" y="1584"/>
                      </a:lnTo>
                      <a:lnTo>
                        <a:pt x="3788" y="1595"/>
                      </a:lnTo>
                      <a:lnTo>
                        <a:pt x="3764" y="1605"/>
                      </a:lnTo>
                      <a:lnTo>
                        <a:pt x="3764" y="1605"/>
                      </a:lnTo>
                      <a:lnTo>
                        <a:pt x="3762" y="1581"/>
                      </a:lnTo>
                      <a:lnTo>
                        <a:pt x="3757" y="1551"/>
                      </a:lnTo>
                      <a:lnTo>
                        <a:pt x="3752" y="1525"/>
                      </a:lnTo>
                      <a:lnTo>
                        <a:pt x="3750" y="1508"/>
                      </a:lnTo>
                      <a:lnTo>
                        <a:pt x="3750" y="1508"/>
                      </a:lnTo>
                      <a:lnTo>
                        <a:pt x="3752" y="1496"/>
                      </a:lnTo>
                      <a:lnTo>
                        <a:pt x="3755" y="1489"/>
                      </a:lnTo>
                      <a:lnTo>
                        <a:pt x="3759" y="1484"/>
                      </a:lnTo>
                      <a:lnTo>
                        <a:pt x="3764" y="1480"/>
                      </a:lnTo>
                      <a:lnTo>
                        <a:pt x="3764" y="1480"/>
                      </a:lnTo>
                      <a:lnTo>
                        <a:pt x="3768" y="1503"/>
                      </a:lnTo>
                      <a:lnTo>
                        <a:pt x="3769" y="1525"/>
                      </a:lnTo>
                      <a:lnTo>
                        <a:pt x="3768" y="1551"/>
                      </a:lnTo>
                      <a:lnTo>
                        <a:pt x="3764" y="1577"/>
                      </a:lnTo>
                      <a:lnTo>
                        <a:pt x="3792" y="1577"/>
                      </a:lnTo>
                      <a:lnTo>
                        <a:pt x="3792" y="1577"/>
                      </a:lnTo>
                      <a:lnTo>
                        <a:pt x="3795" y="1546"/>
                      </a:lnTo>
                      <a:lnTo>
                        <a:pt x="3797" y="1515"/>
                      </a:lnTo>
                      <a:lnTo>
                        <a:pt x="3795" y="1484"/>
                      </a:lnTo>
                      <a:lnTo>
                        <a:pt x="3792" y="1453"/>
                      </a:lnTo>
                      <a:lnTo>
                        <a:pt x="3826" y="1418"/>
                      </a:lnTo>
                      <a:lnTo>
                        <a:pt x="3826" y="1501"/>
                      </a:lnTo>
                      <a:close/>
                      <a:moveTo>
                        <a:pt x="401" y="1446"/>
                      </a:moveTo>
                      <a:lnTo>
                        <a:pt x="401" y="1446"/>
                      </a:lnTo>
                      <a:lnTo>
                        <a:pt x="403" y="1508"/>
                      </a:lnTo>
                      <a:lnTo>
                        <a:pt x="405" y="1539"/>
                      </a:lnTo>
                      <a:lnTo>
                        <a:pt x="408" y="1570"/>
                      </a:lnTo>
                      <a:lnTo>
                        <a:pt x="436" y="1570"/>
                      </a:lnTo>
                      <a:lnTo>
                        <a:pt x="436" y="1570"/>
                      </a:lnTo>
                      <a:lnTo>
                        <a:pt x="432" y="1567"/>
                      </a:lnTo>
                      <a:lnTo>
                        <a:pt x="429" y="1562"/>
                      </a:lnTo>
                      <a:lnTo>
                        <a:pt x="426" y="1550"/>
                      </a:lnTo>
                      <a:lnTo>
                        <a:pt x="426" y="1538"/>
                      </a:lnTo>
                      <a:lnTo>
                        <a:pt x="427" y="1524"/>
                      </a:lnTo>
                      <a:lnTo>
                        <a:pt x="429" y="1512"/>
                      </a:lnTo>
                      <a:lnTo>
                        <a:pt x="432" y="1499"/>
                      </a:lnTo>
                      <a:lnTo>
                        <a:pt x="438" y="1493"/>
                      </a:lnTo>
                      <a:lnTo>
                        <a:pt x="443" y="1487"/>
                      </a:lnTo>
                      <a:lnTo>
                        <a:pt x="443" y="1487"/>
                      </a:lnTo>
                      <a:lnTo>
                        <a:pt x="445" y="1501"/>
                      </a:lnTo>
                      <a:lnTo>
                        <a:pt x="445" y="1515"/>
                      </a:lnTo>
                      <a:lnTo>
                        <a:pt x="443" y="1543"/>
                      </a:lnTo>
                      <a:lnTo>
                        <a:pt x="441" y="1574"/>
                      </a:lnTo>
                      <a:lnTo>
                        <a:pt x="441" y="1589"/>
                      </a:lnTo>
                      <a:lnTo>
                        <a:pt x="443" y="1605"/>
                      </a:lnTo>
                      <a:lnTo>
                        <a:pt x="443" y="1605"/>
                      </a:lnTo>
                      <a:lnTo>
                        <a:pt x="431" y="1600"/>
                      </a:lnTo>
                      <a:lnTo>
                        <a:pt x="419" y="1595"/>
                      </a:lnTo>
                      <a:lnTo>
                        <a:pt x="403" y="1593"/>
                      </a:lnTo>
                      <a:lnTo>
                        <a:pt x="387" y="1591"/>
                      </a:lnTo>
                      <a:lnTo>
                        <a:pt x="387" y="1591"/>
                      </a:lnTo>
                      <a:lnTo>
                        <a:pt x="391" y="1574"/>
                      </a:lnTo>
                      <a:lnTo>
                        <a:pt x="394" y="1553"/>
                      </a:lnTo>
                      <a:lnTo>
                        <a:pt x="398" y="1531"/>
                      </a:lnTo>
                      <a:lnTo>
                        <a:pt x="401" y="1501"/>
                      </a:lnTo>
                      <a:lnTo>
                        <a:pt x="401" y="1501"/>
                      </a:lnTo>
                      <a:lnTo>
                        <a:pt x="401" y="1499"/>
                      </a:lnTo>
                      <a:lnTo>
                        <a:pt x="400" y="1498"/>
                      </a:lnTo>
                      <a:lnTo>
                        <a:pt x="396" y="1496"/>
                      </a:lnTo>
                      <a:lnTo>
                        <a:pt x="387" y="1494"/>
                      </a:lnTo>
                      <a:lnTo>
                        <a:pt x="387" y="1494"/>
                      </a:lnTo>
                      <a:lnTo>
                        <a:pt x="377" y="1496"/>
                      </a:lnTo>
                      <a:lnTo>
                        <a:pt x="374" y="1496"/>
                      </a:lnTo>
                      <a:lnTo>
                        <a:pt x="372" y="1498"/>
                      </a:lnTo>
                      <a:lnTo>
                        <a:pt x="370" y="1503"/>
                      </a:lnTo>
                      <a:lnTo>
                        <a:pt x="367" y="1508"/>
                      </a:lnTo>
                      <a:lnTo>
                        <a:pt x="367" y="1508"/>
                      </a:lnTo>
                      <a:lnTo>
                        <a:pt x="370" y="1480"/>
                      </a:lnTo>
                      <a:lnTo>
                        <a:pt x="372" y="1453"/>
                      </a:lnTo>
                      <a:lnTo>
                        <a:pt x="370" y="1427"/>
                      </a:lnTo>
                      <a:lnTo>
                        <a:pt x="367" y="1404"/>
                      </a:lnTo>
                      <a:lnTo>
                        <a:pt x="367" y="1404"/>
                      </a:lnTo>
                      <a:lnTo>
                        <a:pt x="387" y="1425"/>
                      </a:lnTo>
                      <a:lnTo>
                        <a:pt x="394" y="1435"/>
                      </a:lnTo>
                      <a:lnTo>
                        <a:pt x="401" y="1446"/>
                      </a:lnTo>
                      <a:lnTo>
                        <a:pt x="401" y="1446"/>
                      </a:lnTo>
                      <a:close/>
                      <a:moveTo>
                        <a:pt x="3958" y="1404"/>
                      </a:moveTo>
                      <a:lnTo>
                        <a:pt x="3958" y="1404"/>
                      </a:lnTo>
                      <a:lnTo>
                        <a:pt x="3958" y="1396"/>
                      </a:lnTo>
                      <a:lnTo>
                        <a:pt x="3960" y="1392"/>
                      </a:lnTo>
                      <a:lnTo>
                        <a:pt x="3961" y="1391"/>
                      </a:lnTo>
                      <a:lnTo>
                        <a:pt x="3965" y="1391"/>
                      </a:lnTo>
                      <a:lnTo>
                        <a:pt x="3965" y="1391"/>
                      </a:lnTo>
                      <a:lnTo>
                        <a:pt x="3961" y="1394"/>
                      </a:lnTo>
                      <a:lnTo>
                        <a:pt x="3960" y="1399"/>
                      </a:lnTo>
                      <a:lnTo>
                        <a:pt x="3958" y="1404"/>
                      </a:lnTo>
                      <a:lnTo>
                        <a:pt x="3958" y="1404"/>
                      </a:lnTo>
                      <a:close/>
                      <a:moveTo>
                        <a:pt x="242" y="1391"/>
                      </a:moveTo>
                      <a:lnTo>
                        <a:pt x="242" y="1391"/>
                      </a:lnTo>
                      <a:lnTo>
                        <a:pt x="242" y="1392"/>
                      </a:lnTo>
                      <a:lnTo>
                        <a:pt x="239" y="1394"/>
                      </a:lnTo>
                      <a:lnTo>
                        <a:pt x="235" y="1391"/>
                      </a:lnTo>
                      <a:lnTo>
                        <a:pt x="242" y="1391"/>
                      </a:lnTo>
                      <a:close/>
                      <a:moveTo>
                        <a:pt x="3999" y="1453"/>
                      </a:moveTo>
                      <a:lnTo>
                        <a:pt x="3972" y="1446"/>
                      </a:lnTo>
                      <a:lnTo>
                        <a:pt x="3972" y="1446"/>
                      </a:lnTo>
                      <a:lnTo>
                        <a:pt x="3979" y="1435"/>
                      </a:lnTo>
                      <a:lnTo>
                        <a:pt x="3986" y="1425"/>
                      </a:lnTo>
                      <a:lnTo>
                        <a:pt x="3994" y="1413"/>
                      </a:lnTo>
                      <a:lnTo>
                        <a:pt x="4006" y="1403"/>
                      </a:lnTo>
                      <a:lnTo>
                        <a:pt x="4017" y="1394"/>
                      </a:lnTo>
                      <a:lnTo>
                        <a:pt x="4029" y="1387"/>
                      </a:lnTo>
                      <a:lnTo>
                        <a:pt x="4043" y="1380"/>
                      </a:lnTo>
                      <a:lnTo>
                        <a:pt x="4055" y="1377"/>
                      </a:lnTo>
                      <a:lnTo>
                        <a:pt x="4055" y="1377"/>
                      </a:lnTo>
                      <a:lnTo>
                        <a:pt x="4048" y="1394"/>
                      </a:lnTo>
                      <a:lnTo>
                        <a:pt x="4036" y="1415"/>
                      </a:lnTo>
                      <a:lnTo>
                        <a:pt x="4018" y="1435"/>
                      </a:lnTo>
                      <a:lnTo>
                        <a:pt x="4010" y="1444"/>
                      </a:lnTo>
                      <a:lnTo>
                        <a:pt x="3999" y="1453"/>
                      </a:lnTo>
                      <a:lnTo>
                        <a:pt x="3999" y="1453"/>
                      </a:lnTo>
                      <a:close/>
                      <a:moveTo>
                        <a:pt x="228" y="1439"/>
                      </a:moveTo>
                      <a:lnTo>
                        <a:pt x="228" y="1439"/>
                      </a:lnTo>
                      <a:lnTo>
                        <a:pt x="228" y="1449"/>
                      </a:lnTo>
                      <a:lnTo>
                        <a:pt x="225" y="1454"/>
                      </a:lnTo>
                      <a:lnTo>
                        <a:pt x="221" y="1460"/>
                      </a:lnTo>
                      <a:lnTo>
                        <a:pt x="221" y="1460"/>
                      </a:lnTo>
                      <a:lnTo>
                        <a:pt x="206" y="1451"/>
                      </a:lnTo>
                      <a:lnTo>
                        <a:pt x="194" y="1442"/>
                      </a:lnTo>
                      <a:lnTo>
                        <a:pt x="182" y="1434"/>
                      </a:lnTo>
                      <a:lnTo>
                        <a:pt x="171" y="1423"/>
                      </a:lnTo>
                      <a:lnTo>
                        <a:pt x="161" y="1413"/>
                      </a:lnTo>
                      <a:lnTo>
                        <a:pt x="154" y="1401"/>
                      </a:lnTo>
                      <a:lnTo>
                        <a:pt x="149" y="1389"/>
                      </a:lnTo>
                      <a:lnTo>
                        <a:pt x="145" y="1377"/>
                      </a:lnTo>
                      <a:lnTo>
                        <a:pt x="145" y="1377"/>
                      </a:lnTo>
                      <a:lnTo>
                        <a:pt x="152" y="1378"/>
                      </a:lnTo>
                      <a:lnTo>
                        <a:pt x="163" y="1382"/>
                      </a:lnTo>
                      <a:lnTo>
                        <a:pt x="176" y="1389"/>
                      </a:lnTo>
                      <a:lnTo>
                        <a:pt x="190" y="1397"/>
                      </a:lnTo>
                      <a:lnTo>
                        <a:pt x="202" y="1408"/>
                      </a:lnTo>
                      <a:lnTo>
                        <a:pt x="214" y="1418"/>
                      </a:lnTo>
                      <a:lnTo>
                        <a:pt x="223" y="1429"/>
                      </a:lnTo>
                      <a:lnTo>
                        <a:pt x="228" y="1439"/>
                      </a:lnTo>
                      <a:lnTo>
                        <a:pt x="228" y="1439"/>
                      </a:lnTo>
                      <a:close/>
                      <a:moveTo>
                        <a:pt x="3937" y="1446"/>
                      </a:moveTo>
                      <a:lnTo>
                        <a:pt x="3937" y="1446"/>
                      </a:lnTo>
                      <a:lnTo>
                        <a:pt x="3937" y="1448"/>
                      </a:lnTo>
                      <a:lnTo>
                        <a:pt x="3935" y="1449"/>
                      </a:lnTo>
                      <a:lnTo>
                        <a:pt x="3932" y="1451"/>
                      </a:lnTo>
                      <a:lnTo>
                        <a:pt x="3923" y="1453"/>
                      </a:lnTo>
                      <a:lnTo>
                        <a:pt x="3923" y="1453"/>
                      </a:lnTo>
                      <a:lnTo>
                        <a:pt x="3920" y="1453"/>
                      </a:lnTo>
                      <a:lnTo>
                        <a:pt x="3915" y="1451"/>
                      </a:lnTo>
                      <a:lnTo>
                        <a:pt x="3906" y="1444"/>
                      </a:lnTo>
                      <a:lnTo>
                        <a:pt x="3897" y="1434"/>
                      </a:lnTo>
                      <a:lnTo>
                        <a:pt x="3889" y="1423"/>
                      </a:lnTo>
                      <a:lnTo>
                        <a:pt x="3880" y="1411"/>
                      </a:lnTo>
                      <a:lnTo>
                        <a:pt x="3873" y="1401"/>
                      </a:lnTo>
                      <a:lnTo>
                        <a:pt x="3870" y="1391"/>
                      </a:lnTo>
                      <a:lnTo>
                        <a:pt x="3868" y="1384"/>
                      </a:lnTo>
                      <a:lnTo>
                        <a:pt x="3868" y="1384"/>
                      </a:lnTo>
                      <a:lnTo>
                        <a:pt x="3868" y="1373"/>
                      </a:lnTo>
                      <a:lnTo>
                        <a:pt x="3870" y="1371"/>
                      </a:lnTo>
                      <a:lnTo>
                        <a:pt x="3871" y="1371"/>
                      </a:lnTo>
                      <a:lnTo>
                        <a:pt x="3873" y="1371"/>
                      </a:lnTo>
                      <a:lnTo>
                        <a:pt x="3875" y="1370"/>
                      </a:lnTo>
                      <a:lnTo>
                        <a:pt x="3875" y="1370"/>
                      </a:lnTo>
                      <a:lnTo>
                        <a:pt x="3894" y="1384"/>
                      </a:lnTo>
                      <a:lnTo>
                        <a:pt x="3915" y="1403"/>
                      </a:lnTo>
                      <a:lnTo>
                        <a:pt x="3923" y="1413"/>
                      </a:lnTo>
                      <a:lnTo>
                        <a:pt x="3930" y="1423"/>
                      </a:lnTo>
                      <a:lnTo>
                        <a:pt x="3935" y="1435"/>
                      </a:lnTo>
                      <a:lnTo>
                        <a:pt x="3937" y="1446"/>
                      </a:lnTo>
                      <a:lnTo>
                        <a:pt x="3937" y="1446"/>
                      </a:lnTo>
                      <a:close/>
                      <a:moveTo>
                        <a:pt x="291" y="1453"/>
                      </a:moveTo>
                      <a:lnTo>
                        <a:pt x="263" y="1453"/>
                      </a:lnTo>
                      <a:lnTo>
                        <a:pt x="263" y="1453"/>
                      </a:lnTo>
                      <a:lnTo>
                        <a:pt x="266" y="1439"/>
                      </a:lnTo>
                      <a:lnTo>
                        <a:pt x="270" y="1427"/>
                      </a:lnTo>
                      <a:lnTo>
                        <a:pt x="275" y="1416"/>
                      </a:lnTo>
                      <a:lnTo>
                        <a:pt x="280" y="1406"/>
                      </a:lnTo>
                      <a:lnTo>
                        <a:pt x="292" y="1391"/>
                      </a:lnTo>
                      <a:lnTo>
                        <a:pt x="306" y="1378"/>
                      </a:lnTo>
                      <a:lnTo>
                        <a:pt x="318" y="1371"/>
                      </a:lnTo>
                      <a:lnTo>
                        <a:pt x="329" y="1370"/>
                      </a:lnTo>
                      <a:lnTo>
                        <a:pt x="334" y="1370"/>
                      </a:lnTo>
                      <a:lnTo>
                        <a:pt x="336" y="1371"/>
                      </a:lnTo>
                      <a:lnTo>
                        <a:pt x="339" y="1373"/>
                      </a:lnTo>
                      <a:lnTo>
                        <a:pt x="339" y="1377"/>
                      </a:lnTo>
                      <a:lnTo>
                        <a:pt x="339" y="1377"/>
                      </a:lnTo>
                      <a:lnTo>
                        <a:pt x="337" y="1385"/>
                      </a:lnTo>
                      <a:lnTo>
                        <a:pt x="334" y="1394"/>
                      </a:lnTo>
                      <a:lnTo>
                        <a:pt x="329" y="1404"/>
                      </a:lnTo>
                      <a:lnTo>
                        <a:pt x="323" y="1415"/>
                      </a:lnTo>
                      <a:lnTo>
                        <a:pt x="306" y="1435"/>
                      </a:lnTo>
                      <a:lnTo>
                        <a:pt x="291" y="1453"/>
                      </a:lnTo>
                      <a:lnTo>
                        <a:pt x="291" y="1453"/>
                      </a:lnTo>
                      <a:close/>
                      <a:moveTo>
                        <a:pt x="3951" y="1349"/>
                      </a:moveTo>
                      <a:lnTo>
                        <a:pt x="3951" y="1349"/>
                      </a:lnTo>
                      <a:lnTo>
                        <a:pt x="3947" y="1354"/>
                      </a:lnTo>
                      <a:lnTo>
                        <a:pt x="3946" y="1358"/>
                      </a:lnTo>
                      <a:lnTo>
                        <a:pt x="3944" y="1361"/>
                      </a:lnTo>
                      <a:lnTo>
                        <a:pt x="3941" y="1361"/>
                      </a:lnTo>
                      <a:lnTo>
                        <a:pt x="3930" y="1363"/>
                      </a:lnTo>
                      <a:lnTo>
                        <a:pt x="3930" y="1363"/>
                      </a:lnTo>
                      <a:lnTo>
                        <a:pt x="3925" y="1363"/>
                      </a:lnTo>
                      <a:lnTo>
                        <a:pt x="3921" y="1361"/>
                      </a:lnTo>
                      <a:lnTo>
                        <a:pt x="3915" y="1354"/>
                      </a:lnTo>
                      <a:lnTo>
                        <a:pt x="3902" y="1342"/>
                      </a:lnTo>
                      <a:lnTo>
                        <a:pt x="3930" y="1314"/>
                      </a:lnTo>
                      <a:lnTo>
                        <a:pt x="3930" y="1314"/>
                      </a:lnTo>
                      <a:lnTo>
                        <a:pt x="3935" y="1321"/>
                      </a:lnTo>
                      <a:lnTo>
                        <a:pt x="3941" y="1328"/>
                      </a:lnTo>
                      <a:lnTo>
                        <a:pt x="3951" y="1349"/>
                      </a:lnTo>
                      <a:lnTo>
                        <a:pt x="3951" y="1349"/>
                      </a:lnTo>
                      <a:close/>
                      <a:moveTo>
                        <a:pt x="298" y="1342"/>
                      </a:moveTo>
                      <a:lnTo>
                        <a:pt x="298" y="1342"/>
                      </a:lnTo>
                      <a:lnTo>
                        <a:pt x="291" y="1347"/>
                      </a:lnTo>
                      <a:lnTo>
                        <a:pt x="284" y="1352"/>
                      </a:lnTo>
                      <a:lnTo>
                        <a:pt x="263" y="1363"/>
                      </a:lnTo>
                      <a:lnTo>
                        <a:pt x="263" y="1363"/>
                      </a:lnTo>
                      <a:lnTo>
                        <a:pt x="259" y="1359"/>
                      </a:lnTo>
                      <a:lnTo>
                        <a:pt x="258" y="1358"/>
                      </a:lnTo>
                      <a:lnTo>
                        <a:pt x="256" y="1352"/>
                      </a:lnTo>
                      <a:lnTo>
                        <a:pt x="256" y="1342"/>
                      </a:lnTo>
                      <a:lnTo>
                        <a:pt x="256" y="1342"/>
                      </a:lnTo>
                      <a:lnTo>
                        <a:pt x="258" y="1333"/>
                      </a:lnTo>
                      <a:lnTo>
                        <a:pt x="261" y="1325"/>
                      </a:lnTo>
                      <a:lnTo>
                        <a:pt x="265" y="1320"/>
                      </a:lnTo>
                      <a:lnTo>
                        <a:pt x="270" y="1314"/>
                      </a:lnTo>
                      <a:lnTo>
                        <a:pt x="298" y="1342"/>
                      </a:lnTo>
                      <a:close/>
                      <a:moveTo>
                        <a:pt x="4027" y="1342"/>
                      </a:moveTo>
                      <a:lnTo>
                        <a:pt x="4027" y="1342"/>
                      </a:lnTo>
                      <a:lnTo>
                        <a:pt x="4017" y="1351"/>
                      </a:lnTo>
                      <a:lnTo>
                        <a:pt x="4008" y="1356"/>
                      </a:lnTo>
                      <a:lnTo>
                        <a:pt x="3999" y="1359"/>
                      </a:lnTo>
                      <a:lnTo>
                        <a:pt x="3992" y="1361"/>
                      </a:lnTo>
                      <a:lnTo>
                        <a:pt x="3987" y="1359"/>
                      </a:lnTo>
                      <a:lnTo>
                        <a:pt x="3982" y="1358"/>
                      </a:lnTo>
                      <a:lnTo>
                        <a:pt x="3980" y="1354"/>
                      </a:lnTo>
                      <a:lnTo>
                        <a:pt x="3979" y="1349"/>
                      </a:lnTo>
                      <a:lnTo>
                        <a:pt x="3979" y="1349"/>
                      </a:lnTo>
                      <a:lnTo>
                        <a:pt x="3979" y="1342"/>
                      </a:lnTo>
                      <a:lnTo>
                        <a:pt x="3982" y="1333"/>
                      </a:lnTo>
                      <a:lnTo>
                        <a:pt x="3986" y="1327"/>
                      </a:lnTo>
                      <a:lnTo>
                        <a:pt x="3991" y="1321"/>
                      </a:lnTo>
                      <a:lnTo>
                        <a:pt x="4003" y="1309"/>
                      </a:lnTo>
                      <a:lnTo>
                        <a:pt x="4018" y="1299"/>
                      </a:lnTo>
                      <a:lnTo>
                        <a:pt x="4034" y="1292"/>
                      </a:lnTo>
                      <a:lnTo>
                        <a:pt x="4050" y="1288"/>
                      </a:lnTo>
                      <a:lnTo>
                        <a:pt x="4060" y="1285"/>
                      </a:lnTo>
                      <a:lnTo>
                        <a:pt x="4069" y="1287"/>
                      </a:lnTo>
                      <a:lnTo>
                        <a:pt x="4069" y="1287"/>
                      </a:lnTo>
                      <a:lnTo>
                        <a:pt x="4048" y="1316"/>
                      </a:lnTo>
                      <a:lnTo>
                        <a:pt x="4037" y="1330"/>
                      </a:lnTo>
                      <a:lnTo>
                        <a:pt x="4027" y="1342"/>
                      </a:lnTo>
                      <a:lnTo>
                        <a:pt x="4027" y="1342"/>
                      </a:lnTo>
                      <a:close/>
                      <a:moveTo>
                        <a:pt x="3979" y="1294"/>
                      </a:moveTo>
                      <a:lnTo>
                        <a:pt x="3965" y="1308"/>
                      </a:lnTo>
                      <a:lnTo>
                        <a:pt x="3965" y="1308"/>
                      </a:lnTo>
                      <a:lnTo>
                        <a:pt x="3963" y="1302"/>
                      </a:lnTo>
                      <a:lnTo>
                        <a:pt x="3963" y="1297"/>
                      </a:lnTo>
                      <a:lnTo>
                        <a:pt x="3961" y="1292"/>
                      </a:lnTo>
                      <a:lnTo>
                        <a:pt x="3965" y="1287"/>
                      </a:lnTo>
                      <a:lnTo>
                        <a:pt x="3965" y="1287"/>
                      </a:lnTo>
                      <a:lnTo>
                        <a:pt x="3970" y="1290"/>
                      </a:lnTo>
                      <a:lnTo>
                        <a:pt x="3973" y="1292"/>
                      </a:lnTo>
                      <a:lnTo>
                        <a:pt x="3979" y="1294"/>
                      </a:lnTo>
                      <a:lnTo>
                        <a:pt x="3979" y="1294"/>
                      </a:lnTo>
                      <a:close/>
                      <a:moveTo>
                        <a:pt x="235" y="1308"/>
                      </a:moveTo>
                      <a:lnTo>
                        <a:pt x="221" y="1294"/>
                      </a:lnTo>
                      <a:lnTo>
                        <a:pt x="221" y="1294"/>
                      </a:lnTo>
                      <a:lnTo>
                        <a:pt x="227" y="1292"/>
                      </a:lnTo>
                      <a:lnTo>
                        <a:pt x="230" y="1290"/>
                      </a:lnTo>
                      <a:lnTo>
                        <a:pt x="235" y="1287"/>
                      </a:lnTo>
                      <a:lnTo>
                        <a:pt x="235" y="1287"/>
                      </a:lnTo>
                      <a:lnTo>
                        <a:pt x="239" y="1290"/>
                      </a:lnTo>
                      <a:lnTo>
                        <a:pt x="240" y="1294"/>
                      </a:lnTo>
                      <a:lnTo>
                        <a:pt x="239" y="1299"/>
                      </a:lnTo>
                      <a:lnTo>
                        <a:pt x="235" y="1308"/>
                      </a:lnTo>
                      <a:lnTo>
                        <a:pt x="235" y="1308"/>
                      </a:lnTo>
                      <a:close/>
                      <a:moveTo>
                        <a:pt x="221" y="1342"/>
                      </a:moveTo>
                      <a:lnTo>
                        <a:pt x="221" y="1363"/>
                      </a:lnTo>
                      <a:lnTo>
                        <a:pt x="201" y="1363"/>
                      </a:lnTo>
                      <a:lnTo>
                        <a:pt x="201" y="1363"/>
                      </a:lnTo>
                      <a:lnTo>
                        <a:pt x="178" y="1346"/>
                      </a:lnTo>
                      <a:lnTo>
                        <a:pt x="157" y="1325"/>
                      </a:lnTo>
                      <a:lnTo>
                        <a:pt x="147" y="1314"/>
                      </a:lnTo>
                      <a:lnTo>
                        <a:pt x="142" y="1304"/>
                      </a:lnTo>
                      <a:lnTo>
                        <a:pt x="138" y="1295"/>
                      </a:lnTo>
                      <a:lnTo>
                        <a:pt x="138" y="1290"/>
                      </a:lnTo>
                      <a:lnTo>
                        <a:pt x="138" y="1287"/>
                      </a:lnTo>
                      <a:lnTo>
                        <a:pt x="138" y="1287"/>
                      </a:lnTo>
                      <a:lnTo>
                        <a:pt x="145" y="1288"/>
                      </a:lnTo>
                      <a:lnTo>
                        <a:pt x="156" y="1290"/>
                      </a:lnTo>
                      <a:lnTo>
                        <a:pt x="170" y="1295"/>
                      </a:lnTo>
                      <a:lnTo>
                        <a:pt x="183" y="1301"/>
                      </a:lnTo>
                      <a:lnTo>
                        <a:pt x="195" y="1309"/>
                      </a:lnTo>
                      <a:lnTo>
                        <a:pt x="208" y="1320"/>
                      </a:lnTo>
                      <a:lnTo>
                        <a:pt x="216" y="1330"/>
                      </a:lnTo>
                      <a:lnTo>
                        <a:pt x="220" y="1335"/>
                      </a:lnTo>
                      <a:lnTo>
                        <a:pt x="221" y="1342"/>
                      </a:lnTo>
                      <a:lnTo>
                        <a:pt x="221" y="1342"/>
                      </a:lnTo>
                      <a:close/>
                      <a:moveTo>
                        <a:pt x="125" y="1418"/>
                      </a:moveTo>
                      <a:lnTo>
                        <a:pt x="125" y="1418"/>
                      </a:lnTo>
                      <a:lnTo>
                        <a:pt x="119" y="1420"/>
                      </a:lnTo>
                      <a:lnTo>
                        <a:pt x="116" y="1422"/>
                      </a:lnTo>
                      <a:lnTo>
                        <a:pt x="112" y="1427"/>
                      </a:lnTo>
                      <a:lnTo>
                        <a:pt x="111" y="1432"/>
                      </a:lnTo>
                      <a:lnTo>
                        <a:pt x="111" y="1432"/>
                      </a:lnTo>
                      <a:lnTo>
                        <a:pt x="102" y="1408"/>
                      </a:lnTo>
                      <a:lnTo>
                        <a:pt x="92" y="1378"/>
                      </a:lnTo>
                      <a:lnTo>
                        <a:pt x="81" y="1352"/>
                      </a:lnTo>
                      <a:lnTo>
                        <a:pt x="78" y="1342"/>
                      </a:lnTo>
                      <a:lnTo>
                        <a:pt x="76" y="1335"/>
                      </a:lnTo>
                      <a:lnTo>
                        <a:pt x="76" y="1287"/>
                      </a:lnTo>
                      <a:lnTo>
                        <a:pt x="76" y="1287"/>
                      </a:lnTo>
                      <a:lnTo>
                        <a:pt x="85" y="1292"/>
                      </a:lnTo>
                      <a:lnTo>
                        <a:pt x="93" y="1299"/>
                      </a:lnTo>
                      <a:lnTo>
                        <a:pt x="99" y="1306"/>
                      </a:lnTo>
                      <a:lnTo>
                        <a:pt x="104" y="1313"/>
                      </a:lnTo>
                      <a:lnTo>
                        <a:pt x="107" y="1320"/>
                      </a:lnTo>
                      <a:lnTo>
                        <a:pt x="111" y="1328"/>
                      </a:lnTo>
                      <a:lnTo>
                        <a:pt x="114" y="1344"/>
                      </a:lnTo>
                      <a:lnTo>
                        <a:pt x="116" y="1382"/>
                      </a:lnTo>
                      <a:lnTo>
                        <a:pt x="119" y="1399"/>
                      </a:lnTo>
                      <a:lnTo>
                        <a:pt x="125" y="1418"/>
                      </a:lnTo>
                      <a:lnTo>
                        <a:pt x="125" y="1418"/>
                      </a:lnTo>
                      <a:close/>
                      <a:moveTo>
                        <a:pt x="567" y="1252"/>
                      </a:moveTo>
                      <a:lnTo>
                        <a:pt x="567" y="1252"/>
                      </a:lnTo>
                      <a:lnTo>
                        <a:pt x="571" y="1247"/>
                      </a:lnTo>
                      <a:lnTo>
                        <a:pt x="573" y="1244"/>
                      </a:lnTo>
                      <a:lnTo>
                        <a:pt x="574" y="1238"/>
                      </a:lnTo>
                      <a:lnTo>
                        <a:pt x="574" y="1238"/>
                      </a:lnTo>
                      <a:lnTo>
                        <a:pt x="574" y="1247"/>
                      </a:lnTo>
                      <a:lnTo>
                        <a:pt x="571" y="1250"/>
                      </a:lnTo>
                      <a:lnTo>
                        <a:pt x="567" y="1252"/>
                      </a:lnTo>
                      <a:lnTo>
                        <a:pt x="567" y="1252"/>
                      </a:lnTo>
                      <a:close/>
                      <a:moveTo>
                        <a:pt x="3633" y="1252"/>
                      </a:moveTo>
                      <a:lnTo>
                        <a:pt x="3633" y="1252"/>
                      </a:lnTo>
                      <a:lnTo>
                        <a:pt x="3629" y="1247"/>
                      </a:lnTo>
                      <a:lnTo>
                        <a:pt x="3627" y="1242"/>
                      </a:lnTo>
                      <a:lnTo>
                        <a:pt x="3626" y="1231"/>
                      </a:lnTo>
                      <a:lnTo>
                        <a:pt x="3626" y="1231"/>
                      </a:lnTo>
                      <a:lnTo>
                        <a:pt x="3627" y="1237"/>
                      </a:lnTo>
                      <a:lnTo>
                        <a:pt x="3629" y="1242"/>
                      </a:lnTo>
                      <a:lnTo>
                        <a:pt x="3631" y="1247"/>
                      </a:lnTo>
                      <a:lnTo>
                        <a:pt x="3633" y="1252"/>
                      </a:lnTo>
                      <a:lnTo>
                        <a:pt x="3633" y="1252"/>
                      </a:lnTo>
                      <a:close/>
                      <a:moveTo>
                        <a:pt x="3992" y="1266"/>
                      </a:moveTo>
                      <a:lnTo>
                        <a:pt x="4055" y="1224"/>
                      </a:lnTo>
                      <a:lnTo>
                        <a:pt x="4055" y="1224"/>
                      </a:lnTo>
                      <a:lnTo>
                        <a:pt x="4043" y="1237"/>
                      </a:lnTo>
                      <a:lnTo>
                        <a:pt x="4027" y="1247"/>
                      </a:lnTo>
                      <a:lnTo>
                        <a:pt x="4010" y="1259"/>
                      </a:lnTo>
                      <a:lnTo>
                        <a:pt x="3992" y="1266"/>
                      </a:lnTo>
                      <a:lnTo>
                        <a:pt x="3992" y="1266"/>
                      </a:lnTo>
                      <a:close/>
                      <a:moveTo>
                        <a:pt x="208" y="1266"/>
                      </a:moveTo>
                      <a:lnTo>
                        <a:pt x="208" y="1266"/>
                      </a:lnTo>
                      <a:lnTo>
                        <a:pt x="192" y="1259"/>
                      </a:lnTo>
                      <a:lnTo>
                        <a:pt x="176" y="1250"/>
                      </a:lnTo>
                      <a:lnTo>
                        <a:pt x="161" y="1238"/>
                      </a:lnTo>
                      <a:lnTo>
                        <a:pt x="145" y="1224"/>
                      </a:lnTo>
                      <a:lnTo>
                        <a:pt x="208" y="1266"/>
                      </a:lnTo>
                      <a:close/>
                      <a:moveTo>
                        <a:pt x="3716" y="1176"/>
                      </a:moveTo>
                      <a:lnTo>
                        <a:pt x="3695" y="1197"/>
                      </a:lnTo>
                      <a:lnTo>
                        <a:pt x="3667" y="1169"/>
                      </a:lnTo>
                      <a:lnTo>
                        <a:pt x="3716" y="1176"/>
                      </a:lnTo>
                      <a:close/>
                      <a:moveTo>
                        <a:pt x="3605" y="1197"/>
                      </a:moveTo>
                      <a:lnTo>
                        <a:pt x="3605" y="1197"/>
                      </a:lnTo>
                      <a:lnTo>
                        <a:pt x="3593" y="1200"/>
                      </a:lnTo>
                      <a:lnTo>
                        <a:pt x="3588" y="1200"/>
                      </a:lnTo>
                      <a:lnTo>
                        <a:pt x="3586" y="1202"/>
                      </a:lnTo>
                      <a:lnTo>
                        <a:pt x="3584" y="1204"/>
                      </a:lnTo>
                      <a:lnTo>
                        <a:pt x="3584" y="1211"/>
                      </a:lnTo>
                      <a:lnTo>
                        <a:pt x="3584" y="1211"/>
                      </a:lnTo>
                      <a:lnTo>
                        <a:pt x="3586" y="1228"/>
                      </a:lnTo>
                      <a:lnTo>
                        <a:pt x="3591" y="1249"/>
                      </a:lnTo>
                      <a:lnTo>
                        <a:pt x="3596" y="1269"/>
                      </a:lnTo>
                      <a:lnTo>
                        <a:pt x="3598" y="1287"/>
                      </a:lnTo>
                      <a:lnTo>
                        <a:pt x="3598" y="1287"/>
                      </a:lnTo>
                      <a:lnTo>
                        <a:pt x="3591" y="1256"/>
                      </a:lnTo>
                      <a:lnTo>
                        <a:pt x="3584" y="1224"/>
                      </a:lnTo>
                      <a:lnTo>
                        <a:pt x="3577" y="1193"/>
                      </a:lnTo>
                      <a:lnTo>
                        <a:pt x="3570" y="1162"/>
                      </a:lnTo>
                      <a:lnTo>
                        <a:pt x="3605" y="1197"/>
                      </a:lnTo>
                      <a:close/>
                      <a:moveTo>
                        <a:pt x="498" y="1197"/>
                      </a:moveTo>
                      <a:lnTo>
                        <a:pt x="498" y="1197"/>
                      </a:lnTo>
                      <a:lnTo>
                        <a:pt x="496" y="1192"/>
                      </a:lnTo>
                      <a:lnTo>
                        <a:pt x="495" y="1186"/>
                      </a:lnTo>
                      <a:lnTo>
                        <a:pt x="484" y="1176"/>
                      </a:lnTo>
                      <a:lnTo>
                        <a:pt x="484" y="1176"/>
                      </a:lnTo>
                      <a:lnTo>
                        <a:pt x="496" y="1173"/>
                      </a:lnTo>
                      <a:lnTo>
                        <a:pt x="510" y="1169"/>
                      </a:lnTo>
                      <a:lnTo>
                        <a:pt x="540" y="1169"/>
                      </a:lnTo>
                      <a:lnTo>
                        <a:pt x="540" y="1169"/>
                      </a:lnTo>
                      <a:lnTo>
                        <a:pt x="533" y="1176"/>
                      </a:lnTo>
                      <a:lnTo>
                        <a:pt x="524" y="1183"/>
                      </a:lnTo>
                      <a:lnTo>
                        <a:pt x="512" y="1190"/>
                      </a:lnTo>
                      <a:lnTo>
                        <a:pt x="498" y="1197"/>
                      </a:lnTo>
                      <a:lnTo>
                        <a:pt x="498" y="1197"/>
                      </a:lnTo>
                      <a:close/>
                      <a:moveTo>
                        <a:pt x="602" y="1287"/>
                      </a:moveTo>
                      <a:lnTo>
                        <a:pt x="602" y="1287"/>
                      </a:lnTo>
                      <a:lnTo>
                        <a:pt x="604" y="1269"/>
                      </a:lnTo>
                      <a:lnTo>
                        <a:pt x="609" y="1252"/>
                      </a:lnTo>
                      <a:lnTo>
                        <a:pt x="614" y="1235"/>
                      </a:lnTo>
                      <a:lnTo>
                        <a:pt x="616" y="1218"/>
                      </a:lnTo>
                      <a:lnTo>
                        <a:pt x="616" y="1218"/>
                      </a:lnTo>
                      <a:lnTo>
                        <a:pt x="616" y="1212"/>
                      </a:lnTo>
                      <a:lnTo>
                        <a:pt x="614" y="1209"/>
                      </a:lnTo>
                      <a:lnTo>
                        <a:pt x="611" y="1207"/>
                      </a:lnTo>
                      <a:lnTo>
                        <a:pt x="609" y="1205"/>
                      </a:lnTo>
                      <a:lnTo>
                        <a:pt x="602" y="1204"/>
                      </a:lnTo>
                      <a:lnTo>
                        <a:pt x="595" y="1204"/>
                      </a:lnTo>
                      <a:lnTo>
                        <a:pt x="595" y="1204"/>
                      </a:lnTo>
                      <a:lnTo>
                        <a:pt x="602" y="1192"/>
                      </a:lnTo>
                      <a:lnTo>
                        <a:pt x="614" y="1180"/>
                      </a:lnTo>
                      <a:lnTo>
                        <a:pt x="637" y="1155"/>
                      </a:lnTo>
                      <a:lnTo>
                        <a:pt x="637" y="1155"/>
                      </a:lnTo>
                      <a:lnTo>
                        <a:pt x="628" y="1188"/>
                      </a:lnTo>
                      <a:lnTo>
                        <a:pt x="619" y="1221"/>
                      </a:lnTo>
                      <a:lnTo>
                        <a:pt x="611" y="1254"/>
                      </a:lnTo>
                      <a:lnTo>
                        <a:pt x="602" y="1287"/>
                      </a:lnTo>
                      <a:lnTo>
                        <a:pt x="602" y="1287"/>
                      </a:lnTo>
                      <a:close/>
                      <a:moveTo>
                        <a:pt x="3667" y="1086"/>
                      </a:moveTo>
                      <a:lnTo>
                        <a:pt x="3667" y="1086"/>
                      </a:lnTo>
                      <a:lnTo>
                        <a:pt x="3686" y="1093"/>
                      </a:lnTo>
                      <a:lnTo>
                        <a:pt x="3704" y="1102"/>
                      </a:lnTo>
                      <a:lnTo>
                        <a:pt x="3717" y="1114"/>
                      </a:lnTo>
                      <a:lnTo>
                        <a:pt x="3729" y="1128"/>
                      </a:lnTo>
                      <a:lnTo>
                        <a:pt x="3729" y="1128"/>
                      </a:lnTo>
                      <a:lnTo>
                        <a:pt x="3724" y="1129"/>
                      </a:lnTo>
                      <a:lnTo>
                        <a:pt x="3719" y="1131"/>
                      </a:lnTo>
                      <a:lnTo>
                        <a:pt x="3710" y="1133"/>
                      </a:lnTo>
                      <a:lnTo>
                        <a:pt x="3702" y="1135"/>
                      </a:lnTo>
                      <a:lnTo>
                        <a:pt x="3702" y="1135"/>
                      </a:lnTo>
                      <a:lnTo>
                        <a:pt x="3693" y="1133"/>
                      </a:lnTo>
                      <a:lnTo>
                        <a:pt x="3685" y="1131"/>
                      </a:lnTo>
                      <a:lnTo>
                        <a:pt x="3674" y="1126"/>
                      </a:lnTo>
                      <a:lnTo>
                        <a:pt x="3664" y="1121"/>
                      </a:lnTo>
                      <a:lnTo>
                        <a:pt x="3653" y="1114"/>
                      </a:lnTo>
                      <a:lnTo>
                        <a:pt x="3643" y="1105"/>
                      </a:lnTo>
                      <a:lnTo>
                        <a:pt x="3634" y="1097"/>
                      </a:lnTo>
                      <a:lnTo>
                        <a:pt x="3626" y="1086"/>
                      </a:lnTo>
                      <a:lnTo>
                        <a:pt x="3667" y="1086"/>
                      </a:lnTo>
                      <a:close/>
                      <a:moveTo>
                        <a:pt x="574" y="1086"/>
                      </a:moveTo>
                      <a:lnTo>
                        <a:pt x="574" y="1086"/>
                      </a:lnTo>
                      <a:lnTo>
                        <a:pt x="557" y="1102"/>
                      </a:lnTo>
                      <a:lnTo>
                        <a:pt x="540" y="1117"/>
                      </a:lnTo>
                      <a:lnTo>
                        <a:pt x="531" y="1124"/>
                      </a:lnTo>
                      <a:lnTo>
                        <a:pt x="522" y="1129"/>
                      </a:lnTo>
                      <a:lnTo>
                        <a:pt x="514" y="1133"/>
                      </a:lnTo>
                      <a:lnTo>
                        <a:pt x="505" y="1135"/>
                      </a:lnTo>
                      <a:lnTo>
                        <a:pt x="484" y="1135"/>
                      </a:lnTo>
                      <a:lnTo>
                        <a:pt x="484" y="1135"/>
                      </a:lnTo>
                      <a:lnTo>
                        <a:pt x="483" y="1135"/>
                      </a:lnTo>
                      <a:lnTo>
                        <a:pt x="481" y="1133"/>
                      </a:lnTo>
                      <a:lnTo>
                        <a:pt x="479" y="1129"/>
                      </a:lnTo>
                      <a:lnTo>
                        <a:pt x="477" y="1121"/>
                      </a:lnTo>
                      <a:lnTo>
                        <a:pt x="477" y="1121"/>
                      </a:lnTo>
                      <a:lnTo>
                        <a:pt x="479" y="1114"/>
                      </a:lnTo>
                      <a:lnTo>
                        <a:pt x="483" y="1107"/>
                      </a:lnTo>
                      <a:lnTo>
                        <a:pt x="488" y="1102"/>
                      </a:lnTo>
                      <a:lnTo>
                        <a:pt x="495" y="1098"/>
                      </a:lnTo>
                      <a:lnTo>
                        <a:pt x="510" y="1091"/>
                      </a:lnTo>
                      <a:lnTo>
                        <a:pt x="526" y="1086"/>
                      </a:lnTo>
                      <a:lnTo>
                        <a:pt x="574" y="1086"/>
                      </a:lnTo>
                      <a:close/>
                      <a:moveTo>
                        <a:pt x="3729" y="1079"/>
                      </a:moveTo>
                      <a:lnTo>
                        <a:pt x="3729" y="1079"/>
                      </a:lnTo>
                      <a:lnTo>
                        <a:pt x="3721" y="1069"/>
                      </a:lnTo>
                      <a:lnTo>
                        <a:pt x="3719" y="1067"/>
                      </a:lnTo>
                      <a:lnTo>
                        <a:pt x="3723" y="1065"/>
                      </a:lnTo>
                      <a:lnTo>
                        <a:pt x="3723" y="1065"/>
                      </a:lnTo>
                      <a:lnTo>
                        <a:pt x="3726" y="1067"/>
                      </a:lnTo>
                      <a:lnTo>
                        <a:pt x="3729" y="1069"/>
                      </a:lnTo>
                      <a:lnTo>
                        <a:pt x="3729" y="1079"/>
                      </a:lnTo>
                      <a:lnTo>
                        <a:pt x="3729" y="1079"/>
                      </a:lnTo>
                      <a:close/>
                      <a:moveTo>
                        <a:pt x="477" y="1065"/>
                      </a:moveTo>
                      <a:lnTo>
                        <a:pt x="477" y="1065"/>
                      </a:lnTo>
                      <a:lnTo>
                        <a:pt x="477" y="1067"/>
                      </a:lnTo>
                      <a:lnTo>
                        <a:pt x="474" y="1069"/>
                      </a:lnTo>
                      <a:lnTo>
                        <a:pt x="471" y="1065"/>
                      </a:lnTo>
                      <a:lnTo>
                        <a:pt x="477" y="1065"/>
                      </a:lnTo>
                      <a:close/>
                      <a:moveTo>
                        <a:pt x="173" y="1052"/>
                      </a:moveTo>
                      <a:lnTo>
                        <a:pt x="173" y="1052"/>
                      </a:lnTo>
                      <a:lnTo>
                        <a:pt x="175" y="1062"/>
                      </a:lnTo>
                      <a:lnTo>
                        <a:pt x="176" y="1072"/>
                      </a:lnTo>
                      <a:lnTo>
                        <a:pt x="178" y="1083"/>
                      </a:lnTo>
                      <a:lnTo>
                        <a:pt x="180" y="1093"/>
                      </a:lnTo>
                      <a:lnTo>
                        <a:pt x="180" y="1093"/>
                      </a:lnTo>
                      <a:lnTo>
                        <a:pt x="170" y="1086"/>
                      </a:lnTo>
                      <a:lnTo>
                        <a:pt x="157" y="1074"/>
                      </a:lnTo>
                      <a:lnTo>
                        <a:pt x="149" y="1064"/>
                      </a:lnTo>
                      <a:lnTo>
                        <a:pt x="147" y="1057"/>
                      </a:lnTo>
                      <a:lnTo>
                        <a:pt x="145" y="1052"/>
                      </a:lnTo>
                      <a:lnTo>
                        <a:pt x="173" y="1052"/>
                      </a:lnTo>
                      <a:close/>
                      <a:moveTo>
                        <a:pt x="4020" y="1093"/>
                      </a:moveTo>
                      <a:lnTo>
                        <a:pt x="4020" y="1093"/>
                      </a:lnTo>
                      <a:lnTo>
                        <a:pt x="4030" y="1074"/>
                      </a:lnTo>
                      <a:lnTo>
                        <a:pt x="4036" y="1062"/>
                      </a:lnTo>
                      <a:lnTo>
                        <a:pt x="4039" y="1053"/>
                      </a:lnTo>
                      <a:lnTo>
                        <a:pt x="4039" y="1053"/>
                      </a:lnTo>
                      <a:lnTo>
                        <a:pt x="4043" y="1052"/>
                      </a:lnTo>
                      <a:lnTo>
                        <a:pt x="4050" y="1050"/>
                      </a:lnTo>
                      <a:lnTo>
                        <a:pt x="4062" y="1045"/>
                      </a:lnTo>
                      <a:lnTo>
                        <a:pt x="4062" y="1045"/>
                      </a:lnTo>
                      <a:lnTo>
                        <a:pt x="4056" y="1050"/>
                      </a:lnTo>
                      <a:lnTo>
                        <a:pt x="4053" y="1057"/>
                      </a:lnTo>
                      <a:lnTo>
                        <a:pt x="4046" y="1071"/>
                      </a:lnTo>
                      <a:lnTo>
                        <a:pt x="4043" y="1077"/>
                      </a:lnTo>
                      <a:lnTo>
                        <a:pt x="4036" y="1084"/>
                      </a:lnTo>
                      <a:lnTo>
                        <a:pt x="4029" y="1090"/>
                      </a:lnTo>
                      <a:lnTo>
                        <a:pt x="4020" y="1093"/>
                      </a:lnTo>
                      <a:lnTo>
                        <a:pt x="4020" y="1093"/>
                      </a:lnTo>
                      <a:close/>
                      <a:moveTo>
                        <a:pt x="3806" y="1065"/>
                      </a:moveTo>
                      <a:lnTo>
                        <a:pt x="3806" y="1065"/>
                      </a:lnTo>
                      <a:lnTo>
                        <a:pt x="3799" y="1079"/>
                      </a:lnTo>
                      <a:lnTo>
                        <a:pt x="3790" y="1091"/>
                      </a:lnTo>
                      <a:lnTo>
                        <a:pt x="3776" y="1103"/>
                      </a:lnTo>
                      <a:lnTo>
                        <a:pt x="3757" y="1114"/>
                      </a:lnTo>
                      <a:lnTo>
                        <a:pt x="3757" y="1072"/>
                      </a:lnTo>
                      <a:lnTo>
                        <a:pt x="3757" y="1072"/>
                      </a:lnTo>
                      <a:lnTo>
                        <a:pt x="3780" y="1048"/>
                      </a:lnTo>
                      <a:lnTo>
                        <a:pt x="3792" y="1036"/>
                      </a:lnTo>
                      <a:lnTo>
                        <a:pt x="3806" y="1024"/>
                      </a:lnTo>
                      <a:lnTo>
                        <a:pt x="3806" y="1065"/>
                      </a:lnTo>
                      <a:close/>
                      <a:moveTo>
                        <a:pt x="450" y="1100"/>
                      </a:moveTo>
                      <a:lnTo>
                        <a:pt x="450" y="1100"/>
                      </a:lnTo>
                      <a:lnTo>
                        <a:pt x="446" y="1103"/>
                      </a:lnTo>
                      <a:lnTo>
                        <a:pt x="445" y="1109"/>
                      </a:lnTo>
                      <a:lnTo>
                        <a:pt x="443" y="1114"/>
                      </a:lnTo>
                      <a:lnTo>
                        <a:pt x="443" y="1114"/>
                      </a:lnTo>
                      <a:lnTo>
                        <a:pt x="436" y="1110"/>
                      </a:lnTo>
                      <a:lnTo>
                        <a:pt x="429" y="1107"/>
                      </a:lnTo>
                      <a:lnTo>
                        <a:pt x="417" y="1095"/>
                      </a:lnTo>
                      <a:lnTo>
                        <a:pt x="405" y="1081"/>
                      </a:lnTo>
                      <a:lnTo>
                        <a:pt x="394" y="1065"/>
                      </a:lnTo>
                      <a:lnTo>
                        <a:pt x="401" y="1024"/>
                      </a:lnTo>
                      <a:lnTo>
                        <a:pt x="401" y="1024"/>
                      </a:lnTo>
                      <a:lnTo>
                        <a:pt x="413" y="1038"/>
                      </a:lnTo>
                      <a:lnTo>
                        <a:pt x="429" y="1057"/>
                      </a:lnTo>
                      <a:lnTo>
                        <a:pt x="441" y="1077"/>
                      </a:lnTo>
                      <a:lnTo>
                        <a:pt x="446" y="1090"/>
                      </a:lnTo>
                      <a:lnTo>
                        <a:pt x="450" y="1100"/>
                      </a:lnTo>
                      <a:lnTo>
                        <a:pt x="450" y="1100"/>
                      </a:lnTo>
                      <a:close/>
                      <a:moveTo>
                        <a:pt x="3646" y="1017"/>
                      </a:moveTo>
                      <a:lnTo>
                        <a:pt x="3646" y="1017"/>
                      </a:lnTo>
                      <a:lnTo>
                        <a:pt x="3660" y="1024"/>
                      </a:lnTo>
                      <a:lnTo>
                        <a:pt x="3672" y="1031"/>
                      </a:lnTo>
                      <a:lnTo>
                        <a:pt x="3681" y="1041"/>
                      </a:lnTo>
                      <a:lnTo>
                        <a:pt x="3688" y="1052"/>
                      </a:lnTo>
                      <a:lnTo>
                        <a:pt x="3688" y="1052"/>
                      </a:lnTo>
                      <a:lnTo>
                        <a:pt x="3685" y="1053"/>
                      </a:lnTo>
                      <a:lnTo>
                        <a:pt x="3681" y="1055"/>
                      </a:lnTo>
                      <a:lnTo>
                        <a:pt x="3676" y="1057"/>
                      </a:lnTo>
                      <a:lnTo>
                        <a:pt x="3667" y="1058"/>
                      </a:lnTo>
                      <a:lnTo>
                        <a:pt x="3667" y="1058"/>
                      </a:lnTo>
                      <a:lnTo>
                        <a:pt x="3659" y="1057"/>
                      </a:lnTo>
                      <a:lnTo>
                        <a:pt x="3650" y="1053"/>
                      </a:lnTo>
                      <a:lnTo>
                        <a:pt x="3641" y="1050"/>
                      </a:lnTo>
                      <a:lnTo>
                        <a:pt x="3634" y="1043"/>
                      </a:lnTo>
                      <a:lnTo>
                        <a:pt x="3617" y="1029"/>
                      </a:lnTo>
                      <a:lnTo>
                        <a:pt x="3605" y="1017"/>
                      </a:lnTo>
                      <a:lnTo>
                        <a:pt x="3646" y="1017"/>
                      </a:lnTo>
                      <a:close/>
                      <a:moveTo>
                        <a:pt x="602" y="1017"/>
                      </a:moveTo>
                      <a:lnTo>
                        <a:pt x="602" y="1017"/>
                      </a:lnTo>
                      <a:lnTo>
                        <a:pt x="593" y="1024"/>
                      </a:lnTo>
                      <a:lnTo>
                        <a:pt x="585" y="1031"/>
                      </a:lnTo>
                      <a:lnTo>
                        <a:pt x="564" y="1043"/>
                      </a:lnTo>
                      <a:lnTo>
                        <a:pt x="543" y="1052"/>
                      </a:lnTo>
                      <a:lnTo>
                        <a:pt x="526" y="1058"/>
                      </a:lnTo>
                      <a:lnTo>
                        <a:pt x="512" y="1045"/>
                      </a:lnTo>
                      <a:lnTo>
                        <a:pt x="512" y="1045"/>
                      </a:lnTo>
                      <a:lnTo>
                        <a:pt x="528" y="1031"/>
                      </a:lnTo>
                      <a:lnTo>
                        <a:pt x="536" y="1024"/>
                      </a:lnTo>
                      <a:lnTo>
                        <a:pt x="547" y="1017"/>
                      </a:lnTo>
                      <a:lnTo>
                        <a:pt x="602" y="1017"/>
                      </a:lnTo>
                      <a:close/>
                      <a:moveTo>
                        <a:pt x="3896" y="1010"/>
                      </a:moveTo>
                      <a:lnTo>
                        <a:pt x="3896" y="1010"/>
                      </a:lnTo>
                      <a:lnTo>
                        <a:pt x="3896" y="1014"/>
                      </a:lnTo>
                      <a:lnTo>
                        <a:pt x="3892" y="1019"/>
                      </a:lnTo>
                      <a:lnTo>
                        <a:pt x="3889" y="1024"/>
                      </a:lnTo>
                      <a:lnTo>
                        <a:pt x="3875" y="1010"/>
                      </a:lnTo>
                      <a:lnTo>
                        <a:pt x="3896" y="1010"/>
                      </a:lnTo>
                      <a:close/>
                      <a:moveTo>
                        <a:pt x="304" y="1010"/>
                      </a:moveTo>
                      <a:lnTo>
                        <a:pt x="332" y="1010"/>
                      </a:lnTo>
                      <a:lnTo>
                        <a:pt x="332" y="1010"/>
                      </a:lnTo>
                      <a:lnTo>
                        <a:pt x="327" y="1015"/>
                      </a:lnTo>
                      <a:lnTo>
                        <a:pt x="322" y="1017"/>
                      </a:lnTo>
                      <a:lnTo>
                        <a:pt x="318" y="1019"/>
                      </a:lnTo>
                      <a:lnTo>
                        <a:pt x="313" y="1017"/>
                      </a:lnTo>
                      <a:lnTo>
                        <a:pt x="310" y="1014"/>
                      </a:lnTo>
                      <a:lnTo>
                        <a:pt x="304" y="1010"/>
                      </a:lnTo>
                      <a:lnTo>
                        <a:pt x="304" y="1010"/>
                      </a:lnTo>
                      <a:close/>
                      <a:moveTo>
                        <a:pt x="339" y="1052"/>
                      </a:moveTo>
                      <a:lnTo>
                        <a:pt x="339" y="1052"/>
                      </a:lnTo>
                      <a:lnTo>
                        <a:pt x="351" y="1034"/>
                      </a:lnTo>
                      <a:lnTo>
                        <a:pt x="360" y="1020"/>
                      </a:lnTo>
                      <a:lnTo>
                        <a:pt x="365" y="1010"/>
                      </a:lnTo>
                      <a:lnTo>
                        <a:pt x="374" y="996"/>
                      </a:lnTo>
                      <a:lnTo>
                        <a:pt x="374" y="996"/>
                      </a:lnTo>
                      <a:lnTo>
                        <a:pt x="372" y="1008"/>
                      </a:lnTo>
                      <a:lnTo>
                        <a:pt x="365" y="1024"/>
                      </a:lnTo>
                      <a:lnTo>
                        <a:pt x="353" y="1039"/>
                      </a:lnTo>
                      <a:lnTo>
                        <a:pt x="346" y="1046"/>
                      </a:lnTo>
                      <a:lnTo>
                        <a:pt x="339" y="1052"/>
                      </a:lnTo>
                      <a:lnTo>
                        <a:pt x="339" y="1052"/>
                      </a:lnTo>
                      <a:close/>
                      <a:moveTo>
                        <a:pt x="3764" y="975"/>
                      </a:moveTo>
                      <a:lnTo>
                        <a:pt x="3764" y="975"/>
                      </a:lnTo>
                      <a:lnTo>
                        <a:pt x="3761" y="984"/>
                      </a:lnTo>
                      <a:lnTo>
                        <a:pt x="3752" y="998"/>
                      </a:lnTo>
                      <a:lnTo>
                        <a:pt x="3738" y="1014"/>
                      </a:lnTo>
                      <a:lnTo>
                        <a:pt x="3723" y="1031"/>
                      </a:lnTo>
                      <a:lnTo>
                        <a:pt x="3723" y="996"/>
                      </a:lnTo>
                      <a:lnTo>
                        <a:pt x="3723" y="996"/>
                      </a:lnTo>
                      <a:lnTo>
                        <a:pt x="3729" y="986"/>
                      </a:lnTo>
                      <a:lnTo>
                        <a:pt x="3738" y="975"/>
                      </a:lnTo>
                      <a:lnTo>
                        <a:pt x="3757" y="955"/>
                      </a:lnTo>
                      <a:lnTo>
                        <a:pt x="3757" y="955"/>
                      </a:lnTo>
                      <a:lnTo>
                        <a:pt x="3759" y="958"/>
                      </a:lnTo>
                      <a:lnTo>
                        <a:pt x="3761" y="960"/>
                      </a:lnTo>
                      <a:lnTo>
                        <a:pt x="3762" y="965"/>
                      </a:lnTo>
                      <a:lnTo>
                        <a:pt x="3764" y="975"/>
                      </a:lnTo>
                      <a:lnTo>
                        <a:pt x="3764" y="975"/>
                      </a:lnTo>
                      <a:close/>
                      <a:moveTo>
                        <a:pt x="484" y="1003"/>
                      </a:moveTo>
                      <a:lnTo>
                        <a:pt x="484" y="1024"/>
                      </a:lnTo>
                      <a:lnTo>
                        <a:pt x="484" y="1024"/>
                      </a:lnTo>
                      <a:lnTo>
                        <a:pt x="484" y="1026"/>
                      </a:lnTo>
                      <a:lnTo>
                        <a:pt x="483" y="1027"/>
                      </a:lnTo>
                      <a:lnTo>
                        <a:pt x="479" y="1029"/>
                      </a:lnTo>
                      <a:lnTo>
                        <a:pt x="471" y="1031"/>
                      </a:lnTo>
                      <a:lnTo>
                        <a:pt x="471" y="1031"/>
                      </a:lnTo>
                      <a:lnTo>
                        <a:pt x="464" y="1029"/>
                      </a:lnTo>
                      <a:lnTo>
                        <a:pt x="457" y="1024"/>
                      </a:lnTo>
                      <a:lnTo>
                        <a:pt x="450" y="1017"/>
                      </a:lnTo>
                      <a:lnTo>
                        <a:pt x="446" y="1008"/>
                      </a:lnTo>
                      <a:lnTo>
                        <a:pt x="438" y="989"/>
                      </a:lnTo>
                      <a:lnTo>
                        <a:pt x="436" y="975"/>
                      </a:lnTo>
                      <a:lnTo>
                        <a:pt x="436" y="975"/>
                      </a:lnTo>
                      <a:lnTo>
                        <a:pt x="438" y="962"/>
                      </a:lnTo>
                      <a:lnTo>
                        <a:pt x="439" y="953"/>
                      </a:lnTo>
                      <a:lnTo>
                        <a:pt x="443" y="948"/>
                      </a:lnTo>
                      <a:lnTo>
                        <a:pt x="443" y="948"/>
                      </a:lnTo>
                      <a:lnTo>
                        <a:pt x="453" y="960"/>
                      </a:lnTo>
                      <a:lnTo>
                        <a:pt x="464" y="972"/>
                      </a:lnTo>
                      <a:lnTo>
                        <a:pt x="484" y="1003"/>
                      </a:lnTo>
                      <a:lnTo>
                        <a:pt x="484" y="1003"/>
                      </a:lnTo>
                      <a:close/>
                      <a:moveTo>
                        <a:pt x="609" y="1397"/>
                      </a:moveTo>
                      <a:lnTo>
                        <a:pt x="609" y="1397"/>
                      </a:lnTo>
                      <a:lnTo>
                        <a:pt x="607" y="1408"/>
                      </a:lnTo>
                      <a:lnTo>
                        <a:pt x="604" y="1425"/>
                      </a:lnTo>
                      <a:lnTo>
                        <a:pt x="588" y="1477"/>
                      </a:lnTo>
                      <a:lnTo>
                        <a:pt x="567" y="1539"/>
                      </a:lnTo>
                      <a:lnTo>
                        <a:pt x="547" y="1598"/>
                      </a:lnTo>
                      <a:lnTo>
                        <a:pt x="547" y="1598"/>
                      </a:lnTo>
                      <a:lnTo>
                        <a:pt x="533" y="1565"/>
                      </a:lnTo>
                      <a:lnTo>
                        <a:pt x="515" y="1532"/>
                      </a:lnTo>
                      <a:lnTo>
                        <a:pt x="493" y="1499"/>
                      </a:lnTo>
                      <a:lnTo>
                        <a:pt x="469" y="1467"/>
                      </a:lnTo>
                      <a:lnTo>
                        <a:pt x="443" y="1435"/>
                      </a:lnTo>
                      <a:lnTo>
                        <a:pt x="413" y="1403"/>
                      </a:lnTo>
                      <a:lnTo>
                        <a:pt x="382" y="1371"/>
                      </a:lnTo>
                      <a:lnTo>
                        <a:pt x="351" y="1340"/>
                      </a:lnTo>
                      <a:lnTo>
                        <a:pt x="317" y="1311"/>
                      </a:lnTo>
                      <a:lnTo>
                        <a:pt x="284" y="1282"/>
                      </a:lnTo>
                      <a:lnTo>
                        <a:pt x="216" y="1226"/>
                      </a:lnTo>
                      <a:lnTo>
                        <a:pt x="154" y="1178"/>
                      </a:lnTo>
                      <a:lnTo>
                        <a:pt x="97" y="1135"/>
                      </a:lnTo>
                      <a:lnTo>
                        <a:pt x="214" y="1135"/>
                      </a:lnTo>
                      <a:lnTo>
                        <a:pt x="214" y="1135"/>
                      </a:lnTo>
                      <a:lnTo>
                        <a:pt x="218" y="1131"/>
                      </a:lnTo>
                      <a:lnTo>
                        <a:pt x="221" y="1126"/>
                      </a:lnTo>
                      <a:lnTo>
                        <a:pt x="221" y="1114"/>
                      </a:lnTo>
                      <a:lnTo>
                        <a:pt x="221" y="1114"/>
                      </a:lnTo>
                      <a:lnTo>
                        <a:pt x="220" y="1103"/>
                      </a:lnTo>
                      <a:lnTo>
                        <a:pt x="218" y="1090"/>
                      </a:lnTo>
                      <a:lnTo>
                        <a:pt x="211" y="1052"/>
                      </a:lnTo>
                      <a:lnTo>
                        <a:pt x="201" y="1003"/>
                      </a:lnTo>
                      <a:lnTo>
                        <a:pt x="197" y="975"/>
                      </a:lnTo>
                      <a:lnTo>
                        <a:pt x="194" y="948"/>
                      </a:lnTo>
                      <a:lnTo>
                        <a:pt x="194" y="948"/>
                      </a:lnTo>
                      <a:lnTo>
                        <a:pt x="202" y="962"/>
                      </a:lnTo>
                      <a:lnTo>
                        <a:pt x="211" y="974"/>
                      </a:lnTo>
                      <a:lnTo>
                        <a:pt x="234" y="1001"/>
                      </a:lnTo>
                      <a:lnTo>
                        <a:pt x="259" y="1031"/>
                      </a:lnTo>
                      <a:lnTo>
                        <a:pt x="291" y="1058"/>
                      </a:lnTo>
                      <a:lnTo>
                        <a:pt x="323" y="1088"/>
                      </a:lnTo>
                      <a:lnTo>
                        <a:pt x="358" y="1117"/>
                      </a:lnTo>
                      <a:lnTo>
                        <a:pt x="431" y="1178"/>
                      </a:lnTo>
                      <a:lnTo>
                        <a:pt x="465" y="1207"/>
                      </a:lnTo>
                      <a:lnTo>
                        <a:pt x="498" y="1237"/>
                      </a:lnTo>
                      <a:lnTo>
                        <a:pt x="528" y="1266"/>
                      </a:lnTo>
                      <a:lnTo>
                        <a:pt x="555" y="1294"/>
                      </a:lnTo>
                      <a:lnTo>
                        <a:pt x="578" y="1321"/>
                      </a:lnTo>
                      <a:lnTo>
                        <a:pt x="586" y="1335"/>
                      </a:lnTo>
                      <a:lnTo>
                        <a:pt x="593" y="1347"/>
                      </a:lnTo>
                      <a:lnTo>
                        <a:pt x="600" y="1361"/>
                      </a:lnTo>
                      <a:lnTo>
                        <a:pt x="605" y="1373"/>
                      </a:lnTo>
                      <a:lnTo>
                        <a:pt x="607" y="1385"/>
                      </a:lnTo>
                      <a:lnTo>
                        <a:pt x="609" y="1397"/>
                      </a:lnTo>
                      <a:lnTo>
                        <a:pt x="609" y="1397"/>
                      </a:lnTo>
                      <a:close/>
                      <a:moveTo>
                        <a:pt x="3986" y="1079"/>
                      </a:moveTo>
                      <a:lnTo>
                        <a:pt x="3986" y="1135"/>
                      </a:lnTo>
                      <a:lnTo>
                        <a:pt x="4110" y="1135"/>
                      </a:lnTo>
                      <a:lnTo>
                        <a:pt x="4110" y="1135"/>
                      </a:lnTo>
                      <a:lnTo>
                        <a:pt x="4050" y="1180"/>
                      </a:lnTo>
                      <a:lnTo>
                        <a:pt x="3982" y="1228"/>
                      </a:lnTo>
                      <a:lnTo>
                        <a:pt x="3913" y="1282"/>
                      </a:lnTo>
                      <a:lnTo>
                        <a:pt x="3878" y="1311"/>
                      </a:lnTo>
                      <a:lnTo>
                        <a:pt x="3845" y="1340"/>
                      </a:lnTo>
                      <a:lnTo>
                        <a:pt x="3813" y="1370"/>
                      </a:lnTo>
                      <a:lnTo>
                        <a:pt x="3781" y="1401"/>
                      </a:lnTo>
                      <a:lnTo>
                        <a:pt x="3754" y="1434"/>
                      </a:lnTo>
                      <a:lnTo>
                        <a:pt x="3726" y="1465"/>
                      </a:lnTo>
                      <a:lnTo>
                        <a:pt x="3704" y="1498"/>
                      </a:lnTo>
                      <a:lnTo>
                        <a:pt x="3683" y="1531"/>
                      </a:lnTo>
                      <a:lnTo>
                        <a:pt x="3665" y="1565"/>
                      </a:lnTo>
                      <a:lnTo>
                        <a:pt x="3659" y="1581"/>
                      </a:lnTo>
                      <a:lnTo>
                        <a:pt x="3653" y="1598"/>
                      </a:lnTo>
                      <a:lnTo>
                        <a:pt x="3653" y="1598"/>
                      </a:lnTo>
                      <a:lnTo>
                        <a:pt x="3643" y="1563"/>
                      </a:lnTo>
                      <a:lnTo>
                        <a:pt x="3633" y="1534"/>
                      </a:lnTo>
                      <a:lnTo>
                        <a:pt x="3615" y="1489"/>
                      </a:lnTo>
                      <a:lnTo>
                        <a:pt x="3608" y="1470"/>
                      </a:lnTo>
                      <a:lnTo>
                        <a:pt x="3603" y="1449"/>
                      </a:lnTo>
                      <a:lnTo>
                        <a:pt x="3600" y="1425"/>
                      </a:lnTo>
                      <a:lnTo>
                        <a:pt x="3598" y="1397"/>
                      </a:lnTo>
                      <a:lnTo>
                        <a:pt x="3598" y="1397"/>
                      </a:lnTo>
                      <a:lnTo>
                        <a:pt x="3600" y="1378"/>
                      </a:lnTo>
                      <a:lnTo>
                        <a:pt x="3605" y="1361"/>
                      </a:lnTo>
                      <a:lnTo>
                        <a:pt x="3614" y="1342"/>
                      </a:lnTo>
                      <a:lnTo>
                        <a:pt x="3626" y="1321"/>
                      </a:lnTo>
                      <a:lnTo>
                        <a:pt x="3638" y="1302"/>
                      </a:lnTo>
                      <a:lnTo>
                        <a:pt x="3653" y="1283"/>
                      </a:lnTo>
                      <a:lnTo>
                        <a:pt x="3671" y="1264"/>
                      </a:lnTo>
                      <a:lnTo>
                        <a:pt x="3690" y="1245"/>
                      </a:lnTo>
                      <a:lnTo>
                        <a:pt x="3728" y="1211"/>
                      </a:lnTo>
                      <a:lnTo>
                        <a:pt x="3768" y="1176"/>
                      </a:lnTo>
                      <a:lnTo>
                        <a:pt x="3804" y="1147"/>
                      </a:lnTo>
                      <a:lnTo>
                        <a:pt x="3833" y="1121"/>
                      </a:lnTo>
                      <a:lnTo>
                        <a:pt x="3833" y="1121"/>
                      </a:lnTo>
                      <a:lnTo>
                        <a:pt x="3878" y="1077"/>
                      </a:lnTo>
                      <a:lnTo>
                        <a:pt x="3927" y="1033"/>
                      </a:lnTo>
                      <a:lnTo>
                        <a:pt x="3972" y="988"/>
                      </a:lnTo>
                      <a:lnTo>
                        <a:pt x="3994" y="963"/>
                      </a:lnTo>
                      <a:lnTo>
                        <a:pt x="4013" y="941"/>
                      </a:lnTo>
                      <a:lnTo>
                        <a:pt x="4013" y="941"/>
                      </a:lnTo>
                      <a:lnTo>
                        <a:pt x="4006" y="977"/>
                      </a:lnTo>
                      <a:lnTo>
                        <a:pt x="3998" y="1017"/>
                      </a:lnTo>
                      <a:lnTo>
                        <a:pt x="3989" y="1055"/>
                      </a:lnTo>
                      <a:lnTo>
                        <a:pt x="3987" y="1069"/>
                      </a:lnTo>
                      <a:lnTo>
                        <a:pt x="3986" y="1079"/>
                      </a:lnTo>
                      <a:lnTo>
                        <a:pt x="3986" y="1079"/>
                      </a:lnTo>
                      <a:close/>
                      <a:moveTo>
                        <a:pt x="3612" y="941"/>
                      </a:moveTo>
                      <a:lnTo>
                        <a:pt x="3612" y="941"/>
                      </a:lnTo>
                      <a:lnTo>
                        <a:pt x="3633" y="951"/>
                      </a:lnTo>
                      <a:lnTo>
                        <a:pt x="3643" y="960"/>
                      </a:lnTo>
                      <a:lnTo>
                        <a:pt x="3653" y="969"/>
                      </a:lnTo>
                      <a:lnTo>
                        <a:pt x="3653" y="969"/>
                      </a:lnTo>
                      <a:lnTo>
                        <a:pt x="3650" y="972"/>
                      </a:lnTo>
                      <a:lnTo>
                        <a:pt x="3645" y="974"/>
                      </a:lnTo>
                      <a:lnTo>
                        <a:pt x="3638" y="975"/>
                      </a:lnTo>
                      <a:lnTo>
                        <a:pt x="3626" y="975"/>
                      </a:lnTo>
                      <a:lnTo>
                        <a:pt x="3626" y="975"/>
                      </a:lnTo>
                      <a:lnTo>
                        <a:pt x="3621" y="975"/>
                      </a:lnTo>
                      <a:lnTo>
                        <a:pt x="3614" y="974"/>
                      </a:lnTo>
                      <a:lnTo>
                        <a:pt x="3601" y="965"/>
                      </a:lnTo>
                      <a:lnTo>
                        <a:pt x="3586" y="955"/>
                      </a:lnTo>
                      <a:lnTo>
                        <a:pt x="3570" y="941"/>
                      </a:lnTo>
                      <a:lnTo>
                        <a:pt x="3612" y="941"/>
                      </a:lnTo>
                      <a:close/>
                      <a:moveTo>
                        <a:pt x="630" y="941"/>
                      </a:moveTo>
                      <a:lnTo>
                        <a:pt x="630" y="941"/>
                      </a:lnTo>
                      <a:lnTo>
                        <a:pt x="626" y="946"/>
                      </a:lnTo>
                      <a:lnTo>
                        <a:pt x="619" y="951"/>
                      </a:lnTo>
                      <a:lnTo>
                        <a:pt x="600" y="963"/>
                      </a:lnTo>
                      <a:lnTo>
                        <a:pt x="579" y="972"/>
                      </a:lnTo>
                      <a:lnTo>
                        <a:pt x="569" y="974"/>
                      </a:lnTo>
                      <a:lnTo>
                        <a:pt x="560" y="975"/>
                      </a:lnTo>
                      <a:lnTo>
                        <a:pt x="560" y="975"/>
                      </a:lnTo>
                      <a:lnTo>
                        <a:pt x="557" y="974"/>
                      </a:lnTo>
                      <a:lnTo>
                        <a:pt x="552" y="972"/>
                      </a:lnTo>
                      <a:lnTo>
                        <a:pt x="547" y="969"/>
                      </a:lnTo>
                      <a:lnTo>
                        <a:pt x="547" y="969"/>
                      </a:lnTo>
                      <a:lnTo>
                        <a:pt x="562" y="955"/>
                      </a:lnTo>
                      <a:lnTo>
                        <a:pt x="571" y="948"/>
                      </a:lnTo>
                      <a:lnTo>
                        <a:pt x="581" y="941"/>
                      </a:lnTo>
                      <a:lnTo>
                        <a:pt x="630" y="941"/>
                      </a:lnTo>
                      <a:close/>
                      <a:moveTo>
                        <a:pt x="3902" y="975"/>
                      </a:moveTo>
                      <a:lnTo>
                        <a:pt x="3902" y="975"/>
                      </a:lnTo>
                      <a:lnTo>
                        <a:pt x="3899" y="977"/>
                      </a:lnTo>
                      <a:lnTo>
                        <a:pt x="3896" y="979"/>
                      </a:lnTo>
                      <a:lnTo>
                        <a:pt x="3890" y="981"/>
                      </a:lnTo>
                      <a:lnTo>
                        <a:pt x="3882" y="982"/>
                      </a:lnTo>
                      <a:lnTo>
                        <a:pt x="3882" y="982"/>
                      </a:lnTo>
                      <a:lnTo>
                        <a:pt x="3871" y="981"/>
                      </a:lnTo>
                      <a:lnTo>
                        <a:pt x="3861" y="977"/>
                      </a:lnTo>
                      <a:lnTo>
                        <a:pt x="3849" y="970"/>
                      </a:lnTo>
                      <a:lnTo>
                        <a:pt x="3838" y="962"/>
                      </a:lnTo>
                      <a:lnTo>
                        <a:pt x="3828" y="951"/>
                      </a:lnTo>
                      <a:lnTo>
                        <a:pt x="3819" y="941"/>
                      </a:lnTo>
                      <a:lnTo>
                        <a:pt x="3813" y="930"/>
                      </a:lnTo>
                      <a:lnTo>
                        <a:pt x="3806" y="920"/>
                      </a:lnTo>
                      <a:lnTo>
                        <a:pt x="3806" y="920"/>
                      </a:lnTo>
                      <a:lnTo>
                        <a:pt x="3816" y="924"/>
                      </a:lnTo>
                      <a:lnTo>
                        <a:pt x="3828" y="925"/>
                      </a:lnTo>
                      <a:lnTo>
                        <a:pt x="3842" y="925"/>
                      </a:lnTo>
                      <a:lnTo>
                        <a:pt x="3854" y="927"/>
                      </a:lnTo>
                      <a:lnTo>
                        <a:pt x="3866" y="930"/>
                      </a:lnTo>
                      <a:lnTo>
                        <a:pt x="3873" y="934"/>
                      </a:lnTo>
                      <a:lnTo>
                        <a:pt x="3880" y="939"/>
                      </a:lnTo>
                      <a:lnTo>
                        <a:pt x="3885" y="946"/>
                      </a:lnTo>
                      <a:lnTo>
                        <a:pt x="3892" y="953"/>
                      </a:lnTo>
                      <a:lnTo>
                        <a:pt x="3897" y="963"/>
                      </a:lnTo>
                      <a:lnTo>
                        <a:pt x="3902" y="975"/>
                      </a:lnTo>
                      <a:lnTo>
                        <a:pt x="3902" y="975"/>
                      </a:lnTo>
                      <a:close/>
                      <a:moveTo>
                        <a:pt x="318" y="982"/>
                      </a:moveTo>
                      <a:lnTo>
                        <a:pt x="318" y="982"/>
                      </a:lnTo>
                      <a:lnTo>
                        <a:pt x="310" y="981"/>
                      </a:lnTo>
                      <a:lnTo>
                        <a:pt x="306" y="977"/>
                      </a:lnTo>
                      <a:lnTo>
                        <a:pt x="298" y="969"/>
                      </a:lnTo>
                      <a:lnTo>
                        <a:pt x="298" y="969"/>
                      </a:lnTo>
                      <a:lnTo>
                        <a:pt x="303" y="956"/>
                      </a:lnTo>
                      <a:lnTo>
                        <a:pt x="310" y="946"/>
                      </a:lnTo>
                      <a:lnTo>
                        <a:pt x="320" y="937"/>
                      </a:lnTo>
                      <a:lnTo>
                        <a:pt x="332" y="930"/>
                      </a:lnTo>
                      <a:lnTo>
                        <a:pt x="346" y="927"/>
                      </a:lnTo>
                      <a:lnTo>
                        <a:pt x="360" y="924"/>
                      </a:lnTo>
                      <a:lnTo>
                        <a:pt x="374" y="920"/>
                      </a:lnTo>
                      <a:lnTo>
                        <a:pt x="387" y="920"/>
                      </a:lnTo>
                      <a:lnTo>
                        <a:pt x="387" y="920"/>
                      </a:lnTo>
                      <a:lnTo>
                        <a:pt x="384" y="930"/>
                      </a:lnTo>
                      <a:lnTo>
                        <a:pt x="377" y="941"/>
                      </a:lnTo>
                      <a:lnTo>
                        <a:pt x="368" y="951"/>
                      </a:lnTo>
                      <a:lnTo>
                        <a:pt x="358" y="962"/>
                      </a:lnTo>
                      <a:lnTo>
                        <a:pt x="348" y="970"/>
                      </a:lnTo>
                      <a:lnTo>
                        <a:pt x="337" y="977"/>
                      </a:lnTo>
                      <a:lnTo>
                        <a:pt x="327" y="981"/>
                      </a:lnTo>
                      <a:lnTo>
                        <a:pt x="318" y="982"/>
                      </a:lnTo>
                      <a:lnTo>
                        <a:pt x="318" y="982"/>
                      </a:lnTo>
                      <a:close/>
                      <a:moveTo>
                        <a:pt x="304" y="913"/>
                      </a:moveTo>
                      <a:lnTo>
                        <a:pt x="304" y="913"/>
                      </a:lnTo>
                      <a:lnTo>
                        <a:pt x="301" y="915"/>
                      </a:lnTo>
                      <a:lnTo>
                        <a:pt x="299" y="917"/>
                      </a:lnTo>
                      <a:lnTo>
                        <a:pt x="298" y="913"/>
                      </a:lnTo>
                      <a:lnTo>
                        <a:pt x="304" y="913"/>
                      </a:lnTo>
                      <a:close/>
                      <a:moveTo>
                        <a:pt x="4062" y="1003"/>
                      </a:moveTo>
                      <a:lnTo>
                        <a:pt x="4062" y="1003"/>
                      </a:lnTo>
                      <a:lnTo>
                        <a:pt x="4062" y="1001"/>
                      </a:lnTo>
                      <a:lnTo>
                        <a:pt x="4060" y="998"/>
                      </a:lnTo>
                      <a:lnTo>
                        <a:pt x="4055" y="993"/>
                      </a:lnTo>
                      <a:lnTo>
                        <a:pt x="4048" y="991"/>
                      </a:lnTo>
                      <a:lnTo>
                        <a:pt x="4041" y="989"/>
                      </a:lnTo>
                      <a:lnTo>
                        <a:pt x="4041" y="989"/>
                      </a:lnTo>
                      <a:lnTo>
                        <a:pt x="4044" y="967"/>
                      </a:lnTo>
                      <a:lnTo>
                        <a:pt x="4046" y="953"/>
                      </a:lnTo>
                      <a:lnTo>
                        <a:pt x="4050" y="941"/>
                      </a:lnTo>
                      <a:lnTo>
                        <a:pt x="4053" y="929"/>
                      </a:lnTo>
                      <a:lnTo>
                        <a:pt x="4060" y="915"/>
                      </a:lnTo>
                      <a:lnTo>
                        <a:pt x="4069" y="903"/>
                      </a:lnTo>
                      <a:lnTo>
                        <a:pt x="4082" y="892"/>
                      </a:lnTo>
                      <a:lnTo>
                        <a:pt x="4082" y="892"/>
                      </a:lnTo>
                      <a:lnTo>
                        <a:pt x="4062" y="1003"/>
                      </a:lnTo>
                      <a:lnTo>
                        <a:pt x="4062" y="1003"/>
                      </a:lnTo>
                      <a:close/>
                      <a:moveTo>
                        <a:pt x="3723" y="913"/>
                      </a:moveTo>
                      <a:lnTo>
                        <a:pt x="3723" y="913"/>
                      </a:lnTo>
                      <a:lnTo>
                        <a:pt x="3723" y="920"/>
                      </a:lnTo>
                      <a:lnTo>
                        <a:pt x="3721" y="929"/>
                      </a:lnTo>
                      <a:lnTo>
                        <a:pt x="3714" y="943"/>
                      </a:lnTo>
                      <a:lnTo>
                        <a:pt x="3705" y="956"/>
                      </a:lnTo>
                      <a:lnTo>
                        <a:pt x="3695" y="969"/>
                      </a:lnTo>
                      <a:lnTo>
                        <a:pt x="3695" y="969"/>
                      </a:lnTo>
                      <a:lnTo>
                        <a:pt x="3691" y="965"/>
                      </a:lnTo>
                      <a:lnTo>
                        <a:pt x="3690" y="960"/>
                      </a:lnTo>
                      <a:lnTo>
                        <a:pt x="3688" y="948"/>
                      </a:lnTo>
                      <a:lnTo>
                        <a:pt x="3688" y="948"/>
                      </a:lnTo>
                      <a:lnTo>
                        <a:pt x="3688" y="941"/>
                      </a:lnTo>
                      <a:lnTo>
                        <a:pt x="3690" y="934"/>
                      </a:lnTo>
                      <a:lnTo>
                        <a:pt x="3697" y="920"/>
                      </a:lnTo>
                      <a:lnTo>
                        <a:pt x="3716" y="892"/>
                      </a:lnTo>
                      <a:lnTo>
                        <a:pt x="3716" y="892"/>
                      </a:lnTo>
                      <a:lnTo>
                        <a:pt x="3719" y="896"/>
                      </a:lnTo>
                      <a:lnTo>
                        <a:pt x="3723" y="899"/>
                      </a:lnTo>
                      <a:lnTo>
                        <a:pt x="3723" y="913"/>
                      </a:lnTo>
                      <a:lnTo>
                        <a:pt x="3723" y="913"/>
                      </a:lnTo>
                      <a:close/>
                      <a:moveTo>
                        <a:pt x="519" y="955"/>
                      </a:moveTo>
                      <a:lnTo>
                        <a:pt x="519" y="955"/>
                      </a:lnTo>
                      <a:lnTo>
                        <a:pt x="515" y="958"/>
                      </a:lnTo>
                      <a:lnTo>
                        <a:pt x="514" y="963"/>
                      </a:lnTo>
                      <a:lnTo>
                        <a:pt x="512" y="969"/>
                      </a:lnTo>
                      <a:lnTo>
                        <a:pt x="512" y="969"/>
                      </a:lnTo>
                      <a:lnTo>
                        <a:pt x="498" y="956"/>
                      </a:lnTo>
                      <a:lnTo>
                        <a:pt x="488" y="943"/>
                      </a:lnTo>
                      <a:lnTo>
                        <a:pt x="483" y="936"/>
                      </a:lnTo>
                      <a:lnTo>
                        <a:pt x="479" y="929"/>
                      </a:lnTo>
                      <a:lnTo>
                        <a:pt x="477" y="920"/>
                      </a:lnTo>
                      <a:lnTo>
                        <a:pt x="477" y="913"/>
                      </a:lnTo>
                      <a:lnTo>
                        <a:pt x="477" y="913"/>
                      </a:lnTo>
                      <a:lnTo>
                        <a:pt x="479" y="905"/>
                      </a:lnTo>
                      <a:lnTo>
                        <a:pt x="481" y="898"/>
                      </a:lnTo>
                      <a:lnTo>
                        <a:pt x="484" y="892"/>
                      </a:lnTo>
                      <a:lnTo>
                        <a:pt x="484" y="892"/>
                      </a:lnTo>
                      <a:lnTo>
                        <a:pt x="505" y="924"/>
                      </a:lnTo>
                      <a:lnTo>
                        <a:pt x="512" y="939"/>
                      </a:lnTo>
                      <a:lnTo>
                        <a:pt x="519" y="955"/>
                      </a:lnTo>
                      <a:lnTo>
                        <a:pt x="519" y="955"/>
                      </a:lnTo>
                      <a:close/>
                      <a:moveTo>
                        <a:pt x="159" y="982"/>
                      </a:moveTo>
                      <a:lnTo>
                        <a:pt x="159" y="982"/>
                      </a:lnTo>
                      <a:lnTo>
                        <a:pt x="152" y="984"/>
                      </a:lnTo>
                      <a:lnTo>
                        <a:pt x="147" y="988"/>
                      </a:lnTo>
                      <a:lnTo>
                        <a:pt x="140" y="994"/>
                      </a:lnTo>
                      <a:lnTo>
                        <a:pt x="138" y="998"/>
                      </a:lnTo>
                      <a:lnTo>
                        <a:pt x="138" y="1003"/>
                      </a:lnTo>
                      <a:lnTo>
                        <a:pt x="138" y="1003"/>
                      </a:lnTo>
                      <a:lnTo>
                        <a:pt x="135" y="988"/>
                      </a:lnTo>
                      <a:lnTo>
                        <a:pt x="131" y="965"/>
                      </a:lnTo>
                      <a:lnTo>
                        <a:pt x="125" y="892"/>
                      </a:lnTo>
                      <a:lnTo>
                        <a:pt x="125" y="892"/>
                      </a:lnTo>
                      <a:lnTo>
                        <a:pt x="135" y="915"/>
                      </a:lnTo>
                      <a:lnTo>
                        <a:pt x="145" y="937"/>
                      </a:lnTo>
                      <a:lnTo>
                        <a:pt x="152" y="960"/>
                      </a:lnTo>
                      <a:lnTo>
                        <a:pt x="159" y="982"/>
                      </a:lnTo>
                      <a:lnTo>
                        <a:pt x="159" y="982"/>
                      </a:lnTo>
                      <a:close/>
                      <a:moveTo>
                        <a:pt x="3992" y="879"/>
                      </a:moveTo>
                      <a:lnTo>
                        <a:pt x="3992" y="879"/>
                      </a:lnTo>
                      <a:lnTo>
                        <a:pt x="3991" y="891"/>
                      </a:lnTo>
                      <a:lnTo>
                        <a:pt x="3987" y="903"/>
                      </a:lnTo>
                      <a:lnTo>
                        <a:pt x="3980" y="915"/>
                      </a:lnTo>
                      <a:lnTo>
                        <a:pt x="3973" y="925"/>
                      </a:lnTo>
                      <a:lnTo>
                        <a:pt x="3954" y="944"/>
                      </a:lnTo>
                      <a:lnTo>
                        <a:pt x="3937" y="962"/>
                      </a:lnTo>
                      <a:lnTo>
                        <a:pt x="3937" y="962"/>
                      </a:lnTo>
                      <a:lnTo>
                        <a:pt x="3934" y="958"/>
                      </a:lnTo>
                      <a:lnTo>
                        <a:pt x="3932" y="953"/>
                      </a:lnTo>
                      <a:lnTo>
                        <a:pt x="3930" y="941"/>
                      </a:lnTo>
                      <a:lnTo>
                        <a:pt x="3930" y="941"/>
                      </a:lnTo>
                      <a:lnTo>
                        <a:pt x="3930" y="930"/>
                      </a:lnTo>
                      <a:lnTo>
                        <a:pt x="3932" y="924"/>
                      </a:lnTo>
                      <a:lnTo>
                        <a:pt x="3935" y="915"/>
                      </a:lnTo>
                      <a:lnTo>
                        <a:pt x="3941" y="908"/>
                      </a:lnTo>
                      <a:lnTo>
                        <a:pt x="3947" y="899"/>
                      </a:lnTo>
                      <a:lnTo>
                        <a:pt x="3956" y="891"/>
                      </a:lnTo>
                      <a:lnTo>
                        <a:pt x="3986" y="865"/>
                      </a:lnTo>
                      <a:lnTo>
                        <a:pt x="3986" y="865"/>
                      </a:lnTo>
                      <a:lnTo>
                        <a:pt x="3987" y="868"/>
                      </a:lnTo>
                      <a:lnTo>
                        <a:pt x="3989" y="868"/>
                      </a:lnTo>
                      <a:lnTo>
                        <a:pt x="3991" y="872"/>
                      </a:lnTo>
                      <a:lnTo>
                        <a:pt x="3992" y="879"/>
                      </a:lnTo>
                      <a:lnTo>
                        <a:pt x="3992" y="879"/>
                      </a:lnTo>
                      <a:close/>
                      <a:moveTo>
                        <a:pt x="277" y="948"/>
                      </a:moveTo>
                      <a:lnTo>
                        <a:pt x="263" y="962"/>
                      </a:lnTo>
                      <a:lnTo>
                        <a:pt x="263" y="962"/>
                      </a:lnTo>
                      <a:lnTo>
                        <a:pt x="247" y="950"/>
                      </a:lnTo>
                      <a:lnTo>
                        <a:pt x="232" y="934"/>
                      </a:lnTo>
                      <a:lnTo>
                        <a:pt x="220" y="918"/>
                      </a:lnTo>
                      <a:lnTo>
                        <a:pt x="216" y="911"/>
                      </a:lnTo>
                      <a:lnTo>
                        <a:pt x="214" y="906"/>
                      </a:lnTo>
                      <a:lnTo>
                        <a:pt x="214" y="865"/>
                      </a:lnTo>
                      <a:lnTo>
                        <a:pt x="214" y="865"/>
                      </a:lnTo>
                      <a:lnTo>
                        <a:pt x="232" y="882"/>
                      </a:lnTo>
                      <a:lnTo>
                        <a:pt x="251" y="901"/>
                      </a:lnTo>
                      <a:lnTo>
                        <a:pt x="259" y="911"/>
                      </a:lnTo>
                      <a:lnTo>
                        <a:pt x="266" y="924"/>
                      </a:lnTo>
                      <a:lnTo>
                        <a:pt x="273" y="936"/>
                      </a:lnTo>
                      <a:lnTo>
                        <a:pt x="277" y="948"/>
                      </a:lnTo>
                      <a:lnTo>
                        <a:pt x="277" y="948"/>
                      </a:lnTo>
                      <a:close/>
                      <a:moveTo>
                        <a:pt x="3806" y="837"/>
                      </a:moveTo>
                      <a:lnTo>
                        <a:pt x="3806" y="837"/>
                      </a:lnTo>
                      <a:lnTo>
                        <a:pt x="3823" y="844"/>
                      </a:lnTo>
                      <a:lnTo>
                        <a:pt x="3833" y="849"/>
                      </a:lnTo>
                      <a:lnTo>
                        <a:pt x="3842" y="854"/>
                      </a:lnTo>
                      <a:lnTo>
                        <a:pt x="3851" y="861"/>
                      </a:lnTo>
                      <a:lnTo>
                        <a:pt x="3857" y="870"/>
                      </a:lnTo>
                      <a:lnTo>
                        <a:pt x="3864" y="880"/>
                      </a:lnTo>
                      <a:lnTo>
                        <a:pt x="3868" y="892"/>
                      </a:lnTo>
                      <a:lnTo>
                        <a:pt x="3826" y="892"/>
                      </a:lnTo>
                      <a:lnTo>
                        <a:pt x="3826" y="892"/>
                      </a:lnTo>
                      <a:lnTo>
                        <a:pt x="3813" y="880"/>
                      </a:lnTo>
                      <a:lnTo>
                        <a:pt x="3800" y="867"/>
                      </a:lnTo>
                      <a:lnTo>
                        <a:pt x="3788" y="853"/>
                      </a:lnTo>
                      <a:lnTo>
                        <a:pt x="3778" y="837"/>
                      </a:lnTo>
                      <a:lnTo>
                        <a:pt x="3806" y="837"/>
                      </a:lnTo>
                      <a:close/>
                      <a:moveTo>
                        <a:pt x="3702" y="865"/>
                      </a:moveTo>
                      <a:lnTo>
                        <a:pt x="3702" y="865"/>
                      </a:lnTo>
                      <a:lnTo>
                        <a:pt x="3698" y="867"/>
                      </a:lnTo>
                      <a:lnTo>
                        <a:pt x="3695" y="868"/>
                      </a:lnTo>
                      <a:lnTo>
                        <a:pt x="3691" y="873"/>
                      </a:lnTo>
                      <a:lnTo>
                        <a:pt x="3688" y="879"/>
                      </a:lnTo>
                      <a:lnTo>
                        <a:pt x="3688" y="879"/>
                      </a:lnTo>
                      <a:lnTo>
                        <a:pt x="3686" y="872"/>
                      </a:lnTo>
                      <a:lnTo>
                        <a:pt x="3685" y="865"/>
                      </a:lnTo>
                      <a:lnTo>
                        <a:pt x="3679" y="858"/>
                      </a:lnTo>
                      <a:lnTo>
                        <a:pt x="3674" y="851"/>
                      </a:lnTo>
                      <a:lnTo>
                        <a:pt x="3674" y="851"/>
                      </a:lnTo>
                      <a:lnTo>
                        <a:pt x="3679" y="849"/>
                      </a:lnTo>
                      <a:lnTo>
                        <a:pt x="3685" y="846"/>
                      </a:lnTo>
                      <a:lnTo>
                        <a:pt x="3695" y="837"/>
                      </a:lnTo>
                      <a:lnTo>
                        <a:pt x="3702" y="865"/>
                      </a:lnTo>
                      <a:close/>
                      <a:moveTo>
                        <a:pt x="526" y="851"/>
                      </a:moveTo>
                      <a:lnTo>
                        <a:pt x="526" y="851"/>
                      </a:lnTo>
                      <a:lnTo>
                        <a:pt x="524" y="856"/>
                      </a:lnTo>
                      <a:lnTo>
                        <a:pt x="521" y="861"/>
                      </a:lnTo>
                      <a:lnTo>
                        <a:pt x="514" y="867"/>
                      </a:lnTo>
                      <a:lnTo>
                        <a:pt x="505" y="872"/>
                      </a:lnTo>
                      <a:lnTo>
                        <a:pt x="505" y="872"/>
                      </a:lnTo>
                      <a:lnTo>
                        <a:pt x="503" y="856"/>
                      </a:lnTo>
                      <a:lnTo>
                        <a:pt x="502" y="847"/>
                      </a:lnTo>
                      <a:lnTo>
                        <a:pt x="503" y="842"/>
                      </a:lnTo>
                      <a:lnTo>
                        <a:pt x="505" y="837"/>
                      </a:lnTo>
                      <a:lnTo>
                        <a:pt x="505" y="837"/>
                      </a:lnTo>
                      <a:lnTo>
                        <a:pt x="510" y="841"/>
                      </a:lnTo>
                      <a:lnTo>
                        <a:pt x="515" y="844"/>
                      </a:lnTo>
                      <a:lnTo>
                        <a:pt x="521" y="847"/>
                      </a:lnTo>
                      <a:lnTo>
                        <a:pt x="526" y="851"/>
                      </a:lnTo>
                      <a:lnTo>
                        <a:pt x="526" y="851"/>
                      </a:lnTo>
                      <a:close/>
                      <a:moveTo>
                        <a:pt x="429" y="837"/>
                      </a:moveTo>
                      <a:lnTo>
                        <a:pt x="429" y="837"/>
                      </a:lnTo>
                      <a:lnTo>
                        <a:pt x="417" y="853"/>
                      </a:lnTo>
                      <a:lnTo>
                        <a:pt x="405" y="867"/>
                      </a:lnTo>
                      <a:lnTo>
                        <a:pt x="389" y="880"/>
                      </a:lnTo>
                      <a:lnTo>
                        <a:pt x="374" y="892"/>
                      </a:lnTo>
                      <a:lnTo>
                        <a:pt x="332" y="886"/>
                      </a:lnTo>
                      <a:lnTo>
                        <a:pt x="332" y="886"/>
                      </a:lnTo>
                      <a:lnTo>
                        <a:pt x="344" y="872"/>
                      </a:lnTo>
                      <a:lnTo>
                        <a:pt x="358" y="858"/>
                      </a:lnTo>
                      <a:lnTo>
                        <a:pt x="372" y="847"/>
                      </a:lnTo>
                      <a:lnTo>
                        <a:pt x="387" y="837"/>
                      </a:lnTo>
                      <a:lnTo>
                        <a:pt x="429" y="837"/>
                      </a:lnTo>
                      <a:close/>
                      <a:moveTo>
                        <a:pt x="3660" y="899"/>
                      </a:moveTo>
                      <a:lnTo>
                        <a:pt x="3660" y="899"/>
                      </a:lnTo>
                      <a:lnTo>
                        <a:pt x="3657" y="906"/>
                      </a:lnTo>
                      <a:lnTo>
                        <a:pt x="3652" y="913"/>
                      </a:lnTo>
                      <a:lnTo>
                        <a:pt x="3646" y="920"/>
                      </a:lnTo>
                      <a:lnTo>
                        <a:pt x="3646" y="920"/>
                      </a:lnTo>
                      <a:lnTo>
                        <a:pt x="3634" y="911"/>
                      </a:lnTo>
                      <a:lnTo>
                        <a:pt x="3624" y="899"/>
                      </a:lnTo>
                      <a:lnTo>
                        <a:pt x="3614" y="886"/>
                      </a:lnTo>
                      <a:lnTo>
                        <a:pt x="3607" y="872"/>
                      </a:lnTo>
                      <a:lnTo>
                        <a:pt x="3600" y="860"/>
                      </a:lnTo>
                      <a:lnTo>
                        <a:pt x="3595" y="847"/>
                      </a:lnTo>
                      <a:lnTo>
                        <a:pt x="3593" y="837"/>
                      </a:lnTo>
                      <a:lnTo>
                        <a:pt x="3591" y="830"/>
                      </a:lnTo>
                      <a:lnTo>
                        <a:pt x="3591" y="830"/>
                      </a:lnTo>
                      <a:lnTo>
                        <a:pt x="3608" y="842"/>
                      </a:lnTo>
                      <a:lnTo>
                        <a:pt x="3626" y="860"/>
                      </a:lnTo>
                      <a:lnTo>
                        <a:pt x="3643" y="879"/>
                      </a:lnTo>
                      <a:lnTo>
                        <a:pt x="3660" y="899"/>
                      </a:lnTo>
                      <a:lnTo>
                        <a:pt x="3660" y="899"/>
                      </a:lnTo>
                      <a:close/>
                      <a:moveTo>
                        <a:pt x="554" y="920"/>
                      </a:moveTo>
                      <a:lnTo>
                        <a:pt x="554" y="920"/>
                      </a:lnTo>
                      <a:lnTo>
                        <a:pt x="548" y="917"/>
                      </a:lnTo>
                      <a:lnTo>
                        <a:pt x="545" y="915"/>
                      </a:lnTo>
                      <a:lnTo>
                        <a:pt x="541" y="913"/>
                      </a:lnTo>
                      <a:lnTo>
                        <a:pt x="541" y="910"/>
                      </a:lnTo>
                      <a:lnTo>
                        <a:pt x="540" y="899"/>
                      </a:lnTo>
                      <a:lnTo>
                        <a:pt x="540" y="899"/>
                      </a:lnTo>
                      <a:lnTo>
                        <a:pt x="541" y="892"/>
                      </a:lnTo>
                      <a:lnTo>
                        <a:pt x="547" y="886"/>
                      </a:lnTo>
                      <a:lnTo>
                        <a:pt x="564" y="867"/>
                      </a:lnTo>
                      <a:lnTo>
                        <a:pt x="586" y="847"/>
                      </a:lnTo>
                      <a:lnTo>
                        <a:pt x="609" y="830"/>
                      </a:lnTo>
                      <a:lnTo>
                        <a:pt x="609" y="830"/>
                      </a:lnTo>
                      <a:lnTo>
                        <a:pt x="602" y="847"/>
                      </a:lnTo>
                      <a:lnTo>
                        <a:pt x="590" y="872"/>
                      </a:lnTo>
                      <a:lnTo>
                        <a:pt x="581" y="886"/>
                      </a:lnTo>
                      <a:lnTo>
                        <a:pt x="573" y="899"/>
                      </a:lnTo>
                      <a:lnTo>
                        <a:pt x="564" y="911"/>
                      </a:lnTo>
                      <a:lnTo>
                        <a:pt x="554" y="920"/>
                      </a:lnTo>
                      <a:lnTo>
                        <a:pt x="554" y="920"/>
                      </a:lnTo>
                      <a:close/>
                      <a:moveTo>
                        <a:pt x="3764" y="886"/>
                      </a:moveTo>
                      <a:lnTo>
                        <a:pt x="3750" y="892"/>
                      </a:lnTo>
                      <a:lnTo>
                        <a:pt x="3750" y="892"/>
                      </a:lnTo>
                      <a:lnTo>
                        <a:pt x="3736" y="858"/>
                      </a:lnTo>
                      <a:lnTo>
                        <a:pt x="3723" y="823"/>
                      </a:lnTo>
                      <a:lnTo>
                        <a:pt x="3723" y="823"/>
                      </a:lnTo>
                      <a:lnTo>
                        <a:pt x="3728" y="820"/>
                      </a:lnTo>
                      <a:lnTo>
                        <a:pt x="3731" y="818"/>
                      </a:lnTo>
                      <a:lnTo>
                        <a:pt x="3736" y="816"/>
                      </a:lnTo>
                      <a:lnTo>
                        <a:pt x="3736" y="816"/>
                      </a:lnTo>
                      <a:lnTo>
                        <a:pt x="3749" y="851"/>
                      </a:lnTo>
                      <a:lnTo>
                        <a:pt x="3755" y="868"/>
                      </a:lnTo>
                      <a:lnTo>
                        <a:pt x="3764" y="886"/>
                      </a:lnTo>
                      <a:lnTo>
                        <a:pt x="3764" y="886"/>
                      </a:lnTo>
                      <a:close/>
                      <a:moveTo>
                        <a:pt x="3584" y="906"/>
                      </a:moveTo>
                      <a:lnTo>
                        <a:pt x="3584" y="906"/>
                      </a:lnTo>
                      <a:lnTo>
                        <a:pt x="3565" y="887"/>
                      </a:lnTo>
                      <a:lnTo>
                        <a:pt x="3544" y="863"/>
                      </a:lnTo>
                      <a:lnTo>
                        <a:pt x="3534" y="851"/>
                      </a:lnTo>
                      <a:lnTo>
                        <a:pt x="3525" y="839"/>
                      </a:lnTo>
                      <a:lnTo>
                        <a:pt x="3518" y="827"/>
                      </a:lnTo>
                      <a:lnTo>
                        <a:pt x="3515" y="816"/>
                      </a:lnTo>
                      <a:lnTo>
                        <a:pt x="3515" y="816"/>
                      </a:lnTo>
                      <a:lnTo>
                        <a:pt x="3522" y="816"/>
                      </a:lnTo>
                      <a:lnTo>
                        <a:pt x="3529" y="816"/>
                      </a:lnTo>
                      <a:lnTo>
                        <a:pt x="3536" y="818"/>
                      </a:lnTo>
                      <a:lnTo>
                        <a:pt x="3541" y="822"/>
                      </a:lnTo>
                      <a:lnTo>
                        <a:pt x="3550" y="830"/>
                      </a:lnTo>
                      <a:lnTo>
                        <a:pt x="3558" y="842"/>
                      </a:lnTo>
                      <a:lnTo>
                        <a:pt x="3563" y="858"/>
                      </a:lnTo>
                      <a:lnTo>
                        <a:pt x="3570" y="873"/>
                      </a:lnTo>
                      <a:lnTo>
                        <a:pt x="3577" y="891"/>
                      </a:lnTo>
                      <a:lnTo>
                        <a:pt x="3584" y="906"/>
                      </a:lnTo>
                      <a:lnTo>
                        <a:pt x="3584" y="906"/>
                      </a:lnTo>
                      <a:close/>
                      <a:moveTo>
                        <a:pt x="616" y="906"/>
                      </a:moveTo>
                      <a:lnTo>
                        <a:pt x="616" y="906"/>
                      </a:lnTo>
                      <a:lnTo>
                        <a:pt x="621" y="894"/>
                      </a:lnTo>
                      <a:lnTo>
                        <a:pt x="626" y="880"/>
                      </a:lnTo>
                      <a:lnTo>
                        <a:pt x="631" y="863"/>
                      </a:lnTo>
                      <a:lnTo>
                        <a:pt x="638" y="847"/>
                      </a:lnTo>
                      <a:lnTo>
                        <a:pt x="645" y="834"/>
                      </a:lnTo>
                      <a:lnTo>
                        <a:pt x="650" y="828"/>
                      </a:lnTo>
                      <a:lnTo>
                        <a:pt x="656" y="823"/>
                      </a:lnTo>
                      <a:lnTo>
                        <a:pt x="663" y="820"/>
                      </a:lnTo>
                      <a:lnTo>
                        <a:pt x="669" y="816"/>
                      </a:lnTo>
                      <a:lnTo>
                        <a:pt x="676" y="816"/>
                      </a:lnTo>
                      <a:lnTo>
                        <a:pt x="685" y="816"/>
                      </a:lnTo>
                      <a:lnTo>
                        <a:pt x="685" y="816"/>
                      </a:lnTo>
                      <a:lnTo>
                        <a:pt x="680" y="823"/>
                      </a:lnTo>
                      <a:lnTo>
                        <a:pt x="673" y="834"/>
                      </a:lnTo>
                      <a:lnTo>
                        <a:pt x="659" y="858"/>
                      </a:lnTo>
                      <a:lnTo>
                        <a:pt x="649" y="872"/>
                      </a:lnTo>
                      <a:lnTo>
                        <a:pt x="640" y="886"/>
                      </a:lnTo>
                      <a:lnTo>
                        <a:pt x="628" y="898"/>
                      </a:lnTo>
                      <a:lnTo>
                        <a:pt x="616" y="906"/>
                      </a:lnTo>
                      <a:lnTo>
                        <a:pt x="616" y="906"/>
                      </a:lnTo>
                      <a:close/>
                      <a:moveTo>
                        <a:pt x="477" y="830"/>
                      </a:moveTo>
                      <a:lnTo>
                        <a:pt x="477" y="830"/>
                      </a:lnTo>
                      <a:lnTo>
                        <a:pt x="474" y="835"/>
                      </a:lnTo>
                      <a:lnTo>
                        <a:pt x="464" y="849"/>
                      </a:lnTo>
                      <a:lnTo>
                        <a:pt x="458" y="860"/>
                      </a:lnTo>
                      <a:lnTo>
                        <a:pt x="455" y="872"/>
                      </a:lnTo>
                      <a:lnTo>
                        <a:pt x="451" y="884"/>
                      </a:lnTo>
                      <a:lnTo>
                        <a:pt x="450" y="899"/>
                      </a:lnTo>
                      <a:lnTo>
                        <a:pt x="436" y="886"/>
                      </a:lnTo>
                      <a:lnTo>
                        <a:pt x="436" y="886"/>
                      </a:lnTo>
                      <a:lnTo>
                        <a:pt x="446" y="868"/>
                      </a:lnTo>
                      <a:lnTo>
                        <a:pt x="457" y="851"/>
                      </a:lnTo>
                      <a:lnTo>
                        <a:pt x="464" y="834"/>
                      </a:lnTo>
                      <a:lnTo>
                        <a:pt x="471" y="816"/>
                      </a:lnTo>
                      <a:lnTo>
                        <a:pt x="471" y="816"/>
                      </a:lnTo>
                      <a:lnTo>
                        <a:pt x="472" y="816"/>
                      </a:lnTo>
                      <a:lnTo>
                        <a:pt x="474" y="815"/>
                      </a:lnTo>
                      <a:lnTo>
                        <a:pt x="476" y="820"/>
                      </a:lnTo>
                      <a:lnTo>
                        <a:pt x="477" y="830"/>
                      </a:lnTo>
                      <a:lnTo>
                        <a:pt x="477" y="830"/>
                      </a:lnTo>
                      <a:close/>
                      <a:moveTo>
                        <a:pt x="3958" y="809"/>
                      </a:moveTo>
                      <a:lnTo>
                        <a:pt x="3958" y="809"/>
                      </a:lnTo>
                      <a:lnTo>
                        <a:pt x="3949" y="825"/>
                      </a:lnTo>
                      <a:lnTo>
                        <a:pt x="3941" y="841"/>
                      </a:lnTo>
                      <a:lnTo>
                        <a:pt x="3935" y="849"/>
                      </a:lnTo>
                      <a:lnTo>
                        <a:pt x="3927" y="860"/>
                      </a:lnTo>
                      <a:lnTo>
                        <a:pt x="3916" y="868"/>
                      </a:lnTo>
                      <a:lnTo>
                        <a:pt x="3902" y="879"/>
                      </a:lnTo>
                      <a:lnTo>
                        <a:pt x="3902" y="879"/>
                      </a:lnTo>
                      <a:lnTo>
                        <a:pt x="3899" y="875"/>
                      </a:lnTo>
                      <a:lnTo>
                        <a:pt x="3897" y="870"/>
                      </a:lnTo>
                      <a:lnTo>
                        <a:pt x="3896" y="858"/>
                      </a:lnTo>
                      <a:lnTo>
                        <a:pt x="3896" y="858"/>
                      </a:lnTo>
                      <a:lnTo>
                        <a:pt x="3897" y="847"/>
                      </a:lnTo>
                      <a:lnTo>
                        <a:pt x="3901" y="835"/>
                      </a:lnTo>
                      <a:lnTo>
                        <a:pt x="3908" y="823"/>
                      </a:lnTo>
                      <a:lnTo>
                        <a:pt x="3916" y="813"/>
                      </a:lnTo>
                      <a:lnTo>
                        <a:pt x="3927" y="803"/>
                      </a:lnTo>
                      <a:lnTo>
                        <a:pt x="3937" y="796"/>
                      </a:lnTo>
                      <a:lnTo>
                        <a:pt x="3947" y="790"/>
                      </a:lnTo>
                      <a:lnTo>
                        <a:pt x="3958" y="789"/>
                      </a:lnTo>
                      <a:lnTo>
                        <a:pt x="3958" y="809"/>
                      </a:lnTo>
                      <a:close/>
                      <a:moveTo>
                        <a:pt x="304" y="844"/>
                      </a:moveTo>
                      <a:lnTo>
                        <a:pt x="304" y="879"/>
                      </a:lnTo>
                      <a:lnTo>
                        <a:pt x="304" y="879"/>
                      </a:lnTo>
                      <a:lnTo>
                        <a:pt x="294" y="873"/>
                      </a:lnTo>
                      <a:lnTo>
                        <a:pt x="284" y="867"/>
                      </a:lnTo>
                      <a:lnTo>
                        <a:pt x="273" y="856"/>
                      </a:lnTo>
                      <a:lnTo>
                        <a:pt x="263" y="846"/>
                      </a:lnTo>
                      <a:lnTo>
                        <a:pt x="254" y="834"/>
                      </a:lnTo>
                      <a:lnTo>
                        <a:pt x="247" y="822"/>
                      </a:lnTo>
                      <a:lnTo>
                        <a:pt x="244" y="811"/>
                      </a:lnTo>
                      <a:lnTo>
                        <a:pt x="242" y="803"/>
                      </a:lnTo>
                      <a:lnTo>
                        <a:pt x="242" y="803"/>
                      </a:lnTo>
                      <a:lnTo>
                        <a:pt x="244" y="790"/>
                      </a:lnTo>
                      <a:lnTo>
                        <a:pt x="246" y="783"/>
                      </a:lnTo>
                      <a:lnTo>
                        <a:pt x="247" y="782"/>
                      </a:lnTo>
                      <a:lnTo>
                        <a:pt x="249" y="782"/>
                      </a:lnTo>
                      <a:lnTo>
                        <a:pt x="249" y="782"/>
                      </a:lnTo>
                      <a:lnTo>
                        <a:pt x="266" y="797"/>
                      </a:lnTo>
                      <a:lnTo>
                        <a:pt x="285" y="813"/>
                      </a:lnTo>
                      <a:lnTo>
                        <a:pt x="292" y="820"/>
                      </a:lnTo>
                      <a:lnTo>
                        <a:pt x="299" y="828"/>
                      </a:lnTo>
                      <a:lnTo>
                        <a:pt x="303" y="835"/>
                      </a:lnTo>
                      <a:lnTo>
                        <a:pt x="304" y="844"/>
                      </a:lnTo>
                      <a:lnTo>
                        <a:pt x="304" y="844"/>
                      </a:lnTo>
                      <a:close/>
                      <a:moveTo>
                        <a:pt x="3633" y="768"/>
                      </a:moveTo>
                      <a:lnTo>
                        <a:pt x="3633" y="768"/>
                      </a:lnTo>
                      <a:lnTo>
                        <a:pt x="3640" y="771"/>
                      </a:lnTo>
                      <a:lnTo>
                        <a:pt x="3648" y="775"/>
                      </a:lnTo>
                      <a:lnTo>
                        <a:pt x="3662" y="785"/>
                      </a:lnTo>
                      <a:lnTo>
                        <a:pt x="3674" y="797"/>
                      </a:lnTo>
                      <a:lnTo>
                        <a:pt x="3681" y="809"/>
                      </a:lnTo>
                      <a:lnTo>
                        <a:pt x="3681" y="809"/>
                      </a:lnTo>
                      <a:lnTo>
                        <a:pt x="3676" y="811"/>
                      </a:lnTo>
                      <a:lnTo>
                        <a:pt x="3669" y="813"/>
                      </a:lnTo>
                      <a:lnTo>
                        <a:pt x="3660" y="815"/>
                      </a:lnTo>
                      <a:lnTo>
                        <a:pt x="3646" y="816"/>
                      </a:lnTo>
                      <a:lnTo>
                        <a:pt x="3646" y="816"/>
                      </a:lnTo>
                      <a:lnTo>
                        <a:pt x="3638" y="815"/>
                      </a:lnTo>
                      <a:lnTo>
                        <a:pt x="3629" y="813"/>
                      </a:lnTo>
                      <a:lnTo>
                        <a:pt x="3619" y="808"/>
                      </a:lnTo>
                      <a:lnTo>
                        <a:pt x="3610" y="803"/>
                      </a:lnTo>
                      <a:lnTo>
                        <a:pt x="3600" y="796"/>
                      </a:lnTo>
                      <a:lnTo>
                        <a:pt x="3591" y="787"/>
                      </a:lnTo>
                      <a:lnTo>
                        <a:pt x="3584" y="778"/>
                      </a:lnTo>
                      <a:lnTo>
                        <a:pt x="3577" y="768"/>
                      </a:lnTo>
                      <a:lnTo>
                        <a:pt x="3633" y="768"/>
                      </a:lnTo>
                      <a:close/>
                      <a:moveTo>
                        <a:pt x="630" y="768"/>
                      </a:moveTo>
                      <a:lnTo>
                        <a:pt x="630" y="768"/>
                      </a:lnTo>
                      <a:lnTo>
                        <a:pt x="618" y="783"/>
                      </a:lnTo>
                      <a:lnTo>
                        <a:pt x="602" y="799"/>
                      </a:lnTo>
                      <a:lnTo>
                        <a:pt x="593" y="806"/>
                      </a:lnTo>
                      <a:lnTo>
                        <a:pt x="585" y="811"/>
                      </a:lnTo>
                      <a:lnTo>
                        <a:pt x="576" y="815"/>
                      </a:lnTo>
                      <a:lnTo>
                        <a:pt x="567" y="816"/>
                      </a:lnTo>
                      <a:lnTo>
                        <a:pt x="533" y="816"/>
                      </a:lnTo>
                      <a:lnTo>
                        <a:pt x="533" y="816"/>
                      </a:lnTo>
                      <a:lnTo>
                        <a:pt x="531" y="816"/>
                      </a:lnTo>
                      <a:lnTo>
                        <a:pt x="529" y="815"/>
                      </a:lnTo>
                      <a:lnTo>
                        <a:pt x="528" y="811"/>
                      </a:lnTo>
                      <a:lnTo>
                        <a:pt x="526" y="803"/>
                      </a:lnTo>
                      <a:lnTo>
                        <a:pt x="526" y="803"/>
                      </a:lnTo>
                      <a:lnTo>
                        <a:pt x="528" y="796"/>
                      </a:lnTo>
                      <a:lnTo>
                        <a:pt x="531" y="789"/>
                      </a:lnTo>
                      <a:lnTo>
                        <a:pt x="535" y="783"/>
                      </a:lnTo>
                      <a:lnTo>
                        <a:pt x="541" y="780"/>
                      </a:lnTo>
                      <a:lnTo>
                        <a:pt x="555" y="773"/>
                      </a:lnTo>
                      <a:lnTo>
                        <a:pt x="567" y="768"/>
                      </a:lnTo>
                      <a:lnTo>
                        <a:pt x="630" y="768"/>
                      </a:lnTo>
                      <a:close/>
                      <a:moveTo>
                        <a:pt x="3764" y="747"/>
                      </a:moveTo>
                      <a:lnTo>
                        <a:pt x="3764" y="747"/>
                      </a:lnTo>
                      <a:lnTo>
                        <a:pt x="3780" y="752"/>
                      </a:lnTo>
                      <a:lnTo>
                        <a:pt x="3790" y="754"/>
                      </a:lnTo>
                      <a:lnTo>
                        <a:pt x="3802" y="758"/>
                      </a:lnTo>
                      <a:lnTo>
                        <a:pt x="3814" y="764"/>
                      </a:lnTo>
                      <a:lnTo>
                        <a:pt x="3825" y="771"/>
                      </a:lnTo>
                      <a:lnTo>
                        <a:pt x="3833" y="782"/>
                      </a:lnTo>
                      <a:lnTo>
                        <a:pt x="3837" y="789"/>
                      </a:lnTo>
                      <a:lnTo>
                        <a:pt x="3840" y="796"/>
                      </a:lnTo>
                      <a:lnTo>
                        <a:pt x="3840" y="796"/>
                      </a:lnTo>
                      <a:lnTo>
                        <a:pt x="3837" y="801"/>
                      </a:lnTo>
                      <a:lnTo>
                        <a:pt x="3832" y="804"/>
                      </a:lnTo>
                      <a:lnTo>
                        <a:pt x="3825" y="808"/>
                      </a:lnTo>
                      <a:lnTo>
                        <a:pt x="3813" y="809"/>
                      </a:lnTo>
                      <a:lnTo>
                        <a:pt x="3813" y="809"/>
                      </a:lnTo>
                      <a:lnTo>
                        <a:pt x="3806" y="808"/>
                      </a:lnTo>
                      <a:lnTo>
                        <a:pt x="3799" y="804"/>
                      </a:lnTo>
                      <a:lnTo>
                        <a:pt x="3781" y="789"/>
                      </a:lnTo>
                      <a:lnTo>
                        <a:pt x="3761" y="768"/>
                      </a:lnTo>
                      <a:lnTo>
                        <a:pt x="3743" y="747"/>
                      </a:lnTo>
                      <a:lnTo>
                        <a:pt x="3764" y="747"/>
                      </a:lnTo>
                      <a:close/>
                      <a:moveTo>
                        <a:pt x="533" y="747"/>
                      </a:moveTo>
                      <a:lnTo>
                        <a:pt x="533" y="747"/>
                      </a:lnTo>
                      <a:lnTo>
                        <a:pt x="529" y="749"/>
                      </a:lnTo>
                      <a:lnTo>
                        <a:pt x="528" y="751"/>
                      </a:lnTo>
                      <a:lnTo>
                        <a:pt x="526" y="747"/>
                      </a:lnTo>
                      <a:lnTo>
                        <a:pt x="533" y="747"/>
                      </a:lnTo>
                      <a:close/>
                      <a:moveTo>
                        <a:pt x="457" y="747"/>
                      </a:moveTo>
                      <a:lnTo>
                        <a:pt x="457" y="747"/>
                      </a:lnTo>
                      <a:lnTo>
                        <a:pt x="451" y="756"/>
                      </a:lnTo>
                      <a:lnTo>
                        <a:pt x="445" y="764"/>
                      </a:lnTo>
                      <a:lnTo>
                        <a:pt x="432" y="775"/>
                      </a:lnTo>
                      <a:lnTo>
                        <a:pt x="422" y="783"/>
                      </a:lnTo>
                      <a:lnTo>
                        <a:pt x="398" y="799"/>
                      </a:lnTo>
                      <a:lnTo>
                        <a:pt x="381" y="809"/>
                      </a:lnTo>
                      <a:lnTo>
                        <a:pt x="381" y="809"/>
                      </a:lnTo>
                      <a:lnTo>
                        <a:pt x="377" y="806"/>
                      </a:lnTo>
                      <a:lnTo>
                        <a:pt x="372" y="804"/>
                      </a:lnTo>
                      <a:lnTo>
                        <a:pt x="367" y="803"/>
                      </a:lnTo>
                      <a:lnTo>
                        <a:pt x="367" y="803"/>
                      </a:lnTo>
                      <a:lnTo>
                        <a:pt x="367" y="796"/>
                      </a:lnTo>
                      <a:lnTo>
                        <a:pt x="367" y="790"/>
                      </a:lnTo>
                      <a:lnTo>
                        <a:pt x="370" y="780"/>
                      </a:lnTo>
                      <a:lnTo>
                        <a:pt x="375" y="771"/>
                      </a:lnTo>
                      <a:lnTo>
                        <a:pt x="386" y="764"/>
                      </a:lnTo>
                      <a:lnTo>
                        <a:pt x="396" y="759"/>
                      </a:lnTo>
                      <a:lnTo>
                        <a:pt x="407" y="754"/>
                      </a:lnTo>
                      <a:lnTo>
                        <a:pt x="429" y="747"/>
                      </a:lnTo>
                      <a:lnTo>
                        <a:pt x="457" y="747"/>
                      </a:lnTo>
                      <a:close/>
                      <a:moveTo>
                        <a:pt x="3723" y="782"/>
                      </a:moveTo>
                      <a:lnTo>
                        <a:pt x="3723" y="782"/>
                      </a:lnTo>
                      <a:lnTo>
                        <a:pt x="3719" y="785"/>
                      </a:lnTo>
                      <a:lnTo>
                        <a:pt x="3714" y="787"/>
                      </a:lnTo>
                      <a:lnTo>
                        <a:pt x="3709" y="789"/>
                      </a:lnTo>
                      <a:lnTo>
                        <a:pt x="3709" y="789"/>
                      </a:lnTo>
                      <a:lnTo>
                        <a:pt x="3707" y="783"/>
                      </a:lnTo>
                      <a:lnTo>
                        <a:pt x="3705" y="777"/>
                      </a:lnTo>
                      <a:lnTo>
                        <a:pt x="3704" y="770"/>
                      </a:lnTo>
                      <a:lnTo>
                        <a:pt x="3702" y="761"/>
                      </a:lnTo>
                      <a:lnTo>
                        <a:pt x="3702" y="761"/>
                      </a:lnTo>
                      <a:lnTo>
                        <a:pt x="3704" y="749"/>
                      </a:lnTo>
                      <a:lnTo>
                        <a:pt x="3707" y="740"/>
                      </a:lnTo>
                      <a:lnTo>
                        <a:pt x="3710" y="735"/>
                      </a:lnTo>
                      <a:lnTo>
                        <a:pt x="3716" y="726"/>
                      </a:lnTo>
                      <a:lnTo>
                        <a:pt x="3716" y="726"/>
                      </a:lnTo>
                      <a:lnTo>
                        <a:pt x="3717" y="751"/>
                      </a:lnTo>
                      <a:lnTo>
                        <a:pt x="3719" y="766"/>
                      </a:lnTo>
                      <a:lnTo>
                        <a:pt x="3723" y="782"/>
                      </a:lnTo>
                      <a:lnTo>
                        <a:pt x="3723" y="782"/>
                      </a:lnTo>
                      <a:close/>
                      <a:moveTo>
                        <a:pt x="491" y="789"/>
                      </a:moveTo>
                      <a:lnTo>
                        <a:pt x="491" y="789"/>
                      </a:lnTo>
                      <a:lnTo>
                        <a:pt x="486" y="789"/>
                      </a:lnTo>
                      <a:lnTo>
                        <a:pt x="483" y="787"/>
                      </a:lnTo>
                      <a:lnTo>
                        <a:pt x="479" y="783"/>
                      </a:lnTo>
                      <a:lnTo>
                        <a:pt x="477" y="775"/>
                      </a:lnTo>
                      <a:lnTo>
                        <a:pt x="477" y="775"/>
                      </a:lnTo>
                      <a:lnTo>
                        <a:pt x="477" y="768"/>
                      </a:lnTo>
                      <a:lnTo>
                        <a:pt x="479" y="761"/>
                      </a:lnTo>
                      <a:lnTo>
                        <a:pt x="484" y="747"/>
                      </a:lnTo>
                      <a:lnTo>
                        <a:pt x="490" y="737"/>
                      </a:lnTo>
                      <a:lnTo>
                        <a:pt x="491" y="732"/>
                      </a:lnTo>
                      <a:lnTo>
                        <a:pt x="491" y="726"/>
                      </a:lnTo>
                      <a:lnTo>
                        <a:pt x="491" y="726"/>
                      </a:lnTo>
                      <a:lnTo>
                        <a:pt x="495" y="742"/>
                      </a:lnTo>
                      <a:lnTo>
                        <a:pt x="496" y="758"/>
                      </a:lnTo>
                      <a:lnTo>
                        <a:pt x="495" y="773"/>
                      </a:lnTo>
                      <a:lnTo>
                        <a:pt x="491" y="789"/>
                      </a:lnTo>
                      <a:lnTo>
                        <a:pt x="491" y="789"/>
                      </a:lnTo>
                      <a:close/>
                      <a:moveTo>
                        <a:pt x="3868" y="789"/>
                      </a:moveTo>
                      <a:lnTo>
                        <a:pt x="3868" y="754"/>
                      </a:lnTo>
                      <a:lnTo>
                        <a:pt x="3868" y="754"/>
                      </a:lnTo>
                      <a:lnTo>
                        <a:pt x="3880" y="739"/>
                      </a:lnTo>
                      <a:lnTo>
                        <a:pt x="3894" y="723"/>
                      </a:lnTo>
                      <a:lnTo>
                        <a:pt x="3908" y="711"/>
                      </a:lnTo>
                      <a:lnTo>
                        <a:pt x="3923" y="699"/>
                      </a:lnTo>
                      <a:lnTo>
                        <a:pt x="3923" y="699"/>
                      </a:lnTo>
                      <a:lnTo>
                        <a:pt x="3923" y="716"/>
                      </a:lnTo>
                      <a:lnTo>
                        <a:pt x="3920" y="728"/>
                      </a:lnTo>
                      <a:lnTo>
                        <a:pt x="3916" y="740"/>
                      </a:lnTo>
                      <a:lnTo>
                        <a:pt x="3909" y="754"/>
                      </a:lnTo>
                      <a:lnTo>
                        <a:pt x="3901" y="768"/>
                      </a:lnTo>
                      <a:lnTo>
                        <a:pt x="3894" y="773"/>
                      </a:lnTo>
                      <a:lnTo>
                        <a:pt x="3887" y="780"/>
                      </a:lnTo>
                      <a:lnTo>
                        <a:pt x="3878" y="785"/>
                      </a:lnTo>
                      <a:lnTo>
                        <a:pt x="3868" y="789"/>
                      </a:lnTo>
                      <a:lnTo>
                        <a:pt x="3868" y="789"/>
                      </a:lnTo>
                      <a:close/>
                      <a:moveTo>
                        <a:pt x="339" y="782"/>
                      </a:moveTo>
                      <a:lnTo>
                        <a:pt x="339" y="782"/>
                      </a:lnTo>
                      <a:lnTo>
                        <a:pt x="339" y="783"/>
                      </a:lnTo>
                      <a:lnTo>
                        <a:pt x="337" y="785"/>
                      </a:lnTo>
                      <a:lnTo>
                        <a:pt x="334" y="787"/>
                      </a:lnTo>
                      <a:lnTo>
                        <a:pt x="325" y="789"/>
                      </a:lnTo>
                      <a:lnTo>
                        <a:pt x="325" y="789"/>
                      </a:lnTo>
                      <a:lnTo>
                        <a:pt x="318" y="787"/>
                      </a:lnTo>
                      <a:lnTo>
                        <a:pt x="310" y="782"/>
                      </a:lnTo>
                      <a:lnTo>
                        <a:pt x="303" y="775"/>
                      </a:lnTo>
                      <a:lnTo>
                        <a:pt x="296" y="764"/>
                      </a:lnTo>
                      <a:lnTo>
                        <a:pt x="284" y="745"/>
                      </a:lnTo>
                      <a:lnTo>
                        <a:pt x="277" y="726"/>
                      </a:lnTo>
                      <a:lnTo>
                        <a:pt x="284" y="699"/>
                      </a:lnTo>
                      <a:lnTo>
                        <a:pt x="284" y="699"/>
                      </a:lnTo>
                      <a:lnTo>
                        <a:pt x="304" y="720"/>
                      </a:lnTo>
                      <a:lnTo>
                        <a:pt x="322" y="740"/>
                      </a:lnTo>
                      <a:lnTo>
                        <a:pt x="329" y="751"/>
                      </a:lnTo>
                      <a:lnTo>
                        <a:pt x="334" y="761"/>
                      </a:lnTo>
                      <a:lnTo>
                        <a:pt x="337" y="771"/>
                      </a:lnTo>
                      <a:lnTo>
                        <a:pt x="339" y="782"/>
                      </a:lnTo>
                      <a:lnTo>
                        <a:pt x="339" y="782"/>
                      </a:lnTo>
                      <a:close/>
                      <a:moveTo>
                        <a:pt x="3591" y="685"/>
                      </a:moveTo>
                      <a:lnTo>
                        <a:pt x="3591" y="685"/>
                      </a:lnTo>
                      <a:lnTo>
                        <a:pt x="3605" y="692"/>
                      </a:lnTo>
                      <a:lnTo>
                        <a:pt x="3617" y="700"/>
                      </a:lnTo>
                      <a:lnTo>
                        <a:pt x="3626" y="713"/>
                      </a:lnTo>
                      <a:lnTo>
                        <a:pt x="3633" y="726"/>
                      </a:lnTo>
                      <a:lnTo>
                        <a:pt x="3584" y="726"/>
                      </a:lnTo>
                      <a:lnTo>
                        <a:pt x="3584" y="726"/>
                      </a:lnTo>
                      <a:lnTo>
                        <a:pt x="3562" y="706"/>
                      </a:lnTo>
                      <a:lnTo>
                        <a:pt x="3550" y="695"/>
                      </a:lnTo>
                      <a:lnTo>
                        <a:pt x="3543" y="685"/>
                      </a:lnTo>
                      <a:lnTo>
                        <a:pt x="3591" y="685"/>
                      </a:lnTo>
                      <a:close/>
                      <a:moveTo>
                        <a:pt x="664" y="685"/>
                      </a:moveTo>
                      <a:lnTo>
                        <a:pt x="664" y="685"/>
                      </a:lnTo>
                      <a:lnTo>
                        <a:pt x="642" y="706"/>
                      </a:lnTo>
                      <a:lnTo>
                        <a:pt x="624" y="718"/>
                      </a:lnTo>
                      <a:lnTo>
                        <a:pt x="618" y="723"/>
                      </a:lnTo>
                      <a:lnTo>
                        <a:pt x="611" y="725"/>
                      </a:lnTo>
                      <a:lnTo>
                        <a:pt x="595" y="726"/>
                      </a:lnTo>
                      <a:lnTo>
                        <a:pt x="595" y="726"/>
                      </a:lnTo>
                      <a:lnTo>
                        <a:pt x="583" y="726"/>
                      </a:lnTo>
                      <a:lnTo>
                        <a:pt x="576" y="725"/>
                      </a:lnTo>
                      <a:lnTo>
                        <a:pt x="573" y="723"/>
                      </a:lnTo>
                      <a:lnTo>
                        <a:pt x="567" y="720"/>
                      </a:lnTo>
                      <a:lnTo>
                        <a:pt x="567" y="720"/>
                      </a:lnTo>
                      <a:lnTo>
                        <a:pt x="574" y="709"/>
                      </a:lnTo>
                      <a:lnTo>
                        <a:pt x="583" y="699"/>
                      </a:lnTo>
                      <a:lnTo>
                        <a:pt x="592" y="692"/>
                      </a:lnTo>
                      <a:lnTo>
                        <a:pt x="602" y="685"/>
                      </a:lnTo>
                      <a:lnTo>
                        <a:pt x="664" y="685"/>
                      </a:lnTo>
                      <a:close/>
                      <a:moveTo>
                        <a:pt x="3736" y="671"/>
                      </a:moveTo>
                      <a:lnTo>
                        <a:pt x="3736" y="671"/>
                      </a:lnTo>
                      <a:lnTo>
                        <a:pt x="3747" y="673"/>
                      </a:lnTo>
                      <a:lnTo>
                        <a:pt x="3755" y="675"/>
                      </a:lnTo>
                      <a:lnTo>
                        <a:pt x="3762" y="675"/>
                      </a:lnTo>
                      <a:lnTo>
                        <a:pt x="3771" y="676"/>
                      </a:lnTo>
                      <a:lnTo>
                        <a:pt x="3780" y="681"/>
                      </a:lnTo>
                      <a:lnTo>
                        <a:pt x="3787" y="690"/>
                      </a:lnTo>
                      <a:lnTo>
                        <a:pt x="3795" y="702"/>
                      </a:lnTo>
                      <a:lnTo>
                        <a:pt x="3806" y="720"/>
                      </a:lnTo>
                      <a:lnTo>
                        <a:pt x="3771" y="720"/>
                      </a:lnTo>
                      <a:lnTo>
                        <a:pt x="3771" y="720"/>
                      </a:lnTo>
                      <a:lnTo>
                        <a:pt x="3759" y="713"/>
                      </a:lnTo>
                      <a:lnTo>
                        <a:pt x="3747" y="700"/>
                      </a:lnTo>
                      <a:lnTo>
                        <a:pt x="3735" y="687"/>
                      </a:lnTo>
                      <a:lnTo>
                        <a:pt x="3723" y="671"/>
                      </a:lnTo>
                      <a:lnTo>
                        <a:pt x="3736" y="671"/>
                      </a:lnTo>
                      <a:close/>
                      <a:moveTo>
                        <a:pt x="422" y="720"/>
                      </a:moveTo>
                      <a:lnTo>
                        <a:pt x="394" y="720"/>
                      </a:lnTo>
                      <a:lnTo>
                        <a:pt x="394" y="720"/>
                      </a:lnTo>
                      <a:lnTo>
                        <a:pt x="394" y="713"/>
                      </a:lnTo>
                      <a:lnTo>
                        <a:pt x="394" y="706"/>
                      </a:lnTo>
                      <a:lnTo>
                        <a:pt x="398" y="700"/>
                      </a:lnTo>
                      <a:lnTo>
                        <a:pt x="401" y="694"/>
                      </a:lnTo>
                      <a:lnTo>
                        <a:pt x="405" y="690"/>
                      </a:lnTo>
                      <a:lnTo>
                        <a:pt x="410" y="687"/>
                      </a:lnTo>
                      <a:lnTo>
                        <a:pt x="422" y="680"/>
                      </a:lnTo>
                      <a:lnTo>
                        <a:pt x="436" y="676"/>
                      </a:lnTo>
                      <a:lnTo>
                        <a:pt x="450" y="673"/>
                      </a:lnTo>
                      <a:lnTo>
                        <a:pt x="471" y="671"/>
                      </a:lnTo>
                      <a:lnTo>
                        <a:pt x="471" y="671"/>
                      </a:lnTo>
                      <a:lnTo>
                        <a:pt x="469" y="676"/>
                      </a:lnTo>
                      <a:lnTo>
                        <a:pt x="465" y="685"/>
                      </a:lnTo>
                      <a:lnTo>
                        <a:pt x="460" y="692"/>
                      </a:lnTo>
                      <a:lnTo>
                        <a:pt x="455" y="700"/>
                      </a:lnTo>
                      <a:lnTo>
                        <a:pt x="446" y="707"/>
                      </a:lnTo>
                      <a:lnTo>
                        <a:pt x="438" y="714"/>
                      </a:lnTo>
                      <a:lnTo>
                        <a:pt x="431" y="718"/>
                      </a:lnTo>
                      <a:lnTo>
                        <a:pt x="422" y="720"/>
                      </a:lnTo>
                      <a:lnTo>
                        <a:pt x="422" y="720"/>
                      </a:lnTo>
                      <a:close/>
                      <a:moveTo>
                        <a:pt x="3640" y="664"/>
                      </a:moveTo>
                      <a:lnTo>
                        <a:pt x="3640" y="664"/>
                      </a:lnTo>
                      <a:lnTo>
                        <a:pt x="3634" y="668"/>
                      </a:lnTo>
                      <a:lnTo>
                        <a:pt x="3631" y="666"/>
                      </a:lnTo>
                      <a:lnTo>
                        <a:pt x="3627" y="662"/>
                      </a:lnTo>
                      <a:lnTo>
                        <a:pt x="3626" y="657"/>
                      </a:lnTo>
                      <a:lnTo>
                        <a:pt x="3626" y="657"/>
                      </a:lnTo>
                      <a:lnTo>
                        <a:pt x="3631" y="657"/>
                      </a:lnTo>
                      <a:lnTo>
                        <a:pt x="3634" y="661"/>
                      </a:lnTo>
                      <a:lnTo>
                        <a:pt x="3640" y="664"/>
                      </a:lnTo>
                      <a:lnTo>
                        <a:pt x="3640" y="664"/>
                      </a:lnTo>
                      <a:close/>
                      <a:moveTo>
                        <a:pt x="567" y="671"/>
                      </a:moveTo>
                      <a:lnTo>
                        <a:pt x="567" y="671"/>
                      </a:lnTo>
                      <a:lnTo>
                        <a:pt x="569" y="666"/>
                      </a:lnTo>
                      <a:lnTo>
                        <a:pt x="573" y="662"/>
                      </a:lnTo>
                      <a:lnTo>
                        <a:pt x="576" y="661"/>
                      </a:lnTo>
                      <a:lnTo>
                        <a:pt x="581" y="664"/>
                      </a:lnTo>
                      <a:lnTo>
                        <a:pt x="581" y="664"/>
                      </a:lnTo>
                      <a:lnTo>
                        <a:pt x="574" y="664"/>
                      </a:lnTo>
                      <a:lnTo>
                        <a:pt x="569" y="668"/>
                      </a:lnTo>
                      <a:lnTo>
                        <a:pt x="567" y="669"/>
                      </a:lnTo>
                      <a:lnTo>
                        <a:pt x="567" y="671"/>
                      </a:lnTo>
                      <a:lnTo>
                        <a:pt x="567" y="671"/>
                      </a:lnTo>
                      <a:close/>
                      <a:moveTo>
                        <a:pt x="3702" y="657"/>
                      </a:moveTo>
                      <a:lnTo>
                        <a:pt x="3702" y="657"/>
                      </a:lnTo>
                      <a:lnTo>
                        <a:pt x="3700" y="671"/>
                      </a:lnTo>
                      <a:lnTo>
                        <a:pt x="3698" y="680"/>
                      </a:lnTo>
                      <a:lnTo>
                        <a:pt x="3697" y="690"/>
                      </a:lnTo>
                      <a:lnTo>
                        <a:pt x="3695" y="699"/>
                      </a:lnTo>
                      <a:lnTo>
                        <a:pt x="3695" y="699"/>
                      </a:lnTo>
                      <a:lnTo>
                        <a:pt x="3690" y="700"/>
                      </a:lnTo>
                      <a:lnTo>
                        <a:pt x="3685" y="702"/>
                      </a:lnTo>
                      <a:lnTo>
                        <a:pt x="3674" y="713"/>
                      </a:lnTo>
                      <a:lnTo>
                        <a:pt x="3674" y="713"/>
                      </a:lnTo>
                      <a:lnTo>
                        <a:pt x="3671" y="707"/>
                      </a:lnTo>
                      <a:lnTo>
                        <a:pt x="3669" y="700"/>
                      </a:lnTo>
                      <a:lnTo>
                        <a:pt x="3667" y="685"/>
                      </a:lnTo>
                      <a:lnTo>
                        <a:pt x="3667" y="685"/>
                      </a:lnTo>
                      <a:lnTo>
                        <a:pt x="3669" y="671"/>
                      </a:lnTo>
                      <a:lnTo>
                        <a:pt x="3672" y="657"/>
                      </a:lnTo>
                      <a:lnTo>
                        <a:pt x="3679" y="643"/>
                      </a:lnTo>
                      <a:lnTo>
                        <a:pt x="3688" y="630"/>
                      </a:lnTo>
                      <a:lnTo>
                        <a:pt x="3688" y="630"/>
                      </a:lnTo>
                      <a:lnTo>
                        <a:pt x="3693" y="635"/>
                      </a:lnTo>
                      <a:lnTo>
                        <a:pt x="3698" y="640"/>
                      </a:lnTo>
                      <a:lnTo>
                        <a:pt x="3700" y="649"/>
                      </a:lnTo>
                      <a:lnTo>
                        <a:pt x="3702" y="657"/>
                      </a:lnTo>
                      <a:lnTo>
                        <a:pt x="3702" y="657"/>
                      </a:lnTo>
                      <a:close/>
                      <a:moveTo>
                        <a:pt x="540" y="671"/>
                      </a:moveTo>
                      <a:lnTo>
                        <a:pt x="540" y="699"/>
                      </a:lnTo>
                      <a:lnTo>
                        <a:pt x="540" y="699"/>
                      </a:lnTo>
                      <a:lnTo>
                        <a:pt x="536" y="700"/>
                      </a:lnTo>
                      <a:lnTo>
                        <a:pt x="533" y="702"/>
                      </a:lnTo>
                      <a:lnTo>
                        <a:pt x="529" y="707"/>
                      </a:lnTo>
                      <a:lnTo>
                        <a:pt x="526" y="713"/>
                      </a:lnTo>
                      <a:lnTo>
                        <a:pt x="526" y="713"/>
                      </a:lnTo>
                      <a:lnTo>
                        <a:pt x="517" y="700"/>
                      </a:lnTo>
                      <a:lnTo>
                        <a:pt x="510" y="688"/>
                      </a:lnTo>
                      <a:lnTo>
                        <a:pt x="507" y="676"/>
                      </a:lnTo>
                      <a:lnTo>
                        <a:pt x="505" y="664"/>
                      </a:lnTo>
                      <a:lnTo>
                        <a:pt x="505" y="664"/>
                      </a:lnTo>
                      <a:lnTo>
                        <a:pt x="507" y="643"/>
                      </a:lnTo>
                      <a:lnTo>
                        <a:pt x="509" y="638"/>
                      </a:lnTo>
                      <a:lnTo>
                        <a:pt x="512" y="630"/>
                      </a:lnTo>
                      <a:lnTo>
                        <a:pt x="512" y="630"/>
                      </a:lnTo>
                      <a:lnTo>
                        <a:pt x="519" y="640"/>
                      </a:lnTo>
                      <a:lnTo>
                        <a:pt x="526" y="650"/>
                      </a:lnTo>
                      <a:lnTo>
                        <a:pt x="533" y="661"/>
                      </a:lnTo>
                      <a:lnTo>
                        <a:pt x="540" y="671"/>
                      </a:lnTo>
                      <a:lnTo>
                        <a:pt x="540" y="671"/>
                      </a:lnTo>
                      <a:close/>
                      <a:moveTo>
                        <a:pt x="360" y="692"/>
                      </a:moveTo>
                      <a:lnTo>
                        <a:pt x="360" y="692"/>
                      </a:lnTo>
                      <a:lnTo>
                        <a:pt x="356" y="695"/>
                      </a:lnTo>
                      <a:lnTo>
                        <a:pt x="355" y="700"/>
                      </a:lnTo>
                      <a:lnTo>
                        <a:pt x="353" y="706"/>
                      </a:lnTo>
                      <a:lnTo>
                        <a:pt x="353" y="706"/>
                      </a:lnTo>
                      <a:lnTo>
                        <a:pt x="341" y="699"/>
                      </a:lnTo>
                      <a:lnTo>
                        <a:pt x="327" y="687"/>
                      </a:lnTo>
                      <a:lnTo>
                        <a:pt x="317" y="676"/>
                      </a:lnTo>
                      <a:lnTo>
                        <a:pt x="313" y="669"/>
                      </a:lnTo>
                      <a:lnTo>
                        <a:pt x="311" y="664"/>
                      </a:lnTo>
                      <a:lnTo>
                        <a:pt x="311" y="623"/>
                      </a:lnTo>
                      <a:lnTo>
                        <a:pt x="311" y="623"/>
                      </a:lnTo>
                      <a:lnTo>
                        <a:pt x="317" y="624"/>
                      </a:lnTo>
                      <a:lnTo>
                        <a:pt x="323" y="630"/>
                      </a:lnTo>
                      <a:lnTo>
                        <a:pt x="330" y="637"/>
                      </a:lnTo>
                      <a:lnTo>
                        <a:pt x="339" y="647"/>
                      </a:lnTo>
                      <a:lnTo>
                        <a:pt x="351" y="669"/>
                      </a:lnTo>
                      <a:lnTo>
                        <a:pt x="356" y="681"/>
                      </a:lnTo>
                      <a:lnTo>
                        <a:pt x="360" y="692"/>
                      </a:lnTo>
                      <a:lnTo>
                        <a:pt x="360" y="692"/>
                      </a:lnTo>
                      <a:close/>
                      <a:moveTo>
                        <a:pt x="3847" y="706"/>
                      </a:moveTo>
                      <a:lnTo>
                        <a:pt x="3847" y="664"/>
                      </a:lnTo>
                      <a:lnTo>
                        <a:pt x="3847" y="664"/>
                      </a:lnTo>
                      <a:lnTo>
                        <a:pt x="3857" y="652"/>
                      </a:lnTo>
                      <a:lnTo>
                        <a:pt x="3868" y="640"/>
                      </a:lnTo>
                      <a:lnTo>
                        <a:pt x="3878" y="628"/>
                      </a:lnTo>
                      <a:lnTo>
                        <a:pt x="3889" y="616"/>
                      </a:lnTo>
                      <a:lnTo>
                        <a:pt x="3889" y="616"/>
                      </a:lnTo>
                      <a:lnTo>
                        <a:pt x="3887" y="623"/>
                      </a:lnTo>
                      <a:lnTo>
                        <a:pt x="3887" y="633"/>
                      </a:lnTo>
                      <a:lnTo>
                        <a:pt x="3887" y="645"/>
                      </a:lnTo>
                      <a:lnTo>
                        <a:pt x="3887" y="657"/>
                      </a:lnTo>
                      <a:lnTo>
                        <a:pt x="3883" y="671"/>
                      </a:lnTo>
                      <a:lnTo>
                        <a:pt x="3880" y="678"/>
                      </a:lnTo>
                      <a:lnTo>
                        <a:pt x="3877" y="685"/>
                      </a:lnTo>
                      <a:lnTo>
                        <a:pt x="3871" y="690"/>
                      </a:lnTo>
                      <a:lnTo>
                        <a:pt x="3864" y="697"/>
                      </a:lnTo>
                      <a:lnTo>
                        <a:pt x="3856" y="702"/>
                      </a:lnTo>
                      <a:lnTo>
                        <a:pt x="3847" y="706"/>
                      </a:lnTo>
                      <a:lnTo>
                        <a:pt x="3847" y="706"/>
                      </a:lnTo>
                      <a:close/>
                      <a:moveTo>
                        <a:pt x="3529" y="609"/>
                      </a:moveTo>
                      <a:lnTo>
                        <a:pt x="3529" y="609"/>
                      </a:lnTo>
                      <a:lnTo>
                        <a:pt x="3548" y="614"/>
                      </a:lnTo>
                      <a:lnTo>
                        <a:pt x="3567" y="621"/>
                      </a:lnTo>
                      <a:lnTo>
                        <a:pt x="3582" y="630"/>
                      </a:lnTo>
                      <a:lnTo>
                        <a:pt x="3598" y="643"/>
                      </a:lnTo>
                      <a:lnTo>
                        <a:pt x="3598" y="643"/>
                      </a:lnTo>
                      <a:lnTo>
                        <a:pt x="3593" y="645"/>
                      </a:lnTo>
                      <a:lnTo>
                        <a:pt x="3588" y="650"/>
                      </a:lnTo>
                      <a:lnTo>
                        <a:pt x="3579" y="656"/>
                      </a:lnTo>
                      <a:lnTo>
                        <a:pt x="3576" y="657"/>
                      </a:lnTo>
                      <a:lnTo>
                        <a:pt x="3570" y="657"/>
                      </a:lnTo>
                      <a:lnTo>
                        <a:pt x="3570" y="657"/>
                      </a:lnTo>
                      <a:lnTo>
                        <a:pt x="3563" y="656"/>
                      </a:lnTo>
                      <a:lnTo>
                        <a:pt x="3555" y="652"/>
                      </a:lnTo>
                      <a:lnTo>
                        <a:pt x="3548" y="647"/>
                      </a:lnTo>
                      <a:lnTo>
                        <a:pt x="3539" y="640"/>
                      </a:lnTo>
                      <a:lnTo>
                        <a:pt x="3524" y="624"/>
                      </a:lnTo>
                      <a:lnTo>
                        <a:pt x="3508" y="609"/>
                      </a:lnTo>
                      <a:lnTo>
                        <a:pt x="3529" y="609"/>
                      </a:lnTo>
                      <a:close/>
                      <a:moveTo>
                        <a:pt x="692" y="609"/>
                      </a:moveTo>
                      <a:lnTo>
                        <a:pt x="692" y="609"/>
                      </a:lnTo>
                      <a:lnTo>
                        <a:pt x="680" y="624"/>
                      </a:lnTo>
                      <a:lnTo>
                        <a:pt x="664" y="638"/>
                      </a:lnTo>
                      <a:lnTo>
                        <a:pt x="647" y="650"/>
                      </a:lnTo>
                      <a:lnTo>
                        <a:pt x="630" y="657"/>
                      </a:lnTo>
                      <a:lnTo>
                        <a:pt x="630" y="657"/>
                      </a:lnTo>
                      <a:lnTo>
                        <a:pt x="624" y="654"/>
                      </a:lnTo>
                      <a:lnTo>
                        <a:pt x="619" y="650"/>
                      </a:lnTo>
                      <a:lnTo>
                        <a:pt x="614" y="647"/>
                      </a:lnTo>
                      <a:lnTo>
                        <a:pt x="609" y="643"/>
                      </a:lnTo>
                      <a:lnTo>
                        <a:pt x="609" y="643"/>
                      </a:lnTo>
                      <a:lnTo>
                        <a:pt x="612" y="635"/>
                      </a:lnTo>
                      <a:lnTo>
                        <a:pt x="618" y="628"/>
                      </a:lnTo>
                      <a:lnTo>
                        <a:pt x="624" y="623"/>
                      </a:lnTo>
                      <a:lnTo>
                        <a:pt x="631" y="617"/>
                      </a:lnTo>
                      <a:lnTo>
                        <a:pt x="649" y="614"/>
                      </a:lnTo>
                      <a:lnTo>
                        <a:pt x="664" y="609"/>
                      </a:lnTo>
                      <a:lnTo>
                        <a:pt x="692" y="609"/>
                      </a:lnTo>
                      <a:close/>
                      <a:moveTo>
                        <a:pt x="484" y="602"/>
                      </a:moveTo>
                      <a:lnTo>
                        <a:pt x="484" y="602"/>
                      </a:lnTo>
                      <a:lnTo>
                        <a:pt x="477" y="612"/>
                      </a:lnTo>
                      <a:lnTo>
                        <a:pt x="467" y="623"/>
                      </a:lnTo>
                      <a:lnTo>
                        <a:pt x="443" y="643"/>
                      </a:lnTo>
                      <a:lnTo>
                        <a:pt x="422" y="643"/>
                      </a:lnTo>
                      <a:lnTo>
                        <a:pt x="422" y="643"/>
                      </a:lnTo>
                      <a:lnTo>
                        <a:pt x="424" y="638"/>
                      </a:lnTo>
                      <a:lnTo>
                        <a:pt x="426" y="631"/>
                      </a:lnTo>
                      <a:lnTo>
                        <a:pt x="434" y="619"/>
                      </a:lnTo>
                      <a:lnTo>
                        <a:pt x="446" y="609"/>
                      </a:lnTo>
                      <a:lnTo>
                        <a:pt x="457" y="602"/>
                      </a:lnTo>
                      <a:lnTo>
                        <a:pt x="484" y="602"/>
                      </a:lnTo>
                      <a:close/>
                      <a:moveTo>
                        <a:pt x="3785" y="637"/>
                      </a:moveTo>
                      <a:lnTo>
                        <a:pt x="3785" y="637"/>
                      </a:lnTo>
                      <a:lnTo>
                        <a:pt x="3785" y="638"/>
                      </a:lnTo>
                      <a:lnTo>
                        <a:pt x="3783" y="640"/>
                      </a:lnTo>
                      <a:lnTo>
                        <a:pt x="3780" y="642"/>
                      </a:lnTo>
                      <a:lnTo>
                        <a:pt x="3771" y="643"/>
                      </a:lnTo>
                      <a:lnTo>
                        <a:pt x="3771" y="643"/>
                      </a:lnTo>
                      <a:lnTo>
                        <a:pt x="3764" y="642"/>
                      </a:lnTo>
                      <a:lnTo>
                        <a:pt x="3755" y="638"/>
                      </a:lnTo>
                      <a:lnTo>
                        <a:pt x="3749" y="633"/>
                      </a:lnTo>
                      <a:lnTo>
                        <a:pt x="3740" y="626"/>
                      </a:lnTo>
                      <a:lnTo>
                        <a:pt x="3724" y="611"/>
                      </a:lnTo>
                      <a:lnTo>
                        <a:pt x="3709" y="595"/>
                      </a:lnTo>
                      <a:lnTo>
                        <a:pt x="3709" y="595"/>
                      </a:lnTo>
                      <a:lnTo>
                        <a:pt x="3717" y="595"/>
                      </a:lnTo>
                      <a:lnTo>
                        <a:pt x="3726" y="597"/>
                      </a:lnTo>
                      <a:lnTo>
                        <a:pt x="3736" y="600"/>
                      </a:lnTo>
                      <a:lnTo>
                        <a:pt x="3747" y="605"/>
                      </a:lnTo>
                      <a:lnTo>
                        <a:pt x="3757" y="611"/>
                      </a:lnTo>
                      <a:lnTo>
                        <a:pt x="3768" y="617"/>
                      </a:lnTo>
                      <a:lnTo>
                        <a:pt x="3776" y="626"/>
                      </a:lnTo>
                      <a:lnTo>
                        <a:pt x="3785" y="637"/>
                      </a:lnTo>
                      <a:lnTo>
                        <a:pt x="3785" y="637"/>
                      </a:lnTo>
                      <a:close/>
                      <a:moveTo>
                        <a:pt x="609" y="595"/>
                      </a:moveTo>
                      <a:lnTo>
                        <a:pt x="609" y="595"/>
                      </a:lnTo>
                      <a:lnTo>
                        <a:pt x="605" y="597"/>
                      </a:lnTo>
                      <a:lnTo>
                        <a:pt x="604" y="598"/>
                      </a:lnTo>
                      <a:lnTo>
                        <a:pt x="602" y="595"/>
                      </a:lnTo>
                      <a:lnTo>
                        <a:pt x="609" y="595"/>
                      </a:lnTo>
                      <a:close/>
                      <a:moveTo>
                        <a:pt x="3819" y="630"/>
                      </a:moveTo>
                      <a:lnTo>
                        <a:pt x="3819" y="602"/>
                      </a:lnTo>
                      <a:lnTo>
                        <a:pt x="3819" y="602"/>
                      </a:lnTo>
                      <a:lnTo>
                        <a:pt x="3826" y="592"/>
                      </a:lnTo>
                      <a:lnTo>
                        <a:pt x="3835" y="581"/>
                      </a:lnTo>
                      <a:lnTo>
                        <a:pt x="3854" y="560"/>
                      </a:lnTo>
                      <a:lnTo>
                        <a:pt x="3854" y="560"/>
                      </a:lnTo>
                      <a:lnTo>
                        <a:pt x="3854" y="573"/>
                      </a:lnTo>
                      <a:lnTo>
                        <a:pt x="3852" y="581"/>
                      </a:lnTo>
                      <a:lnTo>
                        <a:pt x="3851" y="592"/>
                      </a:lnTo>
                      <a:lnTo>
                        <a:pt x="3845" y="604"/>
                      </a:lnTo>
                      <a:lnTo>
                        <a:pt x="3840" y="614"/>
                      </a:lnTo>
                      <a:lnTo>
                        <a:pt x="3832" y="623"/>
                      </a:lnTo>
                      <a:lnTo>
                        <a:pt x="3819" y="630"/>
                      </a:lnTo>
                      <a:lnTo>
                        <a:pt x="3819" y="630"/>
                      </a:lnTo>
                      <a:close/>
                      <a:moveTo>
                        <a:pt x="387" y="609"/>
                      </a:moveTo>
                      <a:lnTo>
                        <a:pt x="387" y="609"/>
                      </a:lnTo>
                      <a:lnTo>
                        <a:pt x="387" y="619"/>
                      </a:lnTo>
                      <a:lnTo>
                        <a:pt x="384" y="624"/>
                      </a:lnTo>
                      <a:lnTo>
                        <a:pt x="381" y="630"/>
                      </a:lnTo>
                      <a:lnTo>
                        <a:pt x="381" y="630"/>
                      </a:lnTo>
                      <a:lnTo>
                        <a:pt x="370" y="623"/>
                      </a:lnTo>
                      <a:lnTo>
                        <a:pt x="358" y="614"/>
                      </a:lnTo>
                      <a:lnTo>
                        <a:pt x="349" y="605"/>
                      </a:lnTo>
                      <a:lnTo>
                        <a:pt x="348" y="600"/>
                      </a:lnTo>
                      <a:lnTo>
                        <a:pt x="346" y="595"/>
                      </a:lnTo>
                      <a:lnTo>
                        <a:pt x="346" y="560"/>
                      </a:lnTo>
                      <a:lnTo>
                        <a:pt x="346" y="560"/>
                      </a:lnTo>
                      <a:lnTo>
                        <a:pt x="370" y="585"/>
                      </a:lnTo>
                      <a:lnTo>
                        <a:pt x="381" y="597"/>
                      </a:lnTo>
                      <a:lnTo>
                        <a:pt x="387" y="609"/>
                      </a:lnTo>
                      <a:lnTo>
                        <a:pt x="387" y="609"/>
                      </a:lnTo>
                      <a:close/>
                      <a:moveTo>
                        <a:pt x="3667" y="581"/>
                      </a:moveTo>
                      <a:lnTo>
                        <a:pt x="3667" y="581"/>
                      </a:lnTo>
                      <a:lnTo>
                        <a:pt x="3665" y="588"/>
                      </a:lnTo>
                      <a:lnTo>
                        <a:pt x="3664" y="595"/>
                      </a:lnTo>
                      <a:lnTo>
                        <a:pt x="3660" y="600"/>
                      </a:lnTo>
                      <a:lnTo>
                        <a:pt x="3655" y="605"/>
                      </a:lnTo>
                      <a:lnTo>
                        <a:pt x="3645" y="616"/>
                      </a:lnTo>
                      <a:lnTo>
                        <a:pt x="3633" y="630"/>
                      </a:lnTo>
                      <a:lnTo>
                        <a:pt x="3633" y="581"/>
                      </a:lnTo>
                      <a:lnTo>
                        <a:pt x="3633" y="581"/>
                      </a:lnTo>
                      <a:lnTo>
                        <a:pt x="3645" y="567"/>
                      </a:lnTo>
                      <a:lnTo>
                        <a:pt x="3652" y="560"/>
                      </a:lnTo>
                      <a:lnTo>
                        <a:pt x="3660" y="553"/>
                      </a:lnTo>
                      <a:lnTo>
                        <a:pt x="3660" y="553"/>
                      </a:lnTo>
                      <a:lnTo>
                        <a:pt x="3662" y="559"/>
                      </a:lnTo>
                      <a:lnTo>
                        <a:pt x="3664" y="564"/>
                      </a:lnTo>
                      <a:lnTo>
                        <a:pt x="3665" y="573"/>
                      </a:lnTo>
                      <a:lnTo>
                        <a:pt x="3667" y="581"/>
                      </a:lnTo>
                      <a:lnTo>
                        <a:pt x="3667" y="581"/>
                      </a:lnTo>
                      <a:close/>
                      <a:moveTo>
                        <a:pt x="574" y="602"/>
                      </a:moveTo>
                      <a:lnTo>
                        <a:pt x="574" y="602"/>
                      </a:lnTo>
                      <a:lnTo>
                        <a:pt x="573" y="611"/>
                      </a:lnTo>
                      <a:lnTo>
                        <a:pt x="571" y="617"/>
                      </a:lnTo>
                      <a:lnTo>
                        <a:pt x="566" y="624"/>
                      </a:lnTo>
                      <a:lnTo>
                        <a:pt x="560" y="630"/>
                      </a:lnTo>
                      <a:lnTo>
                        <a:pt x="560" y="630"/>
                      </a:lnTo>
                      <a:lnTo>
                        <a:pt x="554" y="623"/>
                      </a:lnTo>
                      <a:lnTo>
                        <a:pt x="545" y="611"/>
                      </a:lnTo>
                      <a:lnTo>
                        <a:pt x="536" y="600"/>
                      </a:lnTo>
                      <a:lnTo>
                        <a:pt x="535" y="593"/>
                      </a:lnTo>
                      <a:lnTo>
                        <a:pt x="533" y="588"/>
                      </a:lnTo>
                      <a:lnTo>
                        <a:pt x="533" y="588"/>
                      </a:lnTo>
                      <a:lnTo>
                        <a:pt x="535" y="574"/>
                      </a:lnTo>
                      <a:lnTo>
                        <a:pt x="538" y="564"/>
                      </a:lnTo>
                      <a:lnTo>
                        <a:pt x="547" y="547"/>
                      </a:lnTo>
                      <a:lnTo>
                        <a:pt x="547" y="547"/>
                      </a:lnTo>
                      <a:lnTo>
                        <a:pt x="554" y="559"/>
                      </a:lnTo>
                      <a:lnTo>
                        <a:pt x="564" y="571"/>
                      </a:lnTo>
                      <a:lnTo>
                        <a:pt x="571" y="586"/>
                      </a:lnTo>
                      <a:lnTo>
                        <a:pt x="573" y="595"/>
                      </a:lnTo>
                      <a:lnTo>
                        <a:pt x="574" y="602"/>
                      </a:lnTo>
                      <a:lnTo>
                        <a:pt x="574" y="602"/>
                      </a:lnTo>
                      <a:close/>
                      <a:moveTo>
                        <a:pt x="3563" y="574"/>
                      </a:moveTo>
                      <a:lnTo>
                        <a:pt x="3536" y="574"/>
                      </a:lnTo>
                      <a:lnTo>
                        <a:pt x="3536" y="574"/>
                      </a:lnTo>
                      <a:lnTo>
                        <a:pt x="3524" y="567"/>
                      </a:lnTo>
                      <a:lnTo>
                        <a:pt x="3513" y="559"/>
                      </a:lnTo>
                      <a:lnTo>
                        <a:pt x="3501" y="550"/>
                      </a:lnTo>
                      <a:lnTo>
                        <a:pt x="3494" y="540"/>
                      </a:lnTo>
                      <a:lnTo>
                        <a:pt x="3494" y="540"/>
                      </a:lnTo>
                      <a:lnTo>
                        <a:pt x="3505" y="541"/>
                      </a:lnTo>
                      <a:lnTo>
                        <a:pt x="3513" y="541"/>
                      </a:lnTo>
                      <a:lnTo>
                        <a:pt x="3520" y="541"/>
                      </a:lnTo>
                      <a:lnTo>
                        <a:pt x="3529" y="541"/>
                      </a:lnTo>
                      <a:lnTo>
                        <a:pt x="3537" y="543"/>
                      </a:lnTo>
                      <a:lnTo>
                        <a:pt x="3544" y="550"/>
                      </a:lnTo>
                      <a:lnTo>
                        <a:pt x="3553" y="559"/>
                      </a:lnTo>
                      <a:lnTo>
                        <a:pt x="3563" y="574"/>
                      </a:lnTo>
                      <a:lnTo>
                        <a:pt x="3563" y="574"/>
                      </a:lnTo>
                      <a:close/>
                      <a:moveTo>
                        <a:pt x="713" y="540"/>
                      </a:moveTo>
                      <a:lnTo>
                        <a:pt x="713" y="540"/>
                      </a:lnTo>
                      <a:lnTo>
                        <a:pt x="702" y="548"/>
                      </a:lnTo>
                      <a:lnTo>
                        <a:pt x="692" y="557"/>
                      </a:lnTo>
                      <a:lnTo>
                        <a:pt x="682" y="566"/>
                      </a:lnTo>
                      <a:lnTo>
                        <a:pt x="671" y="574"/>
                      </a:lnTo>
                      <a:lnTo>
                        <a:pt x="637" y="567"/>
                      </a:lnTo>
                      <a:lnTo>
                        <a:pt x="637" y="567"/>
                      </a:lnTo>
                      <a:lnTo>
                        <a:pt x="647" y="559"/>
                      </a:lnTo>
                      <a:lnTo>
                        <a:pt x="657" y="550"/>
                      </a:lnTo>
                      <a:lnTo>
                        <a:pt x="678" y="540"/>
                      </a:lnTo>
                      <a:lnTo>
                        <a:pt x="713" y="540"/>
                      </a:lnTo>
                      <a:close/>
                      <a:moveTo>
                        <a:pt x="505" y="567"/>
                      </a:moveTo>
                      <a:lnTo>
                        <a:pt x="484" y="567"/>
                      </a:lnTo>
                      <a:lnTo>
                        <a:pt x="484" y="567"/>
                      </a:lnTo>
                      <a:lnTo>
                        <a:pt x="490" y="555"/>
                      </a:lnTo>
                      <a:lnTo>
                        <a:pt x="496" y="543"/>
                      </a:lnTo>
                      <a:lnTo>
                        <a:pt x="505" y="531"/>
                      </a:lnTo>
                      <a:lnTo>
                        <a:pt x="512" y="524"/>
                      </a:lnTo>
                      <a:lnTo>
                        <a:pt x="519" y="519"/>
                      </a:lnTo>
                      <a:lnTo>
                        <a:pt x="519" y="519"/>
                      </a:lnTo>
                      <a:lnTo>
                        <a:pt x="515" y="531"/>
                      </a:lnTo>
                      <a:lnTo>
                        <a:pt x="512" y="543"/>
                      </a:lnTo>
                      <a:lnTo>
                        <a:pt x="509" y="555"/>
                      </a:lnTo>
                      <a:lnTo>
                        <a:pt x="505" y="567"/>
                      </a:lnTo>
                      <a:lnTo>
                        <a:pt x="505" y="567"/>
                      </a:lnTo>
                      <a:close/>
                      <a:moveTo>
                        <a:pt x="3723" y="567"/>
                      </a:moveTo>
                      <a:lnTo>
                        <a:pt x="3695" y="567"/>
                      </a:lnTo>
                      <a:lnTo>
                        <a:pt x="3695" y="567"/>
                      </a:lnTo>
                      <a:lnTo>
                        <a:pt x="3693" y="555"/>
                      </a:lnTo>
                      <a:lnTo>
                        <a:pt x="3691" y="541"/>
                      </a:lnTo>
                      <a:lnTo>
                        <a:pt x="3681" y="512"/>
                      </a:lnTo>
                      <a:lnTo>
                        <a:pt x="3681" y="512"/>
                      </a:lnTo>
                      <a:lnTo>
                        <a:pt x="3691" y="524"/>
                      </a:lnTo>
                      <a:lnTo>
                        <a:pt x="3702" y="536"/>
                      </a:lnTo>
                      <a:lnTo>
                        <a:pt x="3723" y="567"/>
                      </a:lnTo>
                      <a:lnTo>
                        <a:pt x="3723" y="567"/>
                      </a:lnTo>
                      <a:close/>
                      <a:moveTo>
                        <a:pt x="3626" y="526"/>
                      </a:moveTo>
                      <a:lnTo>
                        <a:pt x="3626" y="526"/>
                      </a:lnTo>
                      <a:lnTo>
                        <a:pt x="3621" y="536"/>
                      </a:lnTo>
                      <a:lnTo>
                        <a:pt x="3615" y="545"/>
                      </a:lnTo>
                      <a:lnTo>
                        <a:pt x="3607" y="553"/>
                      </a:lnTo>
                      <a:lnTo>
                        <a:pt x="3598" y="560"/>
                      </a:lnTo>
                      <a:lnTo>
                        <a:pt x="3598" y="560"/>
                      </a:lnTo>
                      <a:lnTo>
                        <a:pt x="3596" y="560"/>
                      </a:lnTo>
                      <a:lnTo>
                        <a:pt x="3595" y="559"/>
                      </a:lnTo>
                      <a:lnTo>
                        <a:pt x="3593" y="555"/>
                      </a:lnTo>
                      <a:lnTo>
                        <a:pt x="3591" y="547"/>
                      </a:lnTo>
                      <a:lnTo>
                        <a:pt x="3591" y="547"/>
                      </a:lnTo>
                      <a:lnTo>
                        <a:pt x="3591" y="540"/>
                      </a:lnTo>
                      <a:lnTo>
                        <a:pt x="3593" y="533"/>
                      </a:lnTo>
                      <a:lnTo>
                        <a:pt x="3596" y="526"/>
                      </a:lnTo>
                      <a:lnTo>
                        <a:pt x="3601" y="519"/>
                      </a:lnTo>
                      <a:lnTo>
                        <a:pt x="3612" y="509"/>
                      </a:lnTo>
                      <a:lnTo>
                        <a:pt x="3626" y="498"/>
                      </a:lnTo>
                      <a:lnTo>
                        <a:pt x="3626" y="526"/>
                      </a:lnTo>
                      <a:close/>
                      <a:moveTo>
                        <a:pt x="609" y="533"/>
                      </a:moveTo>
                      <a:lnTo>
                        <a:pt x="602" y="560"/>
                      </a:lnTo>
                      <a:lnTo>
                        <a:pt x="602" y="560"/>
                      </a:lnTo>
                      <a:lnTo>
                        <a:pt x="592" y="553"/>
                      </a:lnTo>
                      <a:lnTo>
                        <a:pt x="583" y="545"/>
                      </a:lnTo>
                      <a:lnTo>
                        <a:pt x="576" y="536"/>
                      </a:lnTo>
                      <a:lnTo>
                        <a:pt x="574" y="531"/>
                      </a:lnTo>
                      <a:lnTo>
                        <a:pt x="574" y="526"/>
                      </a:lnTo>
                      <a:lnTo>
                        <a:pt x="574" y="491"/>
                      </a:lnTo>
                      <a:lnTo>
                        <a:pt x="574" y="491"/>
                      </a:lnTo>
                      <a:lnTo>
                        <a:pt x="595" y="512"/>
                      </a:lnTo>
                      <a:lnTo>
                        <a:pt x="602" y="522"/>
                      </a:lnTo>
                      <a:lnTo>
                        <a:pt x="609" y="533"/>
                      </a:lnTo>
                      <a:lnTo>
                        <a:pt x="609" y="533"/>
                      </a:lnTo>
                      <a:close/>
                      <a:moveTo>
                        <a:pt x="3792" y="553"/>
                      </a:moveTo>
                      <a:lnTo>
                        <a:pt x="3785" y="581"/>
                      </a:lnTo>
                      <a:lnTo>
                        <a:pt x="3785" y="581"/>
                      </a:lnTo>
                      <a:lnTo>
                        <a:pt x="3769" y="567"/>
                      </a:lnTo>
                      <a:lnTo>
                        <a:pt x="3754" y="550"/>
                      </a:lnTo>
                      <a:lnTo>
                        <a:pt x="3742" y="533"/>
                      </a:lnTo>
                      <a:lnTo>
                        <a:pt x="3738" y="526"/>
                      </a:lnTo>
                      <a:lnTo>
                        <a:pt x="3736" y="519"/>
                      </a:lnTo>
                      <a:lnTo>
                        <a:pt x="3736" y="484"/>
                      </a:lnTo>
                      <a:lnTo>
                        <a:pt x="3736" y="484"/>
                      </a:lnTo>
                      <a:lnTo>
                        <a:pt x="3752" y="502"/>
                      </a:lnTo>
                      <a:lnTo>
                        <a:pt x="3768" y="519"/>
                      </a:lnTo>
                      <a:lnTo>
                        <a:pt x="3792" y="553"/>
                      </a:lnTo>
                      <a:lnTo>
                        <a:pt x="3792" y="553"/>
                      </a:lnTo>
                      <a:close/>
                      <a:moveTo>
                        <a:pt x="3473" y="498"/>
                      </a:moveTo>
                      <a:lnTo>
                        <a:pt x="3473" y="498"/>
                      </a:lnTo>
                      <a:lnTo>
                        <a:pt x="3467" y="496"/>
                      </a:lnTo>
                      <a:lnTo>
                        <a:pt x="3460" y="493"/>
                      </a:lnTo>
                      <a:lnTo>
                        <a:pt x="3439" y="484"/>
                      </a:lnTo>
                      <a:lnTo>
                        <a:pt x="3439" y="484"/>
                      </a:lnTo>
                      <a:lnTo>
                        <a:pt x="3446" y="486"/>
                      </a:lnTo>
                      <a:lnTo>
                        <a:pt x="3454" y="488"/>
                      </a:lnTo>
                      <a:lnTo>
                        <a:pt x="3473" y="498"/>
                      </a:lnTo>
                      <a:lnTo>
                        <a:pt x="3473" y="498"/>
                      </a:lnTo>
                      <a:close/>
                      <a:moveTo>
                        <a:pt x="415" y="581"/>
                      </a:moveTo>
                      <a:lnTo>
                        <a:pt x="415" y="581"/>
                      </a:lnTo>
                      <a:lnTo>
                        <a:pt x="413" y="578"/>
                      </a:lnTo>
                      <a:lnTo>
                        <a:pt x="412" y="576"/>
                      </a:lnTo>
                      <a:lnTo>
                        <a:pt x="410" y="571"/>
                      </a:lnTo>
                      <a:lnTo>
                        <a:pt x="408" y="560"/>
                      </a:lnTo>
                      <a:lnTo>
                        <a:pt x="408" y="560"/>
                      </a:lnTo>
                      <a:lnTo>
                        <a:pt x="410" y="553"/>
                      </a:lnTo>
                      <a:lnTo>
                        <a:pt x="413" y="547"/>
                      </a:lnTo>
                      <a:lnTo>
                        <a:pt x="426" y="528"/>
                      </a:lnTo>
                      <a:lnTo>
                        <a:pt x="443" y="505"/>
                      </a:lnTo>
                      <a:lnTo>
                        <a:pt x="464" y="484"/>
                      </a:lnTo>
                      <a:lnTo>
                        <a:pt x="464" y="484"/>
                      </a:lnTo>
                      <a:lnTo>
                        <a:pt x="465" y="495"/>
                      </a:lnTo>
                      <a:lnTo>
                        <a:pt x="464" y="507"/>
                      </a:lnTo>
                      <a:lnTo>
                        <a:pt x="458" y="522"/>
                      </a:lnTo>
                      <a:lnTo>
                        <a:pt x="453" y="538"/>
                      </a:lnTo>
                      <a:lnTo>
                        <a:pt x="445" y="553"/>
                      </a:lnTo>
                      <a:lnTo>
                        <a:pt x="436" y="566"/>
                      </a:lnTo>
                      <a:lnTo>
                        <a:pt x="426" y="576"/>
                      </a:lnTo>
                      <a:lnTo>
                        <a:pt x="420" y="579"/>
                      </a:lnTo>
                      <a:lnTo>
                        <a:pt x="415" y="581"/>
                      </a:lnTo>
                      <a:lnTo>
                        <a:pt x="415" y="581"/>
                      </a:lnTo>
                      <a:close/>
                      <a:moveTo>
                        <a:pt x="761" y="484"/>
                      </a:moveTo>
                      <a:lnTo>
                        <a:pt x="761" y="484"/>
                      </a:lnTo>
                      <a:lnTo>
                        <a:pt x="771" y="474"/>
                      </a:lnTo>
                      <a:lnTo>
                        <a:pt x="777" y="472"/>
                      </a:lnTo>
                      <a:lnTo>
                        <a:pt x="782" y="470"/>
                      </a:lnTo>
                      <a:lnTo>
                        <a:pt x="782" y="470"/>
                      </a:lnTo>
                      <a:lnTo>
                        <a:pt x="771" y="479"/>
                      </a:lnTo>
                      <a:lnTo>
                        <a:pt x="766" y="483"/>
                      </a:lnTo>
                      <a:lnTo>
                        <a:pt x="761" y="484"/>
                      </a:lnTo>
                      <a:lnTo>
                        <a:pt x="761" y="484"/>
                      </a:lnTo>
                      <a:close/>
                      <a:moveTo>
                        <a:pt x="3563" y="484"/>
                      </a:moveTo>
                      <a:lnTo>
                        <a:pt x="3563" y="505"/>
                      </a:lnTo>
                      <a:lnTo>
                        <a:pt x="3563" y="505"/>
                      </a:lnTo>
                      <a:lnTo>
                        <a:pt x="3563" y="507"/>
                      </a:lnTo>
                      <a:lnTo>
                        <a:pt x="3562" y="509"/>
                      </a:lnTo>
                      <a:lnTo>
                        <a:pt x="3558" y="510"/>
                      </a:lnTo>
                      <a:lnTo>
                        <a:pt x="3550" y="512"/>
                      </a:lnTo>
                      <a:lnTo>
                        <a:pt x="3550" y="512"/>
                      </a:lnTo>
                      <a:lnTo>
                        <a:pt x="3543" y="510"/>
                      </a:lnTo>
                      <a:lnTo>
                        <a:pt x="3536" y="509"/>
                      </a:lnTo>
                      <a:lnTo>
                        <a:pt x="3529" y="503"/>
                      </a:lnTo>
                      <a:lnTo>
                        <a:pt x="3524" y="498"/>
                      </a:lnTo>
                      <a:lnTo>
                        <a:pt x="3513" y="483"/>
                      </a:lnTo>
                      <a:lnTo>
                        <a:pt x="3506" y="465"/>
                      </a:lnTo>
                      <a:lnTo>
                        <a:pt x="3501" y="448"/>
                      </a:lnTo>
                      <a:lnTo>
                        <a:pt x="3498" y="432"/>
                      </a:lnTo>
                      <a:lnTo>
                        <a:pt x="3494" y="415"/>
                      </a:lnTo>
                      <a:lnTo>
                        <a:pt x="3494" y="415"/>
                      </a:lnTo>
                      <a:lnTo>
                        <a:pt x="3515" y="431"/>
                      </a:lnTo>
                      <a:lnTo>
                        <a:pt x="3534" y="446"/>
                      </a:lnTo>
                      <a:lnTo>
                        <a:pt x="3551" y="465"/>
                      </a:lnTo>
                      <a:lnTo>
                        <a:pt x="3558" y="474"/>
                      </a:lnTo>
                      <a:lnTo>
                        <a:pt x="3563" y="484"/>
                      </a:lnTo>
                      <a:lnTo>
                        <a:pt x="3563" y="484"/>
                      </a:lnTo>
                      <a:close/>
                      <a:moveTo>
                        <a:pt x="3425" y="422"/>
                      </a:moveTo>
                      <a:lnTo>
                        <a:pt x="3404" y="422"/>
                      </a:lnTo>
                      <a:lnTo>
                        <a:pt x="3404" y="422"/>
                      </a:lnTo>
                      <a:lnTo>
                        <a:pt x="3403" y="422"/>
                      </a:lnTo>
                      <a:lnTo>
                        <a:pt x="3401" y="420"/>
                      </a:lnTo>
                      <a:lnTo>
                        <a:pt x="3399" y="426"/>
                      </a:lnTo>
                      <a:lnTo>
                        <a:pt x="3397" y="436"/>
                      </a:lnTo>
                      <a:lnTo>
                        <a:pt x="3397" y="436"/>
                      </a:lnTo>
                      <a:lnTo>
                        <a:pt x="3399" y="441"/>
                      </a:lnTo>
                      <a:lnTo>
                        <a:pt x="3401" y="446"/>
                      </a:lnTo>
                      <a:lnTo>
                        <a:pt x="3409" y="457"/>
                      </a:lnTo>
                      <a:lnTo>
                        <a:pt x="3432" y="477"/>
                      </a:lnTo>
                      <a:lnTo>
                        <a:pt x="3432" y="477"/>
                      </a:lnTo>
                      <a:lnTo>
                        <a:pt x="3416" y="465"/>
                      </a:lnTo>
                      <a:lnTo>
                        <a:pt x="3401" y="448"/>
                      </a:lnTo>
                      <a:lnTo>
                        <a:pt x="3370" y="415"/>
                      </a:lnTo>
                      <a:lnTo>
                        <a:pt x="3370" y="415"/>
                      </a:lnTo>
                      <a:lnTo>
                        <a:pt x="3389" y="417"/>
                      </a:lnTo>
                      <a:lnTo>
                        <a:pt x="3403" y="419"/>
                      </a:lnTo>
                      <a:lnTo>
                        <a:pt x="3415" y="420"/>
                      </a:lnTo>
                      <a:lnTo>
                        <a:pt x="3425" y="422"/>
                      </a:lnTo>
                      <a:lnTo>
                        <a:pt x="3425" y="422"/>
                      </a:lnTo>
                      <a:close/>
                      <a:moveTo>
                        <a:pt x="810" y="443"/>
                      </a:moveTo>
                      <a:lnTo>
                        <a:pt x="810" y="443"/>
                      </a:lnTo>
                      <a:lnTo>
                        <a:pt x="803" y="429"/>
                      </a:lnTo>
                      <a:lnTo>
                        <a:pt x="799" y="424"/>
                      </a:lnTo>
                      <a:lnTo>
                        <a:pt x="796" y="420"/>
                      </a:lnTo>
                      <a:lnTo>
                        <a:pt x="796" y="420"/>
                      </a:lnTo>
                      <a:lnTo>
                        <a:pt x="837" y="415"/>
                      </a:lnTo>
                      <a:lnTo>
                        <a:pt x="810" y="443"/>
                      </a:lnTo>
                      <a:close/>
                      <a:moveTo>
                        <a:pt x="796" y="420"/>
                      </a:moveTo>
                      <a:lnTo>
                        <a:pt x="796" y="420"/>
                      </a:lnTo>
                      <a:lnTo>
                        <a:pt x="775" y="424"/>
                      </a:lnTo>
                      <a:lnTo>
                        <a:pt x="761" y="429"/>
                      </a:lnTo>
                      <a:lnTo>
                        <a:pt x="761" y="429"/>
                      </a:lnTo>
                      <a:lnTo>
                        <a:pt x="766" y="424"/>
                      </a:lnTo>
                      <a:lnTo>
                        <a:pt x="775" y="420"/>
                      </a:lnTo>
                      <a:lnTo>
                        <a:pt x="780" y="419"/>
                      </a:lnTo>
                      <a:lnTo>
                        <a:pt x="785" y="417"/>
                      </a:lnTo>
                      <a:lnTo>
                        <a:pt x="791" y="419"/>
                      </a:lnTo>
                      <a:lnTo>
                        <a:pt x="796" y="420"/>
                      </a:lnTo>
                      <a:lnTo>
                        <a:pt x="796" y="420"/>
                      </a:lnTo>
                      <a:close/>
                      <a:moveTo>
                        <a:pt x="657" y="512"/>
                      </a:moveTo>
                      <a:lnTo>
                        <a:pt x="657" y="512"/>
                      </a:lnTo>
                      <a:lnTo>
                        <a:pt x="654" y="512"/>
                      </a:lnTo>
                      <a:lnTo>
                        <a:pt x="647" y="510"/>
                      </a:lnTo>
                      <a:lnTo>
                        <a:pt x="643" y="509"/>
                      </a:lnTo>
                      <a:lnTo>
                        <a:pt x="640" y="507"/>
                      </a:lnTo>
                      <a:lnTo>
                        <a:pt x="638" y="503"/>
                      </a:lnTo>
                      <a:lnTo>
                        <a:pt x="637" y="498"/>
                      </a:lnTo>
                      <a:lnTo>
                        <a:pt x="637" y="498"/>
                      </a:lnTo>
                      <a:lnTo>
                        <a:pt x="638" y="488"/>
                      </a:lnTo>
                      <a:lnTo>
                        <a:pt x="642" y="477"/>
                      </a:lnTo>
                      <a:lnTo>
                        <a:pt x="647" y="467"/>
                      </a:lnTo>
                      <a:lnTo>
                        <a:pt x="656" y="457"/>
                      </a:lnTo>
                      <a:lnTo>
                        <a:pt x="666" y="446"/>
                      </a:lnTo>
                      <a:lnTo>
                        <a:pt x="678" y="436"/>
                      </a:lnTo>
                      <a:lnTo>
                        <a:pt x="706" y="415"/>
                      </a:lnTo>
                      <a:lnTo>
                        <a:pt x="706" y="415"/>
                      </a:lnTo>
                      <a:lnTo>
                        <a:pt x="701" y="434"/>
                      </a:lnTo>
                      <a:lnTo>
                        <a:pt x="692" y="458"/>
                      </a:lnTo>
                      <a:lnTo>
                        <a:pt x="687" y="472"/>
                      </a:lnTo>
                      <a:lnTo>
                        <a:pt x="678" y="484"/>
                      </a:lnTo>
                      <a:lnTo>
                        <a:pt x="669" y="498"/>
                      </a:lnTo>
                      <a:lnTo>
                        <a:pt x="657" y="512"/>
                      </a:lnTo>
                      <a:lnTo>
                        <a:pt x="657" y="512"/>
                      </a:lnTo>
                      <a:close/>
                      <a:moveTo>
                        <a:pt x="443" y="450"/>
                      </a:moveTo>
                      <a:lnTo>
                        <a:pt x="443" y="450"/>
                      </a:lnTo>
                      <a:lnTo>
                        <a:pt x="441" y="453"/>
                      </a:lnTo>
                      <a:lnTo>
                        <a:pt x="434" y="460"/>
                      </a:lnTo>
                      <a:lnTo>
                        <a:pt x="415" y="483"/>
                      </a:lnTo>
                      <a:lnTo>
                        <a:pt x="403" y="496"/>
                      </a:lnTo>
                      <a:lnTo>
                        <a:pt x="393" y="512"/>
                      </a:lnTo>
                      <a:lnTo>
                        <a:pt x="386" y="529"/>
                      </a:lnTo>
                      <a:lnTo>
                        <a:pt x="382" y="538"/>
                      </a:lnTo>
                      <a:lnTo>
                        <a:pt x="381" y="547"/>
                      </a:lnTo>
                      <a:lnTo>
                        <a:pt x="381" y="547"/>
                      </a:lnTo>
                      <a:lnTo>
                        <a:pt x="379" y="547"/>
                      </a:lnTo>
                      <a:lnTo>
                        <a:pt x="377" y="545"/>
                      </a:lnTo>
                      <a:lnTo>
                        <a:pt x="375" y="541"/>
                      </a:lnTo>
                      <a:lnTo>
                        <a:pt x="374" y="533"/>
                      </a:lnTo>
                      <a:lnTo>
                        <a:pt x="374" y="533"/>
                      </a:lnTo>
                      <a:lnTo>
                        <a:pt x="375" y="524"/>
                      </a:lnTo>
                      <a:lnTo>
                        <a:pt x="379" y="512"/>
                      </a:lnTo>
                      <a:lnTo>
                        <a:pt x="394" y="481"/>
                      </a:lnTo>
                      <a:lnTo>
                        <a:pt x="429" y="415"/>
                      </a:lnTo>
                      <a:lnTo>
                        <a:pt x="429" y="415"/>
                      </a:lnTo>
                      <a:lnTo>
                        <a:pt x="434" y="420"/>
                      </a:lnTo>
                      <a:lnTo>
                        <a:pt x="439" y="427"/>
                      </a:lnTo>
                      <a:lnTo>
                        <a:pt x="441" y="436"/>
                      </a:lnTo>
                      <a:lnTo>
                        <a:pt x="443" y="450"/>
                      </a:lnTo>
                      <a:lnTo>
                        <a:pt x="443" y="450"/>
                      </a:lnTo>
                      <a:close/>
                      <a:moveTo>
                        <a:pt x="3826" y="519"/>
                      </a:moveTo>
                      <a:lnTo>
                        <a:pt x="3819" y="547"/>
                      </a:lnTo>
                      <a:lnTo>
                        <a:pt x="3819" y="547"/>
                      </a:lnTo>
                      <a:lnTo>
                        <a:pt x="3814" y="529"/>
                      </a:lnTo>
                      <a:lnTo>
                        <a:pt x="3807" y="512"/>
                      </a:lnTo>
                      <a:lnTo>
                        <a:pt x="3799" y="498"/>
                      </a:lnTo>
                      <a:lnTo>
                        <a:pt x="3790" y="484"/>
                      </a:lnTo>
                      <a:lnTo>
                        <a:pt x="3771" y="460"/>
                      </a:lnTo>
                      <a:lnTo>
                        <a:pt x="3766" y="451"/>
                      </a:lnTo>
                      <a:lnTo>
                        <a:pt x="3764" y="443"/>
                      </a:lnTo>
                      <a:lnTo>
                        <a:pt x="3764" y="443"/>
                      </a:lnTo>
                      <a:lnTo>
                        <a:pt x="3766" y="434"/>
                      </a:lnTo>
                      <a:lnTo>
                        <a:pt x="3768" y="426"/>
                      </a:lnTo>
                      <a:lnTo>
                        <a:pt x="3769" y="417"/>
                      </a:lnTo>
                      <a:lnTo>
                        <a:pt x="3771" y="408"/>
                      </a:lnTo>
                      <a:lnTo>
                        <a:pt x="3771" y="408"/>
                      </a:lnTo>
                      <a:lnTo>
                        <a:pt x="3783" y="436"/>
                      </a:lnTo>
                      <a:lnTo>
                        <a:pt x="3797" y="464"/>
                      </a:lnTo>
                      <a:lnTo>
                        <a:pt x="3811" y="491"/>
                      </a:lnTo>
                      <a:lnTo>
                        <a:pt x="3826" y="519"/>
                      </a:lnTo>
                      <a:lnTo>
                        <a:pt x="3826" y="519"/>
                      </a:lnTo>
                      <a:close/>
                      <a:moveTo>
                        <a:pt x="547" y="367"/>
                      </a:moveTo>
                      <a:lnTo>
                        <a:pt x="547" y="367"/>
                      </a:lnTo>
                      <a:lnTo>
                        <a:pt x="545" y="381"/>
                      </a:lnTo>
                      <a:lnTo>
                        <a:pt x="541" y="394"/>
                      </a:lnTo>
                      <a:lnTo>
                        <a:pt x="536" y="410"/>
                      </a:lnTo>
                      <a:lnTo>
                        <a:pt x="531" y="426"/>
                      </a:lnTo>
                      <a:lnTo>
                        <a:pt x="514" y="458"/>
                      </a:lnTo>
                      <a:lnTo>
                        <a:pt x="498" y="491"/>
                      </a:lnTo>
                      <a:lnTo>
                        <a:pt x="498" y="491"/>
                      </a:lnTo>
                      <a:lnTo>
                        <a:pt x="496" y="479"/>
                      </a:lnTo>
                      <a:lnTo>
                        <a:pt x="495" y="465"/>
                      </a:lnTo>
                      <a:lnTo>
                        <a:pt x="493" y="451"/>
                      </a:lnTo>
                      <a:lnTo>
                        <a:pt x="491" y="436"/>
                      </a:lnTo>
                      <a:lnTo>
                        <a:pt x="491" y="436"/>
                      </a:lnTo>
                      <a:lnTo>
                        <a:pt x="493" y="429"/>
                      </a:lnTo>
                      <a:lnTo>
                        <a:pt x="496" y="417"/>
                      </a:lnTo>
                      <a:lnTo>
                        <a:pt x="509" y="389"/>
                      </a:lnTo>
                      <a:lnTo>
                        <a:pt x="524" y="358"/>
                      </a:lnTo>
                      <a:lnTo>
                        <a:pt x="531" y="344"/>
                      </a:lnTo>
                      <a:lnTo>
                        <a:pt x="540" y="332"/>
                      </a:lnTo>
                      <a:lnTo>
                        <a:pt x="540" y="332"/>
                      </a:lnTo>
                      <a:lnTo>
                        <a:pt x="541" y="341"/>
                      </a:lnTo>
                      <a:lnTo>
                        <a:pt x="543" y="349"/>
                      </a:lnTo>
                      <a:lnTo>
                        <a:pt x="545" y="358"/>
                      </a:lnTo>
                      <a:lnTo>
                        <a:pt x="547" y="367"/>
                      </a:lnTo>
                      <a:lnTo>
                        <a:pt x="547" y="367"/>
                      </a:lnTo>
                      <a:close/>
                      <a:moveTo>
                        <a:pt x="3709" y="443"/>
                      </a:moveTo>
                      <a:lnTo>
                        <a:pt x="3709" y="443"/>
                      </a:lnTo>
                      <a:lnTo>
                        <a:pt x="3709" y="465"/>
                      </a:lnTo>
                      <a:lnTo>
                        <a:pt x="3705" y="476"/>
                      </a:lnTo>
                      <a:lnTo>
                        <a:pt x="3702" y="484"/>
                      </a:lnTo>
                      <a:lnTo>
                        <a:pt x="3702" y="484"/>
                      </a:lnTo>
                      <a:lnTo>
                        <a:pt x="3674" y="443"/>
                      </a:lnTo>
                      <a:lnTo>
                        <a:pt x="3667" y="429"/>
                      </a:lnTo>
                      <a:lnTo>
                        <a:pt x="3664" y="419"/>
                      </a:lnTo>
                      <a:lnTo>
                        <a:pt x="3660" y="408"/>
                      </a:lnTo>
                      <a:lnTo>
                        <a:pt x="3660" y="398"/>
                      </a:lnTo>
                      <a:lnTo>
                        <a:pt x="3660" y="374"/>
                      </a:lnTo>
                      <a:lnTo>
                        <a:pt x="3660" y="374"/>
                      </a:lnTo>
                      <a:lnTo>
                        <a:pt x="3662" y="349"/>
                      </a:lnTo>
                      <a:lnTo>
                        <a:pt x="3664" y="337"/>
                      </a:lnTo>
                      <a:lnTo>
                        <a:pt x="3667" y="325"/>
                      </a:lnTo>
                      <a:lnTo>
                        <a:pt x="3667" y="325"/>
                      </a:lnTo>
                      <a:lnTo>
                        <a:pt x="3679" y="360"/>
                      </a:lnTo>
                      <a:lnTo>
                        <a:pt x="3693" y="394"/>
                      </a:lnTo>
                      <a:lnTo>
                        <a:pt x="3704" y="424"/>
                      </a:lnTo>
                      <a:lnTo>
                        <a:pt x="3707" y="436"/>
                      </a:lnTo>
                      <a:lnTo>
                        <a:pt x="3709" y="443"/>
                      </a:lnTo>
                      <a:lnTo>
                        <a:pt x="3709" y="443"/>
                      </a:lnTo>
                      <a:close/>
                      <a:moveTo>
                        <a:pt x="643" y="353"/>
                      </a:moveTo>
                      <a:lnTo>
                        <a:pt x="643" y="353"/>
                      </a:lnTo>
                      <a:lnTo>
                        <a:pt x="642" y="368"/>
                      </a:lnTo>
                      <a:lnTo>
                        <a:pt x="637" y="393"/>
                      </a:lnTo>
                      <a:lnTo>
                        <a:pt x="623" y="443"/>
                      </a:lnTo>
                      <a:lnTo>
                        <a:pt x="623" y="443"/>
                      </a:lnTo>
                      <a:lnTo>
                        <a:pt x="624" y="432"/>
                      </a:lnTo>
                      <a:lnTo>
                        <a:pt x="626" y="422"/>
                      </a:lnTo>
                      <a:lnTo>
                        <a:pt x="628" y="412"/>
                      </a:lnTo>
                      <a:lnTo>
                        <a:pt x="630" y="401"/>
                      </a:lnTo>
                      <a:lnTo>
                        <a:pt x="630" y="401"/>
                      </a:lnTo>
                      <a:lnTo>
                        <a:pt x="630" y="400"/>
                      </a:lnTo>
                      <a:lnTo>
                        <a:pt x="628" y="398"/>
                      </a:lnTo>
                      <a:lnTo>
                        <a:pt x="624" y="396"/>
                      </a:lnTo>
                      <a:lnTo>
                        <a:pt x="616" y="394"/>
                      </a:lnTo>
                      <a:lnTo>
                        <a:pt x="616" y="394"/>
                      </a:lnTo>
                      <a:lnTo>
                        <a:pt x="609" y="396"/>
                      </a:lnTo>
                      <a:lnTo>
                        <a:pt x="604" y="400"/>
                      </a:lnTo>
                      <a:lnTo>
                        <a:pt x="600" y="405"/>
                      </a:lnTo>
                      <a:lnTo>
                        <a:pt x="597" y="410"/>
                      </a:lnTo>
                      <a:lnTo>
                        <a:pt x="593" y="427"/>
                      </a:lnTo>
                      <a:lnTo>
                        <a:pt x="588" y="443"/>
                      </a:lnTo>
                      <a:lnTo>
                        <a:pt x="588" y="443"/>
                      </a:lnTo>
                      <a:lnTo>
                        <a:pt x="595" y="410"/>
                      </a:lnTo>
                      <a:lnTo>
                        <a:pt x="607" y="375"/>
                      </a:lnTo>
                      <a:lnTo>
                        <a:pt x="621" y="341"/>
                      </a:lnTo>
                      <a:lnTo>
                        <a:pt x="637" y="304"/>
                      </a:lnTo>
                      <a:lnTo>
                        <a:pt x="637" y="304"/>
                      </a:lnTo>
                      <a:lnTo>
                        <a:pt x="640" y="315"/>
                      </a:lnTo>
                      <a:lnTo>
                        <a:pt x="643" y="325"/>
                      </a:lnTo>
                      <a:lnTo>
                        <a:pt x="643" y="353"/>
                      </a:lnTo>
                      <a:lnTo>
                        <a:pt x="643" y="353"/>
                      </a:lnTo>
                      <a:close/>
                      <a:moveTo>
                        <a:pt x="3612" y="443"/>
                      </a:moveTo>
                      <a:lnTo>
                        <a:pt x="3612" y="443"/>
                      </a:lnTo>
                      <a:lnTo>
                        <a:pt x="3610" y="438"/>
                      </a:lnTo>
                      <a:lnTo>
                        <a:pt x="3608" y="431"/>
                      </a:lnTo>
                      <a:lnTo>
                        <a:pt x="3605" y="415"/>
                      </a:lnTo>
                      <a:lnTo>
                        <a:pt x="3601" y="408"/>
                      </a:lnTo>
                      <a:lnTo>
                        <a:pt x="3596" y="400"/>
                      </a:lnTo>
                      <a:lnTo>
                        <a:pt x="3588" y="393"/>
                      </a:lnTo>
                      <a:lnTo>
                        <a:pt x="3577" y="387"/>
                      </a:lnTo>
                      <a:lnTo>
                        <a:pt x="3577" y="387"/>
                      </a:lnTo>
                      <a:lnTo>
                        <a:pt x="3576" y="393"/>
                      </a:lnTo>
                      <a:lnTo>
                        <a:pt x="3574" y="400"/>
                      </a:lnTo>
                      <a:lnTo>
                        <a:pt x="3576" y="412"/>
                      </a:lnTo>
                      <a:lnTo>
                        <a:pt x="3576" y="424"/>
                      </a:lnTo>
                      <a:lnTo>
                        <a:pt x="3577" y="436"/>
                      </a:lnTo>
                      <a:lnTo>
                        <a:pt x="3577" y="436"/>
                      </a:lnTo>
                      <a:lnTo>
                        <a:pt x="3565" y="391"/>
                      </a:lnTo>
                      <a:lnTo>
                        <a:pt x="3558" y="370"/>
                      </a:lnTo>
                      <a:lnTo>
                        <a:pt x="3557" y="353"/>
                      </a:lnTo>
                      <a:lnTo>
                        <a:pt x="3557" y="353"/>
                      </a:lnTo>
                      <a:lnTo>
                        <a:pt x="3558" y="341"/>
                      </a:lnTo>
                      <a:lnTo>
                        <a:pt x="3560" y="327"/>
                      </a:lnTo>
                      <a:lnTo>
                        <a:pt x="3562" y="313"/>
                      </a:lnTo>
                      <a:lnTo>
                        <a:pt x="3563" y="298"/>
                      </a:lnTo>
                      <a:lnTo>
                        <a:pt x="3563" y="298"/>
                      </a:lnTo>
                      <a:lnTo>
                        <a:pt x="3576" y="334"/>
                      </a:lnTo>
                      <a:lnTo>
                        <a:pt x="3591" y="370"/>
                      </a:lnTo>
                      <a:lnTo>
                        <a:pt x="3603" y="406"/>
                      </a:lnTo>
                      <a:lnTo>
                        <a:pt x="3608" y="424"/>
                      </a:lnTo>
                      <a:lnTo>
                        <a:pt x="3612" y="443"/>
                      </a:lnTo>
                      <a:lnTo>
                        <a:pt x="3612" y="443"/>
                      </a:lnTo>
                      <a:close/>
                      <a:moveTo>
                        <a:pt x="3183" y="201"/>
                      </a:moveTo>
                      <a:lnTo>
                        <a:pt x="3183" y="201"/>
                      </a:lnTo>
                      <a:lnTo>
                        <a:pt x="3202" y="201"/>
                      </a:lnTo>
                      <a:lnTo>
                        <a:pt x="3221" y="204"/>
                      </a:lnTo>
                      <a:lnTo>
                        <a:pt x="3240" y="209"/>
                      </a:lnTo>
                      <a:lnTo>
                        <a:pt x="3257" y="218"/>
                      </a:lnTo>
                      <a:lnTo>
                        <a:pt x="3275" y="227"/>
                      </a:lnTo>
                      <a:lnTo>
                        <a:pt x="3292" y="239"/>
                      </a:lnTo>
                      <a:lnTo>
                        <a:pt x="3309" y="253"/>
                      </a:lnTo>
                      <a:lnTo>
                        <a:pt x="3326" y="266"/>
                      </a:lnTo>
                      <a:lnTo>
                        <a:pt x="3359" y="298"/>
                      </a:lnTo>
                      <a:lnTo>
                        <a:pt x="3394" y="330"/>
                      </a:lnTo>
                      <a:lnTo>
                        <a:pt x="3427" y="363"/>
                      </a:lnTo>
                      <a:lnTo>
                        <a:pt x="3460" y="394"/>
                      </a:lnTo>
                      <a:lnTo>
                        <a:pt x="3460" y="394"/>
                      </a:lnTo>
                      <a:lnTo>
                        <a:pt x="3370" y="374"/>
                      </a:lnTo>
                      <a:lnTo>
                        <a:pt x="3370" y="374"/>
                      </a:lnTo>
                      <a:lnTo>
                        <a:pt x="3328" y="327"/>
                      </a:lnTo>
                      <a:lnTo>
                        <a:pt x="3306" y="299"/>
                      </a:lnTo>
                      <a:lnTo>
                        <a:pt x="3280" y="273"/>
                      </a:lnTo>
                      <a:lnTo>
                        <a:pt x="3254" y="249"/>
                      </a:lnTo>
                      <a:lnTo>
                        <a:pt x="3226" y="228"/>
                      </a:lnTo>
                      <a:lnTo>
                        <a:pt x="3212" y="220"/>
                      </a:lnTo>
                      <a:lnTo>
                        <a:pt x="3197" y="211"/>
                      </a:lnTo>
                      <a:lnTo>
                        <a:pt x="3183" y="206"/>
                      </a:lnTo>
                      <a:lnTo>
                        <a:pt x="3169" y="201"/>
                      </a:lnTo>
                      <a:lnTo>
                        <a:pt x="3183" y="201"/>
                      </a:lnTo>
                      <a:close/>
                      <a:moveTo>
                        <a:pt x="948" y="249"/>
                      </a:moveTo>
                      <a:lnTo>
                        <a:pt x="948" y="249"/>
                      </a:lnTo>
                      <a:lnTo>
                        <a:pt x="931" y="263"/>
                      </a:lnTo>
                      <a:lnTo>
                        <a:pt x="913" y="279"/>
                      </a:lnTo>
                      <a:lnTo>
                        <a:pt x="898" y="294"/>
                      </a:lnTo>
                      <a:lnTo>
                        <a:pt x="884" y="311"/>
                      </a:lnTo>
                      <a:lnTo>
                        <a:pt x="856" y="344"/>
                      </a:lnTo>
                      <a:lnTo>
                        <a:pt x="830" y="374"/>
                      </a:lnTo>
                      <a:lnTo>
                        <a:pt x="830" y="374"/>
                      </a:lnTo>
                      <a:lnTo>
                        <a:pt x="818" y="377"/>
                      </a:lnTo>
                      <a:lnTo>
                        <a:pt x="806" y="381"/>
                      </a:lnTo>
                      <a:lnTo>
                        <a:pt x="791" y="384"/>
                      </a:lnTo>
                      <a:lnTo>
                        <a:pt x="775" y="387"/>
                      </a:lnTo>
                      <a:lnTo>
                        <a:pt x="754" y="387"/>
                      </a:lnTo>
                      <a:lnTo>
                        <a:pt x="754" y="387"/>
                      </a:lnTo>
                      <a:lnTo>
                        <a:pt x="771" y="374"/>
                      </a:lnTo>
                      <a:lnTo>
                        <a:pt x="787" y="358"/>
                      </a:lnTo>
                      <a:lnTo>
                        <a:pt x="822" y="327"/>
                      </a:lnTo>
                      <a:lnTo>
                        <a:pt x="855" y="292"/>
                      </a:lnTo>
                      <a:lnTo>
                        <a:pt x="887" y="259"/>
                      </a:lnTo>
                      <a:lnTo>
                        <a:pt x="905" y="246"/>
                      </a:lnTo>
                      <a:lnTo>
                        <a:pt x="922" y="232"/>
                      </a:lnTo>
                      <a:lnTo>
                        <a:pt x="939" y="221"/>
                      </a:lnTo>
                      <a:lnTo>
                        <a:pt x="957" y="211"/>
                      </a:lnTo>
                      <a:lnTo>
                        <a:pt x="974" y="204"/>
                      </a:lnTo>
                      <a:lnTo>
                        <a:pt x="993" y="201"/>
                      </a:lnTo>
                      <a:lnTo>
                        <a:pt x="1012" y="199"/>
                      </a:lnTo>
                      <a:lnTo>
                        <a:pt x="1031" y="201"/>
                      </a:lnTo>
                      <a:lnTo>
                        <a:pt x="1031" y="201"/>
                      </a:lnTo>
                      <a:lnTo>
                        <a:pt x="995" y="216"/>
                      </a:lnTo>
                      <a:lnTo>
                        <a:pt x="970" y="230"/>
                      </a:lnTo>
                      <a:lnTo>
                        <a:pt x="958" y="239"/>
                      </a:lnTo>
                      <a:lnTo>
                        <a:pt x="948" y="249"/>
                      </a:lnTo>
                      <a:lnTo>
                        <a:pt x="948" y="249"/>
                      </a:lnTo>
                      <a:close/>
                      <a:moveTo>
                        <a:pt x="3522" y="394"/>
                      </a:moveTo>
                      <a:lnTo>
                        <a:pt x="3522" y="394"/>
                      </a:lnTo>
                      <a:lnTo>
                        <a:pt x="3499" y="381"/>
                      </a:lnTo>
                      <a:lnTo>
                        <a:pt x="3479" y="365"/>
                      </a:lnTo>
                      <a:lnTo>
                        <a:pt x="3456" y="348"/>
                      </a:lnTo>
                      <a:lnTo>
                        <a:pt x="3435" y="329"/>
                      </a:lnTo>
                      <a:lnTo>
                        <a:pt x="3415" y="308"/>
                      </a:lnTo>
                      <a:lnTo>
                        <a:pt x="3396" y="287"/>
                      </a:lnTo>
                      <a:lnTo>
                        <a:pt x="3377" y="265"/>
                      </a:lnTo>
                      <a:lnTo>
                        <a:pt x="3359" y="242"/>
                      </a:lnTo>
                      <a:lnTo>
                        <a:pt x="3344" y="221"/>
                      </a:lnTo>
                      <a:lnTo>
                        <a:pt x="3328" y="199"/>
                      </a:lnTo>
                      <a:lnTo>
                        <a:pt x="3316" y="176"/>
                      </a:lnTo>
                      <a:lnTo>
                        <a:pt x="3304" y="154"/>
                      </a:lnTo>
                      <a:lnTo>
                        <a:pt x="3295" y="133"/>
                      </a:lnTo>
                      <a:lnTo>
                        <a:pt x="3287" y="112"/>
                      </a:lnTo>
                      <a:lnTo>
                        <a:pt x="3281" y="93"/>
                      </a:lnTo>
                      <a:lnTo>
                        <a:pt x="3280" y="76"/>
                      </a:lnTo>
                      <a:lnTo>
                        <a:pt x="3280" y="76"/>
                      </a:lnTo>
                      <a:lnTo>
                        <a:pt x="3318" y="109"/>
                      </a:lnTo>
                      <a:lnTo>
                        <a:pt x="3356" y="145"/>
                      </a:lnTo>
                      <a:lnTo>
                        <a:pt x="3394" y="183"/>
                      </a:lnTo>
                      <a:lnTo>
                        <a:pt x="3430" y="225"/>
                      </a:lnTo>
                      <a:lnTo>
                        <a:pt x="3446" y="246"/>
                      </a:lnTo>
                      <a:lnTo>
                        <a:pt x="3461" y="266"/>
                      </a:lnTo>
                      <a:lnTo>
                        <a:pt x="3475" y="289"/>
                      </a:lnTo>
                      <a:lnTo>
                        <a:pt x="3489" y="310"/>
                      </a:lnTo>
                      <a:lnTo>
                        <a:pt x="3499" y="330"/>
                      </a:lnTo>
                      <a:lnTo>
                        <a:pt x="3510" y="353"/>
                      </a:lnTo>
                      <a:lnTo>
                        <a:pt x="3517" y="374"/>
                      </a:lnTo>
                      <a:lnTo>
                        <a:pt x="3522" y="394"/>
                      </a:lnTo>
                      <a:lnTo>
                        <a:pt x="3522" y="394"/>
                      </a:lnTo>
                      <a:close/>
                      <a:moveTo>
                        <a:pt x="678" y="394"/>
                      </a:moveTo>
                      <a:lnTo>
                        <a:pt x="678" y="394"/>
                      </a:lnTo>
                      <a:lnTo>
                        <a:pt x="683" y="375"/>
                      </a:lnTo>
                      <a:lnTo>
                        <a:pt x="690" y="356"/>
                      </a:lnTo>
                      <a:lnTo>
                        <a:pt x="697" y="337"/>
                      </a:lnTo>
                      <a:lnTo>
                        <a:pt x="707" y="317"/>
                      </a:lnTo>
                      <a:lnTo>
                        <a:pt x="718" y="296"/>
                      </a:lnTo>
                      <a:lnTo>
                        <a:pt x="732" y="275"/>
                      </a:lnTo>
                      <a:lnTo>
                        <a:pt x="746" y="254"/>
                      </a:lnTo>
                      <a:lnTo>
                        <a:pt x="761" y="232"/>
                      </a:lnTo>
                      <a:lnTo>
                        <a:pt x="794" y="190"/>
                      </a:lnTo>
                      <a:lnTo>
                        <a:pt x="832" y="151"/>
                      </a:lnTo>
                      <a:lnTo>
                        <a:pt x="853" y="130"/>
                      </a:lnTo>
                      <a:lnTo>
                        <a:pt x="875" y="112"/>
                      </a:lnTo>
                      <a:lnTo>
                        <a:pt x="898" y="93"/>
                      </a:lnTo>
                      <a:lnTo>
                        <a:pt x="920" y="76"/>
                      </a:lnTo>
                      <a:lnTo>
                        <a:pt x="920" y="76"/>
                      </a:lnTo>
                      <a:lnTo>
                        <a:pt x="917" y="93"/>
                      </a:lnTo>
                      <a:lnTo>
                        <a:pt x="912" y="112"/>
                      </a:lnTo>
                      <a:lnTo>
                        <a:pt x="905" y="133"/>
                      </a:lnTo>
                      <a:lnTo>
                        <a:pt x="894" y="154"/>
                      </a:lnTo>
                      <a:lnTo>
                        <a:pt x="882" y="176"/>
                      </a:lnTo>
                      <a:lnTo>
                        <a:pt x="868" y="199"/>
                      </a:lnTo>
                      <a:lnTo>
                        <a:pt x="853" y="221"/>
                      </a:lnTo>
                      <a:lnTo>
                        <a:pt x="836" y="242"/>
                      </a:lnTo>
                      <a:lnTo>
                        <a:pt x="799" y="287"/>
                      </a:lnTo>
                      <a:lnTo>
                        <a:pt x="759" y="329"/>
                      </a:lnTo>
                      <a:lnTo>
                        <a:pt x="739" y="348"/>
                      </a:lnTo>
                      <a:lnTo>
                        <a:pt x="718" y="365"/>
                      </a:lnTo>
                      <a:lnTo>
                        <a:pt x="697" y="381"/>
                      </a:lnTo>
                      <a:lnTo>
                        <a:pt x="678" y="394"/>
                      </a:lnTo>
                      <a:lnTo>
                        <a:pt x="678" y="394"/>
                      </a:lnTo>
                      <a:close/>
                      <a:moveTo>
                        <a:pt x="962" y="35"/>
                      </a:moveTo>
                      <a:lnTo>
                        <a:pt x="962" y="0"/>
                      </a:lnTo>
                      <a:lnTo>
                        <a:pt x="962" y="0"/>
                      </a:lnTo>
                      <a:lnTo>
                        <a:pt x="936" y="16"/>
                      </a:lnTo>
                      <a:lnTo>
                        <a:pt x="912" y="33"/>
                      </a:lnTo>
                      <a:lnTo>
                        <a:pt x="887" y="52"/>
                      </a:lnTo>
                      <a:lnTo>
                        <a:pt x="865" y="69"/>
                      </a:lnTo>
                      <a:lnTo>
                        <a:pt x="842" y="90"/>
                      </a:lnTo>
                      <a:lnTo>
                        <a:pt x="822" y="109"/>
                      </a:lnTo>
                      <a:lnTo>
                        <a:pt x="784" y="151"/>
                      </a:lnTo>
                      <a:lnTo>
                        <a:pt x="749" y="192"/>
                      </a:lnTo>
                      <a:lnTo>
                        <a:pt x="721" y="234"/>
                      </a:lnTo>
                      <a:lnTo>
                        <a:pt x="697" y="273"/>
                      </a:lnTo>
                      <a:lnTo>
                        <a:pt x="678" y="311"/>
                      </a:lnTo>
                      <a:lnTo>
                        <a:pt x="678" y="311"/>
                      </a:lnTo>
                      <a:lnTo>
                        <a:pt x="669" y="303"/>
                      </a:lnTo>
                      <a:lnTo>
                        <a:pt x="663" y="292"/>
                      </a:lnTo>
                      <a:lnTo>
                        <a:pt x="656" y="282"/>
                      </a:lnTo>
                      <a:lnTo>
                        <a:pt x="652" y="270"/>
                      </a:lnTo>
                      <a:lnTo>
                        <a:pt x="642" y="251"/>
                      </a:lnTo>
                      <a:lnTo>
                        <a:pt x="637" y="242"/>
                      </a:lnTo>
                      <a:lnTo>
                        <a:pt x="630" y="235"/>
                      </a:lnTo>
                      <a:lnTo>
                        <a:pt x="630" y="235"/>
                      </a:lnTo>
                      <a:lnTo>
                        <a:pt x="609" y="298"/>
                      </a:lnTo>
                      <a:lnTo>
                        <a:pt x="595" y="329"/>
                      </a:lnTo>
                      <a:lnTo>
                        <a:pt x="581" y="360"/>
                      </a:lnTo>
                      <a:lnTo>
                        <a:pt x="581" y="360"/>
                      </a:lnTo>
                      <a:lnTo>
                        <a:pt x="574" y="348"/>
                      </a:lnTo>
                      <a:lnTo>
                        <a:pt x="567" y="332"/>
                      </a:lnTo>
                      <a:lnTo>
                        <a:pt x="557" y="301"/>
                      </a:lnTo>
                      <a:lnTo>
                        <a:pt x="550" y="285"/>
                      </a:lnTo>
                      <a:lnTo>
                        <a:pt x="543" y="273"/>
                      </a:lnTo>
                      <a:lnTo>
                        <a:pt x="540" y="270"/>
                      </a:lnTo>
                      <a:lnTo>
                        <a:pt x="535" y="266"/>
                      </a:lnTo>
                      <a:lnTo>
                        <a:pt x="531" y="263"/>
                      </a:lnTo>
                      <a:lnTo>
                        <a:pt x="526" y="263"/>
                      </a:lnTo>
                      <a:lnTo>
                        <a:pt x="526" y="263"/>
                      </a:lnTo>
                      <a:lnTo>
                        <a:pt x="514" y="299"/>
                      </a:lnTo>
                      <a:lnTo>
                        <a:pt x="500" y="334"/>
                      </a:lnTo>
                      <a:lnTo>
                        <a:pt x="483" y="368"/>
                      </a:lnTo>
                      <a:lnTo>
                        <a:pt x="464" y="401"/>
                      </a:lnTo>
                      <a:lnTo>
                        <a:pt x="464" y="401"/>
                      </a:lnTo>
                      <a:lnTo>
                        <a:pt x="457" y="391"/>
                      </a:lnTo>
                      <a:lnTo>
                        <a:pt x="446" y="374"/>
                      </a:lnTo>
                      <a:lnTo>
                        <a:pt x="434" y="356"/>
                      </a:lnTo>
                      <a:lnTo>
                        <a:pt x="427" y="349"/>
                      </a:lnTo>
                      <a:lnTo>
                        <a:pt x="422" y="346"/>
                      </a:lnTo>
                      <a:lnTo>
                        <a:pt x="422" y="346"/>
                      </a:lnTo>
                      <a:lnTo>
                        <a:pt x="410" y="382"/>
                      </a:lnTo>
                      <a:lnTo>
                        <a:pt x="396" y="419"/>
                      </a:lnTo>
                      <a:lnTo>
                        <a:pt x="379" y="455"/>
                      </a:lnTo>
                      <a:lnTo>
                        <a:pt x="360" y="491"/>
                      </a:lnTo>
                      <a:lnTo>
                        <a:pt x="360" y="491"/>
                      </a:lnTo>
                      <a:lnTo>
                        <a:pt x="344" y="476"/>
                      </a:lnTo>
                      <a:lnTo>
                        <a:pt x="337" y="472"/>
                      </a:lnTo>
                      <a:lnTo>
                        <a:pt x="332" y="470"/>
                      </a:lnTo>
                      <a:lnTo>
                        <a:pt x="332" y="470"/>
                      </a:lnTo>
                      <a:lnTo>
                        <a:pt x="332" y="505"/>
                      </a:lnTo>
                      <a:lnTo>
                        <a:pt x="329" y="522"/>
                      </a:lnTo>
                      <a:lnTo>
                        <a:pt x="325" y="540"/>
                      </a:lnTo>
                      <a:lnTo>
                        <a:pt x="325" y="540"/>
                      </a:lnTo>
                      <a:lnTo>
                        <a:pt x="320" y="536"/>
                      </a:lnTo>
                      <a:lnTo>
                        <a:pt x="315" y="533"/>
                      </a:lnTo>
                      <a:lnTo>
                        <a:pt x="304" y="533"/>
                      </a:lnTo>
                      <a:lnTo>
                        <a:pt x="304" y="533"/>
                      </a:lnTo>
                      <a:lnTo>
                        <a:pt x="303" y="553"/>
                      </a:lnTo>
                      <a:lnTo>
                        <a:pt x="299" y="574"/>
                      </a:lnTo>
                      <a:lnTo>
                        <a:pt x="292" y="595"/>
                      </a:lnTo>
                      <a:lnTo>
                        <a:pt x="284" y="616"/>
                      </a:lnTo>
                      <a:lnTo>
                        <a:pt x="284" y="616"/>
                      </a:lnTo>
                      <a:lnTo>
                        <a:pt x="282" y="619"/>
                      </a:lnTo>
                      <a:lnTo>
                        <a:pt x="280" y="621"/>
                      </a:lnTo>
                      <a:lnTo>
                        <a:pt x="270" y="623"/>
                      </a:lnTo>
                      <a:lnTo>
                        <a:pt x="249" y="706"/>
                      </a:lnTo>
                      <a:lnTo>
                        <a:pt x="249" y="706"/>
                      </a:lnTo>
                      <a:lnTo>
                        <a:pt x="239" y="695"/>
                      </a:lnTo>
                      <a:lnTo>
                        <a:pt x="234" y="694"/>
                      </a:lnTo>
                      <a:lnTo>
                        <a:pt x="228" y="692"/>
                      </a:lnTo>
                      <a:lnTo>
                        <a:pt x="228" y="726"/>
                      </a:lnTo>
                      <a:lnTo>
                        <a:pt x="228" y="726"/>
                      </a:lnTo>
                      <a:lnTo>
                        <a:pt x="225" y="742"/>
                      </a:lnTo>
                      <a:lnTo>
                        <a:pt x="221" y="756"/>
                      </a:lnTo>
                      <a:lnTo>
                        <a:pt x="211" y="782"/>
                      </a:lnTo>
                      <a:lnTo>
                        <a:pt x="201" y="808"/>
                      </a:lnTo>
                      <a:lnTo>
                        <a:pt x="197" y="822"/>
                      </a:lnTo>
                      <a:lnTo>
                        <a:pt x="194" y="837"/>
                      </a:lnTo>
                      <a:lnTo>
                        <a:pt x="194" y="837"/>
                      </a:lnTo>
                      <a:lnTo>
                        <a:pt x="194" y="858"/>
                      </a:lnTo>
                      <a:lnTo>
                        <a:pt x="190" y="868"/>
                      </a:lnTo>
                      <a:lnTo>
                        <a:pt x="187" y="879"/>
                      </a:lnTo>
                      <a:lnTo>
                        <a:pt x="187" y="879"/>
                      </a:lnTo>
                      <a:lnTo>
                        <a:pt x="183" y="873"/>
                      </a:lnTo>
                      <a:lnTo>
                        <a:pt x="182" y="868"/>
                      </a:lnTo>
                      <a:lnTo>
                        <a:pt x="180" y="867"/>
                      </a:lnTo>
                      <a:lnTo>
                        <a:pt x="176" y="867"/>
                      </a:lnTo>
                      <a:lnTo>
                        <a:pt x="166" y="865"/>
                      </a:lnTo>
                      <a:lnTo>
                        <a:pt x="166" y="865"/>
                      </a:lnTo>
                      <a:lnTo>
                        <a:pt x="163" y="865"/>
                      </a:lnTo>
                      <a:lnTo>
                        <a:pt x="161" y="867"/>
                      </a:lnTo>
                      <a:lnTo>
                        <a:pt x="159" y="872"/>
                      </a:lnTo>
                      <a:lnTo>
                        <a:pt x="159" y="877"/>
                      </a:lnTo>
                      <a:lnTo>
                        <a:pt x="156" y="879"/>
                      </a:lnTo>
                      <a:lnTo>
                        <a:pt x="152" y="879"/>
                      </a:lnTo>
                      <a:lnTo>
                        <a:pt x="152" y="879"/>
                      </a:lnTo>
                      <a:lnTo>
                        <a:pt x="145" y="879"/>
                      </a:lnTo>
                      <a:lnTo>
                        <a:pt x="138" y="877"/>
                      </a:lnTo>
                      <a:lnTo>
                        <a:pt x="130" y="870"/>
                      </a:lnTo>
                      <a:lnTo>
                        <a:pt x="119" y="865"/>
                      </a:lnTo>
                      <a:lnTo>
                        <a:pt x="111" y="858"/>
                      </a:lnTo>
                      <a:lnTo>
                        <a:pt x="90" y="858"/>
                      </a:lnTo>
                      <a:lnTo>
                        <a:pt x="90" y="858"/>
                      </a:lnTo>
                      <a:lnTo>
                        <a:pt x="95" y="896"/>
                      </a:lnTo>
                      <a:lnTo>
                        <a:pt x="99" y="924"/>
                      </a:lnTo>
                      <a:lnTo>
                        <a:pt x="99" y="941"/>
                      </a:lnTo>
                      <a:lnTo>
                        <a:pt x="99" y="953"/>
                      </a:lnTo>
                      <a:lnTo>
                        <a:pt x="95" y="960"/>
                      </a:lnTo>
                      <a:lnTo>
                        <a:pt x="93" y="965"/>
                      </a:lnTo>
                      <a:lnTo>
                        <a:pt x="90" y="969"/>
                      </a:lnTo>
                      <a:lnTo>
                        <a:pt x="90" y="975"/>
                      </a:lnTo>
                      <a:lnTo>
                        <a:pt x="90" y="975"/>
                      </a:lnTo>
                      <a:lnTo>
                        <a:pt x="92" y="981"/>
                      </a:lnTo>
                      <a:lnTo>
                        <a:pt x="93" y="988"/>
                      </a:lnTo>
                      <a:lnTo>
                        <a:pt x="100" y="1000"/>
                      </a:lnTo>
                      <a:lnTo>
                        <a:pt x="107" y="1015"/>
                      </a:lnTo>
                      <a:lnTo>
                        <a:pt x="109" y="1024"/>
                      </a:lnTo>
                      <a:lnTo>
                        <a:pt x="111" y="1031"/>
                      </a:lnTo>
                      <a:lnTo>
                        <a:pt x="111" y="1031"/>
                      </a:lnTo>
                      <a:lnTo>
                        <a:pt x="109" y="1039"/>
                      </a:lnTo>
                      <a:lnTo>
                        <a:pt x="107" y="1043"/>
                      </a:lnTo>
                      <a:lnTo>
                        <a:pt x="106" y="1045"/>
                      </a:lnTo>
                      <a:lnTo>
                        <a:pt x="104" y="1045"/>
                      </a:lnTo>
                      <a:lnTo>
                        <a:pt x="104" y="1045"/>
                      </a:lnTo>
                      <a:lnTo>
                        <a:pt x="97" y="1039"/>
                      </a:lnTo>
                      <a:lnTo>
                        <a:pt x="90" y="1034"/>
                      </a:lnTo>
                      <a:lnTo>
                        <a:pt x="83" y="1033"/>
                      </a:lnTo>
                      <a:lnTo>
                        <a:pt x="76" y="1031"/>
                      </a:lnTo>
                      <a:lnTo>
                        <a:pt x="76" y="1031"/>
                      </a:lnTo>
                      <a:lnTo>
                        <a:pt x="90" y="1065"/>
                      </a:lnTo>
                      <a:lnTo>
                        <a:pt x="95" y="1083"/>
                      </a:lnTo>
                      <a:lnTo>
                        <a:pt x="97" y="1091"/>
                      </a:lnTo>
                      <a:lnTo>
                        <a:pt x="97" y="1100"/>
                      </a:lnTo>
                      <a:lnTo>
                        <a:pt x="97" y="1100"/>
                      </a:lnTo>
                      <a:lnTo>
                        <a:pt x="95" y="1109"/>
                      </a:lnTo>
                      <a:lnTo>
                        <a:pt x="93" y="1112"/>
                      </a:lnTo>
                      <a:lnTo>
                        <a:pt x="92" y="1114"/>
                      </a:lnTo>
                      <a:lnTo>
                        <a:pt x="90" y="1114"/>
                      </a:lnTo>
                      <a:lnTo>
                        <a:pt x="21" y="1114"/>
                      </a:lnTo>
                      <a:lnTo>
                        <a:pt x="21" y="1114"/>
                      </a:lnTo>
                      <a:lnTo>
                        <a:pt x="31" y="1126"/>
                      </a:lnTo>
                      <a:lnTo>
                        <a:pt x="45" y="1138"/>
                      </a:lnTo>
                      <a:lnTo>
                        <a:pt x="78" y="1167"/>
                      </a:lnTo>
                      <a:lnTo>
                        <a:pt x="92" y="1183"/>
                      </a:lnTo>
                      <a:lnTo>
                        <a:pt x="106" y="1199"/>
                      </a:lnTo>
                      <a:lnTo>
                        <a:pt x="111" y="1207"/>
                      </a:lnTo>
                      <a:lnTo>
                        <a:pt x="114" y="1216"/>
                      </a:lnTo>
                      <a:lnTo>
                        <a:pt x="118" y="1223"/>
                      </a:lnTo>
                      <a:lnTo>
                        <a:pt x="118" y="1231"/>
                      </a:lnTo>
                      <a:lnTo>
                        <a:pt x="118" y="1231"/>
                      </a:lnTo>
                      <a:lnTo>
                        <a:pt x="118" y="1237"/>
                      </a:lnTo>
                      <a:lnTo>
                        <a:pt x="116" y="1240"/>
                      </a:lnTo>
                      <a:lnTo>
                        <a:pt x="111" y="1249"/>
                      </a:lnTo>
                      <a:lnTo>
                        <a:pt x="104" y="1257"/>
                      </a:lnTo>
                      <a:lnTo>
                        <a:pt x="97" y="1266"/>
                      </a:lnTo>
                      <a:lnTo>
                        <a:pt x="97" y="1266"/>
                      </a:lnTo>
                      <a:lnTo>
                        <a:pt x="88" y="1256"/>
                      </a:lnTo>
                      <a:lnTo>
                        <a:pt x="81" y="1245"/>
                      </a:lnTo>
                      <a:lnTo>
                        <a:pt x="78" y="1238"/>
                      </a:lnTo>
                      <a:lnTo>
                        <a:pt x="76" y="1231"/>
                      </a:lnTo>
                      <a:lnTo>
                        <a:pt x="55" y="1231"/>
                      </a:lnTo>
                      <a:lnTo>
                        <a:pt x="55" y="1356"/>
                      </a:lnTo>
                      <a:lnTo>
                        <a:pt x="55" y="1356"/>
                      </a:lnTo>
                      <a:lnTo>
                        <a:pt x="57" y="1361"/>
                      </a:lnTo>
                      <a:lnTo>
                        <a:pt x="59" y="1368"/>
                      </a:lnTo>
                      <a:lnTo>
                        <a:pt x="66" y="1384"/>
                      </a:lnTo>
                      <a:lnTo>
                        <a:pt x="73" y="1399"/>
                      </a:lnTo>
                      <a:lnTo>
                        <a:pt x="74" y="1406"/>
                      </a:lnTo>
                      <a:lnTo>
                        <a:pt x="76" y="1411"/>
                      </a:lnTo>
                      <a:lnTo>
                        <a:pt x="76" y="1411"/>
                      </a:lnTo>
                      <a:lnTo>
                        <a:pt x="74" y="1406"/>
                      </a:lnTo>
                      <a:lnTo>
                        <a:pt x="71" y="1403"/>
                      </a:lnTo>
                      <a:lnTo>
                        <a:pt x="67" y="1399"/>
                      </a:lnTo>
                      <a:lnTo>
                        <a:pt x="61" y="1396"/>
                      </a:lnTo>
                      <a:lnTo>
                        <a:pt x="47" y="1392"/>
                      </a:lnTo>
                      <a:lnTo>
                        <a:pt x="35" y="1391"/>
                      </a:lnTo>
                      <a:lnTo>
                        <a:pt x="35" y="1391"/>
                      </a:lnTo>
                      <a:lnTo>
                        <a:pt x="40" y="1422"/>
                      </a:lnTo>
                      <a:lnTo>
                        <a:pt x="45" y="1442"/>
                      </a:lnTo>
                      <a:lnTo>
                        <a:pt x="47" y="1458"/>
                      </a:lnTo>
                      <a:lnTo>
                        <a:pt x="48" y="1474"/>
                      </a:lnTo>
                      <a:lnTo>
                        <a:pt x="48" y="1474"/>
                      </a:lnTo>
                      <a:lnTo>
                        <a:pt x="48" y="1477"/>
                      </a:lnTo>
                      <a:lnTo>
                        <a:pt x="47" y="1480"/>
                      </a:lnTo>
                      <a:lnTo>
                        <a:pt x="42" y="1480"/>
                      </a:lnTo>
                      <a:lnTo>
                        <a:pt x="40" y="1482"/>
                      </a:lnTo>
                      <a:lnTo>
                        <a:pt x="36" y="1484"/>
                      </a:lnTo>
                      <a:lnTo>
                        <a:pt x="35" y="1487"/>
                      </a:lnTo>
                      <a:lnTo>
                        <a:pt x="35" y="1494"/>
                      </a:lnTo>
                      <a:lnTo>
                        <a:pt x="35" y="1494"/>
                      </a:lnTo>
                      <a:lnTo>
                        <a:pt x="36" y="1513"/>
                      </a:lnTo>
                      <a:lnTo>
                        <a:pt x="45" y="1546"/>
                      </a:lnTo>
                      <a:lnTo>
                        <a:pt x="55" y="1584"/>
                      </a:lnTo>
                      <a:lnTo>
                        <a:pt x="62" y="1601"/>
                      </a:lnTo>
                      <a:lnTo>
                        <a:pt x="69" y="1619"/>
                      </a:lnTo>
                      <a:lnTo>
                        <a:pt x="69" y="1619"/>
                      </a:lnTo>
                      <a:lnTo>
                        <a:pt x="61" y="1621"/>
                      </a:lnTo>
                      <a:lnTo>
                        <a:pt x="54" y="1622"/>
                      </a:lnTo>
                      <a:lnTo>
                        <a:pt x="38" y="1621"/>
                      </a:lnTo>
                      <a:lnTo>
                        <a:pt x="19" y="1617"/>
                      </a:lnTo>
                      <a:lnTo>
                        <a:pt x="0" y="1612"/>
                      </a:lnTo>
                      <a:lnTo>
                        <a:pt x="0" y="1612"/>
                      </a:lnTo>
                      <a:lnTo>
                        <a:pt x="7" y="1629"/>
                      </a:lnTo>
                      <a:lnTo>
                        <a:pt x="16" y="1646"/>
                      </a:lnTo>
                      <a:lnTo>
                        <a:pt x="24" y="1664"/>
                      </a:lnTo>
                      <a:lnTo>
                        <a:pt x="35" y="1681"/>
                      </a:lnTo>
                      <a:lnTo>
                        <a:pt x="35" y="1681"/>
                      </a:lnTo>
                      <a:lnTo>
                        <a:pt x="31" y="1683"/>
                      </a:lnTo>
                      <a:lnTo>
                        <a:pt x="28" y="1683"/>
                      </a:lnTo>
                      <a:lnTo>
                        <a:pt x="22" y="1683"/>
                      </a:lnTo>
                      <a:lnTo>
                        <a:pt x="19" y="1683"/>
                      </a:lnTo>
                      <a:lnTo>
                        <a:pt x="16" y="1685"/>
                      </a:lnTo>
                      <a:lnTo>
                        <a:pt x="14" y="1688"/>
                      </a:lnTo>
                      <a:lnTo>
                        <a:pt x="14" y="1695"/>
                      </a:lnTo>
                      <a:lnTo>
                        <a:pt x="14" y="1695"/>
                      </a:lnTo>
                      <a:lnTo>
                        <a:pt x="16" y="1700"/>
                      </a:lnTo>
                      <a:lnTo>
                        <a:pt x="19" y="1705"/>
                      </a:lnTo>
                      <a:lnTo>
                        <a:pt x="28" y="1716"/>
                      </a:lnTo>
                      <a:lnTo>
                        <a:pt x="38" y="1729"/>
                      </a:lnTo>
                      <a:lnTo>
                        <a:pt x="40" y="1736"/>
                      </a:lnTo>
                      <a:lnTo>
                        <a:pt x="42" y="1743"/>
                      </a:lnTo>
                      <a:lnTo>
                        <a:pt x="42" y="1743"/>
                      </a:lnTo>
                      <a:lnTo>
                        <a:pt x="42" y="1747"/>
                      </a:lnTo>
                      <a:lnTo>
                        <a:pt x="40" y="1748"/>
                      </a:lnTo>
                      <a:lnTo>
                        <a:pt x="35" y="1747"/>
                      </a:lnTo>
                      <a:lnTo>
                        <a:pt x="33" y="1747"/>
                      </a:lnTo>
                      <a:lnTo>
                        <a:pt x="29" y="1748"/>
                      </a:lnTo>
                      <a:lnTo>
                        <a:pt x="28" y="1752"/>
                      </a:lnTo>
                      <a:lnTo>
                        <a:pt x="28" y="1757"/>
                      </a:lnTo>
                      <a:lnTo>
                        <a:pt x="28" y="1757"/>
                      </a:lnTo>
                      <a:lnTo>
                        <a:pt x="28" y="1761"/>
                      </a:lnTo>
                      <a:lnTo>
                        <a:pt x="29" y="1764"/>
                      </a:lnTo>
                      <a:lnTo>
                        <a:pt x="35" y="1764"/>
                      </a:lnTo>
                      <a:lnTo>
                        <a:pt x="36" y="1766"/>
                      </a:lnTo>
                      <a:lnTo>
                        <a:pt x="40" y="1768"/>
                      </a:lnTo>
                      <a:lnTo>
                        <a:pt x="42" y="1771"/>
                      </a:lnTo>
                      <a:lnTo>
                        <a:pt x="42" y="1778"/>
                      </a:lnTo>
                      <a:lnTo>
                        <a:pt x="42" y="1778"/>
                      </a:lnTo>
                      <a:lnTo>
                        <a:pt x="40" y="1785"/>
                      </a:lnTo>
                      <a:lnTo>
                        <a:pt x="36" y="1793"/>
                      </a:lnTo>
                      <a:lnTo>
                        <a:pt x="28" y="1818"/>
                      </a:lnTo>
                      <a:lnTo>
                        <a:pt x="16" y="1844"/>
                      </a:lnTo>
                      <a:lnTo>
                        <a:pt x="7" y="1868"/>
                      </a:lnTo>
                      <a:lnTo>
                        <a:pt x="7" y="1889"/>
                      </a:lnTo>
                      <a:lnTo>
                        <a:pt x="7" y="1889"/>
                      </a:lnTo>
                      <a:lnTo>
                        <a:pt x="9" y="1911"/>
                      </a:lnTo>
                      <a:lnTo>
                        <a:pt x="12" y="1951"/>
                      </a:lnTo>
                      <a:lnTo>
                        <a:pt x="19" y="1999"/>
                      </a:lnTo>
                      <a:lnTo>
                        <a:pt x="22" y="2022"/>
                      </a:lnTo>
                      <a:lnTo>
                        <a:pt x="28" y="2041"/>
                      </a:lnTo>
                      <a:lnTo>
                        <a:pt x="28" y="2041"/>
                      </a:lnTo>
                      <a:lnTo>
                        <a:pt x="31" y="2051"/>
                      </a:lnTo>
                      <a:lnTo>
                        <a:pt x="35" y="2062"/>
                      </a:lnTo>
                      <a:lnTo>
                        <a:pt x="47" y="2081"/>
                      </a:lnTo>
                      <a:lnTo>
                        <a:pt x="69" y="2117"/>
                      </a:lnTo>
                      <a:lnTo>
                        <a:pt x="69" y="2117"/>
                      </a:lnTo>
                      <a:lnTo>
                        <a:pt x="52" y="2120"/>
                      </a:lnTo>
                      <a:lnTo>
                        <a:pt x="35" y="2122"/>
                      </a:lnTo>
                      <a:lnTo>
                        <a:pt x="0" y="2124"/>
                      </a:lnTo>
                      <a:lnTo>
                        <a:pt x="0" y="2145"/>
                      </a:lnTo>
                      <a:lnTo>
                        <a:pt x="0" y="2145"/>
                      </a:lnTo>
                      <a:lnTo>
                        <a:pt x="24" y="2170"/>
                      </a:lnTo>
                      <a:lnTo>
                        <a:pt x="48" y="2196"/>
                      </a:lnTo>
                      <a:lnTo>
                        <a:pt x="73" y="2222"/>
                      </a:lnTo>
                      <a:lnTo>
                        <a:pt x="97" y="2248"/>
                      </a:lnTo>
                      <a:lnTo>
                        <a:pt x="97" y="2248"/>
                      </a:lnTo>
                      <a:lnTo>
                        <a:pt x="80" y="2252"/>
                      </a:lnTo>
                      <a:lnTo>
                        <a:pt x="64" y="2253"/>
                      </a:lnTo>
                      <a:lnTo>
                        <a:pt x="40" y="2253"/>
                      </a:lnTo>
                      <a:lnTo>
                        <a:pt x="31" y="2253"/>
                      </a:lnTo>
                      <a:lnTo>
                        <a:pt x="22" y="2255"/>
                      </a:lnTo>
                      <a:lnTo>
                        <a:pt x="17" y="2260"/>
                      </a:lnTo>
                      <a:lnTo>
                        <a:pt x="14" y="2269"/>
                      </a:lnTo>
                      <a:lnTo>
                        <a:pt x="118" y="2373"/>
                      </a:lnTo>
                      <a:lnTo>
                        <a:pt x="118" y="2373"/>
                      </a:lnTo>
                      <a:lnTo>
                        <a:pt x="99" y="2383"/>
                      </a:lnTo>
                      <a:lnTo>
                        <a:pt x="83" y="2392"/>
                      </a:lnTo>
                      <a:lnTo>
                        <a:pt x="71" y="2402"/>
                      </a:lnTo>
                      <a:lnTo>
                        <a:pt x="62" y="2413"/>
                      </a:lnTo>
                      <a:lnTo>
                        <a:pt x="55" y="2423"/>
                      </a:lnTo>
                      <a:lnTo>
                        <a:pt x="52" y="2435"/>
                      </a:lnTo>
                      <a:lnTo>
                        <a:pt x="48" y="2449"/>
                      </a:lnTo>
                      <a:lnTo>
                        <a:pt x="48" y="2463"/>
                      </a:lnTo>
                      <a:lnTo>
                        <a:pt x="48" y="2463"/>
                      </a:lnTo>
                      <a:lnTo>
                        <a:pt x="50" y="2480"/>
                      </a:lnTo>
                      <a:lnTo>
                        <a:pt x="54" y="2499"/>
                      </a:lnTo>
                      <a:lnTo>
                        <a:pt x="59" y="2520"/>
                      </a:lnTo>
                      <a:lnTo>
                        <a:pt x="66" y="2542"/>
                      </a:lnTo>
                      <a:lnTo>
                        <a:pt x="74" y="2563"/>
                      </a:lnTo>
                      <a:lnTo>
                        <a:pt x="85" y="2586"/>
                      </a:lnTo>
                      <a:lnTo>
                        <a:pt x="97" y="2608"/>
                      </a:lnTo>
                      <a:lnTo>
                        <a:pt x="111" y="2630"/>
                      </a:lnTo>
                      <a:lnTo>
                        <a:pt x="126" y="2653"/>
                      </a:lnTo>
                      <a:lnTo>
                        <a:pt x="142" y="2675"/>
                      </a:lnTo>
                      <a:lnTo>
                        <a:pt x="159" y="2696"/>
                      </a:lnTo>
                      <a:lnTo>
                        <a:pt x="176" y="2715"/>
                      </a:lnTo>
                      <a:lnTo>
                        <a:pt x="195" y="2733"/>
                      </a:lnTo>
                      <a:lnTo>
                        <a:pt x="214" y="2748"/>
                      </a:lnTo>
                      <a:lnTo>
                        <a:pt x="235" y="2762"/>
                      </a:lnTo>
                      <a:lnTo>
                        <a:pt x="256" y="2774"/>
                      </a:lnTo>
                      <a:lnTo>
                        <a:pt x="256" y="2774"/>
                      </a:lnTo>
                      <a:lnTo>
                        <a:pt x="253" y="2760"/>
                      </a:lnTo>
                      <a:lnTo>
                        <a:pt x="247" y="2745"/>
                      </a:lnTo>
                      <a:lnTo>
                        <a:pt x="234" y="2713"/>
                      </a:lnTo>
                      <a:lnTo>
                        <a:pt x="220" y="2688"/>
                      </a:lnTo>
                      <a:lnTo>
                        <a:pt x="216" y="2677"/>
                      </a:lnTo>
                      <a:lnTo>
                        <a:pt x="214" y="2670"/>
                      </a:lnTo>
                      <a:lnTo>
                        <a:pt x="214" y="2670"/>
                      </a:lnTo>
                      <a:lnTo>
                        <a:pt x="216" y="2660"/>
                      </a:lnTo>
                      <a:lnTo>
                        <a:pt x="218" y="2655"/>
                      </a:lnTo>
                      <a:lnTo>
                        <a:pt x="220" y="2656"/>
                      </a:lnTo>
                      <a:lnTo>
                        <a:pt x="221" y="2656"/>
                      </a:lnTo>
                      <a:lnTo>
                        <a:pt x="221" y="2656"/>
                      </a:lnTo>
                      <a:lnTo>
                        <a:pt x="272" y="2684"/>
                      </a:lnTo>
                      <a:lnTo>
                        <a:pt x="294" y="2700"/>
                      </a:lnTo>
                      <a:lnTo>
                        <a:pt x="303" y="2708"/>
                      </a:lnTo>
                      <a:lnTo>
                        <a:pt x="311" y="2719"/>
                      </a:lnTo>
                      <a:lnTo>
                        <a:pt x="311" y="2719"/>
                      </a:lnTo>
                      <a:lnTo>
                        <a:pt x="322" y="2743"/>
                      </a:lnTo>
                      <a:lnTo>
                        <a:pt x="334" y="2765"/>
                      </a:lnTo>
                      <a:lnTo>
                        <a:pt x="346" y="2788"/>
                      </a:lnTo>
                      <a:lnTo>
                        <a:pt x="360" y="2809"/>
                      </a:lnTo>
                      <a:lnTo>
                        <a:pt x="360" y="2809"/>
                      </a:lnTo>
                      <a:lnTo>
                        <a:pt x="355" y="2812"/>
                      </a:lnTo>
                      <a:lnTo>
                        <a:pt x="351" y="2814"/>
                      </a:lnTo>
                      <a:lnTo>
                        <a:pt x="346" y="2816"/>
                      </a:lnTo>
                      <a:lnTo>
                        <a:pt x="346" y="2816"/>
                      </a:lnTo>
                      <a:lnTo>
                        <a:pt x="315" y="2817"/>
                      </a:lnTo>
                      <a:lnTo>
                        <a:pt x="296" y="2816"/>
                      </a:lnTo>
                      <a:lnTo>
                        <a:pt x="287" y="2812"/>
                      </a:lnTo>
                      <a:lnTo>
                        <a:pt x="277" y="2809"/>
                      </a:lnTo>
                      <a:lnTo>
                        <a:pt x="277" y="2843"/>
                      </a:lnTo>
                      <a:lnTo>
                        <a:pt x="277" y="2843"/>
                      </a:lnTo>
                      <a:lnTo>
                        <a:pt x="303" y="2859"/>
                      </a:lnTo>
                      <a:lnTo>
                        <a:pt x="329" y="2873"/>
                      </a:lnTo>
                      <a:lnTo>
                        <a:pt x="341" y="2883"/>
                      </a:lnTo>
                      <a:lnTo>
                        <a:pt x="351" y="2893"/>
                      </a:lnTo>
                      <a:lnTo>
                        <a:pt x="363" y="2905"/>
                      </a:lnTo>
                      <a:lnTo>
                        <a:pt x="374" y="2919"/>
                      </a:lnTo>
                      <a:lnTo>
                        <a:pt x="374" y="2919"/>
                      </a:lnTo>
                      <a:lnTo>
                        <a:pt x="379" y="2924"/>
                      </a:lnTo>
                      <a:lnTo>
                        <a:pt x="382" y="2931"/>
                      </a:lnTo>
                      <a:lnTo>
                        <a:pt x="387" y="2947"/>
                      </a:lnTo>
                      <a:lnTo>
                        <a:pt x="393" y="2964"/>
                      </a:lnTo>
                      <a:lnTo>
                        <a:pt x="396" y="2973"/>
                      </a:lnTo>
                      <a:lnTo>
                        <a:pt x="401" y="2982"/>
                      </a:lnTo>
                      <a:lnTo>
                        <a:pt x="401" y="2982"/>
                      </a:lnTo>
                      <a:lnTo>
                        <a:pt x="413" y="3001"/>
                      </a:lnTo>
                      <a:lnTo>
                        <a:pt x="431" y="3021"/>
                      </a:lnTo>
                      <a:lnTo>
                        <a:pt x="448" y="3042"/>
                      </a:lnTo>
                      <a:lnTo>
                        <a:pt x="469" y="3061"/>
                      </a:lnTo>
                      <a:lnTo>
                        <a:pt x="490" y="3082"/>
                      </a:lnTo>
                      <a:lnTo>
                        <a:pt x="510" y="3099"/>
                      </a:lnTo>
                      <a:lnTo>
                        <a:pt x="529" y="3115"/>
                      </a:lnTo>
                      <a:lnTo>
                        <a:pt x="547" y="3127"/>
                      </a:lnTo>
                      <a:lnTo>
                        <a:pt x="429" y="3134"/>
                      </a:lnTo>
                      <a:lnTo>
                        <a:pt x="304" y="3113"/>
                      </a:lnTo>
                      <a:lnTo>
                        <a:pt x="291" y="3120"/>
                      </a:lnTo>
                      <a:lnTo>
                        <a:pt x="291" y="3120"/>
                      </a:lnTo>
                      <a:lnTo>
                        <a:pt x="310" y="3142"/>
                      </a:lnTo>
                      <a:lnTo>
                        <a:pt x="329" y="3163"/>
                      </a:lnTo>
                      <a:lnTo>
                        <a:pt x="349" y="3180"/>
                      </a:lnTo>
                      <a:lnTo>
                        <a:pt x="370" y="3196"/>
                      </a:lnTo>
                      <a:lnTo>
                        <a:pt x="391" y="3208"/>
                      </a:lnTo>
                      <a:lnTo>
                        <a:pt x="413" y="3220"/>
                      </a:lnTo>
                      <a:lnTo>
                        <a:pt x="436" y="3229"/>
                      </a:lnTo>
                      <a:lnTo>
                        <a:pt x="458" y="3236"/>
                      </a:lnTo>
                      <a:lnTo>
                        <a:pt x="479" y="3241"/>
                      </a:lnTo>
                      <a:lnTo>
                        <a:pt x="502" y="3246"/>
                      </a:lnTo>
                      <a:lnTo>
                        <a:pt x="547" y="3251"/>
                      </a:lnTo>
                      <a:lnTo>
                        <a:pt x="590" y="3257"/>
                      </a:lnTo>
                      <a:lnTo>
                        <a:pt x="630" y="3258"/>
                      </a:lnTo>
                      <a:lnTo>
                        <a:pt x="630" y="3258"/>
                      </a:lnTo>
                      <a:lnTo>
                        <a:pt x="592" y="3269"/>
                      </a:lnTo>
                      <a:lnTo>
                        <a:pt x="554" y="3277"/>
                      </a:lnTo>
                      <a:lnTo>
                        <a:pt x="515" y="3284"/>
                      </a:lnTo>
                      <a:lnTo>
                        <a:pt x="496" y="3286"/>
                      </a:lnTo>
                      <a:lnTo>
                        <a:pt x="477" y="3286"/>
                      </a:lnTo>
                      <a:lnTo>
                        <a:pt x="477" y="3286"/>
                      </a:lnTo>
                      <a:lnTo>
                        <a:pt x="464" y="3286"/>
                      </a:lnTo>
                      <a:lnTo>
                        <a:pt x="450" y="3288"/>
                      </a:lnTo>
                      <a:lnTo>
                        <a:pt x="436" y="3291"/>
                      </a:lnTo>
                      <a:lnTo>
                        <a:pt x="422" y="3300"/>
                      </a:lnTo>
                      <a:lnTo>
                        <a:pt x="422" y="3300"/>
                      </a:lnTo>
                      <a:lnTo>
                        <a:pt x="491" y="3348"/>
                      </a:lnTo>
                      <a:lnTo>
                        <a:pt x="512" y="3360"/>
                      </a:lnTo>
                      <a:lnTo>
                        <a:pt x="529" y="3365"/>
                      </a:lnTo>
                      <a:lnTo>
                        <a:pt x="529" y="3365"/>
                      </a:lnTo>
                      <a:lnTo>
                        <a:pt x="541" y="3369"/>
                      </a:lnTo>
                      <a:lnTo>
                        <a:pt x="555" y="3369"/>
                      </a:lnTo>
                      <a:lnTo>
                        <a:pt x="595" y="3369"/>
                      </a:lnTo>
                      <a:lnTo>
                        <a:pt x="595" y="3369"/>
                      </a:lnTo>
                      <a:lnTo>
                        <a:pt x="619" y="3367"/>
                      </a:lnTo>
                      <a:lnTo>
                        <a:pt x="654" y="3362"/>
                      </a:lnTo>
                      <a:lnTo>
                        <a:pt x="685" y="3357"/>
                      </a:lnTo>
                      <a:lnTo>
                        <a:pt x="706" y="3355"/>
                      </a:lnTo>
                      <a:lnTo>
                        <a:pt x="706" y="3355"/>
                      </a:lnTo>
                      <a:lnTo>
                        <a:pt x="714" y="3357"/>
                      </a:lnTo>
                      <a:lnTo>
                        <a:pt x="725" y="3359"/>
                      </a:lnTo>
                      <a:lnTo>
                        <a:pt x="747" y="3369"/>
                      </a:lnTo>
                      <a:lnTo>
                        <a:pt x="770" y="3378"/>
                      </a:lnTo>
                      <a:lnTo>
                        <a:pt x="780" y="3381"/>
                      </a:lnTo>
                      <a:lnTo>
                        <a:pt x="789" y="3383"/>
                      </a:lnTo>
                      <a:lnTo>
                        <a:pt x="789" y="3383"/>
                      </a:lnTo>
                      <a:lnTo>
                        <a:pt x="796" y="3381"/>
                      </a:lnTo>
                      <a:lnTo>
                        <a:pt x="804" y="3379"/>
                      </a:lnTo>
                      <a:lnTo>
                        <a:pt x="825" y="3371"/>
                      </a:lnTo>
                      <a:lnTo>
                        <a:pt x="865" y="3355"/>
                      </a:lnTo>
                      <a:lnTo>
                        <a:pt x="865" y="3355"/>
                      </a:lnTo>
                      <a:lnTo>
                        <a:pt x="880" y="3334"/>
                      </a:lnTo>
                      <a:lnTo>
                        <a:pt x="898" y="3317"/>
                      </a:lnTo>
                      <a:lnTo>
                        <a:pt x="905" y="3310"/>
                      </a:lnTo>
                      <a:lnTo>
                        <a:pt x="915" y="3305"/>
                      </a:lnTo>
                      <a:lnTo>
                        <a:pt x="924" y="3301"/>
                      </a:lnTo>
                      <a:lnTo>
                        <a:pt x="934" y="3300"/>
                      </a:lnTo>
                      <a:lnTo>
                        <a:pt x="934" y="3300"/>
                      </a:lnTo>
                      <a:lnTo>
                        <a:pt x="939" y="3300"/>
                      </a:lnTo>
                      <a:lnTo>
                        <a:pt x="946" y="3301"/>
                      </a:lnTo>
                      <a:lnTo>
                        <a:pt x="964" y="3310"/>
                      </a:lnTo>
                      <a:lnTo>
                        <a:pt x="983" y="3322"/>
                      </a:lnTo>
                      <a:lnTo>
                        <a:pt x="1003" y="3341"/>
                      </a:lnTo>
                      <a:lnTo>
                        <a:pt x="1003" y="3341"/>
                      </a:lnTo>
                      <a:lnTo>
                        <a:pt x="967" y="3350"/>
                      </a:lnTo>
                      <a:lnTo>
                        <a:pt x="931" y="3357"/>
                      </a:lnTo>
                      <a:lnTo>
                        <a:pt x="912" y="3360"/>
                      </a:lnTo>
                      <a:lnTo>
                        <a:pt x="891" y="3367"/>
                      </a:lnTo>
                      <a:lnTo>
                        <a:pt x="872" y="3374"/>
                      </a:lnTo>
                      <a:lnTo>
                        <a:pt x="851" y="3383"/>
                      </a:lnTo>
                      <a:lnTo>
                        <a:pt x="851" y="3404"/>
                      </a:lnTo>
                      <a:lnTo>
                        <a:pt x="851" y="3404"/>
                      </a:lnTo>
                      <a:lnTo>
                        <a:pt x="882" y="3412"/>
                      </a:lnTo>
                      <a:lnTo>
                        <a:pt x="913" y="3419"/>
                      </a:lnTo>
                      <a:lnTo>
                        <a:pt x="976" y="3431"/>
                      </a:lnTo>
                      <a:lnTo>
                        <a:pt x="976" y="3431"/>
                      </a:lnTo>
                      <a:lnTo>
                        <a:pt x="957" y="3448"/>
                      </a:lnTo>
                      <a:lnTo>
                        <a:pt x="950" y="3457"/>
                      </a:lnTo>
                      <a:lnTo>
                        <a:pt x="948" y="3461"/>
                      </a:lnTo>
                      <a:lnTo>
                        <a:pt x="948" y="3466"/>
                      </a:lnTo>
                      <a:lnTo>
                        <a:pt x="948" y="3466"/>
                      </a:lnTo>
                      <a:lnTo>
                        <a:pt x="972" y="3462"/>
                      </a:lnTo>
                      <a:lnTo>
                        <a:pt x="991" y="3461"/>
                      </a:lnTo>
                      <a:lnTo>
                        <a:pt x="1005" y="3462"/>
                      </a:lnTo>
                      <a:lnTo>
                        <a:pt x="1017" y="3466"/>
                      </a:lnTo>
                      <a:lnTo>
                        <a:pt x="1017" y="3466"/>
                      </a:lnTo>
                      <a:lnTo>
                        <a:pt x="1014" y="3471"/>
                      </a:lnTo>
                      <a:lnTo>
                        <a:pt x="1012" y="3476"/>
                      </a:lnTo>
                      <a:lnTo>
                        <a:pt x="1010" y="3487"/>
                      </a:lnTo>
                      <a:lnTo>
                        <a:pt x="1010" y="3487"/>
                      </a:lnTo>
                      <a:lnTo>
                        <a:pt x="1050" y="3476"/>
                      </a:lnTo>
                      <a:lnTo>
                        <a:pt x="1066" y="3474"/>
                      </a:lnTo>
                      <a:lnTo>
                        <a:pt x="1079" y="3473"/>
                      </a:lnTo>
                      <a:lnTo>
                        <a:pt x="1079" y="3473"/>
                      </a:lnTo>
                      <a:lnTo>
                        <a:pt x="1083" y="3474"/>
                      </a:lnTo>
                      <a:lnTo>
                        <a:pt x="1085" y="3476"/>
                      </a:lnTo>
                      <a:lnTo>
                        <a:pt x="1085" y="3483"/>
                      </a:lnTo>
                      <a:lnTo>
                        <a:pt x="1083" y="3487"/>
                      </a:lnTo>
                      <a:lnTo>
                        <a:pt x="1085" y="3490"/>
                      </a:lnTo>
                      <a:lnTo>
                        <a:pt x="1088" y="3492"/>
                      </a:lnTo>
                      <a:lnTo>
                        <a:pt x="1093" y="3493"/>
                      </a:lnTo>
                      <a:lnTo>
                        <a:pt x="1093" y="3493"/>
                      </a:lnTo>
                      <a:lnTo>
                        <a:pt x="1105" y="3492"/>
                      </a:lnTo>
                      <a:lnTo>
                        <a:pt x="1123" y="3487"/>
                      </a:lnTo>
                      <a:lnTo>
                        <a:pt x="1138" y="3481"/>
                      </a:lnTo>
                      <a:lnTo>
                        <a:pt x="1156" y="3480"/>
                      </a:lnTo>
                      <a:lnTo>
                        <a:pt x="1156" y="3480"/>
                      </a:lnTo>
                      <a:lnTo>
                        <a:pt x="1159" y="3480"/>
                      </a:lnTo>
                      <a:lnTo>
                        <a:pt x="1162" y="3481"/>
                      </a:lnTo>
                      <a:lnTo>
                        <a:pt x="1168" y="3487"/>
                      </a:lnTo>
                      <a:lnTo>
                        <a:pt x="1169" y="3488"/>
                      </a:lnTo>
                      <a:lnTo>
                        <a:pt x="1173" y="3492"/>
                      </a:lnTo>
                      <a:lnTo>
                        <a:pt x="1176" y="3493"/>
                      </a:lnTo>
                      <a:lnTo>
                        <a:pt x="1183" y="3493"/>
                      </a:lnTo>
                      <a:lnTo>
                        <a:pt x="1183" y="3493"/>
                      </a:lnTo>
                      <a:lnTo>
                        <a:pt x="1195" y="3492"/>
                      </a:lnTo>
                      <a:lnTo>
                        <a:pt x="1213" y="3490"/>
                      </a:lnTo>
                      <a:lnTo>
                        <a:pt x="1228" y="3488"/>
                      </a:lnTo>
                      <a:lnTo>
                        <a:pt x="1245" y="3487"/>
                      </a:lnTo>
                      <a:lnTo>
                        <a:pt x="1245" y="3487"/>
                      </a:lnTo>
                      <a:lnTo>
                        <a:pt x="1247" y="3488"/>
                      </a:lnTo>
                      <a:lnTo>
                        <a:pt x="1247" y="3492"/>
                      </a:lnTo>
                      <a:lnTo>
                        <a:pt x="1247" y="3495"/>
                      </a:lnTo>
                      <a:lnTo>
                        <a:pt x="1247" y="3499"/>
                      </a:lnTo>
                      <a:lnTo>
                        <a:pt x="1249" y="3499"/>
                      </a:lnTo>
                      <a:lnTo>
                        <a:pt x="1259" y="3500"/>
                      </a:lnTo>
                      <a:lnTo>
                        <a:pt x="1259" y="3500"/>
                      </a:lnTo>
                      <a:lnTo>
                        <a:pt x="1273" y="3499"/>
                      </a:lnTo>
                      <a:lnTo>
                        <a:pt x="1292" y="3493"/>
                      </a:lnTo>
                      <a:lnTo>
                        <a:pt x="1311" y="3488"/>
                      </a:lnTo>
                      <a:lnTo>
                        <a:pt x="1329" y="3487"/>
                      </a:lnTo>
                      <a:lnTo>
                        <a:pt x="1329" y="3487"/>
                      </a:lnTo>
                      <a:lnTo>
                        <a:pt x="1346" y="3487"/>
                      </a:lnTo>
                      <a:lnTo>
                        <a:pt x="1351" y="3490"/>
                      </a:lnTo>
                      <a:lnTo>
                        <a:pt x="1356" y="3493"/>
                      </a:lnTo>
                      <a:lnTo>
                        <a:pt x="1356" y="3493"/>
                      </a:lnTo>
                      <a:lnTo>
                        <a:pt x="1341" y="3506"/>
                      </a:lnTo>
                      <a:lnTo>
                        <a:pt x="1327" y="3519"/>
                      </a:lnTo>
                      <a:lnTo>
                        <a:pt x="1313" y="3530"/>
                      </a:lnTo>
                      <a:lnTo>
                        <a:pt x="1306" y="3533"/>
                      </a:lnTo>
                      <a:lnTo>
                        <a:pt x="1301" y="3535"/>
                      </a:lnTo>
                      <a:lnTo>
                        <a:pt x="1301" y="3535"/>
                      </a:lnTo>
                      <a:lnTo>
                        <a:pt x="1278" y="3533"/>
                      </a:lnTo>
                      <a:lnTo>
                        <a:pt x="1247" y="3528"/>
                      </a:lnTo>
                      <a:lnTo>
                        <a:pt x="1216" y="3523"/>
                      </a:lnTo>
                      <a:lnTo>
                        <a:pt x="1197" y="3521"/>
                      </a:lnTo>
                      <a:lnTo>
                        <a:pt x="1197" y="3521"/>
                      </a:lnTo>
                      <a:lnTo>
                        <a:pt x="1149" y="3526"/>
                      </a:lnTo>
                      <a:lnTo>
                        <a:pt x="1060" y="3538"/>
                      </a:lnTo>
                      <a:lnTo>
                        <a:pt x="972" y="3551"/>
                      </a:lnTo>
                      <a:lnTo>
                        <a:pt x="927" y="3556"/>
                      </a:lnTo>
                      <a:lnTo>
                        <a:pt x="927" y="3556"/>
                      </a:lnTo>
                      <a:lnTo>
                        <a:pt x="910" y="3556"/>
                      </a:lnTo>
                      <a:lnTo>
                        <a:pt x="894" y="3554"/>
                      </a:lnTo>
                      <a:lnTo>
                        <a:pt x="860" y="3547"/>
                      </a:lnTo>
                      <a:lnTo>
                        <a:pt x="827" y="3538"/>
                      </a:lnTo>
                      <a:lnTo>
                        <a:pt x="792" y="3528"/>
                      </a:lnTo>
                      <a:lnTo>
                        <a:pt x="725" y="3504"/>
                      </a:lnTo>
                      <a:lnTo>
                        <a:pt x="692" y="3490"/>
                      </a:lnTo>
                      <a:lnTo>
                        <a:pt x="657" y="3480"/>
                      </a:lnTo>
                      <a:lnTo>
                        <a:pt x="657" y="3507"/>
                      </a:lnTo>
                      <a:lnTo>
                        <a:pt x="657" y="3507"/>
                      </a:lnTo>
                      <a:lnTo>
                        <a:pt x="659" y="3519"/>
                      </a:lnTo>
                      <a:lnTo>
                        <a:pt x="663" y="3533"/>
                      </a:lnTo>
                      <a:lnTo>
                        <a:pt x="669" y="3549"/>
                      </a:lnTo>
                      <a:lnTo>
                        <a:pt x="678" y="3566"/>
                      </a:lnTo>
                      <a:lnTo>
                        <a:pt x="688" y="3583"/>
                      </a:lnTo>
                      <a:lnTo>
                        <a:pt x="701" y="3601"/>
                      </a:lnTo>
                      <a:lnTo>
                        <a:pt x="713" y="3616"/>
                      </a:lnTo>
                      <a:lnTo>
                        <a:pt x="728" y="3634"/>
                      </a:lnTo>
                      <a:lnTo>
                        <a:pt x="742" y="3649"/>
                      </a:lnTo>
                      <a:lnTo>
                        <a:pt x="758" y="3665"/>
                      </a:lnTo>
                      <a:lnTo>
                        <a:pt x="773" y="3677"/>
                      </a:lnTo>
                      <a:lnTo>
                        <a:pt x="789" y="3689"/>
                      </a:lnTo>
                      <a:lnTo>
                        <a:pt x="804" y="3698"/>
                      </a:lnTo>
                      <a:lnTo>
                        <a:pt x="818" y="3704"/>
                      </a:lnTo>
                      <a:lnTo>
                        <a:pt x="832" y="3708"/>
                      </a:lnTo>
                      <a:lnTo>
                        <a:pt x="844" y="3708"/>
                      </a:lnTo>
                      <a:lnTo>
                        <a:pt x="844" y="3708"/>
                      </a:lnTo>
                      <a:lnTo>
                        <a:pt x="839" y="3711"/>
                      </a:lnTo>
                      <a:lnTo>
                        <a:pt x="836" y="3715"/>
                      </a:lnTo>
                      <a:lnTo>
                        <a:pt x="832" y="3718"/>
                      </a:lnTo>
                      <a:lnTo>
                        <a:pt x="830" y="3722"/>
                      </a:lnTo>
                      <a:lnTo>
                        <a:pt x="671" y="3722"/>
                      </a:lnTo>
                      <a:lnTo>
                        <a:pt x="671" y="3722"/>
                      </a:lnTo>
                      <a:lnTo>
                        <a:pt x="661" y="3720"/>
                      </a:lnTo>
                      <a:lnTo>
                        <a:pt x="652" y="3717"/>
                      </a:lnTo>
                      <a:lnTo>
                        <a:pt x="638" y="3708"/>
                      </a:lnTo>
                      <a:lnTo>
                        <a:pt x="630" y="3706"/>
                      </a:lnTo>
                      <a:lnTo>
                        <a:pt x="619" y="3708"/>
                      </a:lnTo>
                      <a:lnTo>
                        <a:pt x="605" y="3711"/>
                      </a:lnTo>
                      <a:lnTo>
                        <a:pt x="588" y="3722"/>
                      </a:lnTo>
                      <a:lnTo>
                        <a:pt x="588" y="3722"/>
                      </a:lnTo>
                      <a:lnTo>
                        <a:pt x="605" y="3748"/>
                      </a:lnTo>
                      <a:lnTo>
                        <a:pt x="624" y="3768"/>
                      </a:lnTo>
                      <a:lnTo>
                        <a:pt x="643" y="3787"/>
                      </a:lnTo>
                      <a:lnTo>
                        <a:pt x="664" y="3803"/>
                      </a:lnTo>
                      <a:lnTo>
                        <a:pt x="683" y="3817"/>
                      </a:lnTo>
                      <a:lnTo>
                        <a:pt x="706" y="3829"/>
                      </a:lnTo>
                      <a:lnTo>
                        <a:pt x="727" y="3838"/>
                      </a:lnTo>
                      <a:lnTo>
                        <a:pt x="749" y="3845"/>
                      </a:lnTo>
                      <a:lnTo>
                        <a:pt x="771" y="3850"/>
                      </a:lnTo>
                      <a:lnTo>
                        <a:pt x="794" y="3855"/>
                      </a:lnTo>
                      <a:lnTo>
                        <a:pt x="837" y="3862"/>
                      </a:lnTo>
                      <a:lnTo>
                        <a:pt x="880" y="3867"/>
                      </a:lnTo>
                      <a:lnTo>
                        <a:pt x="920" y="3874"/>
                      </a:lnTo>
                      <a:lnTo>
                        <a:pt x="1218" y="3846"/>
                      </a:lnTo>
                      <a:lnTo>
                        <a:pt x="1218" y="3846"/>
                      </a:lnTo>
                      <a:lnTo>
                        <a:pt x="1245" y="3848"/>
                      </a:lnTo>
                      <a:lnTo>
                        <a:pt x="1275" y="3851"/>
                      </a:lnTo>
                      <a:lnTo>
                        <a:pt x="1306" y="3857"/>
                      </a:lnTo>
                      <a:lnTo>
                        <a:pt x="1337" y="3862"/>
                      </a:lnTo>
                      <a:lnTo>
                        <a:pt x="1403" y="3879"/>
                      </a:lnTo>
                      <a:lnTo>
                        <a:pt x="1472" y="3898"/>
                      </a:lnTo>
                      <a:lnTo>
                        <a:pt x="1540" y="3917"/>
                      </a:lnTo>
                      <a:lnTo>
                        <a:pt x="1605" y="3934"/>
                      </a:lnTo>
                      <a:lnTo>
                        <a:pt x="1638" y="3940"/>
                      </a:lnTo>
                      <a:lnTo>
                        <a:pt x="1669" y="3945"/>
                      </a:lnTo>
                      <a:lnTo>
                        <a:pt x="1700" y="3948"/>
                      </a:lnTo>
                      <a:lnTo>
                        <a:pt x="1730" y="3950"/>
                      </a:lnTo>
                      <a:lnTo>
                        <a:pt x="1730" y="3950"/>
                      </a:lnTo>
                      <a:lnTo>
                        <a:pt x="1754" y="3948"/>
                      </a:lnTo>
                      <a:lnTo>
                        <a:pt x="1777" y="3945"/>
                      </a:lnTo>
                      <a:lnTo>
                        <a:pt x="1796" y="3940"/>
                      </a:lnTo>
                      <a:lnTo>
                        <a:pt x="1804" y="3934"/>
                      </a:lnTo>
                      <a:lnTo>
                        <a:pt x="1811" y="3929"/>
                      </a:lnTo>
                      <a:lnTo>
                        <a:pt x="1818" y="3922"/>
                      </a:lnTo>
                      <a:lnTo>
                        <a:pt x="1823" y="3915"/>
                      </a:lnTo>
                      <a:lnTo>
                        <a:pt x="1828" y="3907"/>
                      </a:lnTo>
                      <a:lnTo>
                        <a:pt x="1834" y="3898"/>
                      </a:lnTo>
                      <a:lnTo>
                        <a:pt x="1837" y="3886"/>
                      </a:lnTo>
                      <a:lnTo>
                        <a:pt x="1839" y="3874"/>
                      </a:lnTo>
                      <a:lnTo>
                        <a:pt x="1841" y="3862"/>
                      </a:lnTo>
                      <a:lnTo>
                        <a:pt x="1841" y="3846"/>
                      </a:lnTo>
                      <a:lnTo>
                        <a:pt x="1841" y="3846"/>
                      </a:lnTo>
                      <a:lnTo>
                        <a:pt x="1841" y="3825"/>
                      </a:lnTo>
                      <a:lnTo>
                        <a:pt x="1839" y="3815"/>
                      </a:lnTo>
                      <a:lnTo>
                        <a:pt x="1837" y="3805"/>
                      </a:lnTo>
                      <a:lnTo>
                        <a:pt x="1834" y="3794"/>
                      </a:lnTo>
                      <a:lnTo>
                        <a:pt x="1828" y="3784"/>
                      </a:lnTo>
                      <a:lnTo>
                        <a:pt x="1821" y="3774"/>
                      </a:lnTo>
                      <a:lnTo>
                        <a:pt x="1813" y="3763"/>
                      </a:lnTo>
                      <a:lnTo>
                        <a:pt x="1813" y="3763"/>
                      </a:lnTo>
                      <a:lnTo>
                        <a:pt x="1847" y="3765"/>
                      </a:lnTo>
                      <a:lnTo>
                        <a:pt x="1880" y="3767"/>
                      </a:lnTo>
                      <a:lnTo>
                        <a:pt x="1910" y="3772"/>
                      </a:lnTo>
                      <a:lnTo>
                        <a:pt x="1937" y="3777"/>
                      </a:lnTo>
                      <a:lnTo>
                        <a:pt x="1937" y="3777"/>
                      </a:lnTo>
                      <a:lnTo>
                        <a:pt x="1981" y="3782"/>
                      </a:lnTo>
                      <a:lnTo>
                        <a:pt x="2031" y="3786"/>
                      </a:lnTo>
                      <a:lnTo>
                        <a:pt x="2097" y="3791"/>
                      </a:lnTo>
                      <a:lnTo>
                        <a:pt x="2097" y="3791"/>
                      </a:lnTo>
                      <a:lnTo>
                        <a:pt x="2128" y="3789"/>
                      </a:lnTo>
                      <a:lnTo>
                        <a:pt x="2183" y="3786"/>
                      </a:lnTo>
                      <a:lnTo>
                        <a:pt x="2245" y="3779"/>
                      </a:lnTo>
                      <a:lnTo>
                        <a:pt x="2276" y="3775"/>
                      </a:lnTo>
                      <a:lnTo>
                        <a:pt x="2304" y="3770"/>
                      </a:lnTo>
                      <a:lnTo>
                        <a:pt x="2304" y="3770"/>
                      </a:lnTo>
                      <a:lnTo>
                        <a:pt x="2318" y="3768"/>
                      </a:lnTo>
                      <a:lnTo>
                        <a:pt x="2337" y="3763"/>
                      </a:lnTo>
                      <a:lnTo>
                        <a:pt x="2356" y="3758"/>
                      </a:lnTo>
                      <a:lnTo>
                        <a:pt x="2373" y="3756"/>
                      </a:lnTo>
                      <a:lnTo>
                        <a:pt x="2373" y="3756"/>
                      </a:lnTo>
                      <a:lnTo>
                        <a:pt x="2382" y="3758"/>
                      </a:lnTo>
                      <a:lnTo>
                        <a:pt x="2385" y="3760"/>
                      </a:lnTo>
                      <a:lnTo>
                        <a:pt x="2387" y="3761"/>
                      </a:lnTo>
                      <a:lnTo>
                        <a:pt x="2387" y="3763"/>
                      </a:lnTo>
                      <a:lnTo>
                        <a:pt x="2387" y="3763"/>
                      </a:lnTo>
                      <a:lnTo>
                        <a:pt x="2368" y="3791"/>
                      </a:lnTo>
                      <a:lnTo>
                        <a:pt x="2363" y="3800"/>
                      </a:lnTo>
                      <a:lnTo>
                        <a:pt x="2361" y="3806"/>
                      </a:lnTo>
                      <a:lnTo>
                        <a:pt x="2359" y="3815"/>
                      </a:lnTo>
                      <a:lnTo>
                        <a:pt x="2359" y="3822"/>
                      </a:lnTo>
                      <a:lnTo>
                        <a:pt x="2359" y="3846"/>
                      </a:lnTo>
                      <a:lnTo>
                        <a:pt x="2359" y="3846"/>
                      </a:lnTo>
                      <a:lnTo>
                        <a:pt x="2361" y="3872"/>
                      </a:lnTo>
                      <a:lnTo>
                        <a:pt x="2363" y="3884"/>
                      </a:lnTo>
                      <a:lnTo>
                        <a:pt x="2366" y="3895"/>
                      </a:lnTo>
                      <a:lnTo>
                        <a:pt x="2370" y="3903"/>
                      </a:lnTo>
                      <a:lnTo>
                        <a:pt x="2375" y="3912"/>
                      </a:lnTo>
                      <a:lnTo>
                        <a:pt x="2380" y="3921"/>
                      </a:lnTo>
                      <a:lnTo>
                        <a:pt x="2387" y="3926"/>
                      </a:lnTo>
                      <a:lnTo>
                        <a:pt x="2394" y="3933"/>
                      </a:lnTo>
                      <a:lnTo>
                        <a:pt x="2401" y="3938"/>
                      </a:lnTo>
                      <a:lnTo>
                        <a:pt x="2411" y="3941"/>
                      </a:lnTo>
                      <a:lnTo>
                        <a:pt x="2420" y="3945"/>
                      </a:lnTo>
                      <a:lnTo>
                        <a:pt x="2444" y="3948"/>
                      </a:lnTo>
                      <a:lnTo>
                        <a:pt x="2470" y="3950"/>
                      </a:lnTo>
                      <a:lnTo>
                        <a:pt x="2470" y="3950"/>
                      </a:lnTo>
                      <a:lnTo>
                        <a:pt x="2496" y="3948"/>
                      </a:lnTo>
                      <a:lnTo>
                        <a:pt x="2526" y="3945"/>
                      </a:lnTo>
                      <a:lnTo>
                        <a:pt x="2558" y="3940"/>
                      </a:lnTo>
                      <a:lnTo>
                        <a:pt x="2591" y="3931"/>
                      </a:lnTo>
                      <a:lnTo>
                        <a:pt x="2664" y="3914"/>
                      </a:lnTo>
                      <a:lnTo>
                        <a:pt x="2740" y="3893"/>
                      </a:lnTo>
                      <a:lnTo>
                        <a:pt x="2813" y="3872"/>
                      </a:lnTo>
                      <a:lnTo>
                        <a:pt x="2880" y="3857"/>
                      </a:lnTo>
                      <a:lnTo>
                        <a:pt x="2910" y="3851"/>
                      </a:lnTo>
                      <a:lnTo>
                        <a:pt x="2937" y="3846"/>
                      </a:lnTo>
                      <a:lnTo>
                        <a:pt x="2961" y="3845"/>
                      </a:lnTo>
                      <a:lnTo>
                        <a:pt x="2982" y="3846"/>
                      </a:lnTo>
                      <a:lnTo>
                        <a:pt x="3280" y="3874"/>
                      </a:lnTo>
                      <a:lnTo>
                        <a:pt x="3280" y="3874"/>
                      </a:lnTo>
                      <a:lnTo>
                        <a:pt x="3321" y="3872"/>
                      </a:lnTo>
                      <a:lnTo>
                        <a:pt x="3368" y="3867"/>
                      </a:lnTo>
                      <a:lnTo>
                        <a:pt x="3394" y="3862"/>
                      </a:lnTo>
                      <a:lnTo>
                        <a:pt x="3420" y="3857"/>
                      </a:lnTo>
                      <a:lnTo>
                        <a:pt x="3446" y="3850"/>
                      </a:lnTo>
                      <a:lnTo>
                        <a:pt x="3472" y="3839"/>
                      </a:lnTo>
                      <a:lnTo>
                        <a:pt x="3496" y="3831"/>
                      </a:lnTo>
                      <a:lnTo>
                        <a:pt x="3520" y="3819"/>
                      </a:lnTo>
                      <a:lnTo>
                        <a:pt x="3543" y="3805"/>
                      </a:lnTo>
                      <a:lnTo>
                        <a:pt x="3562" y="3789"/>
                      </a:lnTo>
                      <a:lnTo>
                        <a:pt x="3579" y="3772"/>
                      </a:lnTo>
                      <a:lnTo>
                        <a:pt x="3593" y="3753"/>
                      </a:lnTo>
                      <a:lnTo>
                        <a:pt x="3600" y="3742"/>
                      </a:lnTo>
                      <a:lnTo>
                        <a:pt x="3605" y="3732"/>
                      </a:lnTo>
                      <a:lnTo>
                        <a:pt x="3608" y="3720"/>
                      </a:lnTo>
                      <a:lnTo>
                        <a:pt x="3612" y="3708"/>
                      </a:lnTo>
                      <a:lnTo>
                        <a:pt x="3612" y="3708"/>
                      </a:lnTo>
                      <a:lnTo>
                        <a:pt x="3520" y="3717"/>
                      </a:lnTo>
                      <a:lnTo>
                        <a:pt x="3484" y="3720"/>
                      </a:lnTo>
                      <a:lnTo>
                        <a:pt x="3460" y="3722"/>
                      </a:lnTo>
                      <a:lnTo>
                        <a:pt x="3460" y="3722"/>
                      </a:lnTo>
                      <a:lnTo>
                        <a:pt x="3442" y="3722"/>
                      </a:lnTo>
                      <a:lnTo>
                        <a:pt x="3416" y="3720"/>
                      </a:lnTo>
                      <a:lnTo>
                        <a:pt x="3385" y="3717"/>
                      </a:lnTo>
                      <a:lnTo>
                        <a:pt x="3370" y="3713"/>
                      </a:lnTo>
                      <a:lnTo>
                        <a:pt x="3356" y="3708"/>
                      </a:lnTo>
                      <a:lnTo>
                        <a:pt x="3356" y="3708"/>
                      </a:lnTo>
                      <a:lnTo>
                        <a:pt x="3375" y="3704"/>
                      </a:lnTo>
                      <a:lnTo>
                        <a:pt x="3394" y="3698"/>
                      </a:lnTo>
                      <a:lnTo>
                        <a:pt x="3411" y="3687"/>
                      </a:lnTo>
                      <a:lnTo>
                        <a:pt x="3429" y="3677"/>
                      </a:lnTo>
                      <a:lnTo>
                        <a:pt x="3444" y="3663"/>
                      </a:lnTo>
                      <a:lnTo>
                        <a:pt x="3460" y="3647"/>
                      </a:lnTo>
                      <a:lnTo>
                        <a:pt x="3473" y="3632"/>
                      </a:lnTo>
                      <a:lnTo>
                        <a:pt x="3487" y="3614"/>
                      </a:lnTo>
                      <a:lnTo>
                        <a:pt x="3499" y="3597"/>
                      </a:lnTo>
                      <a:lnTo>
                        <a:pt x="3510" y="3578"/>
                      </a:lnTo>
                      <a:lnTo>
                        <a:pt x="3529" y="3542"/>
                      </a:lnTo>
                      <a:lnTo>
                        <a:pt x="3541" y="3509"/>
                      </a:lnTo>
                      <a:lnTo>
                        <a:pt x="3550" y="3480"/>
                      </a:lnTo>
                      <a:lnTo>
                        <a:pt x="3550" y="3480"/>
                      </a:lnTo>
                      <a:lnTo>
                        <a:pt x="3506" y="3493"/>
                      </a:lnTo>
                      <a:lnTo>
                        <a:pt x="3468" y="3506"/>
                      </a:lnTo>
                      <a:lnTo>
                        <a:pt x="3403" y="3530"/>
                      </a:lnTo>
                      <a:lnTo>
                        <a:pt x="3371" y="3540"/>
                      </a:lnTo>
                      <a:lnTo>
                        <a:pt x="3342" y="3549"/>
                      </a:lnTo>
                      <a:lnTo>
                        <a:pt x="3313" y="3554"/>
                      </a:lnTo>
                      <a:lnTo>
                        <a:pt x="3280" y="3556"/>
                      </a:lnTo>
                      <a:lnTo>
                        <a:pt x="3280" y="3556"/>
                      </a:lnTo>
                      <a:lnTo>
                        <a:pt x="3230" y="3551"/>
                      </a:lnTo>
                      <a:lnTo>
                        <a:pt x="3138" y="3538"/>
                      </a:lnTo>
                      <a:lnTo>
                        <a:pt x="3046" y="3526"/>
                      </a:lnTo>
                      <a:lnTo>
                        <a:pt x="2996" y="3521"/>
                      </a:lnTo>
                      <a:lnTo>
                        <a:pt x="2996" y="3521"/>
                      </a:lnTo>
                      <a:lnTo>
                        <a:pt x="2977" y="3523"/>
                      </a:lnTo>
                      <a:lnTo>
                        <a:pt x="2948" y="3528"/>
                      </a:lnTo>
                      <a:lnTo>
                        <a:pt x="2918" y="3533"/>
                      </a:lnTo>
                      <a:lnTo>
                        <a:pt x="2899" y="3535"/>
                      </a:lnTo>
                      <a:lnTo>
                        <a:pt x="2899" y="3535"/>
                      </a:lnTo>
                      <a:lnTo>
                        <a:pt x="2892" y="3533"/>
                      </a:lnTo>
                      <a:lnTo>
                        <a:pt x="2884" y="3530"/>
                      </a:lnTo>
                      <a:lnTo>
                        <a:pt x="2877" y="3523"/>
                      </a:lnTo>
                      <a:lnTo>
                        <a:pt x="2870" y="3516"/>
                      </a:lnTo>
                      <a:lnTo>
                        <a:pt x="2856" y="3502"/>
                      </a:lnTo>
                      <a:lnTo>
                        <a:pt x="2849" y="3497"/>
                      </a:lnTo>
                      <a:lnTo>
                        <a:pt x="2844" y="3493"/>
                      </a:lnTo>
                      <a:lnTo>
                        <a:pt x="2899" y="3487"/>
                      </a:lnTo>
                      <a:lnTo>
                        <a:pt x="2899" y="3487"/>
                      </a:lnTo>
                      <a:lnTo>
                        <a:pt x="2918" y="3495"/>
                      </a:lnTo>
                      <a:lnTo>
                        <a:pt x="2927" y="3499"/>
                      </a:lnTo>
                      <a:lnTo>
                        <a:pt x="2941" y="3500"/>
                      </a:lnTo>
                      <a:lnTo>
                        <a:pt x="2941" y="3500"/>
                      </a:lnTo>
                      <a:lnTo>
                        <a:pt x="2946" y="3500"/>
                      </a:lnTo>
                      <a:lnTo>
                        <a:pt x="2949" y="3499"/>
                      </a:lnTo>
                      <a:lnTo>
                        <a:pt x="2956" y="3493"/>
                      </a:lnTo>
                      <a:lnTo>
                        <a:pt x="2963" y="3488"/>
                      </a:lnTo>
                      <a:lnTo>
                        <a:pt x="2968" y="3487"/>
                      </a:lnTo>
                      <a:lnTo>
                        <a:pt x="2975" y="3487"/>
                      </a:lnTo>
                      <a:lnTo>
                        <a:pt x="2975" y="3487"/>
                      </a:lnTo>
                      <a:lnTo>
                        <a:pt x="3003" y="3488"/>
                      </a:lnTo>
                      <a:lnTo>
                        <a:pt x="3015" y="3490"/>
                      </a:lnTo>
                      <a:lnTo>
                        <a:pt x="3020" y="3488"/>
                      </a:lnTo>
                      <a:lnTo>
                        <a:pt x="3024" y="3487"/>
                      </a:lnTo>
                      <a:lnTo>
                        <a:pt x="3024" y="3487"/>
                      </a:lnTo>
                      <a:lnTo>
                        <a:pt x="3027" y="3485"/>
                      </a:lnTo>
                      <a:lnTo>
                        <a:pt x="3032" y="3483"/>
                      </a:lnTo>
                      <a:lnTo>
                        <a:pt x="3036" y="3481"/>
                      </a:lnTo>
                      <a:lnTo>
                        <a:pt x="3044" y="3480"/>
                      </a:lnTo>
                      <a:lnTo>
                        <a:pt x="3044" y="3480"/>
                      </a:lnTo>
                      <a:lnTo>
                        <a:pt x="3053" y="3480"/>
                      </a:lnTo>
                      <a:lnTo>
                        <a:pt x="3060" y="3481"/>
                      </a:lnTo>
                      <a:lnTo>
                        <a:pt x="3076" y="3487"/>
                      </a:lnTo>
                      <a:lnTo>
                        <a:pt x="3091" y="3492"/>
                      </a:lnTo>
                      <a:lnTo>
                        <a:pt x="3100" y="3493"/>
                      </a:lnTo>
                      <a:lnTo>
                        <a:pt x="3107" y="3493"/>
                      </a:lnTo>
                      <a:lnTo>
                        <a:pt x="3107" y="3493"/>
                      </a:lnTo>
                      <a:lnTo>
                        <a:pt x="3110" y="3492"/>
                      </a:lnTo>
                      <a:lnTo>
                        <a:pt x="3112" y="3490"/>
                      </a:lnTo>
                      <a:lnTo>
                        <a:pt x="3112" y="3483"/>
                      </a:lnTo>
                      <a:lnTo>
                        <a:pt x="3110" y="3480"/>
                      </a:lnTo>
                      <a:lnTo>
                        <a:pt x="3112" y="3476"/>
                      </a:lnTo>
                      <a:lnTo>
                        <a:pt x="3115" y="3474"/>
                      </a:lnTo>
                      <a:lnTo>
                        <a:pt x="3121" y="3473"/>
                      </a:lnTo>
                      <a:lnTo>
                        <a:pt x="3121" y="3473"/>
                      </a:lnTo>
                      <a:lnTo>
                        <a:pt x="3133" y="3474"/>
                      </a:lnTo>
                      <a:lnTo>
                        <a:pt x="3152" y="3476"/>
                      </a:lnTo>
                      <a:lnTo>
                        <a:pt x="3197" y="3487"/>
                      </a:lnTo>
                      <a:lnTo>
                        <a:pt x="3197" y="3487"/>
                      </a:lnTo>
                      <a:lnTo>
                        <a:pt x="3188" y="3471"/>
                      </a:lnTo>
                      <a:lnTo>
                        <a:pt x="3183" y="3466"/>
                      </a:lnTo>
                      <a:lnTo>
                        <a:pt x="3252" y="3466"/>
                      </a:lnTo>
                      <a:lnTo>
                        <a:pt x="3252" y="3466"/>
                      </a:lnTo>
                      <a:lnTo>
                        <a:pt x="3245" y="3452"/>
                      </a:lnTo>
                      <a:lnTo>
                        <a:pt x="3238" y="3443"/>
                      </a:lnTo>
                      <a:lnTo>
                        <a:pt x="3224" y="3431"/>
                      </a:lnTo>
                      <a:lnTo>
                        <a:pt x="3224" y="3431"/>
                      </a:lnTo>
                      <a:lnTo>
                        <a:pt x="3242" y="3426"/>
                      </a:lnTo>
                      <a:lnTo>
                        <a:pt x="3259" y="3423"/>
                      </a:lnTo>
                      <a:lnTo>
                        <a:pt x="3295" y="3414"/>
                      </a:lnTo>
                      <a:lnTo>
                        <a:pt x="3313" y="3410"/>
                      </a:lnTo>
                      <a:lnTo>
                        <a:pt x="3330" y="3404"/>
                      </a:lnTo>
                      <a:lnTo>
                        <a:pt x="3344" y="3395"/>
                      </a:lnTo>
                      <a:lnTo>
                        <a:pt x="3351" y="3390"/>
                      </a:lnTo>
                      <a:lnTo>
                        <a:pt x="3356" y="3383"/>
                      </a:lnTo>
                      <a:lnTo>
                        <a:pt x="3356" y="3383"/>
                      </a:lnTo>
                      <a:lnTo>
                        <a:pt x="3335" y="3376"/>
                      </a:lnTo>
                      <a:lnTo>
                        <a:pt x="3314" y="3365"/>
                      </a:lnTo>
                      <a:lnTo>
                        <a:pt x="3294" y="3355"/>
                      </a:lnTo>
                      <a:lnTo>
                        <a:pt x="3273" y="3348"/>
                      </a:lnTo>
                      <a:lnTo>
                        <a:pt x="3273" y="3348"/>
                      </a:lnTo>
                      <a:lnTo>
                        <a:pt x="3264" y="3346"/>
                      </a:lnTo>
                      <a:lnTo>
                        <a:pt x="3256" y="3345"/>
                      </a:lnTo>
                      <a:lnTo>
                        <a:pt x="3238" y="3345"/>
                      </a:lnTo>
                      <a:lnTo>
                        <a:pt x="3221" y="3345"/>
                      </a:lnTo>
                      <a:lnTo>
                        <a:pt x="3212" y="3343"/>
                      </a:lnTo>
                      <a:lnTo>
                        <a:pt x="3204" y="3341"/>
                      </a:lnTo>
                      <a:lnTo>
                        <a:pt x="3204" y="3341"/>
                      </a:lnTo>
                      <a:lnTo>
                        <a:pt x="3211" y="3331"/>
                      </a:lnTo>
                      <a:lnTo>
                        <a:pt x="3217" y="3322"/>
                      </a:lnTo>
                      <a:lnTo>
                        <a:pt x="3226" y="3315"/>
                      </a:lnTo>
                      <a:lnTo>
                        <a:pt x="3235" y="3310"/>
                      </a:lnTo>
                      <a:lnTo>
                        <a:pt x="3243" y="3305"/>
                      </a:lnTo>
                      <a:lnTo>
                        <a:pt x="3252" y="3301"/>
                      </a:lnTo>
                      <a:lnTo>
                        <a:pt x="3266" y="3300"/>
                      </a:lnTo>
                      <a:lnTo>
                        <a:pt x="3266" y="3300"/>
                      </a:lnTo>
                      <a:lnTo>
                        <a:pt x="3280" y="3301"/>
                      </a:lnTo>
                      <a:lnTo>
                        <a:pt x="3292" y="3303"/>
                      </a:lnTo>
                      <a:lnTo>
                        <a:pt x="3302" y="3308"/>
                      </a:lnTo>
                      <a:lnTo>
                        <a:pt x="3311" y="3314"/>
                      </a:lnTo>
                      <a:lnTo>
                        <a:pt x="3318" y="3322"/>
                      </a:lnTo>
                      <a:lnTo>
                        <a:pt x="3325" y="3333"/>
                      </a:lnTo>
                      <a:lnTo>
                        <a:pt x="3335" y="3355"/>
                      </a:lnTo>
                      <a:lnTo>
                        <a:pt x="3335" y="3355"/>
                      </a:lnTo>
                      <a:lnTo>
                        <a:pt x="3358" y="3362"/>
                      </a:lnTo>
                      <a:lnTo>
                        <a:pt x="3380" y="3371"/>
                      </a:lnTo>
                      <a:lnTo>
                        <a:pt x="3401" y="3379"/>
                      </a:lnTo>
                      <a:lnTo>
                        <a:pt x="3409" y="3381"/>
                      </a:lnTo>
                      <a:lnTo>
                        <a:pt x="3418" y="3383"/>
                      </a:lnTo>
                      <a:lnTo>
                        <a:pt x="3418" y="3383"/>
                      </a:lnTo>
                      <a:lnTo>
                        <a:pt x="3427" y="3381"/>
                      </a:lnTo>
                      <a:lnTo>
                        <a:pt x="3434" y="3378"/>
                      </a:lnTo>
                      <a:lnTo>
                        <a:pt x="3439" y="3374"/>
                      </a:lnTo>
                      <a:lnTo>
                        <a:pt x="3444" y="3369"/>
                      </a:lnTo>
                      <a:lnTo>
                        <a:pt x="3449" y="3364"/>
                      </a:lnTo>
                      <a:lnTo>
                        <a:pt x="3458" y="3359"/>
                      </a:lnTo>
                      <a:lnTo>
                        <a:pt x="3467" y="3357"/>
                      </a:lnTo>
                      <a:lnTo>
                        <a:pt x="3480" y="3355"/>
                      </a:lnTo>
                      <a:lnTo>
                        <a:pt x="3480" y="3355"/>
                      </a:lnTo>
                      <a:lnTo>
                        <a:pt x="3503" y="3357"/>
                      </a:lnTo>
                      <a:lnTo>
                        <a:pt x="3541" y="3362"/>
                      </a:lnTo>
                      <a:lnTo>
                        <a:pt x="3579" y="3367"/>
                      </a:lnTo>
                      <a:lnTo>
                        <a:pt x="3605" y="3369"/>
                      </a:lnTo>
                      <a:lnTo>
                        <a:pt x="3605" y="3369"/>
                      </a:lnTo>
                      <a:lnTo>
                        <a:pt x="3627" y="3369"/>
                      </a:lnTo>
                      <a:lnTo>
                        <a:pt x="3650" y="3367"/>
                      </a:lnTo>
                      <a:lnTo>
                        <a:pt x="3671" y="3364"/>
                      </a:lnTo>
                      <a:lnTo>
                        <a:pt x="3691" y="3359"/>
                      </a:lnTo>
                      <a:lnTo>
                        <a:pt x="3712" y="3348"/>
                      </a:lnTo>
                      <a:lnTo>
                        <a:pt x="3723" y="3341"/>
                      </a:lnTo>
                      <a:lnTo>
                        <a:pt x="3733" y="3334"/>
                      </a:lnTo>
                      <a:lnTo>
                        <a:pt x="3755" y="3314"/>
                      </a:lnTo>
                      <a:lnTo>
                        <a:pt x="3778" y="3286"/>
                      </a:lnTo>
                      <a:lnTo>
                        <a:pt x="3778" y="3286"/>
                      </a:lnTo>
                      <a:lnTo>
                        <a:pt x="3740" y="3288"/>
                      </a:lnTo>
                      <a:lnTo>
                        <a:pt x="3707" y="3286"/>
                      </a:lnTo>
                      <a:lnTo>
                        <a:pt x="3678" y="3282"/>
                      </a:lnTo>
                      <a:lnTo>
                        <a:pt x="3653" y="3277"/>
                      </a:lnTo>
                      <a:lnTo>
                        <a:pt x="3610" y="3267"/>
                      </a:lnTo>
                      <a:lnTo>
                        <a:pt x="3591" y="3262"/>
                      </a:lnTo>
                      <a:lnTo>
                        <a:pt x="3570" y="3258"/>
                      </a:lnTo>
                      <a:lnTo>
                        <a:pt x="3570" y="3258"/>
                      </a:lnTo>
                      <a:lnTo>
                        <a:pt x="3614" y="3257"/>
                      </a:lnTo>
                      <a:lnTo>
                        <a:pt x="3660" y="3253"/>
                      </a:lnTo>
                      <a:lnTo>
                        <a:pt x="3685" y="3250"/>
                      </a:lnTo>
                      <a:lnTo>
                        <a:pt x="3709" y="3244"/>
                      </a:lnTo>
                      <a:lnTo>
                        <a:pt x="3733" y="3237"/>
                      </a:lnTo>
                      <a:lnTo>
                        <a:pt x="3757" y="3231"/>
                      </a:lnTo>
                      <a:lnTo>
                        <a:pt x="3780" y="3222"/>
                      </a:lnTo>
                      <a:lnTo>
                        <a:pt x="3802" y="3210"/>
                      </a:lnTo>
                      <a:lnTo>
                        <a:pt x="3825" y="3198"/>
                      </a:lnTo>
                      <a:lnTo>
                        <a:pt x="3845" y="3182"/>
                      </a:lnTo>
                      <a:lnTo>
                        <a:pt x="3866" y="3165"/>
                      </a:lnTo>
                      <a:lnTo>
                        <a:pt x="3883" y="3146"/>
                      </a:lnTo>
                      <a:lnTo>
                        <a:pt x="3901" y="3123"/>
                      </a:lnTo>
                      <a:lnTo>
                        <a:pt x="3916" y="3099"/>
                      </a:lnTo>
                      <a:lnTo>
                        <a:pt x="3916" y="3099"/>
                      </a:lnTo>
                      <a:lnTo>
                        <a:pt x="3887" y="3111"/>
                      </a:lnTo>
                      <a:lnTo>
                        <a:pt x="3861" y="3120"/>
                      </a:lnTo>
                      <a:lnTo>
                        <a:pt x="3837" y="3125"/>
                      </a:lnTo>
                      <a:lnTo>
                        <a:pt x="3814" y="3129"/>
                      </a:lnTo>
                      <a:lnTo>
                        <a:pt x="3792" y="3132"/>
                      </a:lnTo>
                      <a:lnTo>
                        <a:pt x="3771" y="3134"/>
                      </a:lnTo>
                      <a:lnTo>
                        <a:pt x="3723" y="3134"/>
                      </a:lnTo>
                      <a:lnTo>
                        <a:pt x="3723" y="3134"/>
                      </a:lnTo>
                      <a:lnTo>
                        <a:pt x="3691" y="3132"/>
                      </a:lnTo>
                      <a:lnTo>
                        <a:pt x="3676" y="3130"/>
                      </a:lnTo>
                      <a:lnTo>
                        <a:pt x="3660" y="3127"/>
                      </a:lnTo>
                      <a:lnTo>
                        <a:pt x="3660" y="3127"/>
                      </a:lnTo>
                      <a:lnTo>
                        <a:pt x="3697" y="3094"/>
                      </a:lnTo>
                      <a:lnTo>
                        <a:pt x="3731" y="3061"/>
                      </a:lnTo>
                      <a:lnTo>
                        <a:pt x="3761" y="3028"/>
                      </a:lnTo>
                      <a:lnTo>
                        <a:pt x="3773" y="3011"/>
                      </a:lnTo>
                      <a:lnTo>
                        <a:pt x="3785" y="2995"/>
                      </a:lnTo>
                      <a:lnTo>
                        <a:pt x="3785" y="2995"/>
                      </a:lnTo>
                      <a:lnTo>
                        <a:pt x="3792" y="2985"/>
                      </a:lnTo>
                      <a:lnTo>
                        <a:pt x="3797" y="2973"/>
                      </a:lnTo>
                      <a:lnTo>
                        <a:pt x="3806" y="2952"/>
                      </a:lnTo>
                      <a:lnTo>
                        <a:pt x="3811" y="2933"/>
                      </a:lnTo>
                      <a:lnTo>
                        <a:pt x="3814" y="2926"/>
                      </a:lnTo>
                      <a:lnTo>
                        <a:pt x="3819" y="2919"/>
                      </a:lnTo>
                      <a:lnTo>
                        <a:pt x="3819" y="2919"/>
                      </a:lnTo>
                      <a:lnTo>
                        <a:pt x="3830" y="2905"/>
                      </a:lnTo>
                      <a:lnTo>
                        <a:pt x="3842" y="2893"/>
                      </a:lnTo>
                      <a:lnTo>
                        <a:pt x="3856" y="2883"/>
                      </a:lnTo>
                      <a:lnTo>
                        <a:pt x="3870" y="2873"/>
                      </a:lnTo>
                      <a:lnTo>
                        <a:pt x="3896" y="2859"/>
                      </a:lnTo>
                      <a:lnTo>
                        <a:pt x="3923" y="2843"/>
                      </a:lnTo>
                      <a:lnTo>
                        <a:pt x="3923" y="2816"/>
                      </a:lnTo>
                      <a:lnTo>
                        <a:pt x="3840" y="2816"/>
                      </a:lnTo>
                      <a:lnTo>
                        <a:pt x="3840" y="2781"/>
                      </a:lnTo>
                      <a:lnTo>
                        <a:pt x="3840" y="2781"/>
                      </a:lnTo>
                      <a:lnTo>
                        <a:pt x="3856" y="2771"/>
                      </a:lnTo>
                      <a:lnTo>
                        <a:pt x="3870" y="2758"/>
                      </a:lnTo>
                      <a:lnTo>
                        <a:pt x="3882" y="2746"/>
                      </a:lnTo>
                      <a:lnTo>
                        <a:pt x="3885" y="2739"/>
                      </a:lnTo>
                      <a:lnTo>
                        <a:pt x="3889" y="2733"/>
                      </a:lnTo>
                      <a:lnTo>
                        <a:pt x="3889" y="2733"/>
                      </a:lnTo>
                      <a:lnTo>
                        <a:pt x="3878" y="2731"/>
                      </a:lnTo>
                      <a:lnTo>
                        <a:pt x="3873" y="2729"/>
                      </a:lnTo>
                      <a:lnTo>
                        <a:pt x="3868" y="2726"/>
                      </a:lnTo>
                      <a:lnTo>
                        <a:pt x="3868" y="2726"/>
                      </a:lnTo>
                      <a:lnTo>
                        <a:pt x="3894" y="2707"/>
                      </a:lnTo>
                      <a:lnTo>
                        <a:pt x="3920" y="2691"/>
                      </a:lnTo>
                      <a:lnTo>
                        <a:pt x="3946" y="2677"/>
                      </a:lnTo>
                      <a:lnTo>
                        <a:pt x="3972" y="2663"/>
                      </a:lnTo>
                      <a:lnTo>
                        <a:pt x="3972" y="2663"/>
                      </a:lnTo>
                      <a:lnTo>
                        <a:pt x="3975" y="2670"/>
                      </a:lnTo>
                      <a:lnTo>
                        <a:pt x="3975" y="2675"/>
                      </a:lnTo>
                      <a:lnTo>
                        <a:pt x="3975" y="2682"/>
                      </a:lnTo>
                      <a:lnTo>
                        <a:pt x="3975" y="2688"/>
                      </a:lnTo>
                      <a:lnTo>
                        <a:pt x="3970" y="2701"/>
                      </a:lnTo>
                      <a:lnTo>
                        <a:pt x="3963" y="2713"/>
                      </a:lnTo>
                      <a:lnTo>
                        <a:pt x="3958" y="2727"/>
                      </a:lnTo>
                      <a:lnTo>
                        <a:pt x="3954" y="2734"/>
                      </a:lnTo>
                      <a:lnTo>
                        <a:pt x="3954" y="2741"/>
                      </a:lnTo>
                      <a:lnTo>
                        <a:pt x="3954" y="2748"/>
                      </a:lnTo>
                      <a:lnTo>
                        <a:pt x="3956" y="2757"/>
                      </a:lnTo>
                      <a:lnTo>
                        <a:pt x="3960" y="2765"/>
                      </a:lnTo>
                      <a:lnTo>
                        <a:pt x="3965" y="2774"/>
                      </a:lnTo>
                      <a:lnTo>
                        <a:pt x="3965" y="2774"/>
                      </a:lnTo>
                      <a:lnTo>
                        <a:pt x="4001" y="2738"/>
                      </a:lnTo>
                      <a:lnTo>
                        <a:pt x="4036" y="2700"/>
                      </a:lnTo>
                      <a:lnTo>
                        <a:pt x="4067" y="2660"/>
                      </a:lnTo>
                      <a:lnTo>
                        <a:pt x="4094" y="2622"/>
                      </a:lnTo>
                      <a:lnTo>
                        <a:pt x="4107" y="2603"/>
                      </a:lnTo>
                      <a:lnTo>
                        <a:pt x="4119" y="2584"/>
                      </a:lnTo>
                      <a:lnTo>
                        <a:pt x="4127" y="2563"/>
                      </a:lnTo>
                      <a:lnTo>
                        <a:pt x="4136" y="2544"/>
                      </a:lnTo>
                      <a:lnTo>
                        <a:pt x="4143" y="2525"/>
                      </a:lnTo>
                      <a:lnTo>
                        <a:pt x="4148" y="2506"/>
                      </a:lnTo>
                      <a:lnTo>
                        <a:pt x="4150" y="2489"/>
                      </a:lnTo>
                      <a:lnTo>
                        <a:pt x="4152" y="2470"/>
                      </a:lnTo>
                      <a:lnTo>
                        <a:pt x="4152" y="2470"/>
                      </a:lnTo>
                      <a:lnTo>
                        <a:pt x="4150" y="2452"/>
                      </a:lnTo>
                      <a:lnTo>
                        <a:pt x="4148" y="2435"/>
                      </a:lnTo>
                      <a:lnTo>
                        <a:pt x="4143" y="2419"/>
                      </a:lnTo>
                      <a:lnTo>
                        <a:pt x="4136" y="2406"/>
                      </a:lnTo>
                      <a:lnTo>
                        <a:pt x="4126" y="2394"/>
                      </a:lnTo>
                      <a:lnTo>
                        <a:pt x="4114" y="2383"/>
                      </a:lnTo>
                      <a:lnTo>
                        <a:pt x="4100" y="2376"/>
                      </a:lnTo>
                      <a:lnTo>
                        <a:pt x="4082" y="2373"/>
                      </a:lnTo>
                      <a:lnTo>
                        <a:pt x="4082" y="2373"/>
                      </a:lnTo>
                      <a:lnTo>
                        <a:pt x="4117" y="2342"/>
                      </a:lnTo>
                      <a:lnTo>
                        <a:pt x="4146" y="2311"/>
                      </a:lnTo>
                      <a:lnTo>
                        <a:pt x="4171" y="2283"/>
                      </a:lnTo>
                      <a:lnTo>
                        <a:pt x="4193" y="2255"/>
                      </a:lnTo>
                      <a:lnTo>
                        <a:pt x="4193" y="2255"/>
                      </a:lnTo>
                      <a:lnTo>
                        <a:pt x="4148" y="2253"/>
                      </a:lnTo>
                      <a:lnTo>
                        <a:pt x="4126" y="2252"/>
                      </a:lnTo>
                      <a:lnTo>
                        <a:pt x="4103" y="2248"/>
                      </a:lnTo>
                      <a:lnTo>
                        <a:pt x="4103" y="2248"/>
                      </a:lnTo>
                      <a:lnTo>
                        <a:pt x="4133" y="2217"/>
                      </a:lnTo>
                      <a:lnTo>
                        <a:pt x="4160" y="2186"/>
                      </a:lnTo>
                      <a:lnTo>
                        <a:pt x="4183" y="2158"/>
                      </a:lnTo>
                      <a:lnTo>
                        <a:pt x="4200" y="2131"/>
                      </a:lnTo>
                      <a:lnTo>
                        <a:pt x="4200" y="2131"/>
                      </a:lnTo>
                      <a:lnTo>
                        <a:pt x="4195" y="2129"/>
                      </a:lnTo>
                      <a:lnTo>
                        <a:pt x="4188" y="2127"/>
                      </a:lnTo>
                      <a:lnTo>
                        <a:pt x="4165" y="2127"/>
                      </a:lnTo>
                      <a:lnTo>
                        <a:pt x="4141" y="2127"/>
                      </a:lnTo>
                      <a:lnTo>
                        <a:pt x="4131" y="2126"/>
                      </a:lnTo>
                      <a:lnTo>
                        <a:pt x="4124" y="2124"/>
                      </a:lnTo>
                      <a:lnTo>
                        <a:pt x="4124" y="2124"/>
                      </a:lnTo>
                      <a:lnTo>
                        <a:pt x="4133" y="2115"/>
                      </a:lnTo>
                      <a:lnTo>
                        <a:pt x="4139" y="2106"/>
                      </a:lnTo>
                      <a:lnTo>
                        <a:pt x="4146" y="2098"/>
                      </a:lnTo>
                      <a:lnTo>
                        <a:pt x="4152" y="2087"/>
                      </a:lnTo>
                      <a:lnTo>
                        <a:pt x="4160" y="2067"/>
                      </a:lnTo>
                      <a:lnTo>
                        <a:pt x="4165" y="2044"/>
                      </a:lnTo>
                      <a:lnTo>
                        <a:pt x="4174" y="2001"/>
                      </a:lnTo>
                      <a:lnTo>
                        <a:pt x="4179" y="1982"/>
                      </a:lnTo>
                      <a:lnTo>
                        <a:pt x="4186" y="1965"/>
                      </a:lnTo>
                      <a:lnTo>
                        <a:pt x="4186" y="1965"/>
                      </a:lnTo>
                      <a:lnTo>
                        <a:pt x="4186" y="1961"/>
                      </a:lnTo>
                      <a:lnTo>
                        <a:pt x="4186" y="1942"/>
                      </a:lnTo>
                      <a:lnTo>
                        <a:pt x="4186" y="1942"/>
                      </a:lnTo>
                      <a:lnTo>
                        <a:pt x="4186" y="1934"/>
                      </a:lnTo>
                      <a:lnTo>
                        <a:pt x="4186" y="1937"/>
                      </a:lnTo>
                      <a:lnTo>
                        <a:pt x="4186" y="1937"/>
                      </a:lnTo>
                      <a:lnTo>
                        <a:pt x="4181" y="1944"/>
                      </a:lnTo>
                      <a:lnTo>
                        <a:pt x="4176" y="1953"/>
                      </a:lnTo>
                      <a:lnTo>
                        <a:pt x="4167" y="1970"/>
                      </a:lnTo>
                      <a:lnTo>
                        <a:pt x="4160" y="1989"/>
                      </a:lnTo>
                      <a:lnTo>
                        <a:pt x="4155" y="2010"/>
                      </a:lnTo>
                      <a:lnTo>
                        <a:pt x="4150" y="2032"/>
                      </a:lnTo>
                      <a:lnTo>
                        <a:pt x="4143" y="2053"/>
                      </a:lnTo>
                      <a:lnTo>
                        <a:pt x="4134" y="2072"/>
                      </a:lnTo>
                      <a:lnTo>
                        <a:pt x="4129" y="2081"/>
                      </a:lnTo>
                      <a:lnTo>
                        <a:pt x="4124" y="2089"/>
                      </a:lnTo>
                      <a:lnTo>
                        <a:pt x="4124" y="2089"/>
                      </a:lnTo>
                      <a:lnTo>
                        <a:pt x="4112" y="2101"/>
                      </a:lnTo>
                      <a:lnTo>
                        <a:pt x="4100" y="2112"/>
                      </a:lnTo>
                      <a:lnTo>
                        <a:pt x="4088" y="2120"/>
                      </a:lnTo>
                      <a:lnTo>
                        <a:pt x="4075" y="2129"/>
                      </a:lnTo>
                      <a:lnTo>
                        <a:pt x="4063" y="2134"/>
                      </a:lnTo>
                      <a:lnTo>
                        <a:pt x="4050" y="2139"/>
                      </a:lnTo>
                      <a:lnTo>
                        <a:pt x="4025" y="2148"/>
                      </a:lnTo>
                      <a:lnTo>
                        <a:pt x="3999" y="2153"/>
                      </a:lnTo>
                      <a:lnTo>
                        <a:pt x="3975" y="2157"/>
                      </a:lnTo>
                      <a:lnTo>
                        <a:pt x="3953" y="2160"/>
                      </a:lnTo>
                      <a:lnTo>
                        <a:pt x="3930" y="2165"/>
                      </a:lnTo>
                      <a:lnTo>
                        <a:pt x="3633" y="2172"/>
                      </a:lnTo>
                      <a:lnTo>
                        <a:pt x="3633" y="2172"/>
                      </a:lnTo>
                      <a:lnTo>
                        <a:pt x="3614" y="2172"/>
                      </a:lnTo>
                      <a:lnTo>
                        <a:pt x="3591" y="2176"/>
                      </a:lnTo>
                      <a:lnTo>
                        <a:pt x="3567" y="2179"/>
                      </a:lnTo>
                      <a:lnTo>
                        <a:pt x="3544" y="2186"/>
                      </a:lnTo>
                      <a:lnTo>
                        <a:pt x="3520" y="2196"/>
                      </a:lnTo>
                      <a:lnTo>
                        <a:pt x="3498" y="2210"/>
                      </a:lnTo>
                      <a:lnTo>
                        <a:pt x="3487" y="2219"/>
                      </a:lnTo>
                      <a:lnTo>
                        <a:pt x="3477" y="2228"/>
                      </a:lnTo>
                      <a:lnTo>
                        <a:pt x="3468" y="2238"/>
                      </a:lnTo>
                      <a:lnTo>
                        <a:pt x="3460" y="2248"/>
                      </a:lnTo>
                      <a:lnTo>
                        <a:pt x="3453" y="2234"/>
                      </a:lnTo>
                      <a:lnTo>
                        <a:pt x="3453" y="2234"/>
                      </a:lnTo>
                      <a:lnTo>
                        <a:pt x="3468" y="2203"/>
                      </a:lnTo>
                      <a:lnTo>
                        <a:pt x="3482" y="2170"/>
                      </a:lnTo>
                      <a:lnTo>
                        <a:pt x="3496" y="2134"/>
                      </a:lnTo>
                      <a:lnTo>
                        <a:pt x="3513" y="2100"/>
                      </a:lnTo>
                      <a:lnTo>
                        <a:pt x="3522" y="2082"/>
                      </a:lnTo>
                      <a:lnTo>
                        <a:pt x="3532" y="2065"/>
                      </a:lnTo>
                      <a:lnTo>
                        <a:pt x="3543" y="2049"/>
                      </a:lnTo>
                      <a:lnTo>
                        <a:pt x="3555" y="2034"/>
                      </a:lnTo>
                      <a:lnTo>
                        <a:pt x="3569" y="2020"/>
                      </a:lnTo>
                      <a:lnTo>
                        <a:pt x="3584" y="2006"/>
                      </a:lnTo>
                      <a:lnTo>
                        <a:pt x="3600" y="1996"/>
                      </a:lnTo>
                      <a:lnTo>
                        <a:pt x="3619" y="1985"/>
                      </a:lnTo>
                      <a:lnTo>
                        <a:pt x="3619" y="1985"/>
                      </a:lnTo>
                      <a:lnTo>
                        <a:pt x="3634" y="1977"/>
                      </a:lnTo>
                      <a:lnTo>
                        <a:pt x="3652" y="1972"/>
                      </a:lnTo>
                      <a:lnTo>
                        <a:pt x="3671" y="1968"/>
                      </a:lnTo>
                      <a:lnTo>
                        <a:pt x="3690" y="1966"/>
                      </a:lnTo>
                      <a:lnTo>
                        <a:pt x="3726" y="1966"/>
                      </a:lnTo>
                      <a:lnTo>
                        <a:pt x="3745" y="1966"/>
                      </a:lnTo>
                      <a:lnTo>
                        <a:pt x="3764" y="1965"/>
                      </a:lnTo>
                      <a:lnTo>
                        <a:pt x="3889" y="1965"/>
                      </a:lnTo>
                      <a:lnTo>
                        <a:pt x="3889" y="1965"/>
                      </a:lnTo>
                      <a:lnTo>
                        <a:pt x="3925" y="1963"/>
                      </a:lnTo>
                      <a:lnTo>
                        <a:pt x="3968" y="1956"/>
                      </a:lnTo>
                      <a:lnTo>
                        <a:pt x="4015" y="1947"/>
                      </a:lnTo>
                      <a:lnTo>
                        <a:pt x="4037" y="1940"/>
                      </a:lnTo>
                      <a:lnTo>
                        <a:pt x="4062" y="1934"/>
                      </a:lnTo>
                      <a:lnTo>
                        <a:pt x="4082" y="1925"/>
                      </a:lnTo>
                      <a:lnTo>
                        <a:pt x="4103" y="1916"/>
                      </a:lnTo>
                      <a:lnTo>
                        <a:pt x="4120" y="1906"/>
                      </a:lnTo>
                      <a:lnTo>
                        <a:pt x="4136" y="1894"/>
                      </a:lnTo>
                      <a:lnTo>
                        <a:pt x="4150" y="1882"/>
                      </a:lnTo>
                      <a:lnTo>
                        <a:pt x="4158" y="1870"/>
                      </a:lnTo>
                      <a:lnTo>
                        <a:pt x="4162" y="1863"/>
                      </a:lnTo>
                      <a:lnTo>
                        <a:pt x="4164" y="1856"/>
                      </a:lnTo>
                      <a:lnTo>
                        <a:pt x="4165" y="1847"/>
                      </a:lnTo>
                      <a:lnTo>
                        <a:pt x="4165" y="1840"/>
                      </a:lnTo>
                      <a:lnTo>
                        <a:pt x="4165" y="1840"/>
                      </a:lnTo>
                      <a:lnTo>
                        <a:pt x="4171" y="1845"/>
                      </a:lnTo>
                      <a:lnTo>
                        <a:pt x="4172" y="1851"/>
                      </a:lnTo>
                      <a:lnTo>
                        <a:pt x="4176" y="1861"/>
                      </a:lnTo>
                      <a:lnTo>
                        <a:pt x="4178" y="1871"/>
                      </a:lnTo>
                      <a:lnTo>
                        <a:pt x="4178" y="1882"/>
                      </a:lnTo>
                      <a:lnTo>
                        <a:pt x="4176" y="1892"/>
                      </a:lnTo>
                      <a:lnTo>
                        <a:pt x="4178" y="1902"/>
                      </a:lnTo>
                      <a:lnTo>
                        <a:pt x="4183" y="1913"/>
                      </a:lnTo>
                      <a:lnTo>
                        <a:pt x="4188" y="1918"/>
                      </a:lnTo>
                      <a:lnTo>
                        <a:pt x="4193" y="1923"/>
                      </a:lnTo>
                      <a:lnTo>
                        <a:pt x="4193" y="1890"/>
                      </a:lnTo>
                      <a:lnTo>
                        <a:pt x="4193" y="1840"/>
                      </a:lnTo>
                      <a:lnTo>
                        <a:pt x="4193" y="1840"/>
                      </a:lnTo>
                      <a:lnTo>
                        <a:pt x="4191" y="1833"/>
                      </a:lnTo>
                      <a:lnTo>
                        <a:pt x="4190" y="1825"/>
                      </a:lnTo>
                      <a:lnTo>
                        <a:pt x="4183" y="1809"/>
                      </a:lnTo>
                      <a:lnTo>
                        <a:pt x="4172" y="1797"/>
                      </a:lnTo>
                      <a:lnTo>
                        <a:pt x="4165" y="1785"/>
                      </a:lnTo>
                      <a:lnTo>
                        <a:pt x="4165" y="1785"/>
                      </a:lnTo>
                      <a:lnTo>
                        <a:pt x="4164" y="1780"/>
                      </a:lnTo>
                      <a:lnTo>
                        <a:pt x="4164" y="1774"/>
                      </a:lnTo>
                      <a:lnTo>
                        <a:pt x="4165" y="1764"/>
                      </a:lnTo>
                      <a:lnTo>
                        <a:pt x="4167" y="1757"/>
                      </a:lnTo>
                      <a:lnTo>
                        <a:pt x="4167" y="1754"/>
                      </a:lnTo>
                      <a:lnTo>
                        <a:pt x="4165" y="1750"/>
                      </a:lnTo>
                      <a:lnTo>
                        <a:pt x="4165" y="1750"/>
                      </a:lnTo>
                      <a:lnTo>
                        <a:pt x="4164" y="1750"/>
                      </a:lnTo>
                      <a:lnTo>
                        <a:pt x="4162" y="1752"/>
                      </a:lnTo>
                      <a:lnTo>
                        <a:pt x="4160" y="1750"/>
                      </a:lnTo>
                      <a:lnTo>
                        <a:pt x="4158" y="1743"/>
                      </a:lnTo>
                      <a:lnTo>
                        <a:pt x="4158" y="1743"/>
                      </a:lnTo>
                      <a:lnTo>
                        <a:pt x="4160" y="1736"/>
                      </a:lnTo>
                      <a:lnTo>
                        <a:pt x="4162" y="1729"/>
                      </a:lnTo>
                      <a:lnTo>
                        <a:pt x="4165" y="1724"/>
                      </a:lnTo>
                      <a:lnTo>
                        <a:pt x="4171" y="1719"/>
                      </a:lnTo>
                      <a:lnTo>
                        <a:pt x="4179" y="1710"/>
                      </a:lnTo>
                      <a:lnTo>
                        <a:pt x="4183" y="1707"/>
                      </a:lnTo>
                      <a:lnTo>
                        <a:pt x="4186" y="1702"/>
                      </a:lnTo>
                      <a:lnTo>
                        <a:pt x="4186" y="1688"/>
                      </a:lnTo>
                      <a:lnTo>
                        <a:pt x="4186" y="1688"/>
                      </a:lnTo>
                      <a:lnTo>
                        <a:pt x="4176" y="1686"/>
                      </a:lnTo>
                      <a:lnTo>
                        <a:pt x="4171" y="1685"/>
                      </a:lnTo>
                      <a:lnTo>
                        <a:pt x="4165" y="1681"/>
                      </a:lnTo>
                      <a:lnTo>
                        <a:pt x="4165" y="1681"/>
                      </a:lnTo>
                      <a:lnTo>
                        <a:pt x="4176" y="1664"/>
                      </a:lnTo>
                      <a:lnTo>
                        <a:pt x="4186" y="1646"/>
                      </a:lnTo>
                      <a:lnTo>
                        <a:pt x="4193" y="1629"/>
                      </a:lnTo>
                      <a:lnTo>
                        <a:pt x="4200" y="1612"/>
                      </a:lnTo>
                      <a:lnTo>
                        <a:pt x="4200" y="1612"/>
                      </a:lnTo>
                      <a:lnTo>
                        <a:pt x="4183" y="1617"/>
                      </a:lnTo>
                      <a:lnTo>
                        <a:pt x="4171" y="1621"/>
                      </a:lnTo>
                      <a:lnTo>
                        <a:pt x="4158" y="1624"/>
                      </a:lnTo>
                      <a:lnTo>
                        <a:pt x="4145" y="1626"/>
                      </a:lnTo>
                      <a:lnTo>
                        <a:pt x="4145" y="1626"/>
                      </a:lnTo>
                      <a:lnTo>
                        <a:pt x="4138" y="1626"/>
                      </a:lnTo>
                      <a:lnTo>
                        <a:pt x="4136" y="1624"/>
                      </a:lnTo>
                      <a:lnTo>
                        <a:pt x="4134" y="1622"/>
                      </a:lnTo>
                      <a:lnTo>
                        <a:pt x="4131" y="1619"/>
                      </a:lnTo>
                      <a:lnTo>
                        <a:pt x="4131" y="1619"/>
                      </a:lnTo>
                      <a:lnTo>
                        <a:pt x="4133" y="1610"/>
                      </a:lnTo>
                      <a:lnTo>
                        <a:pt x="4136" y="1595"/>
                      </a:lnTo>
                      <a:lnTo>
                        <a:pt x="4148" y="1557"/>
                      </a:lnTo>
                      <a:lnTo>
                        <a:pt x="4160" y="1517"/>
                      </a:lnTo>
                      <a:lnTo>
                        <a:pt x="4164" y="1503"/>
                      </a:lnTo>
                      <a:lnTo>
                        <a:pt x="4165" y="1494"/>
                      </a:lnTo>
                      <a:lnTo>
                        <a:pt x="4165" y="1494"/>
                      </a:lnTo>
                      <a:lnTo>
                        <a:pt x="4165" y="1491"/>
                      </a:lnTo>
                      <a:lnTo>
                        <a:pt x="4164" y="1487"/>
                      </a:lnTo>
                      <a:lnTo>
                        <a:pt x="4158" y="1486"/>
                      </a:lnTo>
                      <a:lnTo>
                        <a:pt x="4157" y="1486"/>
                      </a:lnTo>
                      <a:lnTo>
                        <a:pt x="4153" y="1484"/>
                      </a:lnTo>
                      <a:lnTo>
                        <a:pt x="4152" y="1480"/>
                      </a:lnTo>
                      <a:lnTo>
                        <a:pt x="4152" y="1474"/>
                      </a:lnTo>
                      <a:lnTo>
                        <a:pt x="4152" y="1474"/>
                      </a:lnTo>
                      <a:lnTo>
                        <a:pt x="4153" y="1465"/>
                      </a:lnTo>
                      <a:lnTo>
                        <a:pt x="4157" y="1456"/>
                      </a:lnTo>
                      <a:lnTo>
                        <a:pt x="4165" y="1439"/>
                      </a:lnTo>
                      <a:lnTo>
                        <a:pt x="4165" y="1397"/>
                      </a:lnTo>
                      <a:lnTo>
                        <a:pt x="4165" y="1397"/>
                      </a:lnTo>
                      <a:lnTo>
                        <a:pt x="4157" y="1403"/>
                      </a:lnTo>
                      <a:lnTo>
                        <a:pt x="4150" y="1408"/>
                      </a:lnTo>
                      <a:lnTo>
                        <a:pt x="4138" y="1418"/>
                      </a:lnTo>
                      <a:lnTo>
                        <a:pt x="4138" y="1418"/>
                      </a:lnTo>
                      <a:lnTo>
                        <a:pt x="4139" y="1377"/>
                      </a:lnTo>
                      <a:lnTo>
                        <a:pt x="4141" y="1351"/>
                      </a:lnTo>
                      <a:lnTo>
                        <a:pt x="4145" y="1314"/>
                      </a:lnTo>
                      <a:lnTo>
                        <a:pt x="4145" y="1314"/>
                      </a:lnTo>
                      <a:lnTo>
                        <a:pt x="4131" y="1347"/>
                      </a:lnTo>
                      <a:lnTo>
                        <a:pt x="4117" y="1380"/>
                      </a:lnTo>
                      <a:lnTo>
                        <a:pt x="4103" y="1413"/>
                      </a:lnTo>
                      <a:lnTo>
                        <a:pt x="4089" y="1446"/>
                      </a:lnTo>
                      <a:lnTo>
                        <a:pt x="4089" y="1446"/>
                      </a:lnTo>
                      <a:lnTo>
                        <a:pt x="4086" y="1441"/>
                      </a:lnTo>
                      <a:lnTo>
                        <a:pt x="4082" y="1437"/>
                      </a:lnTo>
                      <a:lnTo>
                        <a:pt x="4077" y="1432"/>
                      </a:lnTo>
                      <a:lnTo>
                        <a:pt x="4070" y="1427"/>
                      </a:lnTo>
                      <a:lnTo>
                        <a:pt x="4069" y="1423"/>
                      </a:lnTo>
                      <a:lnTo>
                        <a:pt x="4069" y="1418"/>
                      </a:lnTo>
                      <a:lnTo>
                        <a:pt x="4069" y="1418"/>
                      </a:lnTo>
                      <a:lnTo>
                        <a:pt x="4070" y="1410"/>
                      </a:lnTo>
                      <a:lnTo>
                        <a:pt x="4072" y="1399"/>
                      </a:lnTo>
                      <a:lnTo>
                        <a:pt x="4079" y="1375"/>
                      </a:lnTo>
                      <a:lnTo>
                        <a:pt x="4082" y="1351"/>
                      </a:lnTo>
                      <a:lnTo>
                        <a:pt x="4084" y="1339"/>
                      </a:lnTo>
                      <a:lnTo>
                        <a:pt x="4082" y="1328"/>
                      </a:lnTo>
                      <a:lnTo>
                        <a:pt x="4082" y="1328"/>
                      </a:lnTo>
                      <a:lnTo>
                        <a:pt x="4098" y="1311"/>
                      </a:lnTo>
                      <a:lnTo>
                        <a:pt x="4114" y="1294"/>
                      </a:lnTo>
                      <a:lnTo>
                        <a:pt x="4129" y="1276"/>
                      </a:lnTo>
                      <a:lnTo>
                        <a:pt x="4145" y="1259"/>
                      </a:lnTo>
                      <a:lnTo>
                        <a:pt x="4145" y="1224"/>
                      </a:lnTo>
                      <a:lnTo>
                        <a:pt x="4145" y="1224"/>
                      </a:lnTo>
                      <a:lnTo>
                        <a:pt x="4131" y="1235"/>
                      </a:lnTo>
                      <a:lnTo>
                        <a:pt x="4122" y="1245"/>
                      </a:lnTo>
                      <a:lnTo>
                        <a:pt x="4103" y="1266"/>
                      </a:lnTo>
                      <a:lnTo>
                        <a:pt x="4103" y="1266"/>
                      </a:lnTo>
                      <a:lnTo>
                        <a:pt x="4096" y="1257"/>
                      </a:lnTo>
                      <a:lnTo>
                        <a:pt x="4091" y="1249"/>
                      </a:lnTo>
                      <a:lnTo>
                        <a:pt x="4084" y="1240"/>
                      </a:lnTo>
                      <a:lnTo>
                        <a:pt x="4082" y="1237"/>
                      </a:lnTo>
                      <a:lnTo>
                        <a:pt x="4082" y="1231"/>
                      </a:lnTo>
                      <a:lnTo>
                        <a:pt x="4082" y="1231"/>
                      </a:lnTo>
                      <a:lnTo>
                        <a:pt x="4082" y="1226"/>
                      </a:lnTo>
                      <a:lnTo>
                        <a:pt x="4086" y="1221"/>
                      </a:lnTo>
                      <a:lnTo>
                        <a:pt x="4094" y="1209"/>
                      </a:lnTo>
                      <a:lnTo>
                        <a:pt x="4107" y="1193"/>
                      </a:lnTo>
                      <a:lnTo>
                        <a:pt x="4120" y="1178"/>
                      </a:lnTo>
                      <a:lnTo>
                        <a:pt x="4153" y="1143"/>
                      </a:lnTo>
                      <a:lnTo>
                        <a:pt x="4179" y="1114"/>
                      </a:lnTo>
                      <a:lnTo>
                        <a:pt x="4103" y="1114"/>
                      </a:lnTo>
                      <a:lnTo>
                        <a:pt x="4103" y="1114"/>
                      </a:lnTo>
                      <a:lnTo>
                        <a:pt x="4114" y="1067"/>
                      </a:lnTo>
                      <a:lnTo>
                        <a:pt x="4124" y="1031"/>
                      </a:lnTo>
                      <a:lnTo>
                        <a:pt x="4124" y="1031"/>
                      </a:lnTo>
                      <a:lnTo>
                        <a:pt x="4117" y="1033"/>
                      </a:lnTo>
                      <a:lnTo>
                        <a:pt x="4110" y="1034"/>
                      </a:lnTo>
                      <a:lnTo>
                        <a:pt x="4103" y="1039"/>
                      </a:lnTo>
                      <a:lnTo>
                        <a:pt x="4096" y="1045"/>
                      </a:lnTo>
                      <a:lnTo>
                        <a:pt x="4096" y="1045"/>
                      </a:lnTo>
                      <a:lnTo>
                        <a:pt x="4096" y="1034"/>
                      </a:lnTo>
                      <a:lnTo>
                        <a:pt x="4098" y="1026"/>
                      </a:lnTo>
                      <a:lnTo>
                        <a:pt x="4103" y="1008"/>
                      </a:lnTo>
                      <a:lnTo>
                        <a:pt x="4108" y="994"/>
                      </a:lnTo>
                      <a:lnTo>
                        <a:pt x="4110" y="982"/>
                      </a:lnTo>
                      <a:lnTo>
                        <a:pt x="4110" y="982"/>
                      </a:lnTo>
                      <a:lnTo>
                        <a:pt x="4110" y="975"/>
                      </a:lnTo>
                      <a:lnTo>
                        <a:pt x="4108" y="970"/>
                      </a:lnTo>
                      <a:lnTo>
                        <a:pt x="4103" y="965"/>
                      </a:lnTo>
                      <a:lnTo>
                        <a:pt x="4098" y="958"/>
                      </a:lnTo>
                      <a:lnTo>
                        <a:pt x="4096" y="955"/>
                      </a:lnTo>
                      <a:lnTo>
                        <a:pt x="4096" y="948"/>
                      </a:lnTo>
                      <a:lnTo>
                        <a:pt x="4096" y="948"/>
                      </a:lnTo>
                      <a:lnTo>
                        <a:pt x="4098" y="937"/>
                      </a:lnTo>
                      <a:lnTo>
                        <a:pt x="4100" y="925"/>
                      </a:lnTo>
                      <a:lnTo>
                        <a:pt x="4103" y="913"/>
                      </a:lnTo>
                      <a:lnTo>
                        <a:pt x="4105" y="899"/>
                      </a:lnTo>
                      <a:lnTo>
                        <a:pt x="4105" y="889"/>
                      </a:lnTo>
                      <a:lnTo>
                        <a:pt x="4101" y="877"/>
                      </a:lnTo>
                      <a:lnTo>
                        <a:pt x="4100" y="872"/>
                      </a:lnTo>
                      <a:lnTo>
                        <a:pt x="4094" y="867"/>
                      </a:lnTo>
                      <a:lnTo>
                        <a:pt x="4089" y="861"/>
                      </a:lnTo>
                      <a:lnTo>
                        <a:pt x="4082" y="858"/>
                      </a:lnTo>
                      <a:lnTo>
                        <a:pt x="4082" y="858"/>
                      </a:lnTo>
                      <a:lnTo>
                        <a:pt x="4072" y="863"/>
                      </a:lnTo>
                      <a:lnTo>
                        <a:pt x="4063" y="868"/>
                      </a:lnTo>
                      <a:lnTo>
                        <a:pt x="4055" y="877"/>
                      </a:lnTo>
                      <a:lnTo>
                        <a:pt x="4048" y="886"/>
                      </a:lnTo>
                      <a:lnTo>
                        <a:pt x="4048" y="886"/>
                      </a:lnTo>
                      <a:lnTo>
                        <a:pt x="4044" y="879"/>
                      </a:lnTo>
                      <a:lnTo>
                        <a:pt x="4041" y="872"/>
                      </a:lnTo>
                      <a:lnTo>
                        <a:pt x="4037" y="865"/>
                      </a:lnTo>
                      <a:lnTo>
                        <a:pt x="4034" y="858"/>
                      </a:lnTo>
                      <a:lnTo>
                        <a:pt x="4027" y="858"/>
                      </a:lnTo>
                      <a:lnTo>
                        <a:pt x="4027" y="858"/>
                      </a:lnTo>
                      <a:lnTo>
                        <a:pt x="4025" y="863"/>
                      </a:lnTo>
                      <a:lnTo>
                        <a:pt x="4024" y="867"/>
                      </a:lnTo>
                      <a:lnTo>
                        <a:pt x="4020" y="872"/>
                      </a:lnTo>
                      <a:lnTo>
                        <a:pt x="4020" y="872"/>
                      </a:lnTo>
                      <a:lnTo>
                        <a:pt x="4015" y="863"/>
                      </a:lnTo>
                      <a:lnTo>
                        <a:pt x="4011" y="854"/>
                      </a:lnTo>
                      <a:lnTo>
                        <a:pt x="4005" y="834"/>
                      </a:lnTo>
                      <a:lnTo>
                        <a:pt x="4001" y="813"/>
                      </a:lnTo>
                      <a:lnTo>
                        <a:pt x="3999" y="796"/>
                      </a:lnTo>
                      <a:lnTo>
                        <a:pt x="3999" y="796"/>
                      </a:lnTo>
                      <a:lnTo>
                        <a:pt x="4001" y="787"/>
                      </a:lnTo>
                      <a:lnTo>
                        <a:pt x="4003" y="782"/>
                      </a:lnTo>
                      <a:lnTo>
                        <a:pt x="4005" y="778"/>
                      </a:lnTo>
                      <a:lnTo>
                        <a:pt x="4006" y="775"/>
                      </a:lnTo>
                      <a:lnTo>
                        <a:pt x="4006" y="775"/>
                      </a:lnTo>
                      <a:lnTo>
                        <a:pt x="3991" y="783"/>
                      </a:lnTo>
                      <a:lnTo>
                        <a:pt x="3986" y="789"/>
                      </a:lnTo>
                      <a:lnTo>
                        <a:pt x="3986" y="789"/>
                      </a:lnTo>
                      <a:lnTo>
                        <a:pt x="3977" y="744"/>
                      </a:lnTo>
                      <a:lnTo>
                        <a:pt x="3973" y="721"/>
                      </a:lnTo>
                      <a:lnTo>
                        <a:pt x="3972" y="699"/>
                      </a:lnTo>
                      <a:lnTo>
                        <a:pt x="3972" y="699"/>
                      </a:lnTo>
                      <a:lnTo>
                        <a:pt x="3956" y="707"/>
                      </a:lnTo>
                      <a:lnTo>
                        <a:pt x="3951" y="713"/>
                      </a:lnTo>
                      <a:lnTo>
                        <a:pt x="3951" y="713"/>
                      </a:lnTo>
                      <a:lnTo>
                        <a:pt x="3941" y="671"/>
                      </a:lnTo>
                      <a:lnTo>
                        <a:pt x="3930" y="637"/>
                      </a:lnTo>
                      <a:lnTo>
                        <a:pt x="3930" y="637"/>
                      </a:lnTo>
                      <a:lnTo>
                        <a:pt x="3930" y="633"/>
                      </a:lnTo>
                      <a:lnTo>
                        <a:pt x="3928" y="631"/>
                      </a:lnTo>
                      <a:lnTo>
                        <a:pt x="3923" y="626"/>
                      </a:lnTo>
                      <a:lnTo>
                        <a:pt x="3909" y="616"/>
                      </a:lnTo>
                      <a:lnTo>
                        <a:pt x="3909" y="616"/>
                      </a:lnTo>
                      <a:lnTo>
                        <a:pt x="3908" y="598"/>
                      </a:lnTo>
                      <a:lnTo>
                        <a:pt x="3904" y="581"/>
                      </a:lnTo>
                      <a:lnTo>
                        <a:pt x="3897" y="564"/>
                      </a:lnTo>
                      <a:lnTo>
                        <a:pt x="3889" y="547"/>
                      </a:lnTo>
                      <a:lnTo>
                        <a:pt x="3889" y="547"/>
                      </a:lnTo>
                      <a:lnTo>
                        <a:pt x="3885" y="543"/>
                      </a:lnTo>
                      <a:lnTo>
                        <a:pt x="3882" y="541"/>
                      </a:lnTo>
                      <a:lnTo>
                        <a:pt x="3878" y="540"/>
                      </a:lnTo>
                      <a:lnTo>
                        <a:pt x="3877" y="538"/>
                      </a:lnTo>
                      <a:lnTo>
                        <a:pt x="3873" y="533"/>
                      </a:lnTo>
                      <a:lnTo>
                        <a:pt x="3870" y="521"/>
                      </a:lnTo>
                      <a:lnTo>
                        <a:pt x="3868" y="503"/>
                      </a:lnTo>
                      <a:lnTo>
                        <a:pt x="3868" y="477"/>
                      </a:lnTo>
                      <a:lnTo>
                        <a:pt x="3868" y="477"/>
                      </a:lnTo>
                      <a:lnTo>
                        <a:pt x="3852" y="486"/>
                      </a:lnTo>
                      <a:lnTo>
                        <a:pt x="3847" y="491"/>
                      </a:lnTo>
                      <a:lnTo>
                        <a:pt x="3847" y="491"/>
                      </a:lnTo>
                      <a:lnTo>
                        <a:pt x="3835" y="474"/>
                      </a:lnTo>
                      <a:lnTo>
                        <a:pt x="3823" y="453"/>
                      </a:lnTo>
                      <a:lnTo>
                        <a:pt x="3800" y="412"/>
                      </a:lnTo>
                      <a:lnTo>
                        <a:pt x="3781" y="374"/>
                      </a:lnTo>
                      <a:lnTo>
                        <a:pt x="3773" y="362"/>
                      </a:lnTo>
                      <a:lnTo>
                        <a:pt x="3764" y="353"/>
                      </a:lnTo>
                      <a:lnTo>
                        <a:pt x="3764" y="353"/>
                      </a:lnTo>
                      <a:lnTo>
                        <a:pt x="3755" y="368"/>
                      </a:lnTo>
                      <a:lnTo>
                        <a:pt x="3749" y="384"/>
                      </a:lnTo>
                      <a:lnTo>
                        <a:pt x="3736" y="415"/>
                      </a:lnTo>
                      <a:lnTo>
                        <a:pt x="3736" y="415"/>
                      </a:lnTo>
                      <a:lnTo>
                        <a:pt x="3726" y="396"/>
                      </a:lnTo>
                      <a:lnTo>
                        <a:pt x="3717" y="374"/>
                      </a:lnTo>
                      <a:lnTo>
                        <a:pt x="3698" y="329"/>
                      </a:lnTo>
                      <a:lnTo>
                        <a:pt x="3690" y="310"/>
                      </a:lnTo>
                      <a:lnTo>
                        <a:pt x="3679" y="292"/>
                      </a:lnTo>
                      <a:lnTo>
                        <a:pt x="3671" y="279"/>
                      </a:lnTo>
                      <a:lnTo>
                        <a:pt x="3665" y="273"/>
                      </a:lnTo>
                      <a:lnTo>
                        <a:pt x="3660" y="270"/>
                      </a:lnTo>
                      <a:lnTo>
                        <a:pt x="3660" y="270"/>
                      </a:lnTo>
                      <a:lnTo>
                        <a:pt x="3653" y="282"/>
                      </a:lnTo>
                      <a:lnTo>
                        <a:pt x="3646" y="296"/>
                      </a:lnTo>
                      <a:lnTo>
                        <a:pt x="3638" y="322"/>
                      </a:lnTo>
                      <a:lnTo>
                        <a:pt x="3631" y="348"/>
                      </a:lnTo>
                      <a:lnTo>
                        <a:pt x="3626" y="374"/>
                      </a:lnTo>
                      <a:lnTo>
                        <a:pt x="3626" y="374"/>
                      </a:lnTo>
                      <a:lnTo>
                        <a:pt x="3610" y="341"/>
                      </a:lnTo>
                      <a:lnTo>
                        <a:pt x="3596" y="308"/>
                      </a:lnTo>
                      <a:lnTo>
                        <a:pt x="3584" y="275"/>
                      </a:lnTo>
                      <a:lnTo>
                        <a:pt x="3577" y="242"/>
                      </a:lnTo>
                      <a:lnTo>
                        <a:pt x="3557" y="242"/>
                      </a:lnTo>
                      <a:lnTo>
                        <a:pt x="3557" y="242"/>
                      </a:lnTo>
                      <a:lnTo>
                        <a:pt x="3548" y="263"/>
                      </a:lnTo>
                      <a:lnTo>
                        <a:pt x="3541" y="282"/>
                      </a:lnTo>
                      <a:lnTo>
                        <a:pt x="3529" y="318"/>
                      </a:lnTo>
                      <a:lnTo>
                        <a:pt x="3529" y="318"/>
                      </a:lnTo>
                      <a:lnTo>
                        <a:pt x="3520" y="299"/>
                      </a:lnTo>
                      <a:lnTo>
                        <a:pt x="3508" y="279"/>
                      </a:lnTo>
                      <a:lnTo>
                        <a:pt x="3496" y="258"/>
                      </a:lnTo>
                      <a:lnTo>
                        <a:pt x="3480" y="235"/>
                      </a:lnTo>
                      <a:lnTo>
                        <a:pt x="3446" y="190"/>
                      </a:lnTo>
                      <a:lnTo>
                        <a:pt x="3408" y="144"/>
                      </a:lnTo>
                      <a:lnTo>
                        <a:pt x="3366" y="100"/>
                      </a:lnTo>
                      <a:lnTo>
                        <a:pt x="3325" y="62"/>
                      </a:lnTo>
                      <a:lnTo>
                        <a:pt x="3304" y="45"/>
                      </a:lnTo>
                      <a:lnTo>
                        <a:pt x="3283" y="29"/>
                      </a:lnTo>
                      <a:lnTo>
                        <a:pt x="3264" y="17"/>
                      </a:lnTo>
                      <a:lnTo>
                        <a:pt x="3245" y="7"/>
                      </a:lnTo>
                      <a:lnTo>
                        <a:pt x="3245" y="90"/>
                      </a:lnTo>
                      <a:lnTo>
                        <a:pt x="3245" y="90"/>
                      </a:lnTo>
                      <a:lnTo>
                        <a:pt x="3247" y="97"/>
                      </a:lnTo>
                      <a:lnTo>
                        <a:pt x="3250" y="107"/>
                      </a:lnTo>
                      <a:lnTo>
                        <a:pt x="3262" y="135"/>
                      </a:lnTo>
                      <a:lnTo>
                        <a:pt x="3275" y="163"/>
                      </a:lnTo>
                      <a:lnTo>
                        <a:pt x="3278" y="173"/>
                      </a:lnTo>
                      <a:lnTo>
                        <a:pt x="3280" y="180"/>
                      </a:lnTo>
                      <a:lnTo>
                        <a:pt x="3280" y="180"/>
                      </a:lnTo>
                      <a:lnTo>
                        <a:pt x="3280" y="178"/>
                      </a:lnTo>
                      <a:lnTo>
                        <a:pt x="3278" y="176"/>
                      </a:lnTo>
                      <a:lnTo>
                        <a:pt x="3271" y="175"/>
                      </a:lnTo>
                      <a:lnTo>
                        <a:pt x="3264" y="173"/>
                      </a:lnTo>
                      <a:lnTo>
                        <a:pt x="3254" y="173"/>
                      </a:lnTo>
                      <a:lnTo>
                        <a:pt x="3230" y="175"/>
                      </a:lnTo>
                      <a:lnTo>
                        <a:pt x="3219" y="175"/>
                      </a:lnTo>
                      <a:lnTo>
                        <a:pt x="3211" y="173"/>
                      </a:lnTo>
                      <a:lnTo>
                        <a:pt x="3079" y="173"/>
                      </a:lnTo>
                      <a:lnTo>
                        <a:pt x="3079" y="173"/>
                      </a:lnTo>
                      <a:lnTo>
                        <a:pt x="3112" y="197"/>
                      </a:lnTo>
                      <a:lnTo>
                        <a:pt x="3145" y="220"/>
                      </a:lnTo>
                      <a:lnTo>
                        <a:pt x="3211" y="263"/>
                      </a:lnTo>
                      <a:lnTo>
                        <a:pt x="3211" y="263"/>
                      </a:lnTo>
                      <a:lnTo>
                        <a:pt x="3228" y="275"/>
                      </a:lnTo>
                      <a:lnTo>
                        <a:pt x="3245" y="291"/>
                      </a:lnTo>
                      <a:lnTo>
                        <a:pt x="3264" y="306"/>
                      </a:lnTo>
                      <a:lnTo>
                        <a:pt x="3281" y="323"/>
                      </a:lnTo>
                      <a:lnTo>
                        <a:pt x="3297" y="341"/>
                      </a:lnTo>
                      <a:lnTo>
                        <a:pt x="3309" y="358"/>
                      </a:lnTo>
                      <a:lnTo>
                        <a:pt x="3318" y="370"/>
                      </a:lnTo>
                      <a:lnTo>
                        <a:pt x="3321" y="375"/>
                      </a:lnTo>
                      <a:lnTo>
                        <a:pt x="3321" y="381"/>
                      </a:lnTo>
                      <a:lnTo>
                        <a:pt x="3321" y="381"/>
                      </a:lnTo>
                      <a:lnTo>
                        <a:pt x="3320" y="389"/>
                      </a:lnTo>
                      <a:lnTo>
                        <a:pt x="3318" y="393"/>
                      </a:lnTo>
                      <a:lnTo>
                        <a:pt x="3313" y="394"/>
                      </a:lnTo>
                      <a:lnTo>
                        <a:pt x="3307" y="394"/>
                      </a:lnTo>
                      <a:lnTo>
                        <a:pt x="3307" y="415"/>
                      </a:lnTo>
                      <a:lnTo>
                        <a:pt x="3307" y="415"/>
                      </a:lnTo>
                      <a:lnTo>
                        <a:pt x="3351" y="448"/>
                      </a:lnTo>
                      <a:lnTo>
                        <a:pt x="3394" y="486"/>
                      </a:lnTo>
                      <a:lnTo>
                        <a:pt x="3435" y="526"/>
                      </a:lnTo>
                      <a:lnTo>
                        <a:pt x="3473" y="567"/>
                      </a:lnTo>
                      <a:lnTo>
                        <a:pt x="3473" y="567"/>
                      </a:lnTo>
                      <a:lnTo>
                        <a:pt x="3470" y="569"/>
                      </a:lnTo>
                      <a:lnTo>
                        <a:pt x="3467" y="569"/>
                      </a:lnTo>
                      <a:lnTo>
                        <a:pt x="3461" y="569"/>
                      </a:lnTo>
                      <a:lnTo>
                        <a:pt x="3458" y="569"/>
                      </a:lnTo>
                      <a:lnTo>
                        <a:pt x="3454" y="571"/>
                      </a:lnTo>
                      <a:lnTo>
                        <a:pt x="3453" y="574"/>
                      </a:lnTo>
                      <a:lnTo>
                        <a:pt x="3453" y="581"/>
                      </a:lnTo>
                      <a:lnTo>
                        <a:pt x="3453" y="581"/>
                      </a:lnTo>
                      <a:lnTo>
                        <a:pt x="3454" y="586"/>
                      </a:lnTo>
                      <a:lnTo>
                        <a:pt x="3458" y="593"/>
                      </a:lnTo>
                      <a:lnTo>
                        <a:pt x="3470" y="609"/>
                      </a:lnTo>
                      <a:lnTo>
                        <a:pt x="3486" y="626"/>
                      </a:lnTo>
                      <a:lnTo>
                        <a:pt x="3501" y="643"/>
                      </a:lnTo>
                      <a:lnTo>
                        <a:pt x="3501" y="643"/>
                      </a:lnTo>
                      <a:lnTo>
                        <a:pt x="3499" y="645"/>
                      </a:lnTo>
                      <a:lnTo>
                        <a:pt x="3496" y="645"/>
                      </a:lnTo>
                      <a:lnTo>
                        <a:pt x="3493" y="645"/>
                      </a:lnTo>
                      <a:lnTo>
                        <a:pt x="3489" y="645"/>
                      </a:lnTo>
                      <a:lnTo>
                        <a:pt x="3489" y="647"/>
                      </a:lnTo>
                      <a:lnTo>
                        <a:pt x="3487" y="657"/>
                      </a:lnTo>
                      <a:lnTo>
                        <a:pt x="3487" y="657"/>
                      </a:lnTo>
                      <a:lnTo>
                        <a:pt x="3489" y="662"/>
                      </a:lnTo>
                      <a:lnTo>
                        <a:pt x="3493" y="669"/>
                      </a:lnTo>
                      <a:lnTo>
                        <a:pt x="3503" y="685"/>
                      </a:lnTo>
                      <a:lnTo>
                        <a:pt x="3513" y="700"/>
                      </a:lnTo>
                      <a:lnTo>
                        <a:pt x="3522" y="713"/>
                      </a:lnTo>
                      <a:lnTo>
                        <a:pt x="3522" y="713"/>
                      </a:lnTo>
                      <a:lnTo>
                        <a:pt x="3513" y="718"/>
                      </a:lnTo>
                      <a:lnTo>
                        <a:pt x="3506" y="723"/>
                      </a:lnTo>
                      <a:lnTo>
                        <a:pt x="3503" y="728"/>
                      </a:lnTo>
                      <a:lnTo>
                        <a:pt x="3501" y="733"/>
                      </a:lnTo>
                      <a:lnTo>
                        <a:pt x="3501" y="733"/>
                      </a:lnTo>
                      <a:lnTo>
                        <a:pt x="3525" y="758"/>
                      </a:lnTo>
                      <a:lnTo>
                        <a:pt x="3536" y="770"/>
                      </a:lnTo>
                      <a:lnTo>
                        <a:pt x="3543" y="782"/>
                      </a:lnTo>
                      <a:lnTo>
                        <a:pt x="3543" y="782"/>
                      </a:lnTo>
                      <a:lnTo>
                        <a:pt x="3537" y="783"/>
                      </a:lnTo>
                      <a:lnTo>
                        <a:pt x="3532" y="783"/>
                      </a:lnTo>
                      <a:lnTo>
                        <a:pt x="3522" y="780"/>
                      </a:lnTo>
                      <a:lnTo>
                        <a:pt x="3501" y="768"/>
                      </a:lnTo>
                      <a:lnTo>
                        <a:pt x="3487" y="768"/>
                      </a:lnTo>
                      <a:lnTo>
                        <a:pt x="3487" y="816"/>
                      </a:lnTo>
                      <a:lnTo>
                        <a:pt x="3487" y="816"/>
                      </a:lnTo>
                      <a:lnTo>
                        <a:pt x="3489" y="823"/>
                      </a:lnTo>
                      <a:lnTo>
                        <a:pt x="3493" y="830"/>
                      </a:lnTo>
                      <a:lnTo>
                        <a:pt x="3505" y="851"/>
                      </a:lnTo>
                      <a:lnTo>
                        <a:pt x="3517" y="870"/>
                      </a:lnTo>
                      <a:lnTo>
                        <a:pt x="3520" y="879"/>
                      </a:lnTo>
                      <a:lnTo>
                        <a:pt x="3522" y="886"/>
                      </a:lnTo>
                      <a:lnTo>
                        <a:pt x="3522" y="886"/>
                      </a:lnTo>
                      <a:lnTo>
                        <a:pt x="3522" y="891"/>
                      </a:lnTo>
                      <a:lnTo>
                        <a:pt x="3520" y="894"/>
                      </a:lnTo>
                      <a:lnTo>
                        <a:pt x="3517" y="896"/>
                      </a:lnTo>
                      <a:lnTo>
                        <a:pt x="3515" y="896"/>
                      </a:lnTo>
                      <a:lnTo>
                        <a:pt x="3513" y="896"/>
                      </a:lnTo>
                      <a:lnTo>
                        <a:pt x="3510" y="898"/>
                      </a:lnTo>
                      <a:lnTo>
                        <a:pt x="3508" y="901"/>
                      </a:lnTo>
                      <a:lnTo>
                        <a:pt x="3508" y="906"/>
                      </a:lnTo>
                      <a:lnTo>
                        <a:pt x="3508" y="906"/>
                      </a:lnTo>
                      <a:lnTo>
                        <a:pt x="3510" y="911"/>
                      </a:lnTo>
                      <a:lnTo>
                        <a:pt x="3512" y="918"/>
                      </a:lnTo>
                      <a:lnTo>
                        <a:pt x="3520" y="934"/>
                      </a:lnTo>
                      <a:lnTo>
                        <a:pt x="3536" y="962"/>
                      </a:lnTo>
                      <a:lnTo>
                        <a:pt x="3536" y="989"/>
                      </a:lnTo>
                      <a:lnTo>
                        <a:pt x="3536" y="989"/>
                      </a:lnTo>
                      <a:lnTo>
                        <a:pt x="3548" y="998"/>
                      </a:lnTo>
                      <a:lnTo>
                        <a:pt x="3558" y="1007"/>
                      </a:lnTo>
                      <a:lnTo>
                        <a:pt x="3563" y="1012"/>
                      </a:lnTo>
                      <a:lnTo>
                        <a:pt x="3567" y="1017"/>
                      </a:lnTo>
                      <a:lnTo>
                        <a:pt x="3569" y="1024"/>
                      </a:lnTo>
                      <a:lnTo>
                        <a:pt x="3570" y="1031"/>
                      </a:lnTo>
                      <a:lnTo>
                        <a:pt x="3570" y="1031"/>
                      </a:lnTo>
                      <a:lnTo>
                        <a:pt x="3570" y="1034"/>
                      </a:lnTo>
                      <a:lnTo>
                        <a:pt x="3569" y="1036"/>
                      </a:lnTo>
                      <a:lnTo>
                        <a:pt x="3563" y="1034"/>
                      </a:lnTo>
                      <a:lnTo>
                        <a:pt x="3562" y="1034"/>
                      </a:lnTo>
                      <a:lnTo>
                        <a:pt x="3558" y="1036"/>
                      </a:lnTo>
                      <a:lnTo>
                        <a:pt x="3557" y="1039"/>
                      </a:lnTo>
                      <a:lnTo>
                        <a:pt x="3557" y="1045"/>
                      </a:lnTo>
                      <a:lnTo>
                        <a:pt x="3557" y="1045"/>
                      </a:lnTo>
                      <a:lnTo>
                        <a:pt x="3558" y="1050"/>
                      </a:lnTo>
                      <a:lnTo>
                        <a:pt x="3560" y="1057"/>
                      </a:lnTo>
                      <a:lnTo>
                        <a:pt x="3569" y="1069"/>
                      </a:lnTo>
                      <a:lnTo>
                        <a:pt x="3581" y="1081"/>
                      </a:lnTo>
                      <a:lnTo>
                        <a:pt x="3591" y="1093"/>
                      </a:lnTo>
                      <a:lnTo>
                        <a:pt x="3570" y="1114"/>
                      </a:lnTo>
                      <a:lnTo>
                        <a:pt x="3570" y="1114"/>
                      </a:lnTo>
                      <a:lnTo>
                        <a:pt x="3555" y="1105"/>
                      </a:lnTo>
                      <a:lnTo>
                        <a:pt x="3541" y="1098"/>
                      </a:lnTo>
                      <a:lnTo>
                        <a:pt x="3527" y="1095"/>
                      </a:lnTo>
                      <a:lnTo>
                        <a:pt x="3515" y="1093"/>
                      </a:lnTo>
                      <a:lnTo>
                        <a:pt x="3515" y="1093"/>
                      </a:lnTo>
                      <a:lnTo>
                        <a:pt x="3537" y="1159"/>
                      </a:lnTo>
                      <a:lnTo>
                        <a:pt x="3560" y="1231"/>
                      </a:lnTo>
                      <a:lnTo>
                        <a:pt x="3577" y="1294"/>
                      </a:lnTo>
                      <a:lnTo>
                        <a:pt x="3582" y="1316"/>
                      </a:lnTo>
                      <a:lnTo>
                        <a:pt x="3584" y="1328"/>
                      </a:lnTo>
                      <a:lnTo>
                        <a:pt x="3584" y="1328"/>
                      </a:lnTo>
                      <a:lnTo>
                        <a:pt x="3582" y="1342"/>
                      </a:lnTo>
                      <a:lnTo>
                        <a:pt x="3577" y="1363"/>
                      </a:lnTo>
                      <a:lnTo>
                        <a:pt x="3572" y="1382"/>
                      </a:lnTo>
                      <a:lnTo>
                        <a:pt x="3570" y="1397"/>
                      </a:lnTo>
                      <a:lnTo>
                        <a:pt x="3570" y="1397"/>
                      </a:lnTo>
                      <a:lnTo>
                        <a:pt x="3574" y="1425"/>
                      </a:lnTo>
                      <a:lnTo>
                        <a:pt x="3584" y="1467"/>
                      </a:lnTo>
                      <a:lnTo>
                        <a:pt x="3596" y="1517"/>
                      </a:lnTo>
                      <a:lnTo>
                        <a:pt x="3612" y="1563"/>
                      </a:lnTo>
                      <a:lnTo>
                        <a:pt x="3612" y="1563"/>
                      </a:lnTo>
                      <a:lnTo>
                        <a:pt x="3619" y="1570"/>
                      </a:lnTo>
                      <a:lnTo>
                        <a:pt x="3626" y="1577"/>
                      </a:lnTo>
                      <a:lnTo>
                        <a:pt x="3631" y="1588"/>
                      </a:lnTo>
                      <a:lnTo>
                        <a:pt x="3633" y="1593"/>
                      </a:lnTo>
                      <a:lnTo>
                        <a:pt x="3633" y="1598"/>
                      </a:lnTo>
                      <a:lnTo>
                        <a:pt x="3633" y="1598"/>
                      </a:lnTo>
                      <a:lnTo>
                        <a:pt x="3631" y="1605"/>
                      </a:lnTo>
                      <a:lnTo>
                        <a:pt x="3627" y="1608"/>
                      </a:lnTo>
                      <a:lnTo>
                        <a:pt x="3624" y="1610"/>
                      </a:lnTo>
                      <a:lnTo>
                        <a:pt x="3619" y="1608"/>
                      </a:lnTo>
                      <a:lnTo>
                        <a:pt x="3607" y="1607"/>
                      </a:lnTo>
                      <a:lnTo>
                        <a:pt x="3598" y="1605"/>
                      </a:lnTo>
                      <a:lnTo>
                        <a:pt x="3598" y="1605"/>
                      </a:lnTo>
                      <a:lnTo>
                        <a:pt x="3598" y="1610"/>
                      </a:lnTo>
                      <a:lnTo>
                        <a:pt x="3600" y="1615"/>
                      </a:lnTo>
                      <a:lnTo>
                        <a:pt x="3605" y="1626"/>
                      </a:lnTo>
                      <a:lnTo>
                        <a:pt x="3610" y="1640"/>
                      </a:lnTo>
                      <a:lnTo>
                        <a:pt x="3612" y="1646"/>
                      </a:lnTo>
                      <a:lnTo>
                        <a:pt x="3612" y="1653"/>
                      </a:lnTo>
                      <a:lnTo>
                        <a:pt x="3612" y="1653"/>
                      </a:lnTo>
                      <a:lnTo>
                        <a:pt x="3610" y="1657"/>
                      </a:lnTo>
                      <a:lnTo>
                        <a:pt x="3608" y="1660"/>
                      </a:lnTo>
                      <a:lnTo>
                        <a:pt x="3601" y="1664"/>
                      </a:lnTo>
                      <a:lnTo>
                        <a:pt x="3595" y="1667"/>
                      </a:lnTo>
                      <a:lnTo>
                        <a:pt x="3593" y="1671"/>
                      </a:lnTo>
                      <a:lnTo>
                        <a:pt x="3591" y="1674"/>
                      </a:lnTo>
                      <a:lnTo>
                        <a:pt x="3591" y="1674"/>
                      </a:lnTo>
                      <a:lnTo>
                        <a:pt x="3591" y="1681"/>
                      </a:lnTo>
                      <a:lnTo>
                        <a:pt x="3593" y="1688"/>
                      </a:lnTo>
                      <a:lnTo>
                        <a:pt x="3598" y="1702"/>
                      </a:lnTo>
                      <a:lnTo>
                        <a:pt x="3603" y="1716"/>
                      </a:lnTo>
                      <a:lnTo>
                        <a:pt x="3605" y="1723"/>
                      </a:lnTo>
                      <a:lnTo>
                        <a:pt x="3605" y="1729"/>
                      </a:lnTo>
                      <a:lnTo>
                        <a:pt x="3605" y="1729"/>
                      </a:lnTo>
                      <a:lnTo>
                        <a:pt x="3603" y="1733"/>
                      </a:lnTo>
                      <a:lnTo>
                        <a:pt x="3601" y="1736"/>
                      </a:lnTo>
                      <a:lnTo>
                        <a:pt x="3595" y="1736"/>
                      </a:lnTo>
                      <a:lnTo>
                        <a:pt x="3591" y="1738"/>
                      </a:lnTo>
                      <a:lnTo>
                        <a:pt x="3588" y="1740"/>
                      </a:lnTo>
                      <a:lnTo>
                        <a:pt x="3586" y="1743"/>
                      </a:lnTo>
                      <a:lnTo>
                        <a:pt x="3584" y="1750"/>
                      </a:lnTo>
                      <a:lnTo>
                        <a:pt x="3584" y="1750"/>
                      </a:lnTo>
                      <a:lnTo>
                        <a:pt x="3586" y="1757"/>
                      </a:lnTo>
                      <a:lnTo>
                        <a:pt x="3588" y="1764"/>
                      </a:lnTo>
                      <a:lnTo>
                        <a:pt x="3595" y="1785"/>
                      </a:lnTo>
                      <a:lnTo>
                        <a:pt x="3601" y="1804"/>
                      </a:lnTo>
                      <a:lnTo>
                        <a:pt x="3603" y="1812"/>
                      </a:lnTo>
                      <a:lnTo>
                        <a:pt x="3605" y="1819"/>
                      </a:lnTo>
                      <a:lnTo>
                        <a:pt x="3605" y="1819"/>
                      </a:lnTo>
                      <a:lnTo>
                        <a:pt x="3603" y="1814"/>
                      </a:lnTo>
                      <a:lnTo>
                        <a:pt x="3600" y="1812"/>
                      </a:lnTo>
                      <a:lnTo>
                        <a:pt x="3596" y="1811"/>
                      </a:lnTo>
                      <a:lnTo>
                        <a:pt x="3589" y="1811"/>
                      </a:lnTo>
                      <a:lnTo>
                        <a:pt x="3570" y="1812"/>
                      </a:lnTo>
                      <a:lnTo>
                        <a:pt x="3570" y="1812"/>
                      </a:lnTo>
                      <a:lnTo>
                        <a:pt x="3576" y="1838"/>
                      </a:lnTo>
                      <a:lnTo>
                        <a:pt x="3581" y="1857"/>
                      </a:lnTo>
                      <a:lnTo>
                        <a:pt x="3582" y="1871"/>
                      </a:lnTo>
                      <a:lnTo>
                        <a:pt x="3584" y="1882"/>
                      </a:lnTo>
                      <a:lnTo>
                        <a:pt x="3584" y="1882"/>
                      </a:lnTo>
                      <a:lnTo>
                        <a:pt x="3584" y="1880"/>
                      </a:lnTo>
                      <a:lnTo>
                        <a:pt x="3582" y="1878"/>
                      </a:lnTo>
                      <a:lnTo>
                        <a:pt x="3576" y="1875"/>
                      </a:lnTo>
                      <a:lnTo>
                        <a:pt x="3565" y="1873"/>
                      </a:lnTo>
                      <a:lnTo>
                        <a:pt x="3555" y="1871"/>
                      </a:lnTo>
                      <a:lnTo>
                        <a:pt x="3529" y="1871"/>
                      </a:lnTo>
                      <a:lnTo>
                        <a:pt x="3517" y="1870"/>
                      </a:lnTo>
                      <a:lnTo>
                        <a:pt x="3508" y="1868"/>
                      </a:lnTo>
                      <a:lnTo>
                        <a:pt x="3508" y="1868"/>
                      </a:lnTo>
                      <a:lnTo>
                        <a:pt x="3520" y="1902"/>
                      </a:lnTo>
                      <a:lnTo>
                        <a:pt x="3534" y="1937"/>
                      </a:lnTo>
                      <a:lnTo>
                        <a:pt x="3544" y="1970"/>
                      </a:lnTo>
                      <a:lnTo>
                        <a:pt x="3548" y="1982"/>
                      </a:lnTo>
                      <a:lnTo>
                        <a:pt x="3550" y="1992"/>
                      </a:lnTo>
                      <a:lnTo>
                        <a:pt x="3550" y="1992"/>
                      </a:lnTo>
                      <a:lnTo>
                        <a:pt x="3548" y="1999"/>
                      </a:lnTo>
                      <a:lnTo>
                        <a:pt x="3544" y="2010"/>
                      </a:lnTo>
                      <a:lnTo>
                        <a:pt x="3529" y="2037"/>
                      </a:lnTo>
                      <a:lnTo>
                        <a:pt x="3484" y="2115"/>
                      </a:lnTo>
                      <a:lnTo>
                        <a:pt x="3460" y="2162"/>
                      </a:lnTo>
                      <a:lnTo>
                        <a:pt x="3449" y="2186"/>
                      </a:lnTo>
                      <a:lnTo>
                        <a:pt x="3439" y="2209"/>
                      </a:lnTo>
                      <a:lnTo>
                        <a:pt x="3430" y="2233"/>
                      </a:lnTo>
                      <a:lnTo>
                        <a:pt x="3423" y="2255"/>
                      </a:lnTo>
                      <a:lnTo>
                        <a:pt x="3420" y="2276"/>
                      </a:lnTo>
                      <a:lnTo>
                        <a:pt x="3418" y="2297"/>
                      </a:lnTo>
                      <a:lnTo>
                        <a:pt x="3418" y="2297"/>
                      </a:lnTo>
                      <a:lnTo>
                        <a:pt x="3416" y="2321"/>
                      </a:lnTo>
                      <a:lnTo>
                        <a:pt x="3415" y="2356"/>
                      </a:lnTo>
                      <a:lnTo>
                        <a:pt x="3404" y="2435"/>
                      </a:lnTo>
                      <a:lnTo>
                        <a:pt x="3404" y="2435"/>
                      </a:lnTo>
                      <a:lnTo>
                        <a:pt x="3401" y="2428"/>
                      </a:lnTo>
                      <a:lnTo>
                        <a:pt x="3397" y="2421"/>
                      </a:lnTo>
                      <a:lnTo>
                        <a:pt x="3392" y="2416"/>
                      </a:lnTo>
                      <a:lnTo>
                        <a:pt x="3389" y="2414"/>
                      </a:lnTo>
                      <a:lnTo>
                        <a:pt x="3384" y="2414"/>
                      </a:lnTo>
                      <a:lnTo>
                        <a:pt x="3384" y="2414"/>
                      </a:lnTo>
                      <a:lnTo>
                        <a:pt x="3373" y="2416"/>
                      </a:lnTo>
                      <a:lnTo>
                        <a:pt x="3370" y="2418"/>
                      </a:lnTo>
                      <a:lnTo>
                        <a:pt x="3370" y="2419"/>
                      </a:lnTo>
                      <a:lnTo>
                        <a:pt x="3370" y="2421"/>
                      </a:lnTo>
                      <a:lnTo>
                        <a:pt x="3370" y="2421"/>
                      </a:lnTo>
                      <a:lnTo>
                        <a:pt x="3368" y="2442"/>
                      </a:lnTo>
                      <a:lnTo>
                        <a:pt x="3366" y="2461"/>
                      </a:lnTo>
                      <a:lnTo>
                        <a:pt x="3361" y="2480"/>
                      </a:lnTo>
                      <a:lnTo>
                        <a:pt x="3356" y="2497"/>
                      </a:lnTo>
                      <a:lnTo>
                        <a:pt x="3356" y="2497"/>
                      </a:lnTo>
                      <a:lnTo>
                        <a:pt x="3354" y="2494"/>
                      </a:lnTo>
                      <a:lnTo>
                        <a:pt x="3352" y="2490"/>
                      </a:lnTo>
                      <a:lnTo>
                        <a:pt x="3352" y="2483"/>
                      </a:lnTo>
                      <a:lnTo>
                        <a:pt x="3351" y="2482"/>
                      </a:lnTo>
                      <a:lnTo>
                        <a:pt x="3349" y="2478"/>
                      </a:lnTo>
                      <a:lnTo>
                        <a:pt x="3345" y="2477"/>
                      </a:lnTo>
                      <a:lnTo>
                        <a:pt x="3342" y="2477"/>
                      </a:lnTo>
                      <a:lnTo>
                        <a:pt x="3342" y="2477"/>
                      </a:lnTo>
                      <a:lnTo>
                        <a:pt x="3332" y="2478"/>
                      </a:lnTo>
                      <a:lnTo>
                        <a:pt x="3328" y="2480"/>
                      </a:lnTo>
                      <a:lnTo>
                        <a:pt x="3328" y="2482"/>
                      </a:lnTo>
                      <a:lnTo>
                        <a:pt x="3328" y="2483"/>
                      </a:lnTo>
                      <a:lnTo>
                        <a:pt x="3328" y="2483"/>
                      </a:lnTo>
                      <a:lnTo>
                        <a:pt x="3328" y="2513"/>
                      </a:lnTo>
                      <a:lnTo>
                        <a:pt x="3325" y="2527"/>
                      </a:lnTo>
                      <a:lnTo>
                        <a:pt x="3321" y="2539"/>
                      </a:lnTo>
                      <a:lnTo>
                        <a:pt x="3321" y="2539"/>
                      </a:lnTo>
                      <a:lnTo>
                        <a:pt x="3306" y="2535"/>
                      </a:lnTo>
                      <a:lnTo>
                        <a:pt x="3300" y="2535"/>
                      </a:lnTo>
                      <a:lnTo>
                        <a:pt x="3297" y="2537"/>
                      </a:lnTo>
                      <a:lnTo>
                        <a:pt x="3295" y="2539"/>
                      </a:lnTo>
                      <a:lnTo>
                        <a:pt x="3294" y="2541"/>
                      </a:lnTo>
                      <a:lnTo>
                        <a:pt x="3294" y="2546"/>
                      </a:lnTo>
                      <a:lnTo>
                        <a:pt x="3294" y="2546"/>
                      </a:lnTo>
                      <a:lnTo>
                        <a:pt x="3288" y="2532"/>
                      </a:lnTo>
                      <a:lnTo>
                        <a:pt x="3285" y="2518"/>
                      </a:lnTo>
                      <a:lnTo>
                        <a:pt x="3283" y="2506"/>
                      </a:lnTo>
                      <a:lnTo>
                        <a:pt x="3285" y="2492"/>
                      </a:lnTo>
                      <a:lnTo>
                        <a:pt x="3285" y="2468"/>
                      </a:lnTo>
                      <a:lnTo>
                        <a:pt x="3283" y="2458"/>
                      </a:lnTo>
                      <a:lnTo>
                        <a:pt x="3280" y="2449"/>
                      </a:lnTo>
                      <a:lnTo>
                        <a:pt x="3280" y="2449"/>
                      </a:lnTo>
                      <a:lnTo>
                        <a:pt x="3254" y="2471"/>
                      </a:lnTo>
                      <a:lnTo>
                        <a:pt x="3233" y="2494"/>
                      </a:lnTo>
                      <a:lnTo>
                        <a:pt x="3217" y="2516"/>
                      </a:lnTo>
                      <a:lnTo>
                        <a:pt x="3207" y="2539"/>
                      </a:lnTo>
                      <a:lnTo>
                        <a:pt x="3198" y="2563"/>
                      </a:lnTo>
                      <a:lnTo>
                        <a:pt x="3193" y="2586"/>
                      </a:lnTo>
                      <a:lnTo>
                        <a:pt x="3190" y="2610"/>
                      </a:lnTo>
                      <a:lnTo>
                        <a:pt x="3190" y="2636"/>
                      </a:lnTo>
                      <a:lnTo>
                        <a:pt x="3190" y="2719"/>
                      </a:lnTo>
                      <a:lnTo>
                        <a:pt x="3190" y="2719"/>
                      </a:lnTo>
                      <a:lnTo>
                        <a:pt x="3171" y="2717"/>
                      </a:lnTo>
                      <a:lnTo>
                        <a:pt x="3150" y="2717"/>
                      </a:lnTo>
                      <a:lnTo>
                        <a:pt x="3131" y="2720"/>
                      </a:lnTo>
                      <a:lnTo>
                        <a:pt x="3110" y="2724"/>
                      </a:lnTo>
                      <a:lnTo>
                        <a:pt x="3091" y="2729"/>
                      </a:lnTo>
                      <a:lnTo>
                        <a:pt x="3070" y="2736"/>
                      </a:lnTo>
                      <a:lnTo>
                        <a:pt x="3032" y="2752"/>
                      </a:lnTo>
                      <a:lnTo>
                        <a:pt x="2993" y="2771"/>
                      </a:lnTo>
                      <a:lnTo>
                        <a:pt x="2953" y="2793"/>
                      </a:lnTo>
                      <a:lnTo>
                        <a:pt x="2878" y="2836"/>
                      </a:lnTo>
                      <a:lnTo>
                        <a:pt x="2878" y="2836"/>
                      </a:lnTo>
                      <a:lnTo>
                        <a:pt x="2870" y="2841"/>
                      </a:lnTo>
                      <a:lnTo>
                        <a:pt x="2861" y="2848"/>
                      </a:lnTo>
                      <a:lnTo>
                        <a:pt x="2854" y="2857"/>
                      </a:lnTo>
                      <a:lnTo>
                        <a:pt x="2851" y="2864"/>
                      </a:lnTo>
                      <a:lnTo>
                        <a:pt x="2842" y="2881"/>
                      </a:lnTo>
                      <a:lnTo>
                        <a:pt x="2837" y="2899"/>
                      </a:lnTo>
                      <a:lnTo>
                        <a:pt x="2837" y="2899"/>
                      </a:lnTo>
                      <a:lnTo>
                        <a:pt x="2833" y="2888"/>
                      </a:lnTo>
                      <a:lnTo>
                        <a:pt x="2832" y="2878"/>
                      </a:lnTo>
                      <a:lnTo>
                        <a:pt x="2830" y="2864"/>
                      </a:lnTo>
                      <a:lnTo>
                        <a:pt x="2830" y="2864"/>
                      </a:lnTo>
                      <a:lnTo>
                        <a:pt x="2807" y="2880"/>
                      </a:lnTo>
                      <a:lnTo>
                        <a:pt x="2787" y="2897"/>
                      </a:lnTo>
                      <a:lnTo>
                        <a:pt x="2749" y="2930"/>
                      </a:lnTo>
                      <a:lnTo>
                        <a:pt x="2730" y="2947"/>
                      </a:lnTo>
                      <a:lnTo>
                        <a:pt x="2711" y="2961"/>
                      </a:lnTo>
                      <a:lnTo>
                        <a:pt x="2692" y="2973"/>
                      </a:lnTo>
                      <a:lnTo>
                        <a:pt x="2671" y="2982"/>
                      </a:lnTo>
                      <a:lnTo>
                        <a:pt x="2671" y="2982"/>
                      </a:lnTo>
                      <a:lnTo>
                        <a:pt x="2678" y="2963"/>
                      </a:lnTo>
                      <a:lnTo>
                        <a:pt x="2685" y="2942"/>
                      </a:lnTo>
                      <a:lnTo>
                        <a:pt x="2697" y="2902"/>
                      </a:lnTo>
                      <a:lnTo>
                        <a:pt x="2704" y="2867"/>
                      </a:lnTo>
                      <a:lnTo>
                        <a:pt x="2705" y="2843"/>
                      </a:lnTo>
                      <a:lnTo>
                        <a:pt x="2705" y="2843"/>
                      </a:lnTo>
                      <a:lnTo>
                        <a:pt x="2704" y="2831"/>
                      </a:lnTo>
                      <a:lnTo>
                        <a:pt x="2702" y="2819"/>
                      </a:lnTo>
                      <a:lnTo>
                        <a:pt x="2700" y="2807"/>
                      </a:lnTo>
                      <a:lnTo>
                        <a:pt x="2699" y="2795"/>
                      </a:lnTo>
                      <a:lnTo>
                        <a:pt x="2699" y="2795"/>
                      </a:lnTo>
                      <a:lnTo>
                        <a:pt x="2655" y="2824"/>
                      </a:lnTo>
                      <a:lnTo>
                        <a:pt x="2612" y="2855"/>
                      </a:lnTo>
                      <a:lnTo>
                        <a:pt x="2572" y="2888"/>
                      </a:lnTo>
                      <a:lnTo>
                        <a:pt x="2536" y="2921"/>
                      </a:lnTo>
                      <a:lnTo>
                        <a:pt x="2520" y="2938"/>
                      </a:lnTo>
                      <a:lnTo>
                        <a:pt x="2505" y="2956"/>
                      </a:lnTo>
                      <a:lnTo>
                        <a:pt x="2493" y="2973"/>
                      </a:lnTo>
                      <a:lnTo>
                        <a:pt x="2481" y="2988"/>
                      </a:lnTo>
                      <a:lnTo>
                        <a:pt x="2472" y="3006"/>
                      </a:lnTo>
                      <a:lnTo>
                        <a:pt x="2463" y="3023"/>
                      </a:lnTo>
                      <a:lnTo>
                        <a:pt x="2458" y="3040"/>
                      </a:lnTo>
                      <a:lnTo>
                        <a:pt x="2456" y="3058"/>
                      </a:lnTo>
                      <a:lnTo>
                        <a:pt x="2456" y="3058"/>
                      </a:lnTo>
                      <a:lnTo>
                        <a:pt x="2448" y="3044"/>
                      </a:lnTo>
                      <a:lnTo>
                        <a:pt x="2437" y="3030"/>
                      </a:lnTo>
                      <a:lnTo>
                        <a:pt x="2425" y="3020"/>
                      </a:lnTo>
                      <a:lnTo>
                        <a:pt x="2415" y="3011"/>
                      </a:lnTo>
                      <a:lnTo>
                        <a:pt x="2403" y="3004"/>
                      </a:lnTo>
                      <a:lnTo>
                        <a:pt x="2391" y="2997"/>
                      </a:lnTo>
                      <a:lnTo>
                        <a:pt x="2379" y="2994"/>
                      </a:lnTo>
                      <a:lnTo>
                        <a:pt x="2368" y="2988"/>
                      </a:lnTo>
                      <a:lnTo>
                        <a:pt x="2344" y="2985"/>
                      </a:lnTo>
                      <a:lnTo>
                        <a:pt x="2321" y="2985"/>
                      </a:lnTo>
                      <a:lnTo>
                        <a:pt x="2301" y="2987"/>
                      </a:lnTo>
                      <a:lnTo>
                        <a:pt x="2283" y="2988"/>
                      </a:lnTo>
                      <a:lnTo>
                        <a:pt x="2283" y="2988"/>
                      </a:lnTo>
                      <a:lnTo>
                        <a:pt x="2247" y="2968"/>
                      </a:lnTo>
                      <a:lnTo>
                        <a:pt x="2233" y="2963"/>
                      </a:lnTo>
                      <a:lnTo>
                        <a:pt x="2223" y="2957"/>
                      </a:lnTo>
                      <a:lnTo>
                        <a:pt x="2212" y="2956"/>
                      </a:lnTo>
                      <a:lnTo>
                        <a:pt x="2202" y="2954"/>
                      </a:lnTo>
                      <a:lnTo>
                        <a:pt x="2173" y="2954"/>
                      </a:lnTo>
                      <a:lnTo>
                        <a:pt x="2173" y="2954"/>
                      </a:lnTo>
                      <a:lnTo>
                        <a:pt x="2157" y="2956"/>
                      </a:lnTo>
                      <a:lnTo>
                        <a:pt x="2138" y="2961"/>
                      </a:lnTo>
                      <a:lnTo>
                        <a:pt x="2116" y="2966"/>
                      </a:lnTo>
                      <a:lnTo>
                        <a:pt x="2097" y="2968"/>
                      </a:lnTo>
                      <a:lnTo>
                        <a:pt x="2097" y="2968"/>
                      </a:lnTo>
                      <a:lnTo>
                        <a:pt x="2083" y="2966"/>
                      </a:lnTo>
                      <a:lnTo>
                        <a:pt x="2065" y="2961"/>
                      </a:lnTo>
                      <a:lnTo>
                        <a:pt x="2045" y="2956"/>
                      </a:lnTo>
                      <a:lnTo>
                        <a:pt x="2027" y="2954"/>
                      </a:lnTo>
                      <a:lnTo>
                        <a:pt x="2027" y="2954"/>
                      </a:lnTo>
                      <a:lnTo>
                        <a:pt x="2014" y="2954"/>
                      </a:lnTo>
                      <a:lnTo>
                        <a:pt x="2000" y="2956"/>
                      </a:lnTo>
                      <a:lnTo>
                        <a:pt x="1989" y="2959"/>
                      </a:lnTo>
                      <a:lnTo>
                        <a:pt x="1977" y="2963"/>
                      </a:lnTo>
                      <a:lnTo>
                        <a:pt x="1951" y="2975"/>
                      </a:lnTo>
                      <a:lnTo>
                        <a:pt x="1917" y="2988"/>
                      </a:lnTo>
                      <a:lnTo>
                        <a:pt x="1917" y="2988"/>
                      </a:lnTo>
                      <a:lnTo>
                        <a:pt x="1892" y="2985"/>
                      </a:lnTo>
                      <a:lnTo>
                        <a:pt x="1868" y="2985"/>
                      </a:lnTo>
                      <a:lnTo>
                        <a:pt x="1844" y="2988"/>
                      </a:lnTo>
                      <a:lnTo>
                        <a:pt x="1820" y="2994"/>
                      </a:lnTo>
                      <a:lnTo>
                        <a:pt x="1797" y="3004"/>
                      </a:lnTo>
                      <a:lnTo>
                        <a:pt x="1787" y="3011"/>
                      </a:lnTo>
                      <a:lnTo>
                        <a:pt x="1777" y="3018"/>
                      </a:lnTo>
                      <a:lnTo>
                        <a:pt x="1768" y="3027"/>
                      </a:lnTo>
                      <a:lnTo>
                        <a:pt x="1759" y="3037"/>
                      </a:lnTo>
                      <a:lnTo>
                        <a:pt x="1751" y="3047"/>
                      </a:lnTo>
                      <a:lnTo>
                        <a:pt x="1744" y="3058"/>
                      </a:lnTo>
                      <a:lnTo>
                        <a:pt x="1744" y="3058"/>
                      </a:lnTo>
                      <a:lnTo>
                        <a:pt x="1740" y="3037"/>
                      </a:lnTo>
                      <a:lnTo>
                        <a:pt x="1732" y="3016"/>
                      </a:lnTo>
                      <a:lnTo>
                        <a:pt x="1721" y="2997"/>
                      </a:lnTo>
                      <a:lnTo>
                        <a:pt x="1709" y="2976"/>
                      </a:lnTo>
                      <a:lnTo>
                        <a:pt x="1693" y="2957"/>
                      </a:lnTo>
                      <a:lnTo>
                        <a:pt x="1678" y="2938"/>
                      </a:lnTo>
                      <a:lnTo>
                        <a:pt x="1659" y="2919"/>
                      </a:lnTo>
                      <a:lnTo>
                        <a:pt x="1642" y="2902"/>
                      </a:lnTo>
                      <a:lnTo>
                        <a:pt x="1602" y="2869"/>
                      </a:lnTo>
                      <a:lnTo>
                        <a:pt x="1564" y="2838"/>
                      </a:lnTo>
                      <a:lnTo>
                        <a:pt x="1529" y="2810"/>
                      </a:lnTo>
                      <a:lnTo>
                        <a:pt x="1501" y="2788"/>
                      </a:lnTo>
                      <a:lnTo>
                        <a:pt x="1501" y="2905"/>
                      </a:lnTo>
                      <a:lnTo>
                        <a:pt x="1501" y="2905"/>
                      </a:lnTo>
                      <a:lnTo>
                        <a:pt x="1503" y="2912"/>
                      </a:lnTo>
                      <a:lnTo>
                        <a:pt x="1505" y="2919"/>
                      </a:lnTo>
                      <a:lnTo>
                        <a:pt x="1514" y="2937"/>
                      </a:lnTo>
                      <a:lnTo>
                        <a:pt x="1526" y="2957"/>
                      </a:lnTo>
                      <a:lnTo>
                        <a:pt x="1536" y="2975"/>
                      </a:lnTo>
                      <a:lnTo>
                        <a:pt x="1536" y="2975"/>
                      </a:lnTo>
                      <a:lnTo>
                        <a:pt x="1526" y="2975"/>
                      </a:lnTo>
                      <a:lnTo>
                        <a:pt x="1514" y="2973"/>
                      </a:lnTo>
                      <a:lnTo>
                        <a:pt x="1501" y="2968"/>
                      </a:lnTo>
                      <a:lnTo>
                        <a:pt x="1489" y="2961"/>
                      </a:lnTo>
                      <a:lnTo>
                        <a:pt x="1465" y="2943"/>
                      </a:lnTo>
                      <a:lnTo>
                        <a:pt x="1441" y="2923"/>
                      </a:lnTo>
                      <a:lnTo>
                        <a:pt x="1417" y="2902"/>
                      </a:lnTo>
                      <a:lnTo>
                        <a:pt x="1398" y="2883"/>
                      </a:lnTo>
                      <a:lnTo>
                        <a:pt x="1380" y="2866"/>
                      </a:lnTo>
                      <a:lnTo>
                        <a:pt x="1370" y="2857"/>
                      </a:lnTo>
                      <a:lnTo>
                        <a:pt x="1370" y="2857"/>
                      </a:lnTo>
                      <a:lnTo>
                        <a:pt x="1370" y="2871"/>
                      </a:lnTo>
                      <a:lnTo>
                        <a:pt x="1367" y="2878"/>
                      </a:lnTo>
                      <a:lnTo>
                        <a:pt x="1363" y="2885"/>
                      </a:lnTo>
                      <a:lnTo>
                        <a:pt x="1363" y="2885"/>
                      </a:lnTo>
                      <a:lnTo>
                        <a:pt x="1346" y="2867"/>
                      </a:lnTo>
                      <a:lnTo>
                        <a:pt x="1329" y="2852"/>
                      </a:lnTo>
                      <a:lnTo>
                        <a:pt x="1311" y="2836"/>
                      </a:lnTo>
                      <a:lnTo>
                        <a:pt x="1294" y="2822"/>
                      </a:lnTo>
                      <a:lnTo>
                        <a:pt x="1258" y="2798"/>
                      </a:lnTo>
                      <a:lnTo>
                        <a:pt x="1221" y="2777"/>
                      </a:lnTo>
                      <a:lnTo>
                        <a:pt x="1185" y="2760"/>
                      </a:lnTo>
                      <a:lnTo>
                        <a:pt x="1149" y="2746"/>
                      </a:lnTo>
                      <a:lnTo>
                        <a:pt x="1079" y="2719"/>
                      </a:lnTo>
                      <a:lnTo>
                        <a:pt x="1079" y="2719"/>
                      </a:lnTo>
                      <a:lnTo>
                        <a:pt x="1071" y="2717"/>
                      </a:lnTo>
                      <a:lnTo>
                        <a:pt x="1062" y="2715"/>
                      </a:lnTo>
                      <a:lnTo>
                        <a:pt x="1045" y="2715"/>
                      </a:lnTo>
                      <a:lnTo>
                        <a:pt x="1028" y="2717"/>
                      </a:lnTo>
                      <a:lnTo>
                        <a:pt x="1010" y="2719"/>
                      </a:lnTo>
                      <a:lnTo>
                        <a:pt x="1010" y="2580"/>
                      </a:lnTo>
                      <a:lnTo>
                        <a:pt x="1010" y="2580"/>
                      </a:lnTo>
                      <a:lnTo>
                        <a:pt x="1008" y="2575"/>
                      </a:lnTo>
                      <a:lnTo>
                        <a:pt x="1007" y="2566"/>
                      </a:lnTo>
                      <a:lnTo>
                        <a:pt x="996" y="2549"/>
                      </a:lnTo>
                      <a:lnTo>
                        <a:pt x="983" y="2528"/>
                      </a:lnTo>
                      <a:lnTo>
                        <a:pt x="967" y="2506"/>
                      </a:lnTo>
                      <a:lnTo>
                        <a:pt x="948" y="2487"/>
                      </a:lnTo>
                      <a:lnTo>
                        <a:pt x="931" y="2468"/>
                      </a:lnTo>
                      <a:lnTo>
                        <a:pt x="917" y="2456"/>
                      </a:lnTo>
                      <a:lnTo>
                        <a:pt x="906" y="2449"/>
                      </a:lnTo>
                      <a:lnTo>
                        <a:pt x="906" y="2449"/>
                      </a:lnTo>
                      <a:lnTo>
                        <a:pt x="910" y="2477"/>
                      </a:lnTo>
                      <a:lnTo>
                        <a:pt x="912" y="2504"/>
                      </a:lnTo>
                      <a:lnTo>
                        <a:pt x="910" y="2532"/>
                      </a:lnTo>
                      <a:lnTo>
                        <a:pt x="906" y="2560"/>
                      </a:lnTo>
                      <a:lnTo>
                        <a:pt x="906" y="2560"/>
                      </a:lnTo>
                      <a:lnTo>
                        <a:pt x="903" y="2554"/>
                      </a:lnTo>
                      <a:lnTo>
                        <a:pt x="900" y="2551"/>
                      </a:lnTo>
                      <a:lnTo>
                        <a:pt x="893" y="2546"/>
                      </a:lnTo>
                      <a:lnTo>
                        <a:pt x="886" y="2542"/>
                      </a:lnTo>
                      <a:lnTo>
                        <a:pt x="879" y="2539"/>
                      </a:lnTo>
                      <a:lnTo>
                        <a:pt x="879" y="2539"/>
                      </a:lnTo>
                      <a:lnTo>
                        <a:pt x="877" y="2522"/>
                      </a:lnTo>
                      <a:lnTo>
                        <a:pt x="875" y="2504"/>
                      </a:lnTo>
                      <a:lnTo>
                        <a:pt x="874" y="2487"/>
                      </a:lnTo>
                      <a:lnTo>
                        <a:pt x="872" y="2470"/>
                      </a:lnTo>
                      <a:lnTo>
                        <a:pt x="872" y="2470"/>
                      </a:lnTo>
                      <a:lnTo>
                        <a:pt x="863" y="2477"/>
                      </a:lnTo>
                      <a:lnTo>
                        <a:pt x="856" y="2483"/>
                      </a:lnTo>
                      <a:lnTo>
                        <a:pt x="844" y="2497"/>
                      </a:lnTo>
                      <a:lnTo>
                        <a:pt x="844" y="2497"/>
                      </a:lnTo>
                      <a:lnTo>
                        <a:pt x="841" y="2477"/>
                      </a:lnTo>
                      <a:lnTo>
                        <a:pt x="837" y="2456"/>
                      </a:lnTo>
                      <a:lnTo>
                        <a:pt x="834" y="2435"/>
                      </a:lnTo>
                      <a:lnTo>
                        <a:pt x="830" y="2414"/>
                      </a:lnTo>
                      <a:lnTo>
                        <a:pt x="830" y="2414"/>
                      </a:lnTo>
                      <a:lnTo>
                        <a:pt x="823" y="2416"/>
                      </a:lnTo>
                      <a:lnTo>
                        <a:pt x="816" y="2418"/>
                      </a:lnTo>
                      <a:lnTo>
                        <a:pt x="810" y="2423"/>
                      </a:lnTo>
                      <a:lnTo>
                        <a:pt x="803" y="2428"/>
                      </a:lnTo>
                      <a:lnTo>
                        <a:pt x="803" y="2428"/>
                      </a:lnTo>
                      <a:lnTo>
                        <a:pt x="796" y="2385"/>
                      </a:lnTo>
                      <a:lnTo>
                        <a:pt x="789" y="2338"/>
                      </a:lnTo>
                      <a:lnTo>
                        <a:pt x="775" y="2255"/>
                      </a:lnTo>
                      <a:lnTo>
                        <a:pt x="775" y="2255"/>
                      </a:lnTo>
                      <a:lnTo>
                        <a:pt x="771" y="2238"/>
                      </a:lnTo>
                      <a:lnTo>
                        <a:pt x="766" y="2219"/>
                      </a:lnTo>
                      <a:lnTo>
                        <a:pt x="758" y="2200"/>
                      </a:lnTo>
                      <a:lnTo>
                        <a:pt x="749" y="2179"/>
                      </a:lnTo>
                      <a:lnTo>
                        <a:pt x="730" y="2138"/>
                      </a:lnTo>
                      <a:lnTo>
                        <a:pt x="707" y="2098"/>
                      </a:lnTo>
                      <a:lnTo>
                        <a:pt x="668" y="2029"/>
                      </a:lnTo>
                      <a:lnTo>
                        <a:pt x="656" y="2006"/>
                      </a:lnTo>
                      <a:lnTo>
                        <a:pt x="652" y="1998"/>
                      </a:lnTo>
                      <a:lnTo>
                        <a:pt x="650" y="1992"/>
                      </a:lnTo>
                      <a:lnTo>
                        <a:pt x="650" y="1992"/>
                      </a:lnTo>
                      <a:lnTo>
                        <a:pt x="652" y="1984"/>
                      </a:lnTo>
                      <a:lnTo>
                        <a:pt x="656" y="1972"/>
                      </a:lnTo>
                      <a:lnTo>
                        <a:pt x="666" y="1940"/>
                      </a:lnTo>
                      <a:lnTo>
                        <a:pt x="680" y="1904"/>
                      </a:lnTo>
                      <a:lnTo>
                        <a:pt x="692" y="1868"/>
                      </a:lnTo>
                      <a:lnTo>
                        <a:pt x="630" y="1889"/>
                      </a:lnTo>
                      <a:lnTo>
                        <a:pt x="630" y="1889"/>
                      </a:lnTo>
                      <a:lnTo>
                        <a:pt x="626" y="1878"/>
                      </a:lnTo>
                      <a:lnTo>
                        <a:pt x="624" y="1866"/>
                      </a:lnTo>
                      <a:lnTo>
                        <a:pt x="626" y="1856"/>
                      </a:lnTo>
                      <a:lnTo>
                        <a:pt x="628" y="1845"/>
                      </a:lnTo>
                      <a:lnTo>
                        <a:pt x="633" y="1826"/>
                      </a:lnTo>
                      <a:lnTo>
                        <a:pt x="637" y="1819"/>
                      </a:lnTo>
                      <a:lnTo>
                        <a:pt x="637" y="1812"/>
                      </a:lnTo>
                      <a:lnTo>
                        <a:pt x="637" y="1812"/>
                      </a:lnTo>
                      <a:lnTo>
                        <a:pt x="630" y="1814"/>
                      </a:lnTo>
                      <a:lnTo>
                        <a:pt x="623" y="1816"/>
                      </a:lnTo>
                      <a:lnTo>
                        <a:pt x="616" y="1821"/>
                      </a:lnTo>
                      <a:lnTo>
                        <a:pt x="609" y="1826"/>
                      </a:lnTo>
                      <a:lnTo>
                        <a:pt x="609" y="1826"/>
                      </a:lnTo>
                      <a:lnTo>
                        <a:pt x="611" y="1807"/>
                      </a:lnTo>
                      <a:lnTo>
                        <a:pt x="612" y="1788"/>
                      </a:lnTo>
                      <a:lnTo>
                        <a:pt x="614" y="1773"/>
                      </a:lnTo>
                      <a:lnTo>
                        <a:pt x="616" y="1757"/>
                      </a:lnTo>
                      <a:lnTo>
                        <a:pt x="616" y="1757"/>
                      </a:lnTo>
                      <a:lnTo>
                        <a:pt x="614" y="1754"/>
                      </a:lnTo>
                      <a:lnTo>
                        <a:pt x="612" y="1750"/>
                      </a:lnTo>
                      <a:lnTo>
                        <a:pt x="605" y="1747"/>
                      </a:lnTo>
                      <a:lnTo>
                        <a:pt x="599" y="1743"/>
                      </a:lnTo>
                      <a:lnTo>
                        <a:pt x="597" y="1740"/>
                      </a:lnTo>
                      <a:lnTo>
                        <a:pt x="595" y="1736"/>
                      </a:lnTo>
                      <a:lnTo>
                        <a:pt x="595" y="1736"/>
                      </a:lnTo>
                      <a:lnTo>
                        <a:pt x="595" y="1729"/>
                      </a:lnTo>
                      <a:lnTo>
                        <a:pt x="597" y="1723"/>
                      </a:lnTo>
                      <a:lnTo>
                        <a:pt x="602" y="1709"/>
                      </a:lnTo>
                      <a:lnTo>
                        <a:pt x="607" y="1695"/>
                      </a:lnTo>
                      <a:lnTo>
                        <a:pt x="609" y="1688"/>
                      </a:lnTo>
                      <a:lnTo>
                        <a:pt x="609" y="1681"/>
                      </a:lnTo>
                      <a:lnTo>
                        <a:pt x="609" y="1681"/>
                      </a:lnTo>
                      <a:lnTo>
                        <a:pt x="607" y="1676"/>
                      </a:lnTo>
                      <a:lnTo>
                        <a:pt x="605" y="1672"/>
                      </a:lnTo>
                      <a:lnTo>
                        <a:pt x="599" y="1667"/>
                      </a:lnTo>
                      <a:lnTo>
                        <a:pt x="592" y="1664"/>
                      </a:lnTo>
                      <a:lnTo>
                        <a:pt x="590" y="1662"/>
                      </a:lnTo>
                      <a:lnTo>
                        <a:pt x="588" y="1660"/>
                      </a:lnTo>
                      <a:lnTo>
                        <a:pt x="588" y="1660"/>
                      </a:lnTo>
                      <a:lnTo>
                        <a:pt x="590" y="1646"/>
                      </a:lnTo>
                      <a:lnTo>
                        <a:pt x="593" y="1634"/>
                      </a:lnTo>
                      <a:lnTo>
                        <a:pt x="597" y="1622"/>
                      </a:lnTo>
                      <a:lnTo>
                        <a:pt x="602" y="1605"/>
                      </a:lnTo>
                      <a:lnTo>
                        <a:pt x="602" y="1605"/>
                      </a:lnTo>
                      <a:lnTo>
                        <a:pt x="592" y="1607"/>
                      </a:lnTo>
                      <a:lnTo>
                        <a:pt x="583" y="1607"/>
                      </a:lnTo>
                      <a:lnTo>
                        <a:pt x="574" y="1608"/>
                      </a:lnTo>
                      <a:lnTo>
                        <a:pt x="571" y="1607"/>
                      </a:lnTo>
                      <a:lnTo>
                        <a:pt x="567" y="1605"/>
                      </a:lnTo>
                      <a:lnTo>
                        <a:pt x="567" y="1605"/>
                      </a:lnTo>
                      <a:lnTo>
                        <a:pt x="595" y="1544"/>
                      </a:lnTo>
                      <a:lnTo>
                        <a:pt x="605" y="1520"/>
                      </a:lnTo>
                      <a:lnTo>
                        <a:pt x="614" y="1496"/>
                      </a:lnTo>
                      <a:lnTo>
                        <a:pt x="621" y="1474"/>
                      </a:lnTo>
                      <a:lnTo>
                        <a:pt x="626" y="1449"/>
                      </a:lnTo>
                      <a:lnTo>
                        <a:pt x="628" y="1425"/>
                      </a:lnTo>
                      <a:lnTo>
                        <a:pt x="630" y="1397"/>
                      </a:lnTo>
                      <a:lnTo>
                        <a:pt x="630" y="1397"/>
                      </a:lnTo>
                      <a:lnTo>
                        <a:pt x="628" y="1378"/>
                      </a:lnTo>
                      <a:lnTo>
                        <a:pt x="623" y="1356"/>
                      </a:lnTo>
                      <a:lnTo>
                        <a:pt x="618" y="1337"/>
                      </a:lnTo>
                      <a:lnTo>
                        <a:pt x="616" y="1321"/>
                      </a:lnTo>
                      <a:lnTo>
                        <a:pt x="616" y="1321"/>
                      </a:lnTo>
                      <a:lnTo>
                        <a:pt x="618" y="1309"/>
                      </a:lnTo>
                      <a:lnTo>
                        <a:pt x="623" y="1288"/>
                      </a:lnTo>
                      <a:lnTo>
                        <a:pt x="640" y="1230"/>
                      </a:lnTo>
                      <a:lnTo>
                        <a:pt x="685" y="1093"/>
                      </a:lnTo>
                      <a:lnTo>
                        <a:pt x="685" y="1093"/>
                      </a:lnTo>
                      <a:lnTo>
                        <a:pt x="654" y="1103"/>
                      </a:lnTo>
                      <a:lnTo>
                        <a:pt x="638" y="1112"/>
                      </a:lnTo>
                      <a:lnTo>
                        <a:pt x="623" y="1121"/>
                      </a:lnTo>
                      <a:lnTo>
                        <a:pt x="602" y="1100"/>
                      </a:lnTo>
                      <a:lnTo>
                        <a:pt x="602" y="1100"/>
                      </a:lnTo>
                      <a:lnTo>
                        <a:pt x="618" y="1084"/>
                      </a:lnTo>
                      <a:lnTo>
                        <a:pt x="631" y="1069"/>
                      </a:lnTo>
                      <a:lnTo>
                        <a:pt x="640" y="1057"/>
                      </a:lnTo>
                      <a:lnTo>
                        <a:pt x="642" y="1050"/>
                      </a:lnTo>
                      <a:lnTo>
                        <a:pt x="643" y="1045"/>
                      </a:lnTo>
                      <a:lnTo>
                        <a:pt x="643" y="1045"/>
                      </a:lnTo>
                      <a:lnTo>
                        <a:pt x="643" y="1039"/>
                      </a:lnTo>
                      <a:lnTo>
                        <a:pt x="642" y="1036"/>
                      </a:lnTo>
                      <a:lnTo>
                        <a:pt x="638" y="1034"/>
                      </a:lnTo>
                      <a:lnTo>
                        <a:pt x="637" y="1034"/>
                      </a:lnTo>
                      <a:lnTo>
                        <a:pt x="631" y="1036"/>
                      </a:lnTo>
                      <a:lnTo>
                        <a:pt x="630" y="1034"/>
                      </a:lnTo>
                      <a:lnTo>
                        <a:pt x="630" y="1031"/>
                      </a:lnTo>
                      <a:lnTo>
                        <a:pt x="630" y="1031"/>
                      </a:lnTo>
                      <a:lnTo>
                        <a:pt x="631" y="1024"/>
                      </a:lnTo>
                      <a:lnTo>
                        <a:pt x="635" y="1017"/>
                      </a:lnTo>
                      <a:lnTo>
                        <a:pt x="640" y="1010"/>
                      </a:lnTo>
                      <a:lnTo>
                        <a:pt x="647" y="1003"/>
                      </a:lnTo>
                      <a:lnTo>
                        <a:pt x="659" y="993"/>
                      </a:lnTo>
                      <a:lnTo>
                        <a:pt x="663" y="988"/>
                      </a:lnTo>
                      <a:lnTo>
                        <a:pt x="664" y="982"/>
                      </a:lnTo>
                      <a:lnTo>
                        <a:pt x="664" y="982"/>
                      </a:lnTo>
                      <a:lnTo>
                        <a:pt x="664" y="977"/>
                      </a:lnTo>
                      <a:lnTo>
                        <a:pt x="663" y="974"/>
                      </a:lnTo>
                      <a:lnTo>
                        <a:pt x="659" y="972"/>
                      </a:lnTo>
                      <a:lnTo>
                        <a:pt x="657" y="972"/>
                      </a:lnTo>
                      <a:lnTo>
                        <a:pt x="652" y="974"/>
                      </a:lnTo>
                      <a:lnTo>
                        <a:pt x="650" y="972"/>
                      </a:lnTo>
                      <a:lnTo>
                        <a:pt x="650" y="969"/>
                      </a:lnTo>
                      <a:lnTo>
                        <a:pt x="650" y="969"/>
                      </a:lnTo>
                      <a:lnTo>
                        <a:pt x="652" y="960"/>
                      </a:lnTo>
                      <a:lnTo>
                        <a:pt x="657" y="953"/>
                      </a:lnTo>
                      <a:lnTo>
                        <a:pt x="671" y="937"/>
                      </a:lnTo>
                      <a:lnTo>
                        <a:pt x="685" y="922"/>
                      </a:lnTo>
                      <a:lnTo>
                        <a:pt x="690" y="913"/>
                      </a:lnTo>
                      <a:lnTo>
                        <a:pt x="692" y="906"/>
                      </a:lnTo>
                      <a:lnTo>
                        <a:pt x="692" y="906"/>
                      </a:lnTo>
                      <a:lnTo>
                        <a:pt x="692" y="903"/>
                      </a:lnTo>
                      <a:lnTo>
                        <a:pt x="690" y="899"/>
                      </a:lnTo>
                      <a:lnTo>
                        <a:pt x="685" y="899"/>
                      </a:lnTo>
                      <a:lnTo>
                        <a:pt x="680" y="898"/>
                      </a:lnTo>
                      <a:lnTo>
                        <a:pt x="678" y="896"/>
                      </a:lnTo>
                      <a:lnTo>
                        <a:pt x="678" y="892"/>
                      </a:lnTo>
                      <a:lnTo>
                        <a:pt x="678" y="892"/>
                      </a:lnTo>
                      <a:lnTo>
                        <a:pt x="680" y="884"/>
                      </a:lnTo>
                      <a:lnTo>
                        <a:pt x="683" y="872"/>
                      </a:lnTo>
                      <a:lnTo>
                        <a:pt x="697" y="844"/>
                      </a:lnTo>
                      <a:lnTo>
                        <a:pt x="711" y="813"/>
                      </a:lnTo>
                      <a:lnTo>
                        <a:pt x="716" y="797"/>
                      </a:lnTo>
                      <a:lnTo>
                        <a:pt x="720" y="782"/>
                      </a:lnTo>
                      <a:lnTo>
                        <a:pt x="720" y="761"/>
                      </a:lnTo>
                      <a:lnTo>
                        <a:pt x="720" y="761"/>
                      </a:lnTo>
                      <a:lnTo>
                        <a:pt x="714" y="761"/>
                      </a:lnTo>
                      <a:lnTo>
                        <a:pt x="707" y="763"/>
                      </a:lnTo>
                      <a:lnTo>
                        <a:pt x="695" y="770"/>
                      </a:lnTo>
                      <a:lnTo>
                        <a:pt x="664" y="789"/>
                      </a:lnTo>
                      <a:lnTo>
                        <a:pt x="664" y="789"/>
                      </a:lnTo>
                      <a:lnTo>
                        <a:pt x="668" y="775"/>
                      </a:lnTo>
                      <a:lnTo>
                        <a:pt x="671" y="763"/>
                      </a:lnTo>
                      <a:lnTo>
                        <a:pt x="675" y="754"/>
                      </a:lnTo>
                      <a:lnTo>
                        <a:pt x="680" y="745"/>
                      </a:lnTo>
                      <a:lnTo>
                        <a:pt x="688" y="733"/>
                      </a:lnTo>
                      <a:lnTo>
                        <a:pt x="699" y="720"/>
                      </a:lnTo>
                      <a:lnTo>
                        <a:pt x="699" y="720"/>
                      </a:lnTo>
                      <a:lnTo>
                        <a:pt x="688" y="718"/>
                      </a:lnTo>
                      <a:lnTo>
                        <a:pt x="683" y="716"/>
                      </a:lnTo>
                      <a:lnTo>
                        <a:pt x="678" y="713"/>
                      </a:lnTo>
                      <a:lnTo>
                        <a:pt x="678" y="713"/>
                      </a:lnTo>
                      <a:lnTo>
                        <a:pt x="690" y="697"/>
                      </a:lnTo>
                      <a:lnTo>
                        <a:pt x="704" y="681"/>
                      </a:lnTo>
                      <a:lnTo>
                        <a:pt x="714" y="669"/>
                      </a:lnTo>
                      <a:lnTo>
                        <a:pt x="718" y="662"/>
                      </a:lnTo>
                      <a:lnTo>
                        <a:pt x="720" y="657"/>
                      </a:lnTo>
                      <a:lnTo>
                        <a:pt x="720" y="657"/>
                      </a:lnTo>
                      <a:lnTo>
                        <a:pt x="720" y="652"/>
                      </a:lnTo>
                      <a:lnTo>
                        <a:pt x="718" y="649"/>
                      </a:lnTo>
                      <a:lnTo>
                        <a:pt x="714" y="647"/>
                      </a:lnTo>
                      <a:lnTo>
                        <a:pt x="713" y="647"/>
                      </a:lnTo>
                      <a:lnTo>
                        <a:pt x="711" y="647"/>
                      </a:lnTo>
                      <a:lnTo>
                        <a:pt x="707" y="645"/>
                      </a:lnTo>
                      <a:lnTo>
                        <a:pt x="706" y="642"/>
                      </a:lnTo>
                      <a:lnTo>
                        <a:pt x="706" y="637"/>
                      </a:lnTo>
                      <a:lnTo>
                        <a:pt x="706" y="637"/>
                      </a:lnTo>
                      <a:lnTo>
                        <a:pt x="707" y="631"/>
                      </a:lnTo>
                      <a:lnTo>
                        <a:pt x="711" y="624"/>
                      </a:lnTo>
                      <a:lnTo>
                        <a:pt x="725" y="607"/>
                      </a:lnTo>
                      <a:lnTo>
                        <a:pt x="739" y="592"/>
                      </a:lnTo>
                      <a:lnTo>
                        <a:pt x="744" y="583"/>
                      </a:lnTo>
                      <a:lnTo>
                        <a:pt x="747" y="574"/>
                      </a:lnTo>
                      <a:lnTo>
                        <a:pt x="747" y="574"/>
                      </a:lnTo>
                      <a:lnTo>
                        <a:pt x="737" y="573"/>
                      </a:lnTo>
                      <a:lnTo>
                        <a:pt x="732" y="571"/>
                      </a:lnTo>
                      <a:lnTo>
                        <a:pt x="727" y="567"/>
                      </a:lnTo>
                      <a:lnTo>
                        <a:pt x="900" y="394"/>
                      </a:lnTo>
                      <a:lnTo>
                        <a:pt x="900" y="394"/>
                      </a:lnTo>
                      <a:lnTo>
                        <a:pt x="893" y="393"/>
                      </a:lnTo>
                      <a:lnTo>
                        <a:pt x="887" y="389"/>
                      </a:lnTo>
                      <a:lnTo>
                        <a:pt x="880" y="386"/>
                      </a:lnTo>
                      <a:lnTo>
                        <a:pt x="879" y="382"/>
                      </a:lnTo>
                      <a:lnTo>
                        <a:pt x="879" y="381"/>
                      </a:lnTo>
                      <a:lnTo>
                        <a:pt x="879" y="381"/>
                      </a:lnTo>
                      <a:lnTo>
                        <a:pt x="891" y="363"/>
                      </a:lnTo>
                      <a:lnTo>
                        <a:pt x="905" y="346"/>
                      </a:lnTo>
                      <a:lnTo>
                        <a:pt x="932" y="313"/>
                      </a:lnTo>
                      <a:lnTo>
                        <a:pt x="962" y="284"/>
                      </a:lnTo>
                      <a:lnTo>
                        <a:pt x="995" y="258"/>
                      </a:lnTo>
                      <a:lnTo>
                        <a:pt x="1026" y="235"/>
                      </a:lnTo>
                      <a:lnTo>
                        <a:pt x="1057" y="215"/>
                      </a:lnTo>
                      <a:lnTo>
                        <a:pt x="1086" y="199"/>
                      </a:lnTo>
                      <a:lnTo>
                        <a:pt x="1114" y="187"/>
                      </a:lnTo>
                      <a:lnTo>
                        <a:pt x="1114" y="187"/>
                      </a:lnTo>
                      <a:lnTo>
                        <a:pt x="1117" y="185"/>
                      </a:lnTo>
                      <a:lnTo>
                        <a:pt x="1121" y="182"/>
                      </a:lnTo>
                      <a:lnTo>
                        <a:pt x="1121" y="173"/>
                      </a:lnTo>
                      <a:lnTo>
                        <a:pt x="983" y="173"/>
                      </a:lnTo>
                      <a:lnTo>
                        <a:pt x="983" y="173"/>
                      </a:lnTo>
                      <a:lnTo>
                        <a:pt x="976" y="173"/>
                      </a:lnTo>
                      <a:lnTo>
                        <a:pt x="969" y="175"/>
                      </a:lnTo>
                      <a:lnTo>
                        <a:pt x="960" y="180"/>
                      </a:lnTo>
                      <a:lnTo>
                        <a:pt x="950" y="185"/>
                      </a:lnTo>
                      <a:lnTo>
                        <a:pt x="946" y="187"/>
                      </a:lnTo>
                      <a:lnTo>
                        <a:pt x="941" y="187"/>
                      </a:lnTo>
                      <a:lnTo>
                        <a:pt x="941" y="187"/>
                      </a:lnTo>
                      <a:lnTo>
                        <a:pt x="931" y="185"/>
                      </a:lnTo>
                      <a:lnTo>
                        <a:pt x="927" y="183"/>
                      </a:lnTo>
                      <a:lnTo>
                        <a:pt x="927" y="182"/>
                      </a:lnTo>
                      <a:lnTo>
                        <a:pt x="927" y="180"/>
                      </a:lnTo>
                      <a:lnTo>
                        <a:pt x="927" y="180"/>
                      </a:lnTo>
                      <a:lnTo>
                        <a:pt x="934" y="161"/>
                      </a:lnTo>
                      <a:lnTo>
                        <a:pt x="941" y="144"/>
                      </a:lnTo>
                      <a:lnTo>
                        <a:pt x="950" y="107"/>
                      </a:lnTo>
                      <a:lnTo>
                        <a:pt x="957" y="71"/>
                      </a:lnTo>
                      <a:lnTo>
                        <a:pt x="962" y="35"/>
                      </a:lnTo>
                      <a:lnTo>
                        <a:pt x="962" y="35"/>
                      </a:lnTo>
                      <a:close/>
                      <a:moveTo>
                        <a:pt x="1540" y="3359"/>
                      </a:moveTo>
                      <a:lnTo>
                        <a:pt x="1540" y="3359"/>
                      </a:lnTo>
                      <a:lnTo>
                        <a:pt x="1552" y="3359"/>
                      </a:lnTo>
                      <a:lnTo>
                        <a:pt x="1585" y="3360"/>
                      </a:lnTo>
                      <a:lnTo>
                        <a:pt x="1629" y="3364"/>
                      </a:lnTo>
                      <a:lnTo>
                        <a:pt x="1654" y="3367"/>
                      </a:lnTo>
                      <a:lnTo>
                        <a:pt x="1678" y="3372"/>
                      </a:lnTo>
                      <a:lnTo>
                        <a:pt x="1678" y="3372"/>
                      </a:lnTo>
                      <a:lnTo>
                        <a:pt x="1740" y="3388"/>
                      </a:lnTo>
                      <a:lnTo>
                        <a:pt x="1783" y="3398"/>
                      </a:lnTo>
                      <a:lnTo>
                        <a:pt x="1834" y="3409"/>
                      </a:lnTo>
                      <a:lnTo>
                        <a:pt x="1892" y="3419"/>
                      </a:lnTo>
                      <a:lnTo>
                        <a:pt x="1958" y="3426"/>
                      </a:lnTo>
                      <a:lnTo>
                        <a:pt x="2031" y="3433"/>
                      </a:lnTo>
                      <a:lnTo>
                        <a:pt x="2072" y="3435"/>
                      </a:lnTo>
                      <a:lnTo>
                        <a:pt x="2114" y="3435"/>
                      </a:lnTo>
                      <a:lnTo>
                        <a:pt x="2114" y="3435"/>
                      </a:lnTo>
                      <a:lnTo>
                        <a:pt x="2157" y="3435"/>
                      </a:lnTo>
                      <a:lnTo>
                        <a:pt x="2202" y="3431"/>
                      </a:lnTo>
                      <a:lnTo>
                        <a:pt x="2249" y="3428"/>
                      </a:lnTo>
                      <a:lnTo>
                        <a:pt x="2294" y="3423"/>
                      </a:lnTo>
                      <a:lnTo>
                        <a:pt x="2382" y="3410"/>
                      </a:lnTo>
                      <a:lnTo>
                        <a:pt x="2465" y="3397"/>
                      </a:lnTo>
                      <a:lnTo>
                        <a:pt x="2595" y="3374"/>
                      </a:lnTo>
                      <a:lnTo>
                        <a:pt x="2635" y="3367"/>
                      </a:lnTo>
                      <a:lnTo>
                        <a:pt x="2647" y="3365"/>
                      </a:lnTo>
                      <a:lnTo>
                        <a:pt x="2654" y="3365"/>
                      </a:lnTo>
                      <a:lnTo>
                        <a:pt x="2654" y="3365"/>
                      </a:lnTo>
                      <a:lnTo>
                        <a:pt x="2667" y="3376"/>
                      </a:lnTo>
                      <a:lnTo>
                        <a:pt x="2695" y="3400"/>
                      </a:lnTo>
                      <a:lnTo>
                        <a:pt x="2769" y="3471"/>
                      </a:lnTo>
                      <a:lnTo>
                        <a:pt x="2875" y="3573"/>
                      </a:lnTo>
                      <a:lnTo>
                        <a:pt x="2875" y="3573"/>
                      </a:lnTo>
                      <a:lnTo>
                        <a:pt x="2827" y="3578"/>
                      </a:lnTo>
                      <a:lnTo>
                        <a:pt x="2768" y="3583"/>
                      </a:lnTo>
                      <a:lnTo>
                        <a:pt x="2688" y="3594"/>
                      </a:lnTo>
                      <a:lnTo>
                        <a:pt x="2688" y="3594"/>
                      </a:lnTo>
                      <a:lnTo>
                        <a:pt x="2666" y="3599"/>
                      </a:lnTo>
                      <a:lnTo>
                        <a:pt x="2643" y="3604"/>
                      </a:lnTo>
                      <a:lnTo>
                        <a:pt x="2619" y="3614"/>
                      </a:lnTo>
                      <a:lnTo>
                        <a:pt x="2593" y="3625"/>
                      </a:lnTo>
                      <a:lnTo>
                        <a:pt x="2538" y="3649"/>
                      </a:lnTo>
                      <a:lnTo>
                        <a:pt x="2475" y="3675"/>
                      </a:lnTo>
                      <a:lnTo>
                        <a:pt x="2441" y="3689"/>
                      </a:lnTo>
                      <a:lnTo>
                        <a:pt x="2403" y="3703"/>
                      </a:lnTo>
                      <a:lnTo>
                        <a:pt x="2363" y="3713"/>
                      </a:lnTo>
                      <a:lnTo>
                        <a:pt x="2320" y="3725"/>
                      </a:lnTo>
                      <a:lnTo>
                        <a:pt x="2275" y="3734"/>
                      </a:lnTo>
                      <a:lnTo>
                        <a:pt x="2225" y="3741"/>
                      </a:lnTo>
                      <a:lnTo>
                        <a:pt x="2171" y="3744"/>
                      </a:lnTo>
                      <a:lnTo>
                        <a:pt x="2114" y="3746"/>
                      </a:lnTo>
                      <a:lnTo>
                        <a:pt x="2114" y="3746"/>
                      </a:lnTo>
                      <a:lnTo>
                        <a:pt x="2055" y="3744"/>
                      </a:lnTo>
                      <a:lnTo>
                        <a:pt x="1998" y="3739"/>
                      </a:lnTo>
                      <a:lnTo>
                        <a:pt x="1941" y="3732"/>
                      </a:lnTo>
                      <a:lnTo>
                        <a:pt x="1887" y="3723"/>
                      </a:lnTo>
                      <a:lnTo>
                        <a:pt x="1835" y="3711"/>
                      </a:lnTo>
                      <a:lnTo>
                        <a:pt x="1785" y="3699"/>
                      </a:lnTo>
                      <a:lnTo>
                        <a:pt x="1737" y="3685"/>
                      </a:lnTo>
                      <a:lnTo>
                        <a:pt x="1692" y="3670"/>
                      </a:lnTo>
                      <a:lnTo>
                        <a:pt x="1610" y="3642"/>
                      </a:lnTo>
                      <a:lnTo>
                        <a:pt x="1543" y="3614"/>
                      </a:lnTo>
                      <a:lnTo>
                        <a:pt x="1491" y="3594"/>
                      </a:lnTo>
                      <a:lnTo>
                        <a:pt x="1457" y="3580"/>
                      </a:lnTo>
                      <a:lnTo>
                        <a:pt x="1457" y="3580"/>
                      </a:lnTo>
                      <a:lnTo>
                        <a:pt x="1432" y="3573"/>
                      </a:lnTo>
                      <a:lnTo>
                        <a:pt x="1408" y="3570"/>
                      </a:lnTo>
                      <a:lnTo>
                        <a:pt x="1386" y="3566"/>
                      </a:lnTo>
                      <a:lnTo>
                        <a:pt x="1365" y="3564"/>
                      </a:lnTo>
                      <a:lnTo>
                        <a:pt x="1335" y="3566"/>
                      </a:lnTo>
                      <a:lnTo>
                        <a:pt x="1325" y="3566"/>
                      </a:lnTo>
                      <a:lnTo>
                        <a:pt x="1540" y="3359"/>
                      </a:lnTo>
                      <a:close/>
                      <a:moveTo>
                        <a:pt x="1671" y="3711"/>
                      </a:moveTo>
                      <a:lnTo>
                        <a:pt x="1671" y="3711"/>
                      </a:lnTo>
                      <a:lnTo>
                        <a:pt x="1367" y="3753"/>
                      </a:lnTo>
                      <a:lnTo>
                        <a:pt x="1367" y="3753"/>
                      </a:lnTo>
                      <a:lnTo>
                        <a:pt x="1334" y="3760"/>
                      </a:lnTo>
                      <a:lnTo>
                        <a:pt x="1320" y="3761"/>
                      </a:lnTo>
                      <a:lnTo>
                        <a:pt x="1306" y="3760"/>
                      </a:lnTo>
                      <a:lnTo>
                        <a:pt x="1299" y="3760"/>
                      </a:lnTo>
                      <a:lnTo>
                        <a:pt x="1294" y="3756"/>
                      </a:lnTo>
                      <a:lnTo>
                        <a:pt x="1287" y="3753"/>
                      </a:lnTo>
                      <a:lnTo>
                        <a:pt x="1282" y="3748"/>
                      </a:lnTo>
                      <a:lnTo>
                        <a:pt x="1275" y="3741"/>
                      </a:lnTo>
                      <a:lnTo>
                        <a:pt x="1268" y="3734"/>
                      </a:lnTo>
                      <a:lnTo>
                        <a:pt x="1256" y="3711"/>
                      </a:lnTo>
                      <a:lnTo>
                        <a:pt x="1256" y="3711"/>
                      </a:lnTo>
                      <a:lnTo>
                        <a:pt x="1251" y="3699"/>
                      </a:lnTo>
                      <a:lnTo>
                        <a:pt x="1247" y="3687"/>
                      </a:lnTo>
                      <a:lnTo>
                        <a:pt x="1247" y="3677"/>
                      </a:lnTo>
                      <a:lnTo>
                        <a:pt x="1249" y="3668"/>
                      </a:lnTo>
                      <a:lnTo>
                        <a:pt x="1251" y="3659"/>
                      </a:lnTo>
                      <a:lnTo>
                        <a:pt x="1256" y="3653"/>
                      </a:lnTo>
                      <a:lnTo>
                        <a:pt x="1263" y="3646"/>
                      </a:lnTo>
                      <a:lnTo>
                        <a:pt x="1271" y="3639"/>
                      </a:lnTo>
                      <a:lnTo>
                        <a:pt x="1282" y="3635"/>
                      </a:lnTo>
                      <a:lnTo>
                        <a:pt x="1292" y="3630"/>
                      </a:lnTo>
                      <a:lnTo>
                        <a:pt x="1318" y="3623"/>
                      </a:lnTo>
                      <a:lnTo>
                        <a:pt x="1348" y="3618"/>
                      </a:lnTo>
                      <a:lnTo>
                        <a:pt x="1380" y="3614"/>
                      </a:lnTo>
                      <a:lnTo>
                        <a:pt x="1380" y="3614"/>
                      </a:lnTo>
                      <a:lnTo>
                        <a:pt x="1398" y="3614"/>
                      </a:lnTo>
                      <a:lnTo>
                        <a:pt x="1418" y="3616"/>
                      </a:lnTo>
                      <a:lnTo>
                        <a:pt x="1441" y="3621"/>
                      </a:lnTo>
                      <a:lnTo>
                        <a:pt x="1463" y="3627"/>
                      </a:lnTo>
                      <a:lnTo>
                        <a:pt x="1512" y="3642"/>
                      </a:lnTo>
                      <a:lnTo>
                        <a:pt x="1560" y="3659"/>
                      </a:lnTo>
                      <a:lnTo>
                        <a:pt x="1604" y="3678"/>
                      </a:lnTo>
                      <a:lnTo>
                        <a:pt x="1638" y="3696"/>
                      </a:lnTo>
                      <a:lnTo>
                        <a:pt x="1671" y="3711"/>
                      </a:lnTo>
                      <a:lnTo>
                        <a:pt x="1671" y="3711"/>
                      </a:lnTo>
                      <a:close/>
                      <a:moveTo>
                        <a:pt x="2532" y="3711"/>
                      </a:moveTo>
                      <a:lnTo>
                        <a:pt x="2532" y="3711"/>
                      </a:lnTo>
                      <a:lnTo>
                        <a:pt x="2565" y="3696"/>
                      </a:lnTo>
                      <a:lnTo>
                        <a:pt x="2602" y="3678"/>
                      </a:lnTo>
                      <a:lnTo>
                        <a:pt x="2645" y="3659"/>
                      </a:lnTo>
                      <a:lnTo>
                        <a:pt x="2692" y="3642"/>
                      </a:lnTo>
                      <a:lnTo>
                        <a:pt x="2740" y="3627"/>
                      </a:lnTo>
                      <a:lnTo>
                        <a:pt x="2763" y="3621"/>
                      </a:lnTo>
                      <a:lnTo>
                        <a:pt x="2785" y="3616"/>
                      </a:lnTo>
                      <a:lnTo>
                        <a:pt x="2806" y="3614"/>
                      </a:lnTo>
                      <a:lnTo>
                        <a:pt x="2823" y="3614"/>
                      </a:lnTo>
                      <a:lnTo>
                        <a:pt x="2823" y="3614"/>
                      </a:lnTo>
                      <a:lnTo>
                        <a:pt x="2856" y="3618"/>
                      </a:lnTo>
                      <a:lnTo>
                        <a:pt x="2885" y="3623"/>
                      </a:lnTo>
                      <a:lnTo>
                        <a:pt x="2911" y="3630"/>
                      </a:lnTo>
                      <a:lnTo>
                        <a:pt x="2923" y="3635"/>
                      </a:lnTo>
                      <a:lnTo>
                        <a:pt x="2932" y="3639"/>
                      </a:lnTo>
                      <a:lnTo>
                        <a:pt x="2941" y="3646"/>
                      </a:lnTo>
                      <a:lnTo>
                        <a:pt x="2948" y="3653"/>
                      </a:lnTo>
                      <a:lnTo>
                        <a:pt x="2953" y="3659"/>
                      </a:lnTo>
                      <a:lnTo>
                        <a:pt x="2956" y="3668"/>
                      </a:lnTo>
                      <a:lnTo>
                        <a:pt x="2958" y="3677"/>
                      </a:lnTo>
                      <a:lnTo>
                        <a:pt x="2956" y="3687"/>
                      </a:lnTo>
                      <a:lnTo>
                        <a:pt x="2953" y="3699"/>
                      </a:lnTo>
                      <a:lnTo>
                        <a:pt x="2948" y="3711"/>
                      </a:lnTo>
                      <a:lnTo>
                        <a:pt x="2948" y="3711"/>
                      </a:lnTo>
                      <a:lnTo>
                        <a:pt x="2936" y="3734"/>
                      </a:lnTo>
                      <a:lnTo>
                        <a:pt x="2929" y="3741"/>
                      </a:lnTo>
                      <a:lnTo>
                        <a:pt x="2923" y="3748"/>
                      </a:lnTo>
                      <a:lnTo>
                        <a:pt x="2916" y="3753"/>
                      </a:lnTo>
                      <a:lnTo>
                        <a:pt x="2911" y="3756"/>
                      </a:lnTo>
                      <a:lnTo>
                        <a:pt x="2904" y="3760"/>
                      </a:lnTo>
                      <a:lnTo>
                        <a:pt x="2897" y="3760"/>
                      </a:lnTo>
                      <a:lnTo>
                        <a:pt x="2885" y="3761"/>
                      </a:lnTo>
                      <a:lnTo>
                        <a:pt x="2870" y="3760"/>
                      </a:lnTo>
                      <a:lnTo>
                        <a:pt x="2837" y="3753"/>
                      </a:lnTo>
                      <a:lnTo>
                        <a:pt x="2837" y="3753"/>
                      </a:lnTo>
                      <a:lnTo>
                        <a:pt x="2532" y="3711"/>
                      </a:lnTo>
                      <a:lnTo>
                        <a:pt x="2532" y="3711"/>
                      </a:lnTo>
                      <a:close/>
                      <a:moveTo>
                        <a:pt x="1318" y="3815"/>
                      </a:moveTo>
                      <a:lnTo>
                        <a:pt x="1318" y="3815"/>
                      </a:lnTo>
                      <a:lnTo>
                        <a:pt x="1360" y="3808"/>
                      </a:lnTo>
                      <a:lnTo>
                        <a:pt x="1457" y="3793"/>
                      </a:lnTo>
                      <a:lnTo>
                        <a:pt x="1512" y="3784"/>
                      </a:lnTo>
                      <a:lnTo>
                        <a:pt x="1569" y="3779"/>
                      </a:lnTo>
                      <a:lnTo>
                        <a:pt x="1617" y="3774"/>
                      </a:lnTo>
                      <a:lnTo>
                        <a:pt x="1640" y="3774"/>
                      </a:lnTo>
                      <a:lnTo>
                        <a:pt x="1657" y="3774"/>
                      </a:lnTo>
                      <a:lnTo>
                        <a:pt x="1657" y="3774"/>
                      </a:lnTo>
                      <a:lnTo>
                        <a:pt x="1713" y="3777"/>
                      </a:lnTo>
                      <a:lnTo>
                        <a:pt x="1735" y="3781"/>
                      </a:lnTo>
                      <a:lnTo>
                        <a:pt x="1752" y="3784"/>
                      </a:lnTo>
                      <a:lnTo>
                        <a:pt x="1768" y="3791"/>
                      </a:lnTo>
                      <a:lnTo>
                        <a:pt x="1773" y="3794"/>
                      </a:lnTo>
                      <a:lnTo>
                        <a:pt x="1780" y="3800"/>
                      </a:lnTo>
                      <a:lnTo>
                        <a:pt x="1783" y="3805"/>
                      </a:lnTo>
                      <a:lnTo>
                        <a:pt x="1789" y="3812"/>
                      </a:lnTo>
                      <a:lnTo>
                        <a:pt x="1796" y="3829"/>
                      </a:lnTo>
                      <a:lnTo>
                        <a:pt x="1796" y="3829"/>
                      </a:lnTo>
                      <a:lnTo>
                        <a:pt x="1799" y="3846"/>
                      </a:lnTo>
                      <a:lnTo>
                        <a:pt x="1799" y="3853"/>
                      </a:lnTo>
                      <a:lnTo>
                        <a:pt x="1799" y="3860"/>
                      </a:lnTo>
                      <a:lnTo>
                        <a:pt x="1797" y="3867"/>
                      </a:lnTo>
                      <a:lnTo>
                        <a:pt x="1794" y="3872"/>
                      </a:lnTo>
                      <a:lnTo>
                        <a:pt x="1790" y="3877"/>
                      </a:lnTo>
                      <a:lnTo>
                        <a:pt x="1785" y="3881"/>
                      </a:lnTo>
                      <a:lnTo>
                        <a:pt x="1773" y="3888"/>
                      </a:lnTo>
                      <a:lnTo>
                        <a:pt x="1757" y="3893"/>
                      </a:lnTo>
                      <a:lnTo>
                        <a:pt x="1740" y="3896"/>
                      </a:lnTo>
                      <a:lnTo>
                        <a:pt x="1719" y="3898"/>
                      </a:lnTo>
                      <a:lnTo>
                        <a:pt x="1719" y="3898"/>
                      </a:lnTo>
                      <a:lnTo>
                        <a:pt x="1706" y="3898"/>
                      </a:lnTo>
                      <a:lnTo>
                        <a:pt x="1685" y="3896"/>
                      </a:lnTo>
                      <a:lnTo>
                        <a:pt x="1633" y="3888"/>
                      </a:lnTo>
                      <a:lnTo>
                        <a:pt x="1567" y="3874"/>
                      </a:lnTo>
                      <a:lnTo>
                        <a:pt x="1498" y="3858"/>
                      </a:lnTo>
                      <a:lnTo>
                        <a:pt x="1373" y="3829"/>
                      </a:lnTo>
                      <a:lnTo>
                        <a:pt x="1318" y="3815"/>
                      </a:lnTo>
                      <a:lnTo>
                        <a:pt x="1318" y="3815"/>
                      </a:lnTo>
                      <a:close/>
                      <a:moveTo>
                        <a:pt x="2885" y="3815"/>
                      </a:moveTo>
                      <a:lnTo>
                        <a:pt x="2885" y="3815"/>
                      </a:lnTo>
                      <a:lnTo>
                        <a:pt x="2832" y="3829"/>
                      </a:lnTo>
                      <a:lnTo>
                        <a:pt x="2707" y="3858"/>
                      </a:lnTo>
                      <a:lnTo>
                        <a:pt x="2636" y="3874"/>
                      </a:lnTo>
                      <a:lnTo>
                        <a:pt x="2572" y="3888"/>
                      </a:lnTo>
                      <a:lnTo>
                        <a:pt x="2519" y="3896"/>
                      </a:lnTo>
                      <a:lnTo>
                        <a:pt x="2498" y="3898"/>
                      </a:lnTo>
                      <a:lnTo>
                        <a:pt x="2484" y="3898"/>
                      </a:lnTo>
                      <a:lnTo>
                        <a:pt x="2484" y="3898"/>
                      </a:lnTo>
                      <a:lnTo>
                        <a:pt x="2463" y="3896"/>
                      </a:lnTo>
                      <a:lnTo>
                        <a:pt x="2446" y="3893"/>
                      </a:lnTo>
                      <a:lnTo>
                        <a:pt x="2430" y="3888"/>
                      </a:lnTo>
                      <a:lnTo>
                        <a:pt x="2418" y="3881"/>
                      </a:lnTo>
                      <a:lnTo>
                        <a:pt x="2415" y="3877"/>
                      </a:lnTo>
                      <a:lnTo>
                        <a:pt x="2410" y="3872"/>
                      </a:lnTo>
                      <a:lnTo>
                        <a:pt x="2408" y="3867"/>
                      </a:lnTo>
                      <a:lnTo>
                        <a:pt x="2406" y="3860"/>
                      </a:lnTo>
                      <a:lnTo>
                        <a:pt x="2404" y="3853"/>
                      </a:lnTo>
                      <a:lnTo>
                        <a:pt x="2404" y="3846"/>
                      </a:lnTo>
                      <a:lnTo>
                        <a:pt x="2408" y="3829"/>
                      </a:lnTo>
                      <a:lnTo>
                        <a:pt x="2408" y="3829"/>
                      </a:lnTo>
                      <a:lnTo>
                        <a:pt x="2415" y="3812"/>
                      </a:lnTo>
                      <a:lnTo>
                        <a:pt x="2420" y="3805"/>
                      </a:lnTo>
                      <a:lnTo>
                        <a:pt x="2425" y="3800"/>
                      </a:lnTo>
                      <a:lnTo>
                        <a:pt x="2430" y="3794"/>
                      </a:lnTo>
                      <a:lnTo>
                        <a:pt x="2437" y="3791"/>
                      </a:lnTo>
                      <a:lnTo>
                        <a:pt x="2451" y="3784"/>
                      </a:lnTo>
                      <a:lnTo>
                        <a:pt x="2470" y="3781"/>
                      </a:lnTo>
                      <a:lnTo>
                        <a:pt x="2491" y="3777"/>
                      </a:lnTo>
                      <a:lnTo>
                        <a:pt x="2546" y="3774"/>
                      </a:lnTo>
                      <a:lnTo>
                        <a:pt x="2546" y="3774"/>
                      </a:lnTo>
                      <a:lnTo>
                        <a:pt x="2565" y="3774"/>
                      </a:lnTo>
                      <a:lnTo>
                        <a:pt x="2586" y="3774"/>
                      </a:lnTo>
                      <a:lnTo>
                        <a:pt x="2636" y="3779"/>
                      </a:lnTo>
                      <a:lnTo>
                        <a:pt x="2692" y="3784"/>
                      </a:lnTo>
                      <a:lnTo>
                        <a:pt x="2749" y="3793"/>
                      </a:lnTo>
                      <a:lnTo>
                        <a:pt x="2846" y="3808"/>
                      </a:lnTo>
                      <a:lnTo>
                        <a:pt x="2885" y="3815"/>
                      </a:lnTo>
                      <a:lnTo>
                        <a:pt x="2885" y="3815"/>
                      </a:lnTo>
                      <a:close/>
                      <a:moveTo>
                        <a:pt x="1284" y="3808"/>
                      </a:moveTo>
                      <a:lnTo>
                        <a:pt x="1284" y="3808"/>
                      </a:lnTo>
                      <a:lnTo>
                        <a:pt x="1111" y="3822"/>
                      </a:lnTo>
                      <a:lnTo>
                        <a:pt x="976" y="3831"/>
                      </a:lnTo>
                      <a:lnTo>
                        <a:pt x="875" y="3836"/>
                      </a:lnTo>
                      <a:lnTo>
                        <a:pt x="875" y="3836"/>
                      </a:lnTo>
                      <a:lnTo>
                        <a:pt x="860" y="3836"/>
                      </a:lnTo>
                      <a:lnTo>
                        <a:pt x="842" y="3832"/>
                      </a:lnTo>
                      <a:lnTo>
                        <a:pt x="825" y="3829"/>
                      </a:lnTo>
                      <a:lnTo>
                        <a:pt x="806" y="3825"/>
                      </a:lnTo>
                      <a:lnTo>
                        <a:pt x="771" y="3813"/>
                      </a:lnTo>
                      <a:lnTo>
                        <a:pt x="740" y="3798"/>
                      </a:lnTo>
                      <a:lnTo>
                        <a:pt x="711" y="3784"/>
                      </a:lnTo>
                      <a:lnTo>
                        <a:pt x="688" y="3772"/>
                      </a:lnTo>
                      <a:lnTo>
                        <a:pt x="668" y="3760"/>
                      </a:lnTo>
                      <a:lnTo>
                        <a:pt x="668" y="3760"/>
                      </a:lnTo>
                      <a:lnTo>
                        <a:pt x="725" y="3760"/>
                      </a:lnTo>
                      <a:lnTo>
                        <a:pt x="780" y="3758"/>
                      </a:lnTo>
                      <a:lnTo>
                        <a:pt x="834" y="3760"/>
                      </a:lnTo>
                      <a:lnTo>
                        <a:pt x="834" y="3760"/>
                      </a:lnTo>
                      <a:lnTo>
                        <a:pt x="846" y="3760"/>
                      </a:lnTo>
                      <a:lnTo>
                        <a:pt x="858" y="3758"/>
                      </a:lnTo>
                      <a:lnTo>
                        <a:pt x="870" y="3755"/>
                      </a:lnTo>
                      <a:lnTo>
                        <a:pt x="882" y="3751"/>
                      </a:lnTo>
                      <a:lnTo>
                        <a:pt x="903" y="3741"/>
                      </a:lnTo>
                      <a:lnTo>
                        <a:pt x="922" y="3729"/>
                      </a:lnTo>
                      <a:lnTo>
                        <a:pt x="936" y="3718"/>
                      </a:lnTo>
                      <a:lnTo>
                        <a:pt x="948" y="3708"/>
                      </a:lnTo>
                      <a:lnTo>
                        <a:pt x="958" y="3698"/>
                      </a:lnTo>
                      <a:lnTo>
                        <a:pt x="958" y="3698"/>
                      </a:lnTo>
                      <a:lnTo>
                        <a:pt x="943" y="3696"/>
                      </a:lnTo>
                      <a:lnTo>
                        <a:pt x="925" y="3692"/>
                      </a:lnTo>
                      <a:lnTo>
                        <a:pt x="903" y="3685"/>
                      </a:lnTo>
                      <a:lnTo>
                        <a:pt x="879" y="3678"/>
                      </a:lnTo>
                      <a:lnTo>
                        <a:pt x="853" y="3670"/>
                      </a:lnTo>
                      <a:lnTo>
                        <a:pt x="829" y="3658"/>
                      </a:lnTo>
                      <a:lnTo>
                        <a:pt x="816" y="3651"/>
                      </a:lnTo>
                      <a:lnTo>
                        <a:pt x="806" y="3642"/>
                      </a:lnTo>
                      <a:lnTo>
                        <a:pt x="806" y="3642"/>
                      </a:lnTo>
                      <a:lnTo>
                        <a:pt x="787" y="3625"/>
                      </a:lnTo>
                      <a:lnTo>
                        <a:pt x="768" y="3609"/>
                      </a:lnTo>
                      <a:lnTo>
                        <a:pt x="740" y="3578"/>
                      </a:lnTo>
                      <a:lnTo>
                        <a:pt x="723" y="3554"/>
                      </a:lnTo>
                      <a:lnTo>
                        <a:pt x="716" y="3545"/>
                      </a:lnTo>
                      <a:lnTo>
                        <a:pt x="716" y="3545"/>
                      </a:lnTo>
                      <a:lnTo>
                        <a:pt x="739" y="3554"/>
                      </a:lnTo>
                      <a:lnTo>
                        <a:pt x="794" y="3573"/>
                      </a:lnTo>
                      <a:lnTo>
                        <a:pt x="825" y="3583"/>
                      </a:lnTo>
                      <a:lnTo>
                        <a:pt x="860" y="3592"/>
                      </a:lnTo>
                      <a:lnTo>
                        <a:pt x="891" y="3599"/>
                      </a:lnTo>
                      <a:lnTo>
                        <a:pt x="905" y="3601"/>
                      </a:lnTo>
                      <a:lnTo>
                        <a:pt x="917" y="3601"/>
                      </a:lnTo>
                      <a:lnTo>
                        <a:pt x="917" y="3601"/>
                      </a:lnTo>
                      <a:lnTo>
                        <a:pt x="941" y="3599"/>
                      </a:lnTo>
                      <a:lnTo>
                        <a:pt x="967" y="3595"/>
                      </a:lnTo>
                      <a:lnTo>
                        <a:pt x="1022" y="3585"/>
                      </a:lnTo>
                      <a:lnTo>
                        <a:pt x="1078" y="3575"/>
                      </a:lnTo>
                      <a:lnTo>
                        <a:pt x="1105" y="3570"/>
                      </a:lnTo>
                      <a:lnTo>
                        <a:pt x="1131" y="3566"/>
                      </a:lnTo>
                      <a:lnTo>
                        <a:pt x="1131" y="3566"/>
                      </a:lnTo>
                      <a:lnTo>
                        <a:pt x="1180" y="3563"/>
                      </a:lnTo>
                      <a:lnTo>
                        <a:pt x="1216" y="3563"/>
                      </a:lnTo>
                      <a:lnTo>
                        <a:pt x="1240" y="3564"/>
                      </a:lnTo>
                      <a:lnTo>
                        <a:pt x="1249" y="3566"/>
                      </a:lnTo>
                      <a:lnTo>
                        <a:pt x="1249" y="3566"/>
                      </a:lnTo>
                      <a:lnTo>
                        <a:pt x="1239" y="3573"/>
                      </a:lnTo>
                      <a:lnTo>
                        <a:pt x="1226" y="3582"/>
                      </a:lnTo>
                      <a:lnTo>
                        <a:pt x="1214" y="3594"/>
                      </a:lnTo>
                      <a:lnTo>
                        <a:pt x="1202" y="3609"/>
                      </a:lnTo>
                      <a:lnTo>
                        <a:pt x="1195" y="3620"/>
                      </a:lnTo>
                      <a:lnTo>
                        <a:pt x="1190" y="3630"/>
                      </a:lnTo>
                      <a:lnTo>
                        <a:pt x="1187" y="3642"/>
                      </a:lnTo>
                      <a:lnTo>
                        <a:pt x="1183" y="3654"/>
                      </a:lnTo>
                      <a:lnTo>
                        <a:pt x="1180" y="3668"/>
                      </a:lnTo>
                      <a:lnTo>
                        <a:pt x="1180" y="3684"/>
                      </a:lnTo>
                      <a:lnTo>
                        <a:pt x="1180" y="3684"/>
                      </a:lnTo>
                      <a:lnTo>
                        <a:pt x="1181" y="3699"/>
                      </a:lnTo>
                      <a:lnTo>
                        <a:pt x="1185" y="3713"/>
                      </a:lnTo>
                      <a:lnTo>
                        <a:pt x="1190" y="3725"/>
                      </a:lnTo>
                      <a:lnTo>
                        <a:pt x="1195" y="3737"/>
                      </a:lnTo>
                      <a:lnTo>
                        <a:pt x="1204" y="3749"/>
                      </a:lnTo>
                      <a:lnTo>
                        <a:pt x="1213" y="3760"/>
                      </a:lnTo>
                      <a:lnTo>
                        <a:pt x="1232" y="3777"/>
                      </a:lnTo>
                      <a:lnTo>
                        <a:pt x="1251" y="3791"/>
                      </a:lnTo>
                      <a:lnTo>
                        <a:pt x="1268" y="3800"/>
                      </a:lnTo>
                      <a:lnTo>
                        <a:pt x="1284" y="3808"/>
                      </a:lnTo>
                      <a:lnTo>
                        <a:pt x="1284" y="3808"/>
                      </a:lnTo>
                      <a:close/>
                      <a:moveTo>
                        <a:pt x="2920" y="3808"/>
                      </a:moveTo>
                      <a:lnTo>
                        <a:pt x="2920" y="3808"/>
                      </a:lnTo>
                      <a:lnTo>
                        <a:pt x="2937" y="3800"/>
                      </a:lnTo>
                      <a:lnTo>
                        <a:pt x="2953" y="3791"/>
                      </a:lnTo>
                      <a:lnTo>
                        <a:pt x="2972" y="3777"/>
                      </a:lnTo>
                      <a:lnTo>
                        <a:pt x="2991" y="3760"/>
                      </a:lnTo>
                      <a:lnTo>
                        <a:pt x="3000" y="3749"/>
                      </a:lnTo>
                      <a:lnTo>
                        <a:pt x="3008" y="3737"/>
                      </a:lnTo>
                      <a:lnTo>
                        <a:pt x="3015" y="3725"/>
                      </a:lnTo>
                      <a:lnTo>
                        <a:pt x="3020" y="3713"/>
                      </a:lnTo>
                      <a:lnTo>
                        <a:pt x="3024" y="3699"/>
                      </a:lnTo>
                      <a:lnTo>
                        <a:pt x="3024" y="3684"/>
                      </a:lnTo>
                      <a:lnTo>
                        <a:pt x="3024" y="3684"/>
                      </a:lnTo>
                      <a:lnTo>
                        <a:pt x="3024" y="3668"/>
                      </a:lnTo>
                      <a:lnTo>
                        <a:pt x="3022" y="3654"/>
                      </a:lnTo>
                      <a:lnTo>
                        <a:pt x="3019" y="3642"/>
                      </a:lnTo>
                      <a:lnTo>
                        <a:pt x="3013" y="3630"/>
                      </a:lnTo>
                      <a:lnTo>
                        <a:pt x="3008" y="3620"/>
                      </a:lnTo>
                      <a:lnTo>
                        <a:pt x="3003" y="3609"/>
                      </a:lnTo>
                      <a:lnTo>
                        <a:pt x="2989" y="3594"/>
                      </a:lnTo>
                      <a:lnTo>
                        <a:pt x="2977" y="3582"/>
                      </a:lnTo>
                      <a:lnTo>
                        <a:pt x="2967" y="3573"/>
                      </a:lnTo>
                      <a:lnTo>
                        <a:pt x="2955" y="3566"/>
                      </a:lnTo>
                      <a:lnTo>
                        <a:pt x="2955" y="3566"/>
                      </a:lnTo>
                      <a:lnTo>
                        <a:pt x="2963" y="3564"/>
                      </a:lnTo>
                      <a:lnTo>
                        <a:pt x="2987" y="3563"/>
                      </a:lnTo>
                      <a:lnTo>
                        <a:pt x="3025" y="3563"/>
                      </a:lnTo>
                      <a:lnTo>
                        <a:pt x="3072" y="3566"/>
                      </a:lnTo>
                      <a:lnTo>
                        <a:pt x="3072" y="3566"/>
                      </a:lnTo>
                      <a:lnTo>
                        <a:pt x="3100" y="3570"/>
                      </a:lnTo>
                      <a:lnTo>
                        <a:pt x="3126" y="3575"/>
                      </a:lnTo>
                      <a:lnTo>
                        <a:pt x="3183" y="3585"/>
                      </a:lnTo>
                      <a:lnTo>
                        <a:pt x="3236" y="3595"/>
                      </a:lnTo>
                      <a:lnTo>
                        <a:pt x="3262" y="3599"/>
                      </a:lnTo>
                      <a:lnTo>
                        <a:pt x="3287" y="3601"/>
                      </a:lnTo>
                      <a:lnTo>
                        <a:pt x="3287" y="3601"/>
                      </a:lnTo>
                      <a:lnTo>
                        <a:pt x="3300" y="3601"/>
                      </a:lnTo>
                      <a:lnTo>
                        <a:pt x="3314" y="3599"/>
                      </a:lnTo>
                      <a:lnTo>
                        <a:pt x="3345" y="3592"/>
                      </a:lnTo>
                      <a:lnTo>
                        <a:pt x="3378" y="3583"/>
                      </a:lnTo>
                      <a:lnTo>
                        <a:pt x="3411" y="3573"/>
                      </a:lnTo>
                      <a:lnTo>
                        <a:pt x="3465" y="3554"/>
                      </a:lnTo>
                      <a:lnTo>
                        <a:pt x="3487" y="3545"/>
                      </a:lnTo>
                      <a:lnTo>
                        <a:pt x="3487" y="3545"/>
                      </a:lnTo>
                      <a:lnTo>
                        <a:pt x="3482" y="3554"/>
                      </a:lnTo>
                      <a:lnTo>
                        <a:pt x="3463" y="3578"/>
                      </a:lnTo>
                      <a:lnTo>
                        <a:pt x="3435" y="3609"/>
                      </a:lnTo>
                      <a:lnTo>
                        <a:pt x="3418" y="3625"/>
                      </a:lnTo>
                      <a:lnTo>
                        <a:pt x="3397" y="3642"/>
                      </a:lnTo>
                      <a:lnTo>
                        <a:pt x="3397" y="3642"/>
                      </a:lnTo>
                      <a:lnTo>
                        <a:pt x="3387" y="3651"/>
                      </a:lnTo>
                      <a:lnTo>
                        <a:pt x="3375" y="3658"/>
                      </a:lnTo>
                      <a:lnTo>
                        <a:pt x="3351" y="3670"/>
                      </a:lnTo>
                      <a:lnTo>
                        <a:pt x="3325" y="3678"/>
                      </a:lnTo>
                      <a:lnTo>
                        <a:pt x="3300" y="3685"/>
                      </a:lnTo>
                      <a:lnTo>
                        <a:pt x="3280" y="3692"/>
                      </a:lnTo>
                      <a:lnTo>
                        <a:pt x="3262" y="3696"/>
                      </a:lnTo>
                      <a:lnTo>
                        <a:pt x="3245" y="3698"/>
                      </a:lnTo>
                      <a:lnTo>
                        <a:pt x="3245" y="3698"/>
                      </a:lnTo>
                      <a:lnTo>
                        <a:pt x="3256" y="3708"/>
                      </a:lnTo>
                      <a:lnTo>
                        <a:pt x="3268" y="3718"/>
                      </a:lnTo>
                      <a:lnTo>
                        <a:pt x="3283" y="3729"/>
                      </a:lnTo>
                      <a:lnTo>
                        <a:pt x="3302" y="3741"/>
                      </a:lnTo>
                      <a:lnTo>
                        <a:pt x="3323" y="3751"/>
                      </a:lnTo>
                      <a:lnTo>
                        <a:pt x="3333" y="3755"/>
                      </a:lnTo>
                      <a:lnTo>
                        <a:pt x="3345" y="3758"/>
                      </a:lnTo>
                      <a:lnTo>
                        <a:pt x="3358" y="3760"/>
                      </a:lnTo>
                      <a:lnTo>
                        <a:pt x="3370" y="3760"/>
                      </a:lnTo>
                      <a:lnTo>
                        <a:pt x="3370" y="3760"/>
                      </a:lnTo>
                      <a:lnTo>
                        <a:pt x="3425" y="3758"/>
                      </a:lnTo>
                      <a:lnTo>
                        <a:pt x="3479" y="3760"/>
                      </a:lnTo>
                      <a:lnTo>
                        <a:pt x="3536" y="3760"/>
                      </a:lnTo>
                      <a:lnTo>
                        <a:pt x="3536" y="3760"/>
                      </a:lnTo>
                      <a:lnTo>
                        <a:pt x="3515" y="3772"/>
                      </a:lnTo>
                      <a:lnTo>
                        <a:pt x="3493" y="3784"/>
                      </a:lnTo>
                      <a:lnTo>
                        <a:pt x="3465" y="3798"/>
                      </a:lnTo>
                      <a:lnTo>
                        <a:pt x="3432" y="3813"/>
                      </a:lnTo>
                      <a:lnTo>
                        <a:pt x="3397" y="3825"/>
                      </a:lnTo>
                      <a:lnTo>
                        <a:pt x="3380" y="3829"/>
                      </a:lnTo>
                      <a:lnTo>
                        <a:pt x="3363" y="3832"/>
                      </a:lnTo>
                      <a:lnTo>
                        <a:pt x="3345" y="3836"/>
                      </a:lnTo>
                      <a:lnTo>
                        <a:pt x="3328" y="3836"/>
                      </a:lnTo>
                      <a:lnTo>
                        <a:pt x="3328" y="3836"/>
                      </a:lnTo>
                      <a:lnTo>
                        <a:pt x="3230" y="3831"/>
                      </a:lnTo>
                      <a:lnTo>
                        <a:pt x="3093" y="3822"/>
                      </a:lnTo>
                      <a:lnTo>
                        <a:pt x="2920" y="3808"/>
                      </a:lnTo>
                      <a:lnTo>
                        <a:pt x="2920" y="3808"/>
                      </a:lnTo>
                      <a:close/>
                      <a:moveTo>
                        <a:pt x="2231" y="3289"/>
                      </a:moveTo>
                      <a:lnTo>
                        <a:pt x="2231" y="3289"/>
                      </a:lnTo>
                      <a:lnTo>
                        <a:pt x="2233" y="3314"/>
                      </a:lnTo>
                      <a:lnTo>
                        <a:pt x="2237" y="3333"/>
                      </a:lnTo>
                      <a:lnTo>
                        <a:pt x="2238" y="3345"/>
                      </a:lnTo>
                      <a:lnTo>
                        <a:pt x="2238" y="3345"/>
                      </a:lnTo>
                      <a:lnTo>
                        <a:pt x="2238" y="3348"/>
                      </a:lnTo>
                      <a:lnTo>
                        <a:pt x="2238" y="3352"/>
                      </a:lnTo>
                      <a:lnTo>
                        <a:pt x="2235" y="3360"/>
                      </a:lnTo>
                      <a:lnTo>
                        <a:pt x="2225" y="3372"/>
                      </a:lnTo>
                      <a:lnTo>
                        <a:pt x="2225" y="3372"/>
                      </a:lnTo>
                      <a:lnTo>
                        <a:pt x="2223" y="3371"/>
                      </a:lnTo>
                      <a:lnTo>
                        <a:pt x="2223" y="3364"/>
                      </a:lnTo>
                      <a:lnTo>
                        <a:pt x="2223" y="3340"/>
                      </a:lnTo>
                      <a:lnTo>
                        <a:pt x="2225" y="3303"/>
                      </a:lnTo>
                      <a:lnTo>
                        <a:pt x="2231" y="3289"/>
                      </a:lnTo>
                      <a:close/>
                      <a:moveTo>
                        <a:pt x="1865" y="3296"/>
                      </a:moveTo>
                      <a:lnTo>
                        <a:pt x="1865" y="3296"/>
                      </a:lnTo>
                      <a:lnTo>
                        <a:pt x="1860" y="3282"/>
                      </a:lnTo>
                      <a:lnTo>
                        <a:pt x="1849" y="3251"/>
                      </a:lnTo>
                      <a:lnTo>
                        <a:pt x="1846" y="3234"/>
                      </a:lnTo>
                      <a:lnTo>
                        <a:pt x="1844" y="3215"/>
                      </a:lnTo>
                      <a:lnTo>
                        <a:pt x="1844" y="3206"/>
                      </a:lnTo>
                      <a:lnTo>
                        <a:pt x="1846" y="3199"/>
                      </a:lnTo>
                      <a:lnTo>
                        <a:pt x="1847" y="3193"/>
                      </a:lnTo>
                      <a:lnTo>
                        <a:pt x="1851" y="3186"/>
                      </a:lnTo>
                      <a:lnTo>
                        <a:pt x="1851" y="3186"/>
                      </a:lnTo>
                      <a:lnTo>
                        <a:pt x="1856" y="3180"/>
                      </a:lnTo>
                      <a:lnTo>
                        <a:pt x="1861" y="3177"/>
                      </a:lnTo>
                      <a:lnTo>
                        <a:pt x="1868" y="3175"/>
                      </a:lnTo>
                      <a:lnTo>
                        <a:pt x="1877" y="3174"/>
                      </a:lnTo>
                      <a:lnTo>
                        <a:pt x="1894" y="3175"/>
                      </a:lnTo>
                      <a:lnTo>
                        <a:pt x="1911" y="3179"/>
                      </a:lnTo>
                      <a:lnTo>
                        <a:pt x="1927" y="3182"/>
                      </a:lnTo>
                      <a:lnTo>
                        <a:pt x="1941" y="3187"/>
                      </a:lnTo>
                      <a:lnTo>
                        <a:pt x="1955" y="3193"/>
                      </a:lnTo>
                      <a:lnTo>
                        <a:pt x="1955" y="3193"/>
                      </a:lnTo>
                      <a:lnTo>
                        <a:pt x="1963" y="3186"/>
                      </a:lnTo>
                      <a:lnTo>
                        <a:pt x="1984" y="3172"/>
                      </a:lnTo>
                      <a:lnTo>
                        <a:pt x="2000" y="3165"/>
                      </a:lnTo>
                      <a:lnTo>
                        <a:pt x="2014" y="3158"/>
                      </a:lnTo>
                      <a:lnTo>
                        <a:pt x="2029" y="3153"/>
                      </a:lnTo>
                      <a:lnTo>
                        <a:pt x="2045" y="3151"/>
                      </a:lnTo>
                      <a:lnTo>
                        <a:pt x="2045" y="3151"/>
                      </a:lnTo>
                      <a:lnTo>
                        <a:pt x="2058" y="3151"/>
                      </a:lnTo>
                      <a:lnTo>
                        <a:pt x="2071" y="3153"/>
                      </a:lnTo>
                      <a:lnTo>
                        <a:pt x="2079" y="3154"/>
                      </a:lnTo>
                      <a:lnTo>
                        <a:pt x="2088" y="3158"/>
                      </a:lnTo>
                      <a:lnTo>
                        <a:pt x="2097" y="3163"/>
                      </a:lnTo>
                      <a:lnTo>
                        <a:pt x="2100" y="3165"/>
                      </a:lnTo>
                      <a:lnTo>
                        <a:pt x="2100" y="3165"/>
                      </a:lnTo>
                      <a:lnTo>
                        <a:pt x="2105" y="3163"/>
                      </a:lnTo>
                      <a:lnTo>
                        <a:pt x="2121" y="3158"/>
                      </a:lnTo>
                      <a:lnTo>
                        <a:pt x="2131" y="3156"/>
                      </a:lnTo>
                      <a:lnTo>
                        <a:pt x="2145" y="3154"/>
                      </a:lnTo>
                      <a:lnTo>
                        <a:pt x="2159" y="3154"/>
                      </a:lnTo>
                      <a:lnTo>
                        <a:pt x="2176" y="3158"/>
                      </a:lnTo>
                      <a:lnTo>
                        <a:pt x="2176" y="3158"/>
                      </a:lnTo>
                      <a:lnTo>
                        <a:pt x="2192" y="3161"/>
                      </a:lnTo>
                      <a:lnTo>
                        <a:pt x="2206" y="3167"/>
                      </a:lnTo>
                      <a:lnTo>
                        <a:pt x="2225" y="3175"/>
                      </a:lnTo>
                      <a:lnTo>
                        <a:pt x="2235" y="3182"/>
                      </a:lnTo>
                      <a:lnTo>
                        <a:pt x="2238" y="3186"/>
                      </a:lnTo>
                      <a:lnTo>
                        <a:pt x="2238" y="3186"/>
                      </a:lnTo>
                      <a:lnTo>
                        <a:pt x="2261" y="3179"/>
                      </a:lnTo>
                      <a:lnTo>
                        <a:pt x="2283" y="3174"/>
                      </a:lnTo>
                      <a:lnTo>
                        <a:pt x="2295" y="3172"/>
                      </a:lnTo>
                      <a:lnTo>
                        <a:pt x="2308" y="3172"/>
                      </a:lnTo>
                      <a:lnTo>
                        <a:pt x="2308" y="3172"/>
                      </a:lnTo>
                      <a:lnTo>
                        <a:pt x="2320" y="3174"/>
                      </a:lnTo>
                      <a:lnTo>
                        <a:pt x="2330" y="3177"/>
                      </a:lnTo>
                      <a:lnTo>
                        <a:pt x="2340" y="3180"/>
                      </a:lnTo>
                      <a:lnTo>
                        <a:pt x="2349" y="3187"/>
                      </a:lnTo>
                      <a:lnTo>
                        <a:pt x="2358" y="3196"/>
                      </a:lnTo>
                      <a:lnTo>
                        <a:pt x="2363" y="3205"/>
                      </a:lnTo>
                      <a:lnTo>
                        <a:pt x="2368" y="3215"/>
                      </a:lnTo>
                      <a:lnTo>
                        <a:pt x="2370" y="3227"/>
                      </a:lnTo>
                      <a:lnTo>
                        <a:pt x="2370" y="3227"/>
                      </a:lnTo>
                      <a:lnTo>
                        <a:pt x="2370" y="3239"/>
                      </a:lnTo>
                      <a:lnTo>
                        <a:pt x="2365" y="3251"/>
                      </a:lnTo>
                      <a:lnTo>
                        <a:pt x="2359" y="3262"/>
                      </a:lnTo>
                      <a:lnTo>
                        <a:pt x="2353" y="3270"/>
                      </a:lnTo>
                      <a:lnTo>
                        <a:pt x="2340" y="3284"/>
                      </a:lnTo>
                      <a:lnTo>
                        <a:pt x="2335" y="3289"/>
                      </a:lnTo>
                      <a:lnTo>
                        <a:pt x="2335" y="3289"/>
                      </a:lnTo>
                      <a:lnTo>
                        <a:pt x="2323" y="3282"/>
                      </a:lnTo>
                      <a:lnTo>
                        <a:pt x="2308" y="3274"/>
                      </a:lnTo>
                      <a:lnTo>
                        <a:pt x="2283" y="3265"/>
                      </a:lnTo>
                      <a:lnTo>
                        <a:pt x="2250" y="3257"/>
                      </a:lnTo>
                      <a:lnTo>
                        <a:pt x="2211" y="3248"/>
                      </a:lnTo>
                      <a:lnTo>
                        <a:pt x="2161" y="3243"/>
                      </a:lnTo>
                      <a:lnTo>
                        <a:pt x="2131" y="3241"/>
                      </a:lnTo>
                      <a:lnTo>
                        <a:pt x="2100" y="3241"/>
                      </a:lnTo>
                      <a:lnTo>
                        <a:pt x="2100" y="3241"/>
                      </a:lnTo>
                      <a:lnTo>
                        <a:pt x="2069" y="3241"/>
                      </a:lnTo>
                      <a:lnTo>
                        <a:pt x="2039" y="3243"/>
                      </a:lnTo>
                      <a:lnTo>
                        <a:pt x="2014" y="3246"/>
                      </a:lnTo>
                      <a:lnTo>
                        <a:pt x="1989" y="3250"/>
                      </a:lnTo>
                      <a:lnTo>
                        <a:pt x="1950" y="3258"/>
                      </a:lnTo>
                      <a:lnTo>
                        <a:pt x="1917" y="3269"/>
                      </a:lnTo>
                      <a:lnTo>
                        <a:pt x="1892" y="3279"/>
                      </a:lnTo>
                      <a:lnTo>
                        <a:pt x="1877" y="3288"/>
                      </a:lnTo>
                      <a:lnTo>
                        <a:pt x="1865" y="3296"/>
                      </a:lnTo>
                      <a:lnTo>
                        <a:pt x="1865" y="3296"/>
                      </a:lnTo>
                      <a:close/>
                      <a:moveTo>
                        <a:pt x="2024" y="3282"/>
                      </a:moveTo>
                      <a:lnTo>
                        <a:pt x="2024" y="3282"/>
                      </a:lnTo>
                      <a:lnTo>
                        <a:pt x="2033" y="3281"/>
                      </a:lnTo>
                      <a:lnTo>
                        <a:pt x="2041" y="3281"/>
                      </a:lnTo>
                      <a:lnTo>
                        <a:pt x="2052" y="3282"/>
                      </a:lnTo>
                      <a:lnTo>
                        <a:pt x="2052" y="3282"/>
                      </a:lnTo>
                      <a:lnTo>
                        <a:pt x="2053" y="3284"/>
                      </a:lnTo>
                      <a:lnTo>
                        <a:pt x="2055" y="3288"/>
                      </a:lnTo>
                      <a:lnTo>
                        <a:pt x="2057" y="3300"/>
                      </a:lnTo>
                      <a:lnTo>
                        <a:pt x="2055" y="3317"/>
                      </a:lnTo>
                      <a:lnTo>
                        <a:pt x="2053" y="3338"/>
                      </a:lnTo>
                      <a:lnTo>
                        <a:pt x="2048" y="3374"/>
                      </a:lnTo>
                      <a:lnTo>
                        <a:pt x="2045" y="3393"/>
                      </a:lnTo>
                      <a:lnTo>
                        <a:pt x="2045" y="3393"/>
                      </a:lnTo>
                      <a:lnTo>
                        <a:pt x="2043" y="3395"/>
                      </a:lnTo>
                      <a:lnTo>
                        <a:pt x="2041" y="3395"/>
                      </a:lnTo>
                      <a:lnTo>
                        <a:pt x="2036" y="3395"/>
                      </a:lnTo>
                      <a:lnTo>
                        <a:pt x="2031" y="3393"/>
                      </a:lnTo>
                      <a:lnTo>
                        <a:pt x="2024" y="3393"/>
                      </a:lnTo>
                      <a:lnTo>
                        <a:pt x="2024" y="3393"/>
                      </a:lnTo>
                      <a:lnTo>
                        <a:pt x="2022" y="3391"/>
                      </a:lnTo>
                      <a:lnTo>
                        <a:pt x="2022" y="3388"/>
                      </a:lnTo>
                      <a:lnTo>
                        <a:pt x="2020" y="3376"/>
                      </a:lnTo>
                      <a:lnTo>
                        <a:pt x="2020" y="3338"/>
                      </a:lnTo>
                      <a:lnTo>
                        <a:pt x="2024" y="3282"/>
                      </a:lnTo>
                      <a:lnTo>
                        <a:pt x="2024" y="3282"/>
                      </a:lnTo>
                      <a:close/>
                      <a:moveTo>
                        <a:pt x="2093" y="3276"/>
                      </a:moveTo>
                      <a:lnTo>
                        <a:pt x="2093" y="3276"/>
                      </a:lnTo>
                      <a:lnTo>
                        <a:pt x="2102" y="3272"/>
                      </a:lnTo>
                      <a:lnTo>
                        <a:pt x="2114" y="3269"/>
                      </a:lnTo>
                      <a:lnTo>
                        <a:pt x="2114" y="3269"/>
                      </a:lnTo>
                      <a:lnTo>
                        <a:pt x="2116" y="3274"/>
                      </a:lnTo>
                      <a:lnTo>
                        <a:pt x="2116" y="3286"/>
                      </a:lnTo>
                      <a:lnTo>
                        <a:pt x="2116" y="3327"/>
                      </a:lnTo>
                      <a:lnTo>
                        <a:pt x="2114" y="3393"/>
                      </a:lnTo>
                      <a:lnTo>
                        <a:pt x="2114" y="3393"/>
                      </a:lnTo>
                      <a:lnTo>
                        <a:pt x="2114" y="3395"/>
                      </a:lnTo>
                      <a:lnTo>
                        <a:pt x="2112" y="3397"/>
                      </a:lnTo>
                      <a:lnTo>
                        <a:pt x="2105" y="3395"/>
                      </a:lnTo>
                      <a:lnTo>
                        <a:pt x="2093" y="3393"/>
                      </a:lnTo>
                      <a:lnTo>
                        <a:pt x="2093" y="3393"/>
                      </a:lnTo>
                      <a:lnTo>
                        <a:pt x="2091" y="3388"/>
                      </a:lnTo>
                      <a:lnTo>
                        <a:pt x="2091" y="3374"/>
                      </a:lnTo>
                      <a:lnTo>
                        <a:pt x="2091" y="3334"/>
                      </a:lnTo>
                      <a:lnTo>
                        <a:pt x="2093" y="3276"/>
                      </a:lnTo>
                      <a:lnTo>
                        <a:pt x="2093" y="3276"/>
                      </a:lnTo>
                      <a:close/>
                      <a:moveTo>
                        <a:pt x="1969" y="3282"/>
                      </a:moveTo>
                      <a:lnTo>
                        <a:pt x="1969" y="3282"/>
                      </a:lnTo>
                      <a:lnTo>
                        <a:pt x="1975" y="3301"/>
                      </a:lnTo>
                      <a:lnTo>
                        <a:pt x="1979" y="3317"/>
                      </a:lnTo>
                      <a:lnTo>
                        <a:pt x="1982" y="3331"/>
                      </a:lnTo>
                      <a:lnTo>
                        <a:pt x="1982" y="3331"/>
                      </a:lnTo>
                      <a:lnTo>
                        <a:pt x="1986" y="3360"/>
                      </a:lnTo>
                      <a:lnTo>
                        <a:pt x="1989" y="3379"/>
                      </a:lnTo>
                      <a:lnTo>
                        <a:pt x="1989" y="3379"/>
                      </a:lnTo>
                      <a:lnTo>
                        <a:pt x="1977" y="3381"/>
                      </a:lnTo>
                      <a:lnTo>
                        <a:pt x="1969" y="3384"/>
                      </a:lnTo>
                      <a:lnTo>
                        <a:pt x="1962" y="3386"/>
                      </a:lnTo>
                      <a:lnTo>
                        <a:pt x="1962" y="3386"/>
                      </a:lnTo>
                      <a:lnTo>
                        <a:pt x="1960" y="3386"/>
                      </a:lnTo>
                      <a:lnTo>
                        <a:pt x="1960" y="3383"/>
                      </a:lnTo>
                      <a:lnTo>
                        <a:pt x="1958" y="3374"/>
                      </a:lnTo>
                      <a:lnTo>
                        <a:pt x="1956" y="3343"/>
                      </a:lnTo>
                      <a:lnTo>
                        <a:pt x="1955" y="3296"/>
                      </a:lnTo>
                      <a:lnTo>
                        <a:pt x="1969" y="3282"/>
                      </a:lnTo>
                      <a:close/>
                      <a:moveTo>
                        <a:pt x="1927" y="3296"/>
                      </a:moveTo>
                      <a:lnTo>
                        <a:pt x="1927" y="3296"/>
                      </a:lnTo>
                      <a:lnTo>
                        <a:pt x="1932" y="3336"/>
                      </a:lnTo>
                      <a:lnTo>
                        <a:pt x="1936" y="3362"/>
                      </a:lnTo>
                      <a:lnTo>
                        <a:pt x="1936" y="3371"/>
                      </a:lnTo>
                      <a:lnTo>
                        <a:pt x="1936" y="3372"/>
                      </a:lnTo>
                      <a:lnTo>
                        <a:pt x="1934" y="3372"/>
                      </a:lnTo>
                      <a:lnTo>
                        <a:pt x="1934" y="3372"/>
                      </a:lnTo>
                      <a:lnTo>
                        <a:pt x="1927" y="3367"/>
                      </a:lnTo>
                      <a:lnTo>
                        <a:pt x="1918" y="3357"/>
                      </a:lnTo>
                      <a:lnTo>
                        <a:pt x="1910" y="3346"/>
                      </a:lnTo>
                      <a:lnTo>
                        <a:pt x="1908" y="3341"/>
                      </a:lnTo>
                      <a:lnTo>
                        <a:pt x="1906" y="3338"/>
                      </a:lnTo>
                      <a:lnTo>
                        <a:pt x="1906" y="3310"/>
                      </a:lnTo>
                      <a:lnTo>
                        <a:pt x="1927" y="3296"/>
                      </a:lnTo>
                      <a:close/>
                      <a:moveTo>
                        <a:pt x="2155" y="3282"/>
                      </a:moveTo>
                      <a:lnTo>
                        <a:pt x="2155" y="3282"/>
                      </a:lnTo>
                      <a:lnTo>
                        <a:pt x="2171" y="3286"/>
                      </a:lnTo>
                      <a:lnTo>
                        <a:pt x="2183" y="3289"/>
                      </a:lnTo>
                      <a:lnTo>
                        <a:pt x="2183" y="3289"/>
                      </a:lnTo>
                      <a:lnTo>
                        <a:pt x="2181" y="3321"/>
                      </a:lnTo>
                      <a:lnTo>
                        <a:pt x="2180" y="3343"/>
                      </a:lnTo>
                      <a:lnTo>
                        <a:pt x="2178" y="3353"/>
                      </a:lnTo>
                      <a:lnTo>
                        <a:pt x="2176" y="3359"/>
                      </a:lnTo>
                      <a:lnTo>
                        <a:pt x="2176" y="3359"/>
                      </a:lnTo>
                      <a:lnTo>
                        <a:pt x="2164" y="3376"/>
                      </a:lnTo>
                      <a:lnTo>
                        <a:pt x="2155" y="3386"/>
                      </a:lnTo>
                      <a:lnTo>
                        <a:pt x="2155" y="3386"/>
                      </a:lnTo>
                      <a:lnTo>
                        <a:pt x="2154" y="3334"/>
                      </a:lnTo>
                      <a:lnTo>
                        <a:pt x="2154" y="3298"/>
                      </a:lnTo>
                      <a:lnTo>
                        <a:pt x="2154" y="3286"/>
                      </a:lnTo>
                      <a:lnTo>
                        <a:pt x="2155" y="3282"/>
                      </a:lnTo>
                      <a:lnTo>
                        <a:pt x="2155" y="3282"/>
                      </a:lnTo>
                      <a:close/>
                      <a:moveTo>
                        <a:pt x="2287" y="3303"/>
                      </a:moveTo>
                      <a:lnTo>
                        <a:pt x="2287" y="3303"/>
                      </a:lnTo>
                      <a:lnTo>
                        <a:pt x="2287" y="3324"/>
                      </a:lnTo>
                      <a:lnTo>
                        <a:pt x="2287" y="3352"/>
                      </a:lnTo>
                      <a:lnTo>
                        <a:pt x="2287" y="3352"/>
                      </a:lnTo>
                      <a:lnTo>
                        <a:pt x="2287" y="3355"/>
                      </a:lnTo>
                      <a:lnTo>
                        <a:pt x="2285" y="3359"/>
                      </a:lnTo>
                      <a:lnTo>
                        <a:pt x="2280" y="3364"/>
                      </a:lnTo>
                      <a:lnTo>
                        <a:pt x="2273" y="3372"/>
                      </a:lnTo>
                      <a:lnTo>
                        <a:pt x="2273" y="3310"/>
                      </a:lnTo>
                      <a:lnTo>
                        <a:pt x="2287" y="3303"/>
                      </a:lnTo>
                      <a:close/>
                      <a:moveTo>
                        <a:pt x="3832" y="3158"/>
                      </a:moveTo>
                      <a:lnTo>
                        <a:pt x="3832" y="3158"/>
                      </a:lnTo>
                      <a:lnTo>
                        <a:pt x="3821" y="3167"/>
                      </a:lnTo>
                      <a:lnTo>
                        <a:pt x="3809" y="3174"/>
                      </a:lnTo>
                      <a:lnTo>
                        <a:pt x="3793" y="3184"/>
                      </a:lnTo>
                      <a:lnTo>
                        <a:pt x="3771" y="3194"/>
                      </a:lnTo>
                      <a:lnTo>
                        <a:pt x="3743" y="3206"/>
                      </a:lnTo>
                      <a:lnTo>
                        <a:pt x="3710" y="3217"/>
                      </a:lnTo>
                      <a:lnTo>
                        <a:pt x="3672" y="3227"/>
                      </a:lnTo>
                      <a:lnTo>
                        <a:pt x="3672" y="3227"/>
                      </a:lnTo>
                      <a:lnTo>
                        <a:pt x="3652" y="3231"/>
                      </a:lnTo>
                      <a:lnTo>
                        <a:pt x="3631" y="3234"/>
                      </a:lnTo>
                      <a:lnTo>
                        <a:pt x="3591" y="3237"/>
                      </a:lnTo>
                      <a:lnTo>
                        <a:pt x="3553" y="3236"/>
                      </a:lnTo>
                      <a:lnTo>
                        <a:pt x="3520" y="3234"/>
                      </a:lnTo>
                      <a:lnTo>
                        <a:pt x="3491" y="3229"/>
                      </a:lnTo>
                      <a:lnTo>
                        <a:pt x="3470" y="3225"/>
                      </a:lnTo>
                      <a:lnTo>
                        <a:pt x="3451" y="3220"/>
                      </a:lnTo>
                      <a:lnTo>
                        <a:pt x="3451" y="3220"/>
                      </a:lnTo>
                      <a:lnTo>
                        <a:pt x="3458" y="3213"/>
                      </a:lnTo>
                      <a:lnTo>
                        <a:pt x="3480" y="3199"/>
                      </a:lnTo>
                      <a:lnTo>
                        <a:pt x="3496" y="3191"/>
                      </a:lnTo>
                      <a:lnTo>
                        <a:pt x="3515" y="3180"/>
                      </a:lnTo>
                      <a:lnTo>
                        <a:pt x="3537" y="3172"/>
                      </a:lnTo>
                      <a:lnTo>
                        <a:pt x="3562" y="3165"/>
                      </a:lnTo>
                      <a:lnTo>
                        <a:pt x="3562" y="3165"/>
                      </a:lnTo>
                      <a:lnTo>
                        <a:pt x="3593" y="3160"/>
                      </a:lnTo>
                      <a:lnTo>
                        <a:pt x="3633" y="3156"/>
                      </a:lnTo>
                      <a:lnTo>
                        <a:pt x="3678" y="3154"/>
                      </a:lnTo>
                      <a:lnTo>
                        <a:pt x="3723" y="3153"/>
                      </a:lnTo>
                      <a:lnTo>
                        <a:pt x="3800" y="3154"/>
                      </a:lnTo>
                      <a:lnTo>
                        <a:pt x="3823" y="3156"/>
                      </a:lnTo>
                      <a:lnTo>
                        <a:pt x="3832" y="3158"/>
                      </a:lnTo>
                      <a:lnTo>
                        <a:pt x="3832" y="3158"/>
                      </a:lnTo>
                      <a:close/>
                      <a:moveTo>
                        <a:pt x="3499" y="3276"/>
                      </a:moveTo>
                      <a:lnTo>
                        <a:pt x="3499" y="3276"/>
                      </a:lnTo>
                      <a:lnTo>
                        <a:pt x="3624" y="3303"/>
                      </a:lnTo>
                      <a:lnTo>
                        <a:pt x="3624" y="3303"/>
                      </a:lnTo>
                      <a:lnTo>
                        <a:pt x="3674" y="3312"/>
                      </a:lnTo>
                      <a:lnTo>
                        <a:pt x="3700" y="3317"/>
                      </a:lnTo>
                      <a:lnTo>
                        <a:pt x="3700" y="3317"/>
                      </a:lnTo>
                      <a:lnTo>
                        <a:pt x="3690" y="3322"/>
                      </a:lnTo>
                      <a:lnTo>
                        <a:pt x="3664" y="3333"/>
                      </a:lnTo>
                      <a:lnTo>
                        <a:pt x="3646" y="3338"/>
                      </a:lnTo>
                      <a:lnTo>
                        <a:pt x="3629" y="3343"/>
                      </a:lnTo>
                      <a:lnTo>
                        <a:pt x="3612" y="3345"/>
                      </a:lnTo>
                      <a:lnTo>
                        <a:pt x="3596" y="3345"/>
                      </a:lnTo>
                      <a:lnTo>
                        <a:pt x="3596" y="3345"/>
                      </a:lnTo>
                      <a:lnTo>
                        <a:pt x="3572" y="3341"/>
                      </a:lnTo>
                      <a:lnTo>
                        <a:pt x="3557" y="3340"/>
                      </a:lnTo>
                      <a:lnTo>
                        <a:pt x="3550" y="3338"/>
                      </a:lnTo>
                      <a:lnTo>
                        <a:pt x="3544" y="3334"/>
                      </a:lnTo>
                      <a:lnTo>
                        <a:pt x="3534" y="3324"/>
                      </a:lnTo>
                      <a:lnTo>
                        <a:pt x="3534" y="3324"/>
                      </a:lnTo>
                      <a:lnTo>
                        <a:pt x="3522" y="3308"/>
                      </a:lnTo>
                      <a:lnTo>
                        <a:pt x="3510" y="3293"/>
                      </a:lnTo>
                      <a:lnTo>
                        <a:pt x="3499" y="3276"/>
                      </a:lnTo>
                      <a:lnTo>
                        <a:pt x="3499" y="3276"/>
                      </a:lnTo>
                      <a:close/>
                      <a:moveTo>
                        <a:pt x="3451" y="3269"/>
                      </a:moveTo>
                      <a:lnTo>
                        <a:pt x="3451" y="3269"/>
                      </a:lnTo>
                      <a:lnTo>
                        <a:pt x="3467" y="3303"/>
                      </a:lnTo>
                      <a:lnTo>
                        <a:pt x="3472" y="3314"/>
                      </a:lnTo>
                      <a:lnTo>
                        <a:pt x="3475" y="3324"/>
                      </a:lnTo>
                      <a:lnTo>
                        <a:pt x="3475" y="3329"/>
                      </a:lnTo>
                      <a:lnTo>
                        <a:pt x="3473" y="3331"/>
                      </a:lnTo>
                      <a:lnTo>
                        <a:pt x="3472" y="3331"/>
                      </a:lnTo>
                      <a:lnTo>
                        <a:pt x="3472" y="3331"/>
                      </a:lnTo>
                      <a:lnTo>
                        <a:pt x="3467" y="3329"/>
                      </a:lnTo>
                      <a:lnTo>
                        <a:pt x="3461" y="3326"/>
                      </a:lnTo>
                      <a:lnTo>
                        <a:pt x="3453" y="3319"/>
                      </a:lnTo>
                      <a:lnTo>
                        <a:pt x="3448" y="3308"/>
                      </a:lnTo>
                      <a:lnTo>
                        <a:pt x="3444" y="3296"/>
                      </a:lnTo>
                      <a:lnTo>
                        <a:pt x="3444" y="3296"/>
                      </a:lnTo>
                      <a:lnTo>
                        <a:pt x="3444" y="3284"/>
                      </a:lnTo>
                      <a:lnTo>
                        <a:pt x="3446" y="3276"/>
                      </a:lnTo>
                      <a:lnTo>
                        <a:pt x="3449" y="3269"/>
                      </a:lnTo>
                      <a:lnTo>
                        <a:pt x="3449" y="3269"/>
                      </a:lnTo>
                      <a:lnTo>
                        <a:pt x="3451" y="3269"/>
                      </a:lnTo>
                      <a:lnTo>
                        <a:pt x="3451" y="3269"/>
                      </a:lnTo>
                      <a:close/>
                      <a:moveTo>
                        <a:pt x="3195" y="3386"/>
                      </a:moveTo>
                      <a:lnTo>
                        <a:pt x="3195" y="3386"/>
                      </a:lnTo>
                      <a:lnTo>
                        <a:pt x="3198" y="3383"/>
                      </a:lnTo>
                      <a:lnTo>
                        <a:pt x="3211" y="3376"/>
                      </a:lnTo>
                      <a:lnTo>
                        <a:pt x="3226" y="3369"/>
                      </a:lnTo>
                      <a:lnTo>
                        <a:pt x="3235" y="3367"/>
                      </a:lnTo>
                      <a:lnTo>
                        <a:pt x="3243" y="3365"/>
                      </a:lnTo>
                      <a:lnTo>
                        <a:pt x="3243" y="3365"/>
                      </a:lnTo>
                      <a:lnTo>
                        <a:pt x="3252" y="3365"/>
                      </a:lnTo>
                      <a:lnTo>
                        <a:pt x="3261" y="3367"/>
                      </a:lnTo>
                      <a:lnTo>
                        <a:pt x="3269" y="3371"/>
                      </a:lnTo>
                      <a:lnTo>
                        <a:pt x="3275" y="3374"/>
                      </a:lnTo>
                      <a:lnTo>
                        <a:pt x="3285" y="3381"/>
                      </a:lnTo>
                      <a:lnTo>
                        <a:pt x="3285" y="3384"/>
                      </a:lnTo>
                      <a:lnTo>
                        <a:pt x="3285" y="3386"/>
                      </a:lnTo>
                      <a:lnTo>
                        <a:pt x="3285" y="3386"/>
                      </a:lnTo>
                      <a:lnTo>
                        <a:pt x="3280" y="3388"/>
                      </a:lnTo>
                      <a:lnTo>
                        <a:pt x="3268" y="3388"/>
                      </a:lnTo>
                      <a:lnTo>
                        <a:pt x="3238" y="3388"/>
                      </a:lnTo>
                      <a:lnTo>
                        <a:pt x="3195" y="3386"/>
                      </a:lnTo>
                      <a:lnTo>
                        <a:pt x="3195" y="3386"/>
                      </a:lnTo>
                      <a:close/>
                      <a:moveTo>
                        <a:pt x="3140" y="3400"/>
                      </a:moveTo>
                      <a:lnTo>
                        <a:pt x="3167" y="3400"/>
                      </a:lnTo>
                      <a:lnTo>
                        <a:pt x="3167" y="3400"/>
                      </a:lnTo>
                      <a:lnTo>
                        <a:pt x="3176" y="3419"/>
                      </a:lnTo>
                      <a:lnTo>
                        <a:pt x="3178" y="3431"/>
                      </a:lnTo>
                      <a:lnTo>
                        <a:pt x="3178" y="3435"/>
                      </a:lnTo>
                      <a:lnTo>
                        <a:pt x="3174" y="3435"/>
                      </a:lnTo>
                      <a:lnTo>
                        <a:pt x="3174" y="3435"/>
                      </a:lnTo>
                      <a:lnTo>
                        <a:pt x="3169" y="3431"/>
                      </a:lnTo>
                      <a:lnTo>
                        <a:pt x="3164" y="3428"/>
                      </a:lnTo>
                      <a:lnTo>
                        <a:pt x="3152" y="3416"/>
                      </a:lnTo>
                      <a:lnTo>
                        <a:pt x="3140" y="3400"/>
                      </a:lnTo>
                      <a:lnTo>
                        <a:pt x="3140" y="3400"/>
                      </a:lnTo>
                      <a:close/>
                      <a:moveTo>
                        <a:pt x="3057" y="3400"/>
                      </a:moveTo>
                      <a:lnTo>
                        <a:pt x="3057" y="3400"/>
                      </a:lnTo>
                      <a:lnTo>
                        <a:pt x="3057" y="3400"/>
                      </a:lnTo>
                      <a:lnTo>
                        <a:pt x="3057" y="3400"/>
                      </a:lnTo>
                      <a:lnTo>
                        <a:pt x="3057" y="3400"/>
                      </a:lnTo>
                      <a:close/>
                      <a:moveTo>
                        <a:pt x="3105" y="3442"/>
                      </a:moveTo>
                      <a:lnTo>
                        <a:pt x="3105" y="3442"/>
                      </a:lnTo>
                      <a:lnTo>
                        <a:pt x="3096" y="3440"/>
                      </a:lnTo>
                      <a:lnTo>
                        <a:pt x="3089" y="3436"/>
                      </a:lnTo>
                      <a:lnTo>
                        <a:pt x="3081" y="3431"/>
                      </a:lnTo>
                      <a:lnTo>
                        <a:pt x="3074" y="3424"/>
                      </a:lnTo>
                      <a:lnTo>
                        <a:pt x="3064" y="3409"/>
                      </a:lnTo>
                      <a:lnTo>
                        <a:pt x="3057" y="3400"/>
                      </a:lnTo>
                      <a:lnTo>
                        <a:pt x="3077" y="3400"/>
                      </a:lnTo>
                      <a:lnTo>
                        <a:pt x="3077" y="3400"/>
                      </a:lnTo>
                      <a:lnTo>
                        <a:pt x="3084" y="3407"/>
                      </a:lnTo>
                      <a:lnTo>
                        <a:pt x="3100" y="3421"/>
                      </a:lnTo>
                      <a:lnTo>
                        <a:pt x="3107" y="3428"/>
                      </a:lnTo>
                      <a:lnTo>
                        <a:pt x="3112" y="3435"/>
                      </a:lnTo>
                      <a:lnTo>
                        <a:pt x="3112" y="3436"/>
                      </a:lnTo>
                      <a:lnTo>
                        <a:pt x="3110" y="3440"/>
                      </a:lnTo>
                      <a:lnTo>
                        <a:pt x="3108" y="3442"/>
                      </a:lnTo>
                      <a:lnTo>
                        <a:pt x="3105" y="3442"/>
                      </a:lnTo>
                      <a:lnTo>
                        <a:pt x="3105" y="3442"/>
                      </a:lnTo>
                      <a:close/>
                      <a:moveTo>
                        <a:pt x="2987" y="3400"/>
                      </a:moveTo>
                      <a:lnTo>
                        <a:pt x="2987" y="3400"/>
                      </a:lnTo>
                      <a:lnTo>
                        <a:pt x="2994" y="3407"/>
                      </a:lnTo>
                      <a:lnTo>
                        <a:pt x="3012" y="3424"/>
                      </a:lnTo>
                      <a:lnTo>
                        <a:pt x="3019" y="3433"/>
                      </a:lnTo>
                      <a:lnTo>
                        <a:pt x="3024" y="3440"/>
                      </a:lnTo>
                      <a:lnTo>
                        <a:pt x="3025" y="3447"/>
                      </a:lnTo>
                      <a:lnTo>
                        <a:pt x="3024" y="3448"/>
                      </a:lnTo>
                      <a:lnTo>
                        <a:pt x="3022" y="3448"/>
                      </a:lnTo>
                      <a:lnTo>
                        <a:pt x="3022" y="3448"/>
                      </a:lnTo>
                      <a:lnTo>
                        <a:pt x="3010" y="3448"/>
                      </a:lnTo>
                      <a:lnTo>
                        <a:pt x="3001" y="3447"/>
                      </a:lnTo>
                      <a:lnTo>
                        <a:pt x="2993" y="3443"/>
                      </a:lnTo>
                      <a:lnTo>
                        <a:pt x="2980" y="3435"/>
                      </a:lnTo>
                      <a:lnTo>
                        <a:pt x="2980" y="3435"/>
                      </a:lnTo>
                      <a:lnTo>
                        <a:pt x="2975" y="3429"/>
                      </a:lnTo>
                      <a:lnTo>
                        <a:pt x="2970" y="3424"/>
                      </a:lnTo>
                      <a:lnTo>
                        <a:pt x="2967" y="3416"/>
                      </a:lnTo>
                      <a:lnTo>
                        <a:pt x="2967" y="3409"/>
                      </a:lnTo>
                      <a:lnTo>
                        <a:pt x="2967" y="3407"/>
                      </a:lnTo>
                      <a:lnTo>
                        <a:pt x="2987" y="3400"/>
                      </a:lnTo>
                      <a:close/>
                      <a:moveTo>
                        <a:pt x="2939" y="3448"/>
                      </a:moveTo>
                      <a:lnTo>
                        <a:pt x="2939" y="3448"/>
                      </a:lnTo>
                      <a:lnTo>
                        <a:pt x="2930" y="3448"/>
                      </a:lnTo>
                      <a:lnTo>
                        <a:pt x="2920" y="3448"/>
                      </a:lnTo>
                      <a:lnTo>
                        <a:pt x="2908" y="3445"/>
                      </a:lnTo>
                      <a:lnTo>
                        <a:pt x="2897" y="3442"/>
                      </a:lnTo>
                      <a:lnTo>
                        <a:pt x="2897" y="3442"/>
                      </a:lnTo>
                      <a:lnTo>
                        <a:pt x="2887" y="3433"/>
                      </a:lnTo>
                      <a:lnTo>
                        <a:pt x="2878" y="3421"/>
                      </a:lnTo>
                      <a:lnTo>
                        <a:pt x="2875" y="3416"/>
                      </a:lnTo>
                      <a:lnTo>
                        <a:pt x="2873" y="3412"/>
                      </a:lnTo>
                      <a:lnTo>
                        <a:pt x="2873" y="3409"/>
                      </a:lnTo>
                      <a:lnTo>
                        <a:pt x="2877" y="3407"/>
                      </a:lnTo>
                      <a:lnTo>
                        <a:pt x="2877" y="3407"/>
                      </a:lnTo>
                      <a:lnTo>
                        <a:pt x="2885" y="3405"/>
                      </a:lnTo>
                      <a:lnTo>
                        <a:pt x="2892" y="3402"/>
                      </a:lnTo>
                      <a:lnTo>
                        <a:pt x="2894" y="3402"/>
                      </a:lnTo>
                      <a:lnTo>
                        <a:pt x="2897" y="3402"/>
                      </a:lnTo>
                      <a:lnTo>
                        <a:pt x="2901" y="3404"/>
                      </a:lnTo>
                      <a:lnTo>
                        <a:pt x="2904" y="3407"/>
                      </a:lnTo>
                      <a:lnTo>
                        <a:pt x="2904" y="3407"/>
                      </a:lnTo>
                      <a:lnTo>
                        <a:pt x="2927" y="3431"/>
                      </a:lnTo>
                      <a:lnTo>
                        <a:pt x="2937" y="3443"/>
                      </a:lnTo>
                      <a:lnTo>
                        <a:pt x="2939" y="3447"/>
                      </a:lnTo>
                      <a:lnTo>
                        <a:pt x="2939" y="3448"/>
                      </a:lnTo>
                      <a:lnTo>
                        <a:pt x="2939" y="3448"/>
                      </a:lnTo>
                      <a:lnTo>
                        <a:pt x="2939" y="3448"/>
                      </a:lnTo>
                      <a:close/>
                      <a:moveTo>
                        <a:pt x="2807" y="3407"/>
                      </a:moveTo>
                      <a:lnTo>
                        <a:pt x="2807" y="3407"/>
                      </a:lnTo>
                      <a:lnTo>
                        <a:pt x="2839" y="3436"/>
                      </a:lnTo>
                      <a:lnTo>
                        <a:pt x="2849" y="3447"/>
                      </a:lnTo>
                      <a:lnTo>
                        <a:pt x="2856" y="3455"/>
                      </a:lnTo>
                      <a:lnTo>
                        <a:pt x="2859" y="3461"/>
                      </a:lnTo>
                      <a:lnTo>
                        <a:pt x="2858" y="3462"/>
                      </a:lnTo>
                      <a:lnTo>
                        <a:pt x="2856" y="3462"/>
                      </a:lnTo>
                      <a:lnTo>
                        <a:pt x="2856" y="3462"/>
                      </a:lnTo>
                      <a:lnTo>
                        <a:pt x="2833" y="3459"/>
                      </a:lnTo>
                      <a:lnTo>
                        <a:pt x="2825" y="3455"/>
                      </a:lnTo>
                      <a:lnTo>
                        <a:pt x="2814" y="3448"/>
                      </a:lnTo>
                      <a:lnTo>
                        <a:pt x="2814" y="3448"/>
                      </a:lnTo>
                      <a:lnTo>
                        <a:pt x="2801" y="3440"/>
                      </a:lnTo>
                      <a:lnTo>
                        <a:pt x="2787" y="3433"/>
                      </a:lnTo>
                      <a:lnTo>
                        <a:pt x="2780" y="3426"/>
                      </a:lnTo>
                      <a:lnTo>
                        <a:pt x="2778" y="3424"/>
                      </a:lnTo>
                      <a:lnTo>
                        <a:pt x="2780" y="3421"/>
                      </a:lnTo>
                      <a:lnTo>
                        <a:pt x="2780" y="3421"/>
                      </a:lnTo>
                      <a:lnTo>
                        <a:pt x="2787" y="3416"/>
                      </a:lnTo>
                      <a:lnTo>
                        <a:pt x="2797" y="3410"/>
                      </a:lnTo>
                      <a:lnTo>
                        <a:pt x="2807" y="3407"/>
                      </a:lnTo>
                      <a:lnTo>
                        <a:pt x="2807" y="3407"/>
                      </a:lnTo>
                      <a:close/>
                      <a:moveTo>
                        <a:pt x="2842" y="3310"/>
                      </a:moveTo>
                      <a:lnTo>
                        <a:pt x="2842" y="3310"/>
                      </a:lnTo>
                      <a:lnTo>
                        <a:pt x="2842" y="3314"/>
                      </a:lnTo>
                      <a:lnTo>
                        <a:pt x="2840" y="3321"/>
                      </a:lnTo>
                      <a:lnTo>
                        <a:pt x="2837" y="3329"/>
                      </a:lnTo>
                      <a:lnTo>
                        <a:pt x="2833" y="3340"/>
                      </a:lnTo>
                      <a:lnTo>
                        <a:pt x="2827" y="3350"/>
                      </a:lnTo>
                      <a:lnTo>
                        <a:pt x="2820" y="3360"/>
                      </a:lnTo>
                      <a:lnTo>
                        <a:pt x="2811" y="3369"/>
                      </a:lnTo>
                      <a:lnTo>
                        <a:pt x="2806" y="3371"/>
                      </a:lnTo>
                      <a:lnTo>
                        <a:pt x="2801" y="3372"/>
                      </a:lnTo>
                      <a:lnTo>
                        <a:pt x="2801" y="3372"/>
                      </a:lnTo>
                      <a:lnTo>
                        <a:pt x="2792" y="3374"/>
                      </a:lnTo>
                      <a:lnTo>
                        <a:pt x="2785" y="3374"/>
                      </a:lnTo>
                      <a:lnTo>
                        <a:pt x="2782" y="3372"/>
                      </a:lnTo>
                      <a:lnTo>
                        <a:pt x="2780" y="3369"/>
                      </a:lnTo>
                      <a:lnTo>
                        <a:pt x="2780" y="3365"/>
                      </a:lnTo>
                      <a:lnTo>
                        <a:pt x="2782" y="3362"/>
                      </a:lnTo>
                      <a:lnTo>
                        <a:pt x="2787" y="3352"/>
                      </a:lnTo>
                      <a:lnTo>
                        <a:pt x="2787" y="3352"/>
                      </a:lnTo>
                      <a:lnTo>
                        <a:pt x="2792" y="3346"/>
                      </a:lnTo>
                      <a:lnTo>
                        <a:pt x="2799" y="3340"/>
                      </a:lnTo>
                      <a:lnTo>
                        <a:pt x="2816" y="3326"/>
                      </a:lnTo>
                      <a:lnTo>
                        <a:pt x="2833" y="3314"/>
                      </a:lnTo>
                      <a:lnTo>
                        <a:pt x="2839" y="3310"/>
                      </a:lnTo>
                      <a:lnTo>
                        <a:pt x="2842" y="3310"/>
                      </a:lnTo>
                      <a:lnTo>
                        <a:pt x="2842" y="3310"/>
                      </a:lnTo>
                      <a:close/>
                      <a:moveTo>
                        <a:pt x="2939" y="3310"/>
                      </a:moveTo>
                      <a:lnTo>
                        <a:pt x="2939" y="3310"/>
                      </a:lnTo>
                      <a:lnTo>
                        <a:pt x="2936" y="3321"/>
                      </a:lnTo>
                      <a:lnTo>
                        <a:pt x="2923" y="3343"/>
                      </a:lnTo>
                      <a:lnTo>
                        <a:pt x="2916" y="3355"/>
                      </a:lnTo>
                      <a:lnTo>
                        <a:pt x="2908" y="3367"/>
                      </a:lnTo>
                      <a:lnTo>
                        <a:pt x="2899" y="3376"/>
                      </a:lnTo>
                      <a:lnTo>
                        <a:pt x="2896" y="3378"/>
                      </a:lnTo>
                      <a:lnTo>
                        <a:pt x="2891" y="3379"/>
                      </a:lnTo>
                      <a:lnTo>
                        <a:pt x="2891" y="3379"/>
                      </a:lnTo>
                      <a:lnTo>
                        <a:pt x="2882" y="3379"/>
                      </a:lnTo>
                      <a:lnTo>
                        <a:pt x="2875" y="3378"/>
                      </a:lnTo>
                      <a:lnTo>
                        <a:pt x="2870" y="3376"/>
                      </a:lnTo>
                      <a:lnTo>
                        <a:pt x="2866" y="3371"/>
                      </a:lnTo>
                      <a:lnTo>
                        <a:pt x="2865" y="3367"/>
                      </a:lnTo>
                      <a:lnTo>
                        <a:pt x="2865" y="3362"/>
                      </a:lnTo>
                      <a:lnTo>
                        <a:pt x="2866" y="3357"/>
                      </a:lnTo>
                      <a:lnTo>
                        <a:pt x="2870" y="3352"/>
                      </a:lnTo>
                      <a:lnTo>
                        <a:pt x="2870" y="3352"/>
                      </a:lnTo>
                      <a:lnTo>
                        <a:pt x="2885" y="3340"/>
                      </a:lnTo>
                      <a:lnTo>
                        <a:pt x="2908" y="3326"/>
                      </a:lnTo>
                      <a:lnTo>
                        <a:pt x="2939" y="3310"/>
                      </a:lnTo>
                      <a:lnTo>
                        <a:pt x="2939" y="3310"/>
                      </a:lnTo>
                      <a:close/>
                      <a:moveTo>
                        <a:pt x="3001" y="3310"/>
                      </a:moveTo>
                      <a:lnTo>
                        <a:pt x="3001" y="3310"/>
                      </a:lnTo>
                      <a:lnTo>
                        <a:pt x="2993" y="3303"/>
                      </a:lnTo>
                      <a:lnTo>
                        <a:pt x="2974" y="3289"/>
                      </a:lnTo>
                      <a:lnTo>
                        <a:pt x="2974" y="3289"/>
                      </a:lnTo>
                      <a:lnTo>
                        <a:pt x="2967" y="3284"/>
                      </a:lnTo>
                      <a:lnTo>
                        <a:pt x="2963" y="3277"/>
                      </a:lnTo>
                      <a:lnTo>
                        <a:pt x="2965" y="3270"/>
                      </a:lnTo>
                      <a:lnTo>
                        <a:pt x="2967" y="3262"/>
                      </a:lnTo>
                      <a:lnTo>
                        <a:pt x="2967" y="3262"/>
                      </a:lnTo>
                      <a:lnTo>
                        <a:pt x="2968" y="3258"/>
                      </a:lnTo>
                      <a:lnTo>
                        <a:pt x="2974" y="3257"/>
                      </a:lnTo>
                      <a:lnTo>
                        <a:pt x="2980" y="3257"/>
                      </a:lnTo>
                      <a:lnTo>
                        <a:pt x="2987" y="3257"/>
                      </a:lnTo>
                      <a:lnTo>
                        <a:pt x="3003" y="3262"/>
                      </a:lnTo>
                      <a:lnTo>
                        <a:pt x="3015" y="3269"/>
                      </a:lnTo>
                      <a:lnTo>
                        <a:pt x="3015" y="3269"/>
                      </a:lnTo>
                      <a:lnTo>
                        <a:pt x="3024" y="3276"/>
                      </a:lnTo>
                      <a:lnTo>
                        <a:pt x="3029" y="3286"/>
                      </a:lnTo>
                      <a:lnTo>
                        <a:pt x="3036" y="3296"/>
                      </a:lnTo>
                      <a:lnTo>
                        <a:pt x="3036" y="3296"/>
                      </a:lnTo>
                      <a:lnTo>
                        <a:pt x="3031" y="3305"/>
                      </a:lnTo>
                      <a:lnTo>
                        <a:pt x="3022" y="3324"/>
                      </a:lnTo>
                      <a:lnTo>
                        <a:pt x="3022" y="3324"/>
                      </a:lnTo>
                      <a:lnTo>
                        <a:pt x="3017" y="3334"/>
                      </a:lnTo>
                      <a:lnTo>
                        <a:pt x="3010" y="3346"/>
                      </a:lnTo>
                      <a:lnTo>
                        <a:pt x="3003" y="3357"/>
                      </a:lnTo>
                      <a:lnTo>
                        <a:pt x="2994" y="3365"/>
                      </a:lnTo>
                      <a:lnTo>
                        <a:pt x="2994" y="3365"/>
                      </a:lnTo>
                      <a:lnTo>
                        <a:pt x="2989" y="3367"/>
                      </a:lnTo>
                      <a:lnTo>
                        <a:pt x="2984" y="3369"/>
                      </a:lnTo>
                      <a:lnTo>
                        <a:pt x="2972" y="3369"/>
                      </a:lnTo>
                      <a:lnTo>
                        <a:pt x="2961" y="3367"/>
                      </a:lnTo>
                      <a:lnTo>
                        <a:pt x="2953" y="3365"/>
                      </a:lnTo>
                      <a:lnTo>
                        <a:pt x="2953" y="3365"/>
                      </a:lnTo>
                      <a:lnTo>
                        <a:pt x="2951" y="3364"/>
                      </a:lnTo>
                      <a:lnTo>
                        <a:pt x="2953" y="3362"/>
                      </a:lnTo>
                      <a:lnTo>
                        <a:pt x="2956" y="3355"/>
                      </a:lnTo>
                      <a:lnTo>
                        <a:pt x="2974" y="3338"/>
                      </a:lnTo>
                      <a:lnTo>
                        <a:pt x="3001" y="3310"/>
                      </a:lnTo>
                      <a:lnTo>
                        <a:pt x="3001" y="3310"/>
                      </a:lnTo>
                      <a:close/>
                      <a:moveTo>
                        <a:pt x="3174" y="3331"/>
                      </a:moveTo>
                      <a:lnTo>
                        <a:pt x="3174" y="3331"/>
                      </a:lnTo>
                      <a:lnTo>
                        <a:pt x="3155" y="3350"/>
                      </a:lnTo>
                      <a:lnTo>
                        <a:pt x="3141" y="3362"/>
                      </a:lnTo>
                      <a:lnTo>
                        <a:pt x="3136" y="3364"/>
                      </a:lnTo>
                      <a:lnTo>
                        <a:pt x="3133" y="3365"/>
                      </a:lnTo>
                      <a:lnTo>
                        <a:pt x="3133" y="3365"/>
                      </a:lnTo>
                      <a:lnTo>
                        <a:pt x="3119" y="3364"/>
                      </a:lnTo>
                      <a:lnTo>
                        <a:pt x="3115" y="3362"/>
                      </a:lnTo>
                      <a:lnTo>
                        <a:pt x="3117" y="3360"/>
                      </a:lnTo>
                      <a:lnTo>
                        <a:pt x="3119" y="3359"/>
                      </a:lnTo>
                      <a:lnTo>
                        <a:pt x="3119" y="3359"/>
                      </a:lnTo>
                      <a:lnTo>
                        <a:pt x="3152" y="3341"/>
                      </a:lnTo>
                      <a:lnTo>
                        <a:pt x="3169" y="3333"/>
                      </a:lnTo>
                      <a:lnTo>
                        <a:pt x="3174" y="3331"/>
                      </a:lnTo>
                      <a:lnTo>
                        <a:pt x="3174" y="3331"/>
                      </a:lnTo>
                      <a:lnTo>
                        <a:pt x="3174" y="3331"/>
                      </a:lnTo>
                      <a:lnTo>
                        <a:pt x="3174" y="3331"/>
                      </a:lnTo>
                      <a:close/>
                      <a:moveTo>
                        <a:pt x="3098" y="3317"/>
                      </a:moveTo>
                      <a:lnTo>
                        <a:pt x="3098" y="3317"/>
                      </a:lnTo>
                      <a:lnTo>
                        <a:pt x="3098" y="3321"/>
                      </a:lnTo>
                      <a:lnTo>
                        <a:pt x="3095" y="3326"/>
                      </a:lnTo>
                      <a:lnTo>
                        <a:pt x="3086" y="3340"/>
                      </a:lnTo>
                      <a:lnTo>
                        <a:pt x="3074" y="3353"/>
                      </a:lnTo>
                      <a:lnTo>
                        <a:pt x="3069" y="3357"/>
                      </a:lnTo>
                      <a:lnTo>
                        <a:pt x="3064" y="3359"/>
                      </a:lnTo>
                      <a:lnTo>
                        <a:pt x="3064" y="3359"/>
                      </a:lnTo>
                      <a:lnTo>
                        <a:pt x="3057" y="3357"/>
                      </a:lnTo>
                      <a:lnTo>
                        <a:pt x="3053" y="3353"/>
                      </a:lnTo>
                      <a:lnTo>
                        <a:pt x="3053" y="3348"/>
                      </a:lnTo>
                      <a:lnTo>
                        <a:pt x="3055" y="3346"/>
                      </a:lnTo>
                      <a:lnTo>
                        <a:pt x="3057" y="3345"/>
                      </a:lnTo>
                      <a:lnTo>
                        <a:pt x="3057" y="3345"/>
                      </a:lnTo>
                      <a:lnTo>
                        <a:pt x="3079" y="3327"/>
                      </a:lnTo>
                      <a:lnTo>
                        <a:pt x="3091" y="3319"/>
                      </a:lnTo>
                      <a:lnTo>
                        <a:pt x="3096" y="3317"/>
                      </a:lnTo>
                      <a:lnTo>
                        <a:pt x="3098" y="3317"/>
                      </a:lnTo>
                      <a:lnTo>
                        <a:pt x="3098" y="3317"/>
                      </a:lnTo>
                      <a:close/>
                      <a:moveTo>
                        <a:pt x="3174" y="3199"/>
                      </a:moveTo>
                      <a:lnTo>
                        <a:pt x="3174" y="3199"/>
                      </a:lnTo>
                      <a:lnTo>
                        <a:pt x="3155" y="3201"/>
                      </a:lnTo>
                      <a:lnTo>
                        <a:pt x="3140" y="3203"/>
                      </a:lnTo>
                      <a:lnTo>
                        <a:pt x="3131" y="3201"/>
                      </a:lnTo>
                      <a:lnTo>
                        <a:pt x="3126" y="3199"/>
                      </a:lnTo>
                      <a:lnTo>
                        <a:pt x="3126" y="3199"/>
                      </a:lnTo>
                      <a:lnTo>
                        <a:pt x="3117" y="3194"/>
                      </a:lnTo>
                      <a:lnTo>
                        <a:pt x="3110" y="3189"/>
                      </a:lnTo>
                      <a:lnTo>
                        <a:pt x="3107" y="3184"/>
                      </a:lnTo>
                      <a:lnTo>
                        <a:pt x="3105" y="3179"/>
                      </a:lnTo>
                      <a:lnTo>
                        <a:pt x="3105" y="3179"/>
                      </a:lnTo>
                      <a:lnTo>
                        <a:pt x="3107" y="3174"/>
                      </a:lnTo>
                      <a:lnTo>
                        <a:pt x="3112" y="3167"/>
                      </a:lnTo>
                      <a:lnTo>
                        <a:pt x="3119" y="3165"/>
                      </a:lnTo>
                      <a:lnTo>
                        <a:pt x="3122" y="3163"/>
                      </a:lnTo>
                      <a:lnTo>
                        <a:pt x="3126" y="3165"/>
                      </a:lnTo>
                      <a:lnTo>
                        <a:pt x="3126" y="3165"/>
                      </a:lnTo>
                      <a:lnTo>
                        <a:pt x="3138" y="3172"/>
                      </a:lnTo>
                      <a:lnTo>
                        <a:pt x="3153" y="3184"/>
                      </a:lnTo>
                      <a:lnTo>
                        <a:pt x="3174" y="3199"/>
                      </a:lnTo>
                      <a:lnTo>
                        <a:pt x="3174" y="3199"/>
                      </a:lnTo>
                      <a:close/>
                      <a:moveTo>
                        <a:pt x="3236" y="3158"/>
                      </a:moveTo>
                      <a:lnTo>
                        <a:pt x="3236" y="3158"/>
                      </a:lnTo>
                      <a:lnTo>
                        <a:pt x="3231" y="3156"/>
                      </a:lnTo>
                      <a:lnTo>
                        <a:pt x="3223" y="3156"/>
                      </a:lnTo>
                      <a:lnTo>
                        <a:pt x="3209" y="3158"/>
                      </a:lnTo>
                      <a:lnTo>
                        <a:pt x="3209" y="3158"/>
                      </a:lnTo>
                      <a:lnTo>
                        <a:pt x="3192" y="3160"/>
                      </a:lnTo>
                      <a:lnTo>
                        <a:pt x="3176" y="3156"/>
                      </a:lnTo>
                      <a:lnTo>
                        <a:pt x="3171" y="3154"/>
                      </a:lnTo>
                      <a:lnTo>
                        <a:pt x="3167" y="3151"/>
                      </a:lnTo>
                      <a:lnTo>
                        <a:pt x="3166" y="3148"/>
                      </a:lnTo>
                      <a:lnTo>
                        <a:pt x="3167" y="3144"/>
                      </a:lnTo>
                      <a:lnTo>
                        <a:pt x="3167" y="3144"/>
                      </a:lnTo>
                      <a:lnTo>
                        <a:pt x="3171" y="3141"/>
                      </a:lnTo>
                      <a:lnTo>
                        <a:pt x="3174" y="3137"/>
                      </a:lnTo>
                      <a:lnTo>
                        <a:pt x="3183" y="3132"/>
                      </a:lnTo>
                      <a:lnTo>
                        <a:pt x="3193" y="3130"/>
                      </a:lnTo>
                      <a:lnTo>
                        <a:pt x="3202" y="3130"/>
                      </a:lnTo>
                      <a:lnTo>
                        <a:pt x="3202" y="3130"/>
                      </a:lnTo>
                      <a:lnTo>
                        <a:pt x="3207" y="3132"/>
                      </a:lnTo>
                      <a:lnTo>
                        <a:pt x="3212" y="3135"/>
                      </a:lnTo>
                      <a:lnTo>
                        <a:pt x="3223" y="3144"/>
                      </a:lnTo>
                      <a:lnTo>
                        <a:pt x="3236" y="3158"/>
                      </a:lnTo>
                      <a:lnTo>
                        <a:pt x="3236" y="3158"/>
                      </a:lnTo>
                      <a:close/>
                      <a:moveTo>
                        <a:pt x="3070" y="3213"/>
                      </a:moveTo>
                      <a:lnTo>
                        <a:pt x="3070" y="3213"/>
                      </a:lnTo>
                      <a:lnTo>
                        <a:pt x="3079" y="3218"/>
                      </a:lnTo>
                      <a:lnTo>
                        <a:pt x="3095" y="3231"/>
                      </a:lnTo>
                      <a:lnTo>
                        <a:pt x="3103" y="3236"/>
                      </a:lnTo>
                      <a:lnTo>
                        <a:pt x="3108" y="3241"/>
                      </a:lnTo>
                      <a:lnTo>
                        <a:pt x="3110" y="3244"/>
                      </a:lnTo>
                      <a:lnTo>
                        <a:pt x="3110" y="3246"/>
                      </a:lnTo>
                      <a:lnTo>
                        <a:pt x="3108" y="3248"/>
                      </a:lnTo>
                      <a:lnTo>
                        <a:pt x="3105" y="3248"/>
                      </a:lnTo>
                      <a:lnTo>
                        <a:pt x="3105" y="3248"/>
                      </a:lnTo>
                      <a:lnTo>
                        <a:pt x="3083" y="3250"/>
                      </a:lnTo>
                      <a:lnTo>
                        <a:pt x="3055" y="3248"/>
                      </a:lnTo>
                      <a:lnTo>
                        <a:pt x="3043" y="3246"/>
                      </a:lnTo>
                      <a:lnTo>
                        <a:pt x="3034" y="3243"/>
                      </a:lnTo>
                      <a:lnTo>
                        <a:pt x="3029" y="3239"/>
                      </a:lnTo>
                      <a:lnTo>
                        <a:pt x="3027" y="3237"/>
                      </a:lnTo>
                      <a:lnTo>
                        <a:pt x="3029" y="3234"/>
                      </a:lnTo>
                      <a:lnTo>
                        <a:pt x="3029" y="3234"/>
                      </a:lnTo>
                      <a:lnTo>
                        <a:pt x="3032" y="3229"/>
                      </a:lnTo>
                      <a:lnTo>
                        <a:pt x="3039" y="3224"/>
                      </a:lnTo>
                      <a:lnTo>
                        <a:pt x="3053" y="3218"/>
                      </a:lnTo>
                      <a:lnTo>
                        <a:pt x="3065" y="3215"/>
                      </a:lnTo>
                      <a:lnTo>
                        <a:pt x="3070" y="3213"/>
                      </a:lnTo>
                      <a:lnTo>
                        <a:pt x="3070" y="3213"/>
                      </a:lnTo>
                      <a:close/>
                      <a:moveTo>
                        <a:pt x="2960" y="3158"/>
                      </a:moveTo>
                      <a:lnTo>
                        <a:pt x="2960" y="3158"/>
                      </a:lnTo>
                      <a:lnTo>
                        <a:pt x="2960" y="3168"/>
                      </a:lnTo>
                      <a:lnTo>
                        <a:pt x="2960" y="3186"/>
                      </a:lnTo>
                      <a:lnTo>
                        <a:pt x="2960" y="3196"/>
                      </a:lnTo>
                      <a:lnTo>
                        <a:pt x="2960" y="3205"/>
                      </a:lnTo>
                      <a:lnTo>
                        <a:pt x="2956" y="3213"/>
                      </a:lnTo>
                      <a:lnTo>
                        <a:pt x="2953" y="3220"/>
                      </a:lnTo>
                      <a:lnTo>
                        <a:pt x="2953" y="3220"/>
                      </a:lnTo>
                      <a:lnTo>
                        <a:pt x="2941" y="3231"/>
                      </a:lnTo>
                      <a:lnTo>
                        <a:pt x="2930" y="3236"/>
                      </a:lnTo>
                      <a:lnTo>
                        <a:pt x="2925" y="3237"/>
                      </a:lnTo>
                      <a:lnTo>
                        <a:pt x="2922" y="3237"/>
                      </a:lnTo>
                      <a:lnTo>
                        <a:pt x="2918" y="3237"/>
                      </a:lnTo>
                      <a:lnTo>
                        <a:pt x="2918" y="3234"/>
                      </a:lnTo>
                      <a:lnTo>
                        <a:pt x="2918" y="3234"/>
                      </a:lnTo>
                      <a:lnTo>
                        <a:pt x="2916" y="3217"/>
                      </a:lnTo>
                      <a:lnTo>
                        <a:pt x="2916" y="3206"/>
                      </a:lnTo>
                      <a:lnTo>
                        <a:pt x="2918" y="3199"/>
                      </a:lnTo>
                      <a:lnTo>
                        <a:pt x="2918" y="3199"/>
                      </a:lnTo>
                      <a:lnTo>
                        <a:pt x="2941" y="3174"/>
                      </a:lnTo>
                      <a:lnTo>
                        <a:pt x="2955" y="3160"/>
                      </a:lnTo>
                      <a:lnTo>
                        <a:pt x="2958" y="3158"/>
                      </a:lnTo>
                      <a:lnTo>
                        <a:pt x="2960" y="3158"/>
                      </a:lnTo>
                      <a:lnTo>
                        <a:pt x="2960" y="3158"/>
                      </a:lnTo>
                      <a:lnTo>
                        <a:pt x="2960" y="3158"/>
                      </a:lnTo>
                      <a:close/>
                      <a:moveTo>
                        <a:pt x="2911" y="3137"/>
                      </a:moveTo>
                      <a:lnTo>
                        <a:pt x="2911" y="3137"/>
                      </a:lnTo>
                      <a:lnTo>
                        <a:pt x="2910" y="3146"/>
                      </a:lnTo>
                      <a:lnTo>
                        <a:pt x="2906" y="3154"/>
                      </a:lnTo>
                      <a:lnTo>
                        <a:pt x="2897" y="3165"/>
                      </a:lnTo>
                      <a:lnTo>
                        <a:pt x="2897" y="3165"/>
                      </a:lnTo>
                      <a:lnTo>
                        <a:pt x="2892" y="3170"/>
                      </a:lnTo>
                      <a:lnTo>
                        <a:pt x="2889" y="3172"/>
                      </a:lnTo>
                      <a:lnTo>
                        <a:pt x="2884" y="3174"/>
                      </a:lnTo>
                      <a:lnTo>
                        <a:pt x="2880" y="3175"/>
                      </a:lnTo>
                      <a:lnTo>
                        <a:pt x="2875" y="3174"/>
                      </a:lnTo>
                      <a:lnTo>
                        <a:pt x="2870" y="3172"/>
                      </a:lnTo>
                      <a:lnTo>
                        <a:pt x="2870" y="3172"/>
                      </a:lnTo>
                      <a:lnTo>
                        <a:pt x="2863" y="3170"/>
                      </a:lnTo>
                      <a:lnTo>
                        <a:pt x="2856" y="3167"/>
                      </a:lnTo>
                      <a:lnTo>
                        <a:pt x="2849" y="3163"/>
                      </a:lnTo>
                      <a:lnTo>
                        <a:pt x="2849" y="3160"/>
                      </a:lnTo>
                      <a:lnTo>
                        <a:pt x="2849" y="3158"/>
                      </a:lnTo>
                      <a:lnTo>
                        <a:pt x="2849" y="3158"/>
                      </a:lnTo>
                      <a:lnTo>
                        <a:pt x="2854" y="3149"/>
                      </a:lnTo>
                      <a:lnTo>
                        <a:pt x="2858" y="3146"/>
                      </a:lnTo>
                      <a:lnTo>
                        <a:pt x="2863" y="3144"/>
                      </a:lnTo>
                      <a:lnTo>
                        <a:pt x="2863" y="3144"/>
                      </a:lnTo>
                      <a:lnTo>
                        <a:pt x="2889" y="3141"/>
                      </a:lnTo>
                      <a:lnTo>
                        <a:pt x="2911" y="3137"/>
                      </a:lnTo>
                      <a:lnTo>
                        <a:pt x="2911" y="3137"/>
                      </a:lnTo>
                      <a:close/>
                      <a:moveTo>
                        <a:pt x="2884" y="3213"/>
                      </a:moveTo>
                      <a:lnTo>
                        <a:pt x="2884" y="3213"/>
                      </a:lnTo>
                      <a:lnTo>
                        <a:pt x="2880" y="3220"/>
                      </a:lnTo>
                      <a:lnTo>
                        <a:pt x="2871" y="3234"/>
                      </a:lnTo>
                      <a:lnTo>
                        <a:pt x="2865" y="3241"/>
                      </a:lnTo>
                      <a:lnTo>
                        <a:pt x="2856" y="3248"/>
                      </a:lnTo>
                      <a:lnTo>
                        <a:pt x="2846" y="3253"/>
                      </a:lnTo>
                      <a:lnTo>
                        <a:pt x="2835" y="3255"/>
                      </a:lnTo>
                      <a:lnTo>
                        <a:pt x="2835" y="3255"/>
                      </a:lnTo>
                      <a:lnTo>
                        <a:pt x="2814" y="3257"/>
                      </a:lnTo>
                      <a:lnTo>
                        <a:pt x="2799" y="3258"/>
                      </a:lnTo>
                      <a:lnTo>
                        <a:pt x="2792" y="3257"/>
                      </a:lnTo>
                      <a:lnTo>
                        <a:pt x="2788" y="3255"/>
                      </a:lnTo>
                      <a:lnTo>
                        <a:pt x="2787" y="3250"/>
                      </a:lnTo>
                      <a:lnTo>
                        <a:pt x="2787" y="3241"/>
                      </a:lnTo>
                      <a:lnTo>
                        <a:pt x="2787" y="3241"/>
                      </a:lnTo>
                      <a:lnTo>
                        <a:pt x="2788" y="3232"/>
                      </a:lnTo>
                      <a:lnTo>
                        <a:pt x="2790" y="3224"/>
                      </a:lnTo>
                      <a:lnTo>
                        <a:pt x="2794" y="3217"/>
                      </a:lnTo>
                      <a:lnTo>
                        <a:pt x="2797" y="3210"/>
                      </a:lnTo>
                      <a:lnTo>
                        <a:pt x="2802" y="3205"/>
                      </a:lnTo>
                      <a:lnTo>
                        <a:pt x="2807" y="3201"/>
                      </a:lnTo>
                      <a:lnTo>
                        <a:pt x="2814" y="3199"/>
                      </a:lnTo>
                      <a:lnTo>
                        <a:pt x="2821" y="3199"/>
                      </a:lnTo>
                      <a:lnTo>
                        <a:pt x="2821" y="3199"/>
                      </a:lnTo>
                      <a:lnTo>
                        <a:pt x="2839" y="3203"/>
                      </a:lnTo>
                      <a:lnTo>
                        <a:pt x="2859" y="3206"/>
                      </a:lnTo>
                      <a:lnTo>
                        <a:pt x="2884" y="3213"/>
                      </a:lnTo>
                      <a:lnTo>
                        <a:pt x="2884" y="3213"/>
                      </a:lnTo>
                      <a:close/>
                      <a:moveTo>
                        <a:pt x="2690" y="3186"/>
                      </a:moveTo>
                      <a:lnTo>
                        <a:pt x="2690" y="3186"/>
                      </a:lnTo>
                      <a:lnTo>
                        <a:pt x="2697" y="3201"/>
                      </a:lnTo>
                      <a:lnTo>
                        <a:pt x="2702" y="3215"/>
                      </a:lnTo>
                      <a:lnTo>
                        <a:pt x="2704" y="3222"/>
                      </a:lnTo>
                      <a:lnTo>
                        <a:pt x="2704" y="3227"/>
                      </a:lnTo>
                      <a:lnTo>
                        <a:pt x="2704" y="3227"/>
                      </a:lnTo>
                      <a:lnTo>
                        <a:pt x="2700" y="3237"/>
                      </a:lnTo>
                      <a:lnTo>
                        <a:pt x="2695" y="3250"/>
                      </a:lnTo>
                      <a:lnTo>
                        <a:pt x="2683" y="3269"/>
                      </a:lnTo>
                      <a:lnTo>
                        <a:pt x="2683" y="3269"/>
                      </a:lnTo>
                      <a:lnTo>
                        <a:pt x="2681" y="3270"/>
                      </a:lnTo>
                      <a:lnTo>
                        <a:pt x="2678" y="3272"/>
                      </a:lnTo>
                      <a:lnTo>
                        <a:pt x="2671" y="3274"/>
                      </a:lnTo>
                      <a:lnTo>
                        <a:pt x="2667" y="3272"/>
                      </a:lnTo>
                      <a:lnTo>
                        <a:pt x="2664" y="3270"/>
                      </a:lnTo>
                      <a:lnTo>
                        <a:pt x="2662" y="3267"/>
                      </a:lnTo>
                      <a:lnTo>
                        <a:pt x="2662" y="3262"/>
                      </a:lnTo>
                      <a:lnTo>
                        <a:pt x="2662" y="3262"/>
                      </a:lnTo>
                      <a:lnTo>
                        <a:pt x="2664" y="3248"/>
                      </a:lnTo>
                      <a:lnTo>
                        <a:pt x="2666" y="3232"/>
                      </a:lnTo>
                      <a:lnTo>
                        <a:pt x="2669" y="3213"/>
                      </a:lnTo>
                      <a:lnTo>
                        <a:pt x="2690" y="3186"/>
                      </a:lnTo>
                      <a:close/>
                      <a:moveTo>
                        <a:pt x="2669" y="3137"/>
                      </a:moveTo>
                      <a:lnTo>
                        <a:pt x="2669" y="3137"/>
                      </a:lnTo>
                      <a:lnTo>
                        <a:pt x="2645" y="3161"/>
                      </a:lnTo>
                      <a:lnTo>
                        <a:pt x="2622" y="3182"/>
                      </a:lnTo>
                      <a:lnTo>
                        <a:pt x="2600" y="3199"/>
                      </a:lnTo>
                      <a:lnTo>
                        <a:pt x="2600" y="3199"/>
                      </a:lnTo>
                      <a:lnTo>
                        <a:pt x="2536" y="3237"/>
                      </a:lnTo>
                      <a:lnTo>
                        <a:pt x="2496" y="3262"/>
                      </a:lnTo>
                      <a:lnTo>
                        <a:pt x="2496" y="3262"/>
                      </a:lnTo>
                      <a:lnTo>
                        <a:pt x="2536" y="3220"/>
                      </a:lnTo>
                      <a:lnTo>
                        <a:pt x="2565" y="3191"/>
                      </a:lnTo>
                      <a:lnTo>
                        <a:pt x="2586" y="3172"/>
                      </a:lnTo>
                      <a:lnTo>
                        <a:pt x="2586" y="3172"/>
                      </a:lnTo>
                      <a:lnTo>
                        <a:pt x="2593" y="3167"/>
                      </a:lnTo>
                      <a:lnTo>
                        <a:pt x="2605" y="3161"/>
                      </a:lnTo>
                      <a:lnTo>
                        <a:pt x="2633" y="3151"/>
                      </a:lnTo>
                      <a:lnTo>
                        <a:pt x="2669" y="3137"/>
                      </a:lnTo>
                      <a:lnTo>
                        <a:pt x="2669" y="3137"/>
                      </a:lnTo>
                      <a:close/>
                      <a:moveTo>
                        <a:pt x="3223" y="3289"/>
                      </a:moveTo>
                      <a:lnTo>
                        <a:pt x="3223" y="3289"/>
                      </a:lnTo>
                      <a:lnTo>
                        <a:pt x="3221" y="3289"/>
                      </a:lnTo>
                      <a:lnTo>
                        <a:pt x="3223" y="3289"/>
                      </a:lnTo>
                      <a:lnTo>
                        <a:pt x="3226" y="3286"/>
                      </a:lnTo>
                      <a:lnTo>
                        <a:pt x="3240" y="3277"/>
                      </a:lnTo>
                      <a:lnTo>
                        <a:pt x="3259" y="3267"/>
                      </a:lnTo>
                      <a:lnTo>
                        <a:pt x="3269" y="3263"/>
                      </a:lnTo>
                      <a:lnTo>
                        <a:pt x="3278" y="3262"/>
                      </a:lnTo>
                      <a:lnTo>
                        <a:pt x="3278" y="3262"/>
                      </a:lnTo>
                      <a:lnTo>
                        <a:pt x="3285" y="3262"/>
                      </a:lnTo>
                      <a:lnTo>
                        <a:pt x="3292" y="3263"/>
                      </a:lnTo>
                      <a:lnTo>
                        <a:pt x="3299" y="3267"/>
                      </a:lnTo>
                      <a:lnTo>
                        <a:pt x="3302" y="3270"/>
                      </a:lnTo>
                      <a:lnTo>
                        <a:pt x="3309" y="3277"/>
                      </a:lnTo>
                      <a:lnTo>
                        <a:pt x="3313" y="3282"/>
                      </a:lnTo>
                      <a:lnTo>
                        <a:pt x="3313" y="3282"/>
                      </a:lnTo>
                      <a:lnTo>
                        <a:pt x="3309" y="3284"/>
                      </a:lnTo>
                      <a:lnTo>
                        <a:pt x="3299" y="3286"/>
                      </a:lnTo>
                      <a:lnTo>
                        <a:pt x="3269" y="3288"/>
                      </a:lnTo>
                      <a:lnTo>
                        <a:pt x="3240" y="3288"/>
                      </a:lnTo>
                      <a:lnTo>
                        <a:pt x="3223" y="3289"/>
                      </a:lnTo>
                      <a:lnTo>
                        <a:pt x="3223" y="3289"/>
                      </a:lnTo>
                      <a:close/>
                      <a:moveTo>
                        <a:pt x="3195" y="3255"/>
                      </a:moveTo>
                      <a:lnTo>
                        <a:pt x="3195" y="3255"/>
                      </a:lnTo>
                      <a:lnTo>
                        <a:pt x="3174" y="3265"/>
                      </a:lnTo>
                      <a:lnTo>
                        <a:pt x="3160" y="3270"/>
                      </a:lnTo>
                      <a:lnTo>
                        <a:pt x="3155" y="3270"/>
                      </a:lnTo>
                      <a:lnTo>
                        <a:pt x="3153" y="3270"/>
                      </a:lnTo>
                      <a:lnTo>
                        <a:pt x="3153" y="3269"/>
                      </a:lnTo>
                      <a:lnTo>
                        <a:pt x="3153" y="3269"/>
                      </a:lnTo>
                      <a:lnTo>
                        <a:pt x="3152" y="3263"/>
                      </a:lnTo>
                      <a:lnTo>
                        <a:pt x="3148" y="3260"/>
                      </a:lnTo>
                      <a:lnTo>
                        <a:pt x="3148" y="3260"/>
                      </a:lnTo>
                      <a:lnTo>
                        <a:pt x="3148" y="3258"/>
                      </a:lnTo>
                      <a:lnTo>
                        <a:pt x="3153" y="3255"/>
                      </a:lnTo>
                      <a:lnTo>
                        <a:pt x="3153" y="3255"/>
                      </a:lnTo>
                      <a:lnTo>
                        <a:pt x="3159" y="3253"/>
                      </a:lnTo>
                      <a:lnTo>
                        <a:pt x="3164" y="3253"/>
                      </a:lnTo>
                      <a:lnTo>
                        <a:pt x="3178" y="3253"/>
                      </a:lnTo>
                      <a:lnTo>
                        <a:pt x="3195" y="3255"/>
                      </a:lnTo>
                      <a:lnTo>
                        <a:pt x="3195" y="3255"/>
                      </a:lnTo>
                      <a:close/>
                      <a:moveTo>
                        <a:pt x="2801" y="3289"/>
                      </a:moveTo>
                      <a:lnTo>
                        <a:pt x="2801" y="3289"/>
                      </a:lnTo>
                      <a:lnTo>
                        <a:pt x="2794" y="3293"/>
                      </a:lnTo>
                      <a:lnTo>
                        <a:pt x="2783" y="3301"/>
                      </a:lnTo>
                      <a:lnTo>
                        <a:pt x="2769" y="3310"/>
                      </a:lnTo>
                      <a:lnTo>
                        <a:pt x="2761" y="3315"/>
                      </a:lnTo>
                      <a:lnTo>
                        <a:pt x="2752" y="3317"/>
                      </a:lnTo>
                      <a:lnTo>
                        <a:pt x="2752" y="3317"/>
                      </a:lnTo>
                      <a:lnTo>
                        <a:pt x="2735" y="3321"/>
                      </a:lnTo>
                      <a:lnTo>
                        <a:pt x="2719" y="3321"/>
                      </a:lnTo>
                      <a:lnTo>
                        <a:pt x="2714" y="3321"/>
                      </a:lnTo>
                      <a:lnTo>
                        <a:pt x="2711" y="3319"/>
                      </a:lnTo>
                      <a:lnTo>
                        <a:pt x="2709" y="3315"/>
                      </a:lnTo>
                      <a:lnTo>
                        <a:pt x="2711" y="3310"/>
                      </a:lnTo>
                      <a:lnTo>
                        <a:pt x="2711" y="3310"/>
                      </a:lnTo>
                      <a:lnTo>
                        <a:pt x="2716" y="3300"/>
                      </a:lnTo>
                      <a:lnTo>
                        <a:pt x="2723" y="3291"/>
                      </a:lnTo>
                      <a:lnTo>
                        <a:pt x="2726" y="3288"/>
                      </a:lnTo>
                      <a:lnTo>
                        <a:pt x="2731" y="3284"/>
                      </a:lnTo>
                      <a:lnTo>
                        <a:pt x="2738" y="3282"/>
                      </a:lnTo>
                      <a:lnTo>
                        <a:pt x="2745" y="3282"/>
                      </a:lnTo>
                      <a:lnTo>
                        <a:pt x="2745" y="3282"/>
                      </a:lnTo>
                      <a:lnTo>
                        <a:pt x="2763" y="3284"/>
                      </a:lnTo>
                      <a:lnTo>
                        <a:pt x="2782" y="3286"/>
                      </a:lnTo>
                      <a:lnTo>
                        <a:pt x="2801" y="3289"/>
                      </a:lnTo>
                      <a:lnTo>
                        <a:pt x="2801" y="3289"/>
                      </a:lnTo>
                      <a:close/>
                      <a:moveTo>
                        <a:pt x="2628" y="3276"/>
                      </a:moveTo>
                      <a:lnTo>
                        <a:pt x="2628" y="3276"/>
                      </a:lnTo>
                      <a:lnTo>
                        <a:pt x="2638" y="3281"/>
                      </a:lnTo>
                      <a:lnTo>
                        <a:pt x="2648" y="3289"/>
                      </a:lnTo>
                      <a:lnTo>
                        <a:pt x="2655" y="3298"/>
                      </a:lnTo>
                      <a:lnTo>
                        <a:pt x="2657" y="3300"/>
                      </a:lnTo>
                      <a:lnTo>
                        <a:pt x="2655" y="3303"/>
                      </a:lnTo>
                      <a:lnTo>
                        <a:pt x="2655" y="3303"/>
                      </a:lnTo>
                      <a:lnTo>
                        <a:pt x="2650" y="3305"/>
                      </a:lnTo>
                      <a:lnTo>
                        <a:pt x="2640" y="3307"/>
                      </a:lnTo>
                      <a:lnTo>
                        <a:pt x="2615" y="3308"/>
                      </a:lnTo>
                      <a:lnTo>
                        <a:pt x="2596" y="3308"/>
                      </a:lnTo>
                      <a:lnTo>
                        <a:pt x="2591" y="3307"/>
                      </a:lnTo>
                      <a:lnTo>
                        <a:pt x="2591" y="3305"/>
                      </a:lnTo>
                      <a:lnTo>
                        <a:pt x="2593" y="3303"/>
                      </a:lnTo>
                      <a:lnTo>
                        <a:pt x="2593" y="3303"/>
                      </a:lnTo>
                      <a:lnTo>
                        <a:pt x="2598" y="3300"/>
                      </a:lnTo>
                      <a:lnTo>
                        <a:pt x="2602" y="3295"/>
                      </a:lnTo>
                      <a:lnTo>
                        <a:pt x="2610" y="3284"/>
                      </a:lnTo>
                      <a:lnTo>
                        <a:pt x="2614" y="3279"/>
                      </a:lnTo>
                      <a:lnTo>
                        <a:pt x="2619" y="3276"/>
                      </a:lnTo>
                      <a:lnTo>
                        <a:pt x="2622" y="3276"/>
                      </a:lnTo>
                      <a:lnTo>
                        <a:pt x="2628" y="3276"/>
                      </a:lnTo>
                      <a:lnTo>
                        <a:pt x="2628" y="3276"/>
                      </a:lnTo>
                      <a:close/>
                      <a:moveTo>
                        <a:pt x="2635" y="3227"/>
                      </a:moveTo>
                      <a:lnTo>
                        <a:pt x="2635" y="3227"/>
                      </a:lnTo>
                      <a:lnTo>
                        <a:pt x="2588" y="3260"/>
                      </a:lnTo>
                      <a:lnTo>
                        <a:pt x="2553" y="3284"/>
                      </a:lnTo>
                      <a:lnTo>
                        <a:pt x="2524" y="3303"/>
                      </a:lnTo>
                      <a:lnTo>
                        <a:pt x="2524" y="3303"/>
                      </a:lnTo>
                      <a:lnTo>
                        <a:pt x="2503" y="3314"/>
                      </a:lnTo>
                      <a:lnTo>
                        <a:pt x="2487" y="3321"/>
                      </a:lnTo>
                      <a:lnTo>
                        <a:pt x="2481" y="3321"/>
                      </a:lnTo>
                      <a:lnTo>
                        <a:pt x="2481" y="3321"/>
                      </a:lnTo>
                      <a:lnTo>
                        <a:pt x="2482" y="3317"/>
                      </a:lnTo>
                      <a:lnTo>
                        <a:pt x="2482" y="3317"/>
                      </a:lnTo>
                      <a:lnTo>
                        <a:pt x="2489" y="3312"/>
                      </a:lnTo>
                      <a:lnTo>
                        <a:pt x="2501" y="3303"/>
                      </a:lnTo>
                      <a:lnTo>
                        <a:pt x="2539" y="3279"/>
                      </a:lnTo>
                      <a:lnTo>
                        <a:pt x="2577" y="3255"/>
                      </a:lnTo>
                      <a:lnTo>
                        <a:pt x="2600" y="3241"/>
                      </a:lnTo>
                      <a:lnTo>
                        <a:pt x="2600" y="3241"/>
                      </a:lnTo>
                      <a:lnTo>
                        <a:pt x="2610" y="3234"/>
                      </a:lnTo>
                      <a:lnTo>
                        <a:pt x="2624" y="3229"/>
                      </a:lnTo>
                      <a:lnTo>
                        <a:pt x="2633" y="3225"/>
                      </a:lnTo>
                      <a:lnTo>
                        <a:pt x="2635" y="3225"/>
                      </a:lnTo>
                      <a:lnTo>
                        <a:pt x="2635" y="3227"/>
                      </a:lnTo>
                      <a:lnTo>
                        <a:pt x="2635" y="3227"/>
                      </a:lnTo>
                      <a:close/>
                      <a:moveTo>
                        <a:pt x="3320" y="3206"/>
                      </a:moveTo>
                      <a:lnTo>
                        <a:pt x="3320" y="3206"/>
                      </a:lnTo>
                      <a:lnTo>
                        <a:pt x="3321" y="3212"/>
                      </a:lnTo>
                      <a:lnTo>
                        <a:pt x="3321" y="3222"/>
                      </a:lnTo>
                      <a:lnTo>
                        <a:pt x="3321" y="3229"/>
                      </a:lnTo>
                      <a:lnTo>
                        <a:pt x="3320" y="3232"/>
                      </a:lnTo>
                      <a:lnTo>
                        <a:pt x="3318" y="3234"/>
                      </a:lnTo>
                      <a:lnTo>
                        <a:pt x="3313" y="3234"/>
                      </a:lnTo>
                      <a:lnTo>
                        <a:pt x="3313" y="3234"/>
                      </a:lnTo>
                      <a:lnTo>
                        <a:pt x="3300" y="3227"/>
                      </a:lnTo>
                      <a:lnTo>
                        <a:pt x="3288" y="3217"/>
                      </a:lnTo>
                      <a:lnTo>
                        <a:pt x="3283" y="3208"/>
                      </a:lnTo>
                      <a:lnTo>
                        <a:pt x="3283" y="3206"/>
                      </a:lnTo>
                      <a:lnTo>
                        <a:pt x="3285" y="3206"/>
                      </a:lnTo>
                      <a:lnTo>
                        <a:pt x="3285" y="3206"/>
                      </a:lnTo>
                      <a:lnTo>
                        <a:pt x="3294" y="3208"/>
                      </a:lnTo>
                      <a:lnTo>
                        <a:pt x="3306" y="3206"/>
                      </a:lnTo>
                      <a:lnTo>
                        <a:pt x="3320" y="3206"/>
                      </a:lnTo>
                      <a:lnTo>
                        <a:pt x="3320" y="3206"/>
                      </a:lnTo>
                      <a:close/>
                      <a:moveTo>
                        <a:pt x="2897" y="3255"/>
                      </a:moveTo>
                      <a:lnTo>
                        <a:pt x="2897" y="3255"/>
                      </a:lnTo>
                      <a:lnTo>
                        <a:pt x="2910" y="3267"/>
                      </a:lnTo>
                      <a:lnTo>
                        <a:pt x="2922" y="3277"/>
                      </a:lnTo>
                      <a:lnTo>
                        <a:pt x="2925" y="3282"/>
                      </a:lnTo>
                      <a:lnTo>
                        <a:pt x="2927" y="3288"/>
                      </a:lnTo>
                      <a:lnTo>
                        <a:pt x="2925" y="3289"/>
                      </a:lnTo>
                      <a:lnTo>
                        <a:pt x="2918" y="3289"/>
                      </a:lnTo>
                      <a:lnTo>
                        <a:pt x="2918" y="3289"/>
                      </a:lnTo>
                      <a:lnTo>
                        <a:pt x="2899" y="3286"/>
                      </a:lnTo>
                      <a:lnTo>
                        <a:pt x="2882" y="3282"/>
                      </a:lnTo>
                      <a:lnTo>
                        <a:pt x="2871" y="3279"/>
                      </a:lnTo>
                      <a:lnTo>
                        <a:pt x="2868" y="3277"/>
                      </a:lnTo>
                      <a:lnTo>
                        <a:pt x="2870" y="3276"/>
                      </a:lnTo>
                      <a:lnTo>
                        <a:pt x="2870" y="3276"/>
                      </a:lnTo>
                      <a:lnTo>
                        <a:pt x="2871" y="3274"/>
                      </a:lnTo>
                      <a:lnTo>
                        <a:pt x="2875" y="3269"/>
                      </a:lnTo>
                      <a:lnTo>
                        <a:pt x="2880" y="3260"/>
                      </a:lnTo>
                      <a:lnTo>
                        <a:pt x="2884" y="3255"/>
                      </a:lnTo>
                      <a:lnTo>
                        <a:pt x="2889" y="3251"/>
                      </a:lnTo>
                      <a:lnTo>
                        <a:pt x="2892" y="3251"/>
                      </a:lnTo>
                      <a:lnTo>
                        <a:pt x="2897" y="3255"/>
                      </a:lnTo>
                      <a:lnTo>
                        <a:pt x="2897" y="3255"/>
                      </a:lnTo>
                      <a:close/>
                      <a:moveTo>
                        <a:pt x="370" y="3158"/>
                      </a:moveTo>
                      <a:lnTo>
                        <a:pt x="370" y="3158"/>
                      </a:lnTo>
                      <a:lnTo>
                        <a:pt x="379" y="3156"/>
                      </a:lnTo>
                      <a:lnTo>
                        <a:pt x="401" y="3154"/>
                      </a:lnTo>
                      <a:lnTo>
                        <a:pt x="479" y="3153"/>
                      </a:lnTo>
                      <a:lnTo>
                        <a:pt x="524" y="3154"/>
                      </a:lnTo>
                      <a:lnTo>
                        <a:pt x="569" y="3156"/>
                      </a:lnTo>
                      <a:lnTo>
                        <a:pt x="609" y="3160"/>
                      </a:lnTo>
                      <a:lnTo>
                        <a:pt x="640" y="3165"/>
                      </a:lnTo>
                      <a:lnTo>
                        <a:pt x="640" y="3165"/>
                      </a:lnTo>
                      <a:lnTo>
                        <a:pt x="664" y="3172"/>
                      </a:lnTo>
                      <a:lnTo>
                        <a:pt x="687" y="3180"/>
                      </a:lnTo>
                      <a:lnTo>
                        <a:pt x="706" y="3191"/>
                      </a:lnTo>
                      <a:lnTo>
                        <a:pt x="721" y="3199"/>
                      </a:lnTo>
                      <a:lnTo>
                        <a:pt x="744" y="3213"/>
                      </a:lnTo>
                      <a:lnTo>
                        <a:pt x="751" y="3220"/>
                      </a:lnTo>
                      <a:lnTo>
                        <a:pt x="751" y="3220"/>
                      </a:lnTo>
                      <a:lnTo>
                        <a:pt x="732" y="3225"/>
                      </a:lnTo>
                      <a:lnTo>
                        <a:pt x="711" y="3229"/>
                      </a:lnTo>
                      <a:lnTo>
                        <a:pt x="682" y="3234"/>
                      </a:lnTo>
                      <a:lnTo>
                        <a:pt x="649" y="3236"/>
                      </a:lnTo>
                      <a:lnTo>
                        <a:pt x="611" y="3237"/>
                      </a:lnTo>
                      <a:lnTo>
                        <a:pt x="571" y="3234"/>
                      </a:lnTo>
                      <a:lnTo>
                        <a:pt x="550" y="3231"/>
                      </a:lnTo>
                      <a:lnTo>
                        <a:pt x="529" y="3227"/>
                      </a:lnTo>
                      <a:lnTo>
                        <a:pt x="529" y="3227"/>
                      </a:lnTo>
                      <a:lnTo>
                        <a:pt x="491" y="3217"/>
                      </a:lnTo>
                      <a:lnTo>
                        <a:pt x="458" y="3206"/>
                      </a:lnTo>
                      <a:lnTo>
                        <a:pt x="431" y="3194"/>
                      </a:lnTo>
                      <a:lnTo>
                        <a:pt x="408" y="3184"/>
                      </a:lnTo>
                      <a:lnTo>
                        <a:pt x="393" y="3174"/>
                      </a:lnTo>
                      <a:lnTo>
                        <a:pt x="381" y="3167"/>
                      </a:lnTo>
                      <a:lnTo>
                        <a:pt x="370" y="3158"/>
                      </a:lnTo>
                      <a:lnTo>
                        <a:pt x="370" y="3158"/>
                      </a:lnTo>
                      <a:close/>
                      <a:moveTo>
                        <a:pt x="702" y="3276"/>
                      </a:moveTo>
                      <a:lnTo>
                        <a:pt x="702" y="3276"/>
                      </a:lnTo>
                      <a:lnTo>
                        <a:pt x="690" y="3293"/>
                      </a:lnTo>
                      <a:lnTo>
                        <a:pt x="680" y="3308"/>
                      </a:lnTo>
                      <a:lnTo>
                        <a:pt x="668" y="3324"/>
                      </a:lnTo>
                      <a:lnTo>
                        <a:pt x="668" y="3324"/>
                      </a:lnTo>
                      <a:lnTo>
                        <a:pt x="657" y="3334"/>
                      </a:lnTo>
                      <a:lnTo>
                        <a:pt x="652" y="3338"/>
                      </a:lnTo>
                      <a:lnTo>
                        <a:pt x="645" y="3340"/>
                      </a:lnTo>
                      <a:lnTo>
                        <a:pt x="630" y="3341"/>
                      </a:lnTo>
                      <a:lnTo>
                        <a:pt x="605" y="3345"/>
                      </a:lnTo>
                      <a:lnTo>
                        <a:pt x="605" y="3345"/>
                      </a:lnTo>
                      <a:lnTo>
                        <a:pt x="590" y="3345"/>
                      </a:lnTo>
                      <a:lnTo>
                        <a:pt x="573" y="3343"/>
                      </a:lnTo>
                      <a:lnTo>
                        <a:pt x="555" y="3338"/>
                      </a:lnTo>
                      <a:lnTo>
                        <a:pt x="538" y="3333"/>
                      </a:lnTo>
                      <a:lnTo>
                        <a:pt x="512" y="3322"/>
                      </a:lnTo>
                      <a:lnTo>
                        <a:pt x="502" y="3317"/>
                      </a:lnTo>
                      <a:lnTo>
                        <a:pt x="502" y="3317"/>
                      </a:lnTo>
                      <a:lnTo>
                        <a:pt x="528" y="3312"/>
                      </a:lnTo>
                      <a:lnTo>
                        <a:pt x="578" y="3303"/>
                      </a:lnTo>
                      <a:lnTo>
                        <a:pt x="578" y="3303"/>
                      </a:lnTo>
                      <a:lnTo>
                        <a:pt x="702" y="3276"/>
                      </a:lnTo>
                      <a:lnTo>
                        <a:pt x="702" y="3276"/>
                      </a:lnTo>
                      <a:close/>
                      <a:moveTo>
                        <a:pt x="751" y="3269"/>
                      </a:moveTo>
                      <a:lnTo>
                        <a:pt x="751" y="3269"/>
                      </a:lnTo>
                      <a:lnTo>
                        <a:pt x="751" y="3269"/>
                      </a:lnTo>
                      <a:lnTo>
                        <a:pt x="752" y="3269"/>
                      </a:lnTo>
                      <a:lnTo>
                        <a:pt x="756" y="3276"/>
                      </a:lnTo>
                      <a:lnTo>
                        <a:pt x="758" y="3284"/>
                      </a:lnTo>
                      <a:lnTo>
                        <a:pt x="758" y="3296"/>
                      </a:lnTo>
                      <a:lnTo>
                        <a:pt x="758" y="3296"/>
                      </a:lnTo>
                      <a:lnTo>
                        <a:pt x="754" y="3308"/>
                      </a:lnTo>
                      <a:lnTo>
                        <a:pt x="749" y="3319"/>
                      </a:lnTo>
                      <a:lnTo>
                        <a:pt x="740" y="3326"/>
                      </a:lnTo>
                      <a:lnTo>
                        <a:pt x="735" y="3329"/>
                      </a:lnTo>
                      <a:lnTo>
                        <a:pt x="730" y="3331"/>
                      </a:lnTo>
                      <a:lnTo>
                        <a:pt x="730" y="3331"/>
                      </a:lnTo>
                      <a:lnTo>
                        <a:pt x="728" y="3331"/>
                      </a:lnTo>
                      <a:lnTo>
                        <a:pt x="727" y="3329"/>
                      </a:lnTo>
                      <a:lnTo>
                        <a:pt x="727" y="3324"/>
                      </a:lnTo>
                      <a:lnTo>
                        <a:pt x="730" y="3314"/>
                      </a:lnTo>
                      <a:lnTo>
                        <a:pt x="733" y="3303"/>
                      </a:lnTo>
                      <a:lnTo>
                        <a:pt x="751" y="3269"/>
                      </a:lnTo>
                      <a:lnTo>
                        <a:pt x="751" y="3269"/>
                      </a:lnTo>
                      <a:close/>
                      <a:moveTo>
                        <a:pt x="1007" y="3386"/>
                      </a:moveTo>
                      <a:lnTo>
                        <a:pt x="1007" y="3386"/>
                      </a:lnTo>
                      <a:lnTo>
                        <a:pt x="964" y="3388"/>
                      </a:lnTo>
                      <a:lnTo>
                        <a:pt x="934" y="3388"/>
                      </a:lnTo>
                      <a:lnTo>
                        <a:pt x="922" y="3388"/>
                      </a:lnTo>
                      <a:lnTo>
                        <a:pt x="917" y="3386"/>
                      </a:lnTo>
                      <a:lnTo>
                        <a:pt x="917" y="3386"/>
                      </a:lnTo>
                      <a:lnTo>
                        <a:pt x="917" y="3384"/>
                      </a:lnTo>
                      <a:lnTo>
                        <a:pt x="917" y="3381"/>
                      </a:lnTo>
                      <a:lnTo>
                        <a:pt x="927" y="3374"/>
                      </a:lnTo>
                      <a:lnTo>
                        <a:pt x="932" y="3371"/>
                      </a:lnTo>
                      <a:lnTo>
                        <a:pt x="941" y="3367"/>
                      </a:lnTo>
                      <a:lnTo>
                        <a:pt x="950" y="3365"/>
                      </a:lnTo>
                      <a:lnTo>
                        <a:pt x="958" y="3365"/>
                      </a:lnTo>
                      <a:lnTo>
                        <a:pt x="958" y="3365"/>
                      </a:lnTo>
                      <a:lnTo>
                        <a:pt x="967" y="3367"/>
                      </a:lnTo>
                      <a:lnTo>
                        <a:pt x="976" y="3369"/>
                      </a:lnTo>
                      <a:lnTo>
                        <a:pt x="991" y="3376"/>
                      </a:lnTo>
                      <a:lnTo>
                        <a:pt x="1003" y="3383"/>
                      </a:lnTo>
                      <a:lnTo>
                        <a:pt x="1007" y="3386"/>
                      </a:lnTo>
                      <a:lnTo>
                        <a:pt x="1007" y="3386"/>
                      </a:lnTo>
                      <a:close/>
                      <a:moveTo>
                        <a:pt x="1062" y="3400"/>
                      </a:moveTo>
                      <a:lnTo>
                        <a:pt x="1062" y="3400"/>
                      </a:lnTo>
                      <a:lnTo>
                        <a:pt x="1050" y="3416"/>
                      </a:lnTo>
                      <a:lnTo>
                        <a:pt x="1038" y="3428"/>
                      </a:lnTo>
                      <a:lnTo>
                        <a:pt x="1033" y="3431"/>
                      </a:lnTo>
                      <a:lnTo>
                        <a:pt x="1028" y="3435"/>
                      </a:lnTo>
                      <a:lnTo>
                        <a:pt x="1028" y="3435"/>
                      </a:lnTo>
                      <a:lnTo>
                        <a:pt x="1024" y="3435"/>
                      </a:lnTo>
                      <a:lnTo>
                        <a:pt x="1024" y="3431"/>
                      </a:lnTo>
                      <a:lnTo>
                        <a:pt x="1026" y="3419"/>
                      </a:lnTo>
                      <a:lnTo>
                        <a:pt x="1034" y="3400"/>
                      </a:lnTo>
                      <a:lnTo>
                        <a:pt x="1062" y="3400"/>
                      </a:lnTo>
                      <a:close/>
                      <a:moveTo>
                        <a:pt x="1145" y="3400"/>
                      </a:moveTo>
                      <a:lnTo>
                        <a:pt x="1145" y="3400"/>
                      </a:lnTo>
                      <a:lnTo>
                        <a:pt x="1145" y="3400"/>
                      </a:lnTo>
                      <a:lnTo>
                        <a:pt x="1145" y="3400"/>
                      </a:lnTo>
                      <a:lnTo>
                        <a:pt x="1145" y="3400"/>
                      </a:lnTo>
                      <a:lnTo>
                        <a:pt x="1145" y="3400"/>
                      </a:lnTo>
                      <a:close/>
                      <a:moveTo>
                        <a:pt x="1097" y="3442"/>
                      </a:moveTo>
                      <a:lnTo>
                        <a:pt x="1097" y="3442"/>
                      </a:lnTo>
                      <a:lnTo>
                        <a:pt x="1093" y="3442"/>
                      </a:lnTo>
                      <a:lnTo>
                        <a:pt x="1090" y="3440"/>
                      </a:lnTo>
                      <a:lnTo>
                        <a:pt x="1090" y="3436"/>
                      </a:lnTo>
                      <a:lnTo>
                        <a:pt x="1090" y="3435"/>
                      </a:lnTo>
                      <a:lnTo>
                        <a:pt x="1095" y="3428"/>
                      </a:lnTo>
                      <a:lnTo>
                        <a:pt x="1100" y="3421"/>
                      </a:lnTo>
                      <a:lnTo>
                        <a:pt x="1116" y="3407"/>
                      </a:lnTo>
                      <a:lnTo>
                        <a:pt x="1124" y="3400"/>
                      </a:lnTo>
                      <a:lnTo>
                        <a:pt x="1145" y="3400"/>
                      </a:lnTo>
                      <a:lnTo>
                        <a:pt x="1145" y="3400"/>
                      </a:lnTo>
                      <a:lnTo>
                        <a:pt x="1138" y="3409"/>
                      </a:lnTo>
                      <a:lnTo>
                        <a:pt x="1128" y="3424"/>
                      </a:lnTo>
                      <a:lnTo>
                        <a:pt x="1121" y="3431"/>
                      </a:lnTo>
                      <a:lnTo>
                        <a:pt x="1112" y="3436"/>
                      </a:lnTo>
                      <a:lnTo>
                        <a:pt x="1105" y="3440"/>
                      </a:lnTo>
                      <a:lnTo>
                        <a:pt x="1097" y="3442"/>
                      </a:lnTo>
                      <a:lnTo>
                        <a:pt x="1097" y="3442"/>
                      </a:lnTo>
                      <a:close/>
                      <a:moveTo>
                        <a:pt x="1214" y="3400"/>
                      </a:moveTo>
                      <a:lnTo>
                        <a:pt x="1235" y="3407"/>
                      </a:lnTo>
                      <a:lnTo>
                        <a:pt x="1235" y="3407"/>
                      </a:lnTo>
                      <a:lnTo>
                        <a:pt x="1235" y="3409"/>
                      </a:lnTo>
                      <a:lnTo>
                        <a:pt x="1235" y="3416"/>
                      </a:lnTo>
                      <a:lnTo>
                        <a:pt x="1232" y="3424"/>
                      </a:lnTo>
                      <a:lnTo>
                        <a:pt x="1226" y="3429"/>
                      </a:lnTo>
                      <a:lnTo>
                        <a:pt x="1221" y="3435"/>
                      </a:lnTo>
                      <a:lnTo>
                        <a:pt x="1221" y="3435"/>
                      </a:lnTo>
                      <a:lnTo>
                        <a:pt x="1209" y="3443"/>
                      </a:lnTo>
                      <a:lnTo>
                        <a:pt x="1200" y="3447"/>
                      </a:lnTo>
                      <a:lnTo>
                        <a:pt x="1190" y="3448"/>
                      </a:lnTo>
                      <a:lnTo>
                        <a:pt x="1180" y="3448"/>
                      </a:lnTo>
                      <a:lnTo>
                        <a:pt x="1180" y="3448"/>
                      </a:lnTo>
                      <a:lnTo>
                        <a:pt x="1178" y="3448"/>
                      </a:lnTo>
                      <a:lnTo>
                        <a:pt x="1176" y="3447"/>
                      </a:lnTo>
                      <a:lnTo>
                        <a:pt x="1178" y="3440"/>
                      </a:lnTo>
                      <a:lnTo>
                        <a:pt x="1183" y="3433"/>
                      </a:lnTo>
                      <a:lnTo>
                        <a:pt x="1190" y="3424"/>
                      </a:lnTo>
                      <a:lnTo>
                        <a:pt x="1206" y="3407"/>
                      </a:lnTo>
                      <a:lnTo>
                        <a:pt x="1214" y="3400"/>
                      </a:lnTo>
                      <a:lnTo>
                        <a:pt x="1214" y="3400"/>
                      </a:lnTo>
                      <a:close/>
                      <a:moveTo>
                        <a:pt x="1263" y="3448"/>
                      </a:moveTo>
                      <a:lnTo>
                        <a:pt x="1263" y="3448"/>
                      </a:lnTo>
                      <a:lnTo>
                        <a:pt x="1263" y="3448"/>
                      </a:lnTo>
                      <a:lnTo>
                        <a:pt x="1261" y="3447"/>
                      </a:lnTo>
                      <a:lnTo>
                        <a:pt x="1264" y="3443"/>
                      </a:lnTo>
                      <a:lnTo>
                        <a:pt x="1275" y="3431"/>
                      </a:lnTo>
                      <a:lnTo>
                        <a:pt x="1297" y="3407"/>
                      </a:lnTo>
                      <a:lnTo>
                        <a:pt x="1297" y="3407"/>
                      </a:lnTo>
                      <a:lnTo>
                        <a:pt x="1301" y="3404"/>
                      </a:lnTo>
                      <a:lnTo>
                        <a:pt x="1304" y="3402"/>
                      </a:lnTo>
                      <a:lnTo>
                        <a:pt x="1306" y="3402"/>
                      </a:lnTo>
                      <a:lnTo>
                        <a:pt x="1309" y="3402"/>
                      </a:lnTo>
                      <a:lnTo>
                        <a:pt x="1316" y="3405"/>
                      </a:lnTo>
                      <a:lnTo>
                        <a:pt x="1325" y="3407"/>
                      </a:lnTo>
                      <a:lnTo>
                        <a:pt x="1325" y="3407"/>
                      </a:lnTo>
                      <a:lnTo>
                        <a:pt x="1329" y="3409"/>
                      </a:lnTo>
                      <a:lnTo>
                        <a:pt x="1329" y="3412"/>
                      </a:lnTo>
                      <a:lnTo>
                        <a:pt x="1327" y="3416"/>
                      </a:lnTo>
                      <a:lnTo>
                        <a:pt x="1323" y="3421"/>
                      </a:lnTo>
                      <a:lnTo>
                        <a:pt x="1315" y="3433"/>
                      </a:lnTo>
                      <a:lnTo>
                        <a:pt x="1304" y="3442"/>
                      </a:lnTo>
                      <a:lnTo>
                        <a:pt x="1304" y="3442"/>
                      </a:lnTo>
                      <a:lnTo>
                        <a:pt x="1294" y="3445"/>
                      </a:lnTo>
                      <a:lnTo>
                        <a:pt x="1282" y="3448"/>
                      </a:lnTo>
                      <a:lnTo>
                        <a:pt x="1270" y="3448"/>
                      </a:lnTo>
                      <a:lnTo>
                        <a:pt x="1263" y="3448"/>
                      </a:lnTo>
                      <a:lnTo>
                        <a:pt x="1263" y="3448"/>
                      </a:lnTo>
                      <a:close/>
                      <a:moveTo>
                        <a:pt x="1394" y="3407"/>
                      </a:moveTo>
                      <a:lnTo>
                        <a:pt x="1394" y="3407"/>
                      </a:lnTo>
                      <a:lnTo>
                        <a:pt x="1405" y="3410"/>
                      </a:lnTo>
                      <a:lnTo>
                        <a:pt x="1415" y="3416"/>
                      </a:lnTo>
                      <a:lnTo>
                        <a:pt x="1422" y="3421"/>
                      </a:lnTo>
                      <a:lnTo>
                        <a:pt x="1422" y="3421"/>
                      </a:lnTo>
                      <a:lnTo>
                        <a:pt x="1424" y="3424"/>
                      </a:lnTo>
                      <a:lnTo>
                        <a:pt x="1422" y="3426"/>
                      </a:lnTo>
                      <a:lnTo>
                        <a:pt x="1415" y="3433"/>
                      </a:lnTo>
                      <a:lnTo>
                        <a:pt x="1401" y="3440"/>
                      </a:lnTo>
                      <a:lnTo>
                        <a:pt x="1387" y="3448"/>
                      </a:lnTo>
                      <a:lnTo>
                        <a:pt x="1387" y="3448"/>
                      </a:lnTo>
                      <a:lnTo>
                        <a:pt x="1377" y="3455"/>
                      </a:lnTo>
                      <a:lnTo>
                        <a:pt x="1367" y="3459"/>
                      </a:lnTo>
                      <a:lnTo>
                        <a:pt x="1346" y="3462"/>
                      </a:lnTo>
                      <a:lnTo>
                        <a:pt x="1346" y="3462"/>
                      </a:lnTo>
                      <a:lnTo>
                        <a:pt x="1342" y="3462"/>
                      </a:lnTo>
                      <a:lnTo>
                        <a:pt x="1342" y="3461"/>
                      </a:lnTo>
                      <a:lnTo>
                        <a:pt x="1346" y="3455"/>
                      </a:lnTo>
                      <a:lnTo>
                        <a:pt x="1353" y="3447"/>
                      </a:lnTo>
                      <a:lnTo>
                        <a:pt x="1363" y="3436"/>
                      </a:lnTo>
                      <a:lnTo>
                        <a:pt x="1394" y="3407"/>
                      </a:lnTo>
                      <a:lnTo>
                        <a:pt x="1394" y="3407"/>
                      </a:lnTo>
                      <a:close/>
                      <a:moveTo>
                        <a:pt x="1360" y="3310"/>
                      </a:moveTo>
                      <a:lnTo>
                        <a:pt x="1360" y="3310"/>
                      </a:lnTo>
                      <a:lnTo>
                        <a:pt x="1363" y="3310"/>
                      </a:lnTo>
                      <a:lnTo>
                        <a:pt x="1368" y="3314"/>
                      </a:lnTo>
                      <a:lnTo>
                        <a:pt x="1386" y="3326"/>
                      </a:lnTo>
                      <a:lnTo>
                        <a:pt x="1403" y="3340"/>
                      </a:lnTo>
                      <a:lnTo>
                        <a:pt x="1410" y="3346"/>
                      </a:lnTo>
                      <a:lnTo>
                        <a:pt x="1415" y="3352"/>
                      </a:lnTo>
                      <a:lnTo>
                        <a:pt x="1415" y="3352"/>
                      </a:lnTo>
                      <a:lnTo>
                        <a:pt x="1420" y="3362"/>
                      </a:lnTo>
                      <a:lnTo>
                        <a:pt x="1422" y="3365"/>
                      </a:lnTo>
                      <a:lnTo>
                        <a:pt x="1422" y="3369"/>
                      </a:lnTo>
                      <a:lnTo>
                        <a:pt x="1420" y="3372"/>
                      </a:lnTo>
                      <a:lnTo>
                        <a:pt x="1417" y="3374"/>
                      </a:lnTo>
                      <a:lnTo>
                        <a:pt x="1410" y="3374"/>
                      </a:lnTo>
                      <a:lnTo>
                        <a:pt x="1401" y="3372"/>
                      </a:lnTo>
                      <a:lnTo>
                        <a:pt x="1401" y="3372"/>
                      </a:lnTo>
                      <a:lnTo>
                        <a:pt x="1396" y="3371"/>
                      </a:lnTo>
                      <a:lnTo>
                        <a:pt x="1391" y="3369"/>
                      </a:lnTo>
                      <a:lnTo>
                        <a:pt x="1382" y="3360"/>
                      </a:lnTo>
                      <a:lnTo>
                        <a:pt x="1375" y="3350"/>
                      </a:lnTo>
                      <a:lnTo>
                        <a:pt x="1368" y="3340"/>
                      </a:lnTo>
                      <a:lnTo>
                        <a:pt x="1363" y="3329"/>
                      </a:lnTo>
                      <a:lnTo>
                        <a:pt x="1361" y="3321"/>
                      </a:lnTo>
                      <a:lnTo>
                        <a:pt x="1360" y="3314"/>
                      </a:lnTo>
                      <a:lnTo>
                        <a:pt x="1360" y="3310"/>
                      </a:lnTo>
                      <a:lnTo>
                        <a:pt x="1360" y="3310"/>
                      </a:lnTo>
                      <a:close/>
                      <a:moveTo>
                        <a:pt x="1263" y="3310"/>
                      </a:moveTo>
                      <a:lnTo>
                        <a:pt x="1263" y="3310"/>
                      </a:lnTo>
                      <a:lnTo>
                        <a:pt x="1292" y="3326"/>
                      </a:lnTo>
                      <a:lnTo>
                        <a:pt x="1316" y="3340"/>
                      </a:lnTo>
                      <a:lnTo>
                        <a:pt x="1332" y="3352"/>
                      </a:lnTo>
                      <a:lnTo>
                        <a:pt x="1332" y="3352"/>
                      </a:lnTo>
                      <a:lnTo>
                        <a:pt x="1335" y="3357"/>
                      </a:lnTo>
                      <a:lnTo>
                        <a:pt x="1337" y="3362"/>
                      </a:lnTo>
                      <a:lnTo>
                        <a:pt x="1337" y="3367"/>
                      </a:lnTo>
                      <a:lnTo>
                        <a:pt x="1335" y="3371"/>
                      </a:lnTo>
                      <a:lnTo>
                        <a:pt x="1332" y="3376"/>
                      </a:lnTo>
                      <a:lnTo>
                        <a:pt x="1327" y="3378"/>
                      </a:lnTo>
                      <a:lnTo>
                        <a:pt x="1320" y="3379"/>
                      </a:lnTo>
                      <a:lnTo>
                        <a:pt x="1311" y="3379"/>
                      </a:lnTo>
                      <a:lnTo>
                        <a:pt x="1311" y="3379"/>
                      </a:lnTo>
                      <a:lnTo>
                        <a:pt x="1306" y="3378"/>
                      </a:lnTo>
                      <a:lnTo>
                        <a:pt x="1303" y="3376"/>
                      </a:lnTo>
                      <a:lnTo>
                        <a:pt x="1292" y="3367"/>
                      </a:lnTo>
                      <a:lnTo>
                        <a:pt x="1285" y="3355"/>
                      </a:lnTo>
                      <a:lnTo>
                        <a:pt x="1277" y="3343"/>
                      </a:lnTo>
                      <a:lnTo>
                        <a:pt x="1266" y="3321"/>
                      </a:lnTo>
                      <a:lnTo>
                        <a:pt x="1263" y="3310"/>
                      </a:lnTo>
                      <a:lnTo>
                        <a:pt x="1263" y="3310"/>
                      </a:lnTo>
                      <a:close/>
                      <a:moveTo>
                        <a:pt x="1200" y="3310"/>
                      </a:moveTo>
                      <a:lnTo>
                        <a:pt x="1200" y="3310"/>
                      </a:lnTo>
                      <a:lnTo>
                        <a:pt x="1228" y="3338"/>
                      </a:lnTo>
                      <a:lnTo>
                        <a:pt x="1245" y="3355"/>
                      </a:lnTo>
                      <a:lnTo>
                        <a:pt x="1249" y="3362"/>
                      </a:lnTo>
                      <a:lnTo>
                        <a:pt x="1251" y="3364"/>
                      </a:lnTo>
                      <a:lnTo>
                        <a:pt x="1249" y="3365"/>
                      </a:lnTo>
                      <a:lnTo>
                        <a:pt x="1249" y="3365"/>
                      </a:lnTo>
                      <a:lnTo>
                        <a:pt x="1240" y="3367"/>
                      </a:lnTo>
                      <a:lnTo>
                        <a:pt x="1230" y="3369"/>
                      </a:lnTo>
                      <a:lnTo>
                        <a:pt x="1218" y="3369"/>
                      </a:lnTo>
                      <a:lnTo>
                        <a:pt x="1213" y="3367"/>
                      </a:lnTo>
                      <a:lnTo>
                        <a:pt x="1207" y="3365"/>
                      </a:lnTo>
                      <a:lnTo>
                        <a:pt x="1207" y="3365"/>
                      </a:lnTo>
                      <a:lnTo>
                        <a:pt x="1199" y="3357"/>
                      </a:lnTo>
                      <a:lnTo>
                        <a:pt x="1192" y="3346"/>
                      </a:lnTo>
                      <a:lnTo>
                        <a:pt x="1185" y="3334"/>
                      </a:lnTo>
                      <a:lnTo>
                        <a:pt x="1180" y="3324"/>
                      </a:lnTo>
                      <a:lnTo>
                        <a:pt x="1180" y="3324"/>
                      </a:lnTo>
                      <a:lnTo>
                        <a:pt x="1171" y="3305"/>
                      </a:lnTo>
                      <a:lnTo>
                        <a:pt x="1166" y="3296"/>
                      </a:lnTo>
                      <a:lnTo>
                        <a:pt x="1166" y="3296"/>
                      </a:lnTo>
                      <a:lnTo>
                        <a:pt x="1171" y="3286"/>
                      </a:lnTo>
                      <a:lnTo>
                        <a:pt x="1178" y="3276"/>
                      </a:lnTo>
                      <a:lnTo>
                        <a:pt x="1187" y="3269"/>
                      </a:lnTo>
                      <a:lnTo>
                        <a:pt x="1187" y="3269"/>
                      </a:lnTo>
                      <a:lnTo>
                        <a:pt x="1199" y="3262"/>
                      </a:lnTo>
                      <a:lnTo>
                        <a:pt x="1214" y="3257"/>
                      </a:lnTo>
                      <a:lnTo>
                        <a:pt x="1221" y="3257"/>
                      </a:lnTo>
                      <a:lnTo>
                        <a:pt x="1228" y="3257"/>
                      </a:lnTo>
                      <a:lnTo>
                        <a:pt x="1232" y="3258"/>
                      </a:lnTo>
                      <a:lnTo>
                        <a:pt x="1235" y="3262"/>
                      </a:lnTo>
                      <a:lnTo>
                        <a:pt x="1235" y="3262"/>
                      </a:lnTo>
                      <a:lnTo>
                        <a:pt x="1237" y="3270"/>
                      </a:lnTo>
                      <a:lnTo>
                        <a:pt x="1239" y="3277"/>
                      </a:lnTo>
                      <a:lnTo>
                        <a:pt x="1235" y="3284"/>
                      </a:lnTo>
                      <a:lnTo>
                        <a:pt x="1228" y="3289"/>
                      </a:lnTo>
                      <a:lnTo>
                        <a:pt x="1228" y="3289"/>
                      </a:lnTo>
                      <a:lnTo>
                        <a:pt x="1209" y="3303"/>
                      </a:lnTo>
                      <a:lnTo>
                        <a:pt x="1200" y="3310"/>
                      </a:lnTo>
                      <a:lnTo>
                        <a:pt x="1200" y="3310"/>
                      </a:lnTo>
                      <a:close/>
                      <a:moveTo>
                        <a:pt x="1028" y="3331"/>
                      </a:moveTo>
                      <a:lnTo>
                        <a:pt x="1028" y="3331"/>
                      </a:lnTo>
                      <a:lnTo>
                        <a:pt x="1028" y="3331"/>
                      </a:lnTo>
                      <a:lnTo>
                        <a:pt x="1028" y="3331"/>
                      </a:lnTo>
                      <a:lnTo>
                        <a:pt x="1033" y="3333"/>
                      </a:lnTo>
                      <a:lnTo>
                        <a:pt x="1050" y="3341"/>
                      </a:lnTo>
                      <a:lnTo>
                        <a:pt x="1083" y="3359"/>
                      </a:lnTo>
                      <a:lnTo>
                        <a:pt x="1083" y="3359"/>
                      </a:lnTo>
                      <a:lnTo>
                        <a:pt x="1085" y="3360"/>
                      </a:lnTo>
                      <a:lnTo>
                        <a:pt x="1086" y="3362"/>
                      </a:lnTo>
                      <a:lnTo>
                        <a:pt x="1083" y="3364"/>
                      </a:lnTo>
                      <a:lnTo>
                        <a:pt x="1069" y="3365"/>
                      </a:lnTo>
                      <a:lnTo>
                        <a:pt x="1069" y="3365"/>
                      </a:lnTo>
                      <a:lnTo>
                        <a:pt x="1066" y="3364"/>
                      </a:lnTo>
                      <a:lnTo>
                        <a:pt x="1059" y="3362"/>
                      </a:lnTo>
                      <a:lnTo>
                        <a:pt x="1047" y="3350"/>
                      </a:lnTo>
                      <a:lnTo>
                        <a:pt x="1028" y="3331"/>
                      </a:lnTo>
                      <a:lnTo>
                        <a:pt x="1028" y="3331"/>
                      </a:lnTo>
                      <a:close/>
                      <a:moveTo>
                        <a:pt x="1104" y="3317"/>
                      </a:moveTo>
                      <a:lnTo>
                        <a:pt x="1104" y="3317"/>
                      </a:lnTo>
                      <a:lnTo>
                        <a:pt x="1105" y="3317"/>
                      </a:lnTo>
                      <a:lnTo>
                        <a:pt x="1111" y="3319"/>
                      </a:lnTo>
                      <a:lnTo>
                        <a:pt x="1123" y="3327"/>
                      </a:lnTo>
                      <a:lnTo>
                        <a:pt x="1145" y="3345"/>
                      </a:lnTo>
                      <a:lnTo>
                        <a:pt x="1145" y="3345"/>
                      </a:lnTo>
                      <a:lnTo>
                        <a:pt x="1147" y="3346"/>
                      </a:lnTo>
                      <a:lnTo>
                        <a:pt x="1149" y="3348"/>
                      </a:lnTo>
                      <a:lnTo>
                        <a:pt x="1149" y="3353"/>
                      </a:lnTo>
                      <a:lnTo>
                        <a:pt x="1145" y="3357"/>
                      </a:lnTo>
                      <a:lnTo>
                        <a:pt x="1138" y="3359"/>
                      </a:lnTo>
                      <a:lnTo>
                        <a:pt x="1138" y="3359"/>
                      </a:lnTo>
                      <a:lnTo>
                        <a:pt x="1133" y="3357"/>
                      </a:lnTo>
                      <a:lnTo>
                        <a:pt x="1128" y="3353"/>
                      </a:lnTo>
                      <a:lnTo>
                        <a:pt x="1116" y="3340"/>
                      </a:lnTo>
                      <a:lnTo>
                        <a:pt x="1107" y="3326"/>
                      </a:lnTo>
                      <a:lnTo>
                        <a:pt x="1104" y="3321"/>
                      </a:lnTo>
                      <a:lnTo>
                        <a:pt x="1104" y="3317"/>
                      </a:lnTo>
                      <a:lnTo>
                        <a:pt x="1104" y="3317"/>
                      </a:lnTo>
                      <a:close/>
                      <a:moveTo>
                        <a:pt x="1028" y="3199"/>
                      </a:moveTo>
                      <a:lnTo>
                        <a:pt x="1028" y="3199"/>
                      </a:lnTo>
                      <a:lnTo>
                        <a:pt x="1048" y="3184"/>
                      </a:lnTo>
                      <a:lnTo>
                        <a:pt x="1064" y="3172"/>
                      </a:lnTo>
                      <a:lnTo>
                        <a:pt x="1076" y="3165"/>
                      </a:lnTo>
                      <a:lnTo>
                        <a:pt x="1076" y="3165"/>
                      </a:lnTo>
                      <a:lnTo>
                        <a:pt x="1079" y="3163"/>
                      </a:lnTo>
                      <a:lnTo>
                        <a:pt x="1083" y="3165"/>
                      </a:lnTo>
                      <a:lnTo>
                        <a:pt x="1090" y="3167"/>
                      </a:lnTo>
                      <a:lnTo>
                        <a:pt x="1095" y="3174"/>
                      </a:lnTo>
                      <a:lnTo>
                        <a:pt x="1097" y="3179"/>
                      </a:lnTo>
                      <a:lnTo>
                        <a:pt x="1097" y="3179"/>
                      </a:lnTo>
                      <a:lnTo>
                        <a:pt x="1095" y="3184"/>
                      </a:lnTo>
                      <a:lnTo>
                        <a:pt x="1092" y="3189"/>
                      </a:lnTo>
                      <a:lnTo>
                        <a:pt x="1085" y="3194"/>
                      </a:lnTo>
                      <a:lnTo>
                        <a:pt x="1076" y="3199"/>
                      </a:lnTo>
                      <a:lnTo>
                        <a:pt x="1076" y="3199"/>
                      </a:lnTo>
                      <a:lnTo>
                        <a:pt x="1071" y="3201"/>
                      </a:lnTo>
                      <a:lnTo>
                        <a:pt x="1062" y="3203"/>
                      </a:lnTo>
                      <a:lnTo>
                        <a:pt x="1047" y="3201"/>
                      </a:lnTo>
                      <a:lnTo>
                        <a:pt x="1028" y="3199"/>
                      </a:lnTo>
                      <a:lnTo>
                        <a:pt x="1028" y="3199"/>
                      </a:lnTo>
                      <a:close/>
                      <a:moveTo>
                        <a:pt x="965" y="3158"/>
                      </a:moveTo>
                      <a:lnTo>
                        <a:pt x="965" y="3158"/>
                      </a:lnTo>
                      <a:lnTo>
                        <a:pt x="979" y="3144"/>
                      </a:lnTo>
                      <a:lnTo>
                        <a:pt x="989" y="3135"/>
                      </a:lnTo>
                      <a:lnTo>
                        <a:pt x="995" y="3132"/>
                      </a:lnTo>
                      <a:lnTo>
                        <a:pt x="1000" y="3130"/>
                      </a:lnTo>
                      <a:lnTo>
                        <a:pt x="1000" y="3130"/>
                      </a:lnTo>
                      <a:lnTo>
                        <a:pt x="1008" y="3130"/>
                      </a:lnTo>
                      <a:lnTo>
                        <a:pt x="1019" y="3132"/>
                      </a:lnTo>
                      <a:lnTo>
                        <a:pt x="1028" y="3137"/>
                      </a:lnTo>
                      <a:lnTo>
                        <a:pt x="1031" y="3141"/>
                      </a:lnTo>
                      <a:lnTo>
                        <a:pt x="1034" y="3144"/>
                      </a:lnTo>
                      <a:lnTo>
                        <a:pt x="1034" y="3144"/>
                      </a:lnTo>
                      <a:lnTo>
                        <a:pt x="1036" y="3148"/>
                      </a:lnTo>
                      <a:lnTo>
                        <a:pt x="1034" y="3151"/>
                      </a:lnTo>
                      <a:lnTo>
                        <a:pt x="1031" y="3154"/>
                      </a:lnTo>
                      <a:lnTo>
                        <a:pt x="1024" y="3156"/>
                      </a:lnTo>
                      <a:lnTo>
                        <a:pt x="1010" y="3160"/>
                      </a:lnTo>
                      <a:lnTo>
                        <a:pt x="993" y="3158"/>
                      </a:lnTo>
                      <a:lnTo>
                        <a:pt x="993" y="3158"/>
                      </a:lnTo>
                      <a:lnTo>
                        <a:pt x="979" y="3156"/>
                      </a:lnTo>
                      <a:lnTo>
                        <a:pt x="970" y="3156"/>
                      </a:lnTo>
                      <a:lnTo>
                        <a:pt x="965" y="3158"/>
                      </a:lnTo>
                      <a:lnTo>
                        <a:pt x="965" y="3158"/>
                      </a:lnTo>
                      <a:close/>
                      <a:moveTo>
                        <a:pt x="1131" y="3213"/>
                      </a:moveTo>
                      <a:lnTo>
                        <a:pt x="1131" y="3213"/>
                      </a:lnTo>
                      <a:lnTo>
                        <a:pt x="1136" y="3215"/>
                      </a:lnTo>
                      <a:lnTo>
                        <a:pt x="1149" y="3218"/>
                      </a:lnTo>
                      <a:lnTo>
                        <a:pt x="1162" y="3224"/>
                      </a:lnTo>
                      <a:lnTo>
                        <a:pt x="1168" y="3229"/>
                      </a:lnTo>
                      <a:lnTo>
                        <a:pt x="1173" y="3234"/>
                      </a:lnTo>
                      <a:lnTo>
                        <a:pt x="1173" y="3234"/>
                      </a:lnTo>
                      <a:lnTo>
                        <a:pt x="1175" y="3237"/>
                      </a:lnTo>
                      <a:lnTo>
                        <a:pt x="1173" y="3239"/>
                      </a:lnTo>
                      <a:lnTo>
                        <a:pt x="1168" y="3243"/>
                      </a:lnTo>
                      <a:lnTo>
                        <a:pt x="1159" y="3246"/>
                      </a:lnTo>
                      <a:lnTo>
                        <a:pt x="1145" y="3248"/>
                      </a:lnTo>
                      <a:lnTo>
                        <a:pt x="1119" y="3250"/>
                      </a:lnTo>
                      <a:lnTo>
                        <a:pt x="1097" y="3248"/>
                      </a:lnTo>
                      <a:lnTo>
                        <a:pt x="1097" y="3248"/>
                      </a:lnTo>
                      <a:lnTo>
                        <a:pt x="1093" y="3248"/>
                      </a:lnTo>
                      <a:lnTo>
                        <a:pt x="1092" y="3246"/>
                      </a:lnTo>
                      <a:lnTo>
                        <a:pt x="1092" y="3244"/>
                      </a:lnTo>
                      <a:lnTo>
                        <a:pt x="1093" y="3241"/>
                      </a:lnTo>
                      <a:lnTo>
                        <a:pt x="1098" y="3236"/>
                      </a:lnTo>
                      <a:lnTo>
                        <a:pt x="1107" y="3231"/>
                      </a:lnTo>
                      <a:lnTo>
                        <a:pt x="1123" y="3218"/>
                      </a:lnTo>
                      <a:lnTo>
                        <a:pt x="1131" y="3213"/>
                      </a:lnTo>
                      <a:lnTo>
                        <a:pt x="1131" y="3213"/>
                      </a:lnTo>
                      <a:close/>
                      <a:moveTo>
                        <a:pt x="1242" y="3158"/>
                      </a:moveTo>
                      <a:lnTo>
                        <a:pt x="1242" y="3158"/>
                      </a:lnTo>
                      <a:lnTo>
                        <a:pt x="1242" y="3158"/>
                      </a:lnTo>
                      <a:lnTo>
                        <a:pt x="1244" y="3158"/>
                      </a:lnTo>
                      <a:lnTo>
                        <a:pt x="1247" y="3160"/>
                      </a:lnTo>
                      <a:lnTo>
                        <a:pt x="1261" y="3174"/>
                      </a:lnTo>
                      <a:lnTo>
                        <a:pt x="1284" y="3199"/>
                      </a:lnTo>
                      <a:lnTo>
                        <a:pt x="1284" y="3199"/>
                      </a:lnTo>
                      <a:lnTo>
                        <a:pt x="1285" y="3206"/>
                      </a:lnTo>
                      <a:lnTo>
                        <a:pt x="1285" y="3217"/>
                      </a:lnTo>
                      <a:lnTo>
                        <a:pt x="1284" y="3234"/>
                      </a:lnTo>
                      <a:lnTo>
                        <a:pt x="1284" y="3234"/>
                      </a:lnTo>
                      <a:lnTo>
                        <a:pt x="1282" y="3237"/>
                      </a:lnTo>
                      <a:lnTo>
                        <a:pt x="1280" y="3237"/>
                      </a:lnTo>
                      <a:lnTo>
                        <a:pt x="1277" y="3237"/>
                      </a:lnTo>
                      <a:lnTo>
                        <a:pt x="1271" y="3236"/>
                      </a:lnTo>
                      <a:lnTo>
                        <a:pt x="1261" y="3231"/>
                      </a:lnTo>
                      <a:lnTo>
                        <a:pt x="1249" y="3220"/>
                      </a:lnTo>
                      <a:lnTo>
                        <a:pt x="1249" y="3220"/>
                      </a:lnTo>
                      <a:lnTo>
                        <a:pt x="1245" y="3213"/>
                      </a:lnTo>
                      <a:lnTo>
                        <a:pt x="1242" y="3205"/>
                      </a:lnTo>
                      <a:lnTo>
                        <a:pt x="1242" y="3196"/>
                      </a:lnTo>
                      <a:lnTo>
                        <a:pt x="1240" y="3186"/>
                      </a:lnTo>
                      <a:lnTo>
                        <a:pt x="1242" y="3168"/>
                      </a:lnTo>
                      <a:lnTo>
                        <a:pt x="1242" y="3158"/>
                      </a:lnTo>
                      <a:lnTo>
                        <a:pt x="1242" y="3158"/>
                      </a:lnTo>
                      <a:close/>
                      <a:moveTo>
                        <a:pt x="1290" y="3137"/>
                      </a:moveTo>
                      <a:lnTo>
                        <a:pt x="1290" y="3137"/>
                      </a:lnTo>
                      <a:lnTo>
                        <a:pt x="1313" y="3141"/>
                      </a:lnTo>
                      <a:lnTo>
                        <a:pt x="1339" y="3144"/>
                      </a:lnTo>
                      <a:lnTo>
                        <a:pt x="1339" y="3144"/>
                      </a:lnTo>
                      <a:lnTo>
                        <a:pt x="1344" y="3146"/>
                      </a:lnTo>
                      <a:lnTo>
                        <a:pt x="1348" y="3149"/>
                      </a:lnTo>
                      <a:lnTo>
                        <a:pt x="1353" y="3158"/>
                      </a:lnTo>
                      <a:lnTo>
                        <a:pt x="1353" y="3158"/>
                      </a:lnTo>
                      <a:lnTo>
                        <a:pt x="1353" y="3160"/>
                      </a:lnTo>
                      <a:lnTo>
                        <a:pt x="1353" y="3163"/>
                      </a:lnTo>
                      <a:lnTo>
                        <a:pt x="1346" y="3167"/>
                      </a:lnTo>
                      <a:lnTo>
                        <a:pt x="1339" y="3170"/>
                      </a:lnTo>
                      <a:lnTo>
                        <a:pt x="1332" y="3172"/>
                      </a:lnTo>
                      <a:lnTo>
                        <a:pt x="1332" y="3172"/>
                      </a:lnTo>
                      <a:lnTo>
                        <a:pt x="1327" y="3174"/>
                      </a:lnTo>
                      <a:lnTo>
                        <a:pt x="1322" y="3175"/>
                      </a:lnTo>
                      <a:lnTo>
                        <a:pt x="1318" y="3174"/>
                      </a:lnTo>
                      <a:lnTo>
                        <a:pt x="1313" y="3172"/>
                      </a:lnTo>
                      <a:lnTo>
                        <a:pt x="1309" y="3170"/>
                      </a:lnTo>
                      <a:lnTo>
                        <a:pt x="1304" y="3165"/>
                      </a:lnTo>
                      <a:lnTo>
                        <a:pt x="1304" y="3165"/>
                      </a:lnTo>
                      <a:lnTo>
                        <a:pt x="1296" y="3154"/>
                      </a:lnTo>
                      <a:lnTo>
                        <a:pt x="1292" y="3146"/>
                      </a:lnTo>
                      <a:lnTo>
                        <a:pt x="1290" y="3137"/>
                      </a:lnTo>
                      <a:lnTo>
                        <a:pt x="1290" y="3137"/>
                      </a:lnTo>
                      <a:close/>
                      <a:moveTo>
                        <a:pt x="1318" y="3213"/>
                      </a:moveTo>
                      <a:lnTo>
                        <a:pt x="1318" y="3213"/>
                      </a:lnTo>
                      <a:lnTo>
                        <a:pt x="1342" y="3206"/>
                      </a:lnTo>
                      <a:lnTo>
                        <a:pt x="1363" y="3203"/>
                      </a:lnTo>
                      <a:lnTo>
                        <a:pt x="1380" y="3199"/>
                      </a:lnTo>
                      <a:lnTo>
                        <a:pt x="1380" y="3199"/>
                      </a:lnTo>
                      <a:lnTo>
                        <a:pt x="1387" y="3199"/>
                      </a:lnTo>
                      <a:lnTo>
                        <a:pt x="1394" y="3201"/>
                      </a:lnTo>
                      <a:lnTo>
                        <a:pt x="1399" y="3205"/>
                      </a:lnTo>
                      <a:lnTo>
                        <a:pt x="1405" y="3210"/>
                      </a:lnTo>
                      <a:lnTo>
                        <a:pt x="1408" y="3217"/>
                      </a:lnTo>
                      <a:lnTo>
                        <a:pt x="1412" y="3224"/>
                      </a:lnTo>
                      <a:lnTo>
                        <a:pt x="1413" y="3232"/>
                      </a:lnTo>
                      <a:lnTo>
                        <a:pt x="1415" y="3241"/>
                      </a:lnTo>
                      <a:lnTo>
                        <a:pt x="1415" y="3241"/>
                      </a:lnTo>
                      <a:lnTo>
                        <a:pt x="1415" y="3250"/>
                      </a:lnTo>
                      <a:lnTo>
                        <a:pt x="1413" y="3255"/>
                      </a:lnTo>
                      <a:lnTo>
                        <a:pt x="1408" y="3257"/>
                      </a:lnTo>
                      <a:lnTo>
                        <a:pt x="1403" y="3258"/>
                      </a:lnTo>
                      <a:lnTo>
                        <a:pt x="1387" y="3257"/>
                      </a:lnTo>
                      <a:lnTo>
                        <a:pt x="1367" y="3255"/>
                      </a:lnTo>
                      <a:lnTo>
                        <a:pt x="1367" y="3255"/>
                      </a:lnTo>
                      <a:lnTo>
                        <a:pt x="1356" y="3253"/>
                      </a:lnTo>
                      <a:lnTo>
                        <a:pt x="1346" y="3248"/>
                      </a:lnTo>
                      <a:lnTo>
                        <a:pt x="1337" y="3241"/>
                      </a:lnTo>
                      <a:lnTo>
                        <a:pt x="1330" y="3234"/>
                      </a:lnTo>
                      <a:lnTo>
                        <a:pt x="1322" y="3220"/>
                      </a:lnTo>
                      <a:lnTo>
                        <a:pt x="1318" y="3213"/>
                      </a:lnTo>
                      <a:lnTo>
                        <a:pt x="1318" y="3213"/>
                      </a:lnTo>
                      <a:close/>
                      <a:moveTo>
                        <a:pt x="1512" y="3186"/>
                      </a:moveTo>
                      <a:lnTo>
                        <a:pt x="1533" y="3213"/>
                      </a:lnTo>
                      <a:lnTo>
                        <a:pt x="1533" y="3213"/>
                      </a:lnTo>
                      <a:lnTo>
                        <a:pt x="1536" y="3232"/>
                      </a:lnTo>
                      <a:lnTo>
                        <a:pt x="1538" y="3248"/>
                      </a:lnTo>
                      <a:lnTo>
                        <a:pt x="1540" y="3262"/>
                      </a:lnTo>
                      <a:lnTo>
                        <a:pt x="1540" y="3262"/>
                      </a:lnTo>
                      <a:lnTo>
                        <a:pt x="1540" y="3267"/>
                      </a:lnTo>
                      <a:lnTo>
                        <a:pt x="1538" y="3270"/>
                      </a:lnTo>
                      <a:lnTo>
                        <a:pt x="1534" y="3272"/>
                      </a:lnTo>
                      <a:lnTo>
                        <a:pt x="1531" y="3274"/>
                      </a:lnTo>
                      <a:lnTo>
                        <a:pt x="1524" y="3272"/>
                      </a:lnTo>
                      <a:lnTo>
                        <a:pt x="1521" y="3270"/>
                      </a:lnTo>
                      <a:lnTo>
                        <a:pt x="1519" y="3269"/>
                      </a:lnTo>
                      <a:lnTo>
                        <a:pt x="1519" y="3269"/>
                      </a:lnTo>
                      <a:lnTo>
                        <a:pt x="1507" y="3250"/>
                      </a:lnTo>
                      <a:lnTo>
                        <a:pt x="1501" y="3237"/>
                      </a:lnTo>
                      <a:lnTo>
                        <a:pt x="1498" y="3227"/>
                      </a:lnTo>
                      <a:lnTo>
                        <a:pt x="1498" y="3227"/>
                      </a:lnTo>
                      <a:lnTo>
                        <a:pt x="1498" y="3222"/>
                      </a:lnTo>
                      <a:lnTo>
                        <a:pt x="1500" y="3215"/>
                      </a:lnTo>
                      <a:lnTo>
                        <a:pt x="1505" y="3201"/>
                      </a:lnTo>
                      <a:lnTo>
                        <a:pt x="1512" y="3186"/>
                      </a:lnTo>
                      <a:lnTo>
                        <a:pt x="1512" y="3186"/>
                      </a:lnTo>
                      <a:close/>
                      <a:moveTo>
                        <a:pt x="1533" y="3137"/>
                      </a:moveTo>
                      <a:lnTo>
                        <a:pt x="1533" y="3137"/>
                      </a:lnTo>
                      <a:lnTo>
                        <a:pt x="1569" y="3151"/>
                      </a:lnTo>
                      <a:lnTo>
                        <a:pt x="1597" y="3161"/>
                      </a:lnTo>
                      <a:lnTo>
                        <a:pt x="1609" y="3167"/>
                      </a:lnTo>
                      <a:lnTo>
                        <a:pt x="1616" y="3172"/>
                      </a:lnTo>
                      <a:lnTo>
                        <a:pt x="1616" y="3172"/>
                      </a:lnTo>
                      <a:lnTo>
                        <a:pt x="1636" y="3191"/>
                      </a:lnTo>
                      <a:lnTo>
                        <a:pt x="1666" y="3220"/>
                      </a:lnTo>
                      <a:lnTo>
                        <a:pt x="1706" y="3262"/>
                      </a:lnTo>
                      <a:lnTo>
                        <a:pt x="1706" y="3262"/>
                      </a:lnTo>
                      <a:lnTo>
                        <a:pt x="1664" y="3237"/>
                      </a:lnTo>
                      <a:lnTo>
                        <a:pt x="1602" y="3199"/>
                      </a:lnTo>
                      <a:lnTo>
                        <a:pt x="1602" y="3199"/>
                      </a:lnTo>
                      <a:lnTo>
                        <a:pt x="1578" y="3182"/>
                      </a:lnTo>
                      <a:lnTo>
                        <a:pt x="1557" y="3161"/>
                      </a:lnTo>
                      <a:lnTo>
                        <a:pt x="1533" y="3137"/>
                      </a:lnTo>
                      <a:lnTo>
                        <a:pt x="1533" y="3137"/>
                      </a:lnTo>
                      <a:close/>
                      <a:moveTo>
                        <a:pt x="979" y="3289"/>
                      </a:moveTo>
                      <a:lnTo>
                        <a:pt x="979" y="3289"/>
                      </a:lnTo>
                      <a:lnTo>
                        <a:pt x="962" y="3288"/>
                      </a:lnTo>
                      <a:lnTo>
                        <a:pt x="932" y="3288"/>
                      </a:lnTo>
                      <a:lnTo>
                        <a:pt x="903" y="3286"/>
                      </a:lnTo>
                      <a:lnTo>
                        <a:pt x="893" y="3284"/>
                      </a:lnTo>
                      <a:lnTo>
                        <a:pt x="889" y="3282"/>
                      </a:lnTo>
                      <a:lnTo>
                        <a:pt x="889" y="3282"/>
                      </a:lnTo>
                      <a:lnTo>
                        <a:pt x="891" y="3277"/>
                      </a:lnTo>
                      <a:lnTo>
                        <a:pt x="900" y="3270"/>
                      </a:lnTo>
                      <a:lnTo>
                        <a:pt x="903" y="3267"/>
                      </a:lnTo>
                      <a:lnTo>
                        <a:pt x="910" y="3263"/>
                      </a:lnTo>
                      <a:lnTo>
                        <a:pt x="917" y="3262"/>
                      </a:lnTo>
                      <a:lnTo>
                        <a:pt x="924" y="3262"/>
                      </a:lnTo>
                      <a:lnTo>
                        <a:pt x="924" y="3262"/>
                      </a:lnTo>
                      <a:lnTo>
                        <a:pt x="932" y="3263"/>
                      </a:lnTo>
                      <a:lnTo>
                        <a:pt x="943" y="3267"/>
                      </a:lnTo>
                      <a:lnTo>
                        <a:pt x="962" y="3277"/>
                      </a:lnTo>
                      <a:lnTo>
                        <a:pt x="976" y="3286"/>
                      </a:lnTo>
                      <a:lnTo>
                        <a:pt x="979" y="3289"/>
                      </a:lnTo>
                      <a:lnTo>
                        <a:pt x="979" y="3289"/>
                      </a:lnTo>
                      <a:lnTo>
                        <a:pt x="979" y="3289"/>
                      </a:lnTo>
                      <a:lnTo>
                        <a:pt x="979" y="3289"/>
                      </a:lnTo>
                      <a:close/>
                      <a:moveTo>
                        <a:pt x="1007" y="3255"/>
                      </a:moveTo>
                      <a:lnTo>
                        <a:pt x="1007" y="3255"/>
                      </a:lnTo>
                      <a:lnTo>
                        <a:pt x="1022" y="3253"/>
                      </a:lnTo>
                      <a:lnTo>
                        <a:pt x="1036" y="3253"/>
                      </a:lnTo>
                      <a:lnTo>
                        <a:pt x="1043" y="3253"/>
                      </a:lnTo>
                      <a:lnTo>
                        <a:pt x="1048" y="3255"/>
                      </a:lnTo>
                      <a:lnTo>
                        <a:pt x="1048" y="3255"/>
                      </a:lnTo>
                      <a:lnTo>
                        <a:pt x="1053" y="3258"/>
                      </a:lnTo>
                      <a:lnTo>
                        <a:pt x="1053" y="3260"/>
                      </a:lnTo>
                      <a:lnTo>
                        <a:pt x="1053" y="3260"/>
                      </a:lnTo>
                      <a:lnTo>
                        <a:pt x="1050" y="3263"/>
                      </a:lnTo>
                      <a:lnTo>
                        <a:pt x="1048" y="3269"/>
                      </a:lnTo>
                      <a:lnTo>
                        <a:pt x="1048" y="3269"/>
                      </a:lnTo>
                      <a:lnTo>
                        <a:pt x="1048" y="3270"/>
                      </a:lnTo>
                      <a:lnTo>
                        <a:pt x="1047" y="3270"/>
                      </a:lnTo>
                      <a:lnTo>
                        <a:pt x="1041" y="3270"/>
                      </a:lnTo>
                      <a:lnTo>
                        <a:pt x="1028" y="3265"/>
                      </a:lnTo>
                      <a:lnTo>
                        <a:pt x="1007" y="3255"/>
                      </a:lnTo>
                      <a:lnTo>
                        <a:pt x="1007" y="3255"/>
                      </a:lnTo>
                      <a:close/>
                      <a:moveTo>
                        <a:pt x="1401" y="3289"/>
                      </a:moveTo>
                      <a:lnTo>
                        <a:pt x="1401" y="3289"/>
                      </a:lnTo>
                      <a:lnTo>
                        <a:pt x="1418" y="3286"/>
                      </a:lnTo>
                      <a:lnTo>
                        <a:pt x="1439" y="3284"/>
                      </a:lnTo>
                      <a:lnTo>
                        <a:pt x="1457" y="3282"/>
                      </a:lnTo>
                      <a:lnTo>
                        <a:pt x="1457" y="3282"/>
                      </a:lnTo>
                      <a:lnTo>
                        <a:pt x="1463" y="3282"/>
                      </a:lnTo>
                      <a:lnTo>
                        <a:pt x="1470" y="3284"/>
                      </a:lnTo>
                      <a:lnTo>
                        <a:pt x="1476" y="3288"/>
                      </a:lnTo>
                      <a:lnTo>
                        <a:pt x="1479" y="3291"/>
                      </a:lnTo>
                      <a:lnTo>
                        <a:pt x="1486" y="3300"/>
                      </a:lnTo>
                      <a:lnTo>
                        <a:pt x="1491" y="3310"/>
                      </a:lnTo>
                      <a:lnTo>
                        <a:pt x="1491" y="3310"/>
                      </a:lnTo>
                      <a:lnTo>
                        <a:pt x="1491" y="3315"/>
                      </a:lnTo>
                      <a:lnTo>
                        <a:pt x="1491" y="3319"/>
                      </a:lnTo>
                      <a:lnTo>
                        <a:pt x="1488" y="3321"/>
                      </a:lnTo>
                      <a:lnTo>
                        <a:pt x="1481" y="3321"/>
                      </a:lnTo>
                      <a:lnTo>
                        <a:pt x="1467" y="3321"/>
                      </a:lnTo>
                      <a:lnTo>
                        <a:pt x="1450" y="3317"/>
                      </a:lnTo>
                      <a:lnTo>
                        <a:pt x="1450" y="3317"/>
                      </a:lnTo>
                      <a:lnTo>
                        <a:pt x="1441" y="3315"/>
                      </a:lnTo>
                      <a:lnTo>
                        <a:pt x="1432" y="3310"/>
                      </a:lnTo>
                      <a:lnTo>
                        <a:pt x="1418" y="3301"/>
                      </a:lnTo>
                      <a:lnTo>
                        <a:pt x="1408" y="3293"/>
                      </a:lnTo>
                      <a:lnTo>
                        <a:pt x="1401" y="3289"/>
                      </a:lnTo>
                      <a:lnTo>
                        <a:pt x="1401" y="3289"/>
                      </a:lnTo>
                      <a:close/>
                      <a:moveTo>
                        <a:pt x="1574" y="3276"/>
                      </a:moveTo>
                      <a:lnTo>
                        <a:pt x="1574" y="3276"/>
                      </a:lnTo>
                      <a:lnTo>
                        <a:pt x="1579" y="3276"/>
                      </a:lnTo>
                      <a:lnTo>
                        <a:pt x="1583" y="3276"/>
                      </a:lnTo>
                      <a:lnTo>
                        <a:pt x="1586" y="3279"/>
                      </a:lnTo>
                      <a:lnTo>
                        <a:pt x="1591" y="3284"/>
                      </a:lnTo>
                      <a:lnTo>
                        <a:pt x="1600" y="3295"/>
                      </a:lnTo>
                      <a:lnTo>
                        <a:pt x="1604" y="3300"/>
                      </a:lnTo>
                      <a:lnTo>
                        <a:pt x="1609" y="3303"/>
                      </a:lnTo>
                      <a:lnTo>
                        <a:pt x="1609" y="3303"/>
                      </a:lnTo>
                      <a:lnTo>
                        <a:pt x="1610" y="3305"/>
                      </a:lnTo>
                      <a:lnTo>
                        <a:pt x="1610" y="3307"/>
                      </a:lnTo>
                      <a:lnTo>
                        <a:pt x="1605" y="3308"/>
                      </a:lnTo>
                      <a:lnTo>
                        <a:pt x="1586" y="3308"/>
                      </a:lnTo>
                      <a:lnTo>
                        <a:pt x="1562" y="3307"/>
                      </a:lnTo>
                      <a:lnTo>
                        <a:pt x="1552" y="3305"/>
                      </a:lnTo>
                      <a:lnTo>
                        <a:pt x="1546" y="3303"/>
                      </a:lnTo>
                      <a:lnTo>
                        <a:pt x="1546" y="3303"/>
                      </a:lnTo>
                      <a:lnTo>
                        <a:pt x="1545" y="3300"/>
                      </a:lnTo>
                      <a:lnTo>
                        <a:pt x="1545" y="3298"/>
                      </a:lnTo>
                      <a:lnTo>
                        <a:pt x="1553" y="3289"/>
                      </a:lnTo>
                      <a:lnTo>
                        <a:pt x="1564" y="3281"/>
                      </a:lnTo>
                      <a:lnTo>
                        <a:pt x="1574" y="3276"/>
                      </a:lnTo>
                      <a:lnTo>
                        <a:pt x="1574" y="3276"/>
                      </a:lnTo>
                      <a:close/>
                      <a:moveTo>
                        <a:pt x="1567" y="3227"/>
                      </a:moveTo>
                      <a:lnTo>
                        <a:pt x="1567" y="3227"/>
                      </a:lnTo>
                      <a:lnTo>
                        <a:pt x="1565" y="3225"/>
                      </a:lnTo>
                      <a:lnTo>
                        <a:pt x="1569" y="3225"/>
                      </a:lnTo>
                      <a:lnTo>
                        <a:pt x="1578" y="3229"/>
                      </a:lnTo>
                      <a:lnTo>
                        <a:pt x="1591" y="3234"/>
                      </a:lnTo>
                      <a:lnTo>
                        <a:pt x="1602" y="3241"/>
                      </a:lnTo>
                      <a:lnTo>
                        <a:pt x="1602" y="3241"/>
                      </a:lnTo>
                      <a:lnTo>
                        <a:pt x="1624" y="3255"/>
                      </a:lnTo>
                      <a:lnTo>
                        <a:pt x="1662" y="3279"/>
                      </a:lnTo>
                      <a:lnTo>
                        <a:pt x="1700" y="3303"/>
                      </a:lnTo>
                      <a:lnTo>
                        <a:pt x="1713" y="3312"/>
                      </a:lnTo>
                      <a:lnTo>
                        <a:pt x="1719" y="3317"/>
                      </a:lnTo>
                      <a:lnTo>
                        <a:pt x="1719" y="3317"/>
                      </a:lnTo>
                      <a:lnTo>
                        <a:pt x="1721" y="3321"/>
                      </a:lnTo>
                      <a:lnTo>
                        <a:pt x="1721" y="3321"/>
                      </a:lnTo>
                      <a:lnTo>
                        <a:pt x="1714" y="3321"/>
                      </a:lnTo>
                      <a:lnTo>
                        <a:pt x="1699" y="3314"/>
                      </a:lnTo>
                      <a:lnTo>
                        <a:pt x="1678" y="3303"/>
                      </a:lnTo>
                      <a:lnTo>
                        <a:pt x="1678" y="3303"/>
                      </a:lnTo>
                      <a:lnTo>
                        <a:pt x="1649" y="3284"/>
                      </a:lnTo>
                      <a:lnTo>
                        <a:pt x="1612" y="3260"/>
                      </a:lnTo>
                      <a:lnTo>
                        <a:pt x="1567" y="3227"/>
                      </a:lnTo>
                      <a:lnTo>
                        <a:pt x="1567" y="3227"/>
                      </a:lnTo>
                      <a:close/>
                      <a:moveTo>
                        <a:pt x="882" y="3206"/>
                      </a:moveTo>
                      <a:lnTo>
                        <a:pt x="882" y="3206"/>
                      </a:lnTo>
                      <a:lnTo>
                        <a:pt x="896" y="3206"/>
                      </a:lnTo>
                      <a:lnTo>
                        <a:pt x="908" y="3208"/>
                      </a:lnTo>
                      <a:lnTo>
                        <a:pt x="917" y="3206"/>
                      </a:lnTo>
                      <a:lnTo>
                        <a:pt x="917" y="3206"/>
                      </a:lnTo>
                      <a:lnTo>
                        <a:pt x="919" y="3206"/>
                      </a:lnTo>
                      <a:lnTo>
                        <a:pt x="919" y="3208"/>
                      </a:lnTo>
                      <a:lnTo>
                        <a:pt x="912" y="3217"/>
                      </a:lnTo>
                      <a:lnTo>
                        <a:pt x="901" y="3227"/>
                      </a:lnTo>
                      <a:lnTo>
                        <a:pt x="889" y="3234"/>
                      </a:lnTo>
                      <a:lnTo>
                        <a:pt x="889" y="3234"/>
                      </a:lnTo>
                      <a:lnTo>
                        <a:pt x="884" y="3234"/>
                      </a:lnTo>
                      <a:lnTo>
                        <a:pt x="880" y="3232"/>
                      </a:lnTo>
                      <a:lnTo>
                        <a:pt x="880" y="3229"/>
                      </a:lnTo>
                      <a:lnTo>
                        <a:pt x="880" y="3222"/>
                      </a:lnTo>
                      <a:lnTo>
                        <a:pt x="880" y="3212"/>
                      </a:lnTo>
                      <a:lnTo>
                        <a:pt x="882" y="3206"/>
                      </a:lnTo>
                      <a:lnTo>
                        <a:pt x="882" y="3206"/>
                      </a:lnTo>
                      <a:close/>
                      <a:moveTo>
                        <a:pt x="1304" y="3255"/>
                      </a:moveTo>
                      <a:lnTo>
                        <a:pt x="1304" y="3255"/>
                      </a:lnTo>
                      <a:lnTo>
                        <a:pt x="1309" y="3251"/>
                      </a:lnTo>
                      <a:lnTo>
                        <a:pt x="1313" y="3251"/>
                      </a:lnTo>
                      <a:lnTo>
                        <a:pt x="1318" y="3255"/>
                      </a:lnTo>
                      <a:lnTo>
                        <a:pt x="1322" y="3260"/>
                      </a:lnTo>
                      <a:lnTo>
                        <a:pt x="1327" y="3269"/>
                      </a:lnTo>
                      <a:lnTo>
                        <a:pt x="1329" y="3274"/>
                      </a:lnTo>
                      <a:lnTo>
                        <a:pt x="1332" y="3276"/>
                      </a:lnTo>
                      <a:lnTo>
                        <a:pt x="1332" y="3276"/>
                      </a:lnTo>
                      <a:lnTo>
                        <a:pt x="1334" y="3277"/>
                      </a:lnTo>
                      <a:lnTo>
                        <a:pt x="1330" y="3279"/>
                      </a:lnTo>
                      <a:lnTo>
                        <a:pt x="1320" y="3282"/>
                      </a:lnTo>
                      <a:lnTo>
                        <a:pt x="1303" y="3286"/>
                      </a:lnTo>
                      <a:lnTo>
                        <a:pt x="1284" y="3289"/>
                      </a:lnTo>
                      <a:lnTo>
                        <a:pt x="1284" y="3289"/>
                      </a:lnTo>
                      <a:lnTo>
                        <a:pt x="1277" y="3289"/>
                      </a:lnTo>
                      <a:lnTo>
                        <a:pt x="1275" y="3288"/>
                      </a:lnTo>
                      <a:lnTo>
                        <a:pt x="1277" y="3282"/>
                      </a:lnTo>
                      <a:lnTo>
                        <a:pt x="1280" y="3277"/>
                      </a:lnTo>
                      <a:lnTo>
                        <a:pt x="1292" y="3267"/>
                      </a:lnTo>
                      <a:lnTo>
                        <a:pt x="1304" y="3255"/>
                      </a:lnTo>
                      <a:lnTo>
                        <a:pt x="1304" y="3255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216" name="Freeform 374">
                  <a:extLst>
                    <a:ext uri="{FF2B5EF4-FFF2-40B4-BE49-F238E27FC236}">
                      <a16:creationId xmlns:a16="http://schemas.microsoft.com/office/drawing/2014/main" id="{DE175736-E7AA-4EBD-A47E-00BC24C43F50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572" y="3768"/>
                  <a:ext cx="1088" cy="274"/>
                </a:xfrm>
                <a:custGeom>
                  <a:avLst/>
                  <a:gdLst>
                    <a:gd name="T0" fmla="*/ 119 w 1088"/>
                    <a:gd name="T1" fmla="*/ 50 h 274"/>
                    <a:gd name="T2" fmla="*/ 102 w 1088"/>
                    <a:gd name="T3" fmla="*/ 21 h 274"/>
                    <a:gd name="T4" fmla="*/ 8 w 1088"/>
                    <a:gd name="T5" fmla="*/ 102 h 274"/>
                    <a:gd name="T6" fmla="*/ 26 w 1088"/>
                    <a:gd name="T7" fmla="*/ 168 h 274"/>
                    <a:gd name="T8" fmla="*/ 97 w 1088"/>
                    <a:gd name="T9" fmla="*/ 163 h 274"/>
                    <a:gd name="T10" fmla="*/ 133 w 1088"/>
                    <a:gd name="T11" fmla="*/ 82 h 274"/>
                    <a:gd name="T12" fmla="*/ 109 w 1088"/>
                    <a:gd name="T13" fmla="*/ 75 h 274"/>
                    <a:gd name="T14" fmla="*/ 109 w 1088"/>
                    <a:gd name="T15" fmla="*/ 135 h 274"/>
                    <a:gd name="T16" fmla="*/ 48 w 1088"/>
                    <a:gd name="T17" fmla="*/ 142 h 274"/>
                    <a:gd name="T18" fmla="*/ 29 w 1088"/>
                    <a:gd name="T19" fmla="*/ 71 h 274"/>
                    <a:gd name="T20" fmla="*/ 181 w 1088"/>
                    <a:gd name="T21" fmla="*/ 61 h 274"/>
                    <a:gd name="T22" fmla="*/ 162 w 1088"/>
                    <a:gd name="T23" fmla="*/ 113 h 274"/>
                    <a:gd name="T24" fmla="*/ 154 w 1088"/>
                    <a:gd name="T25" fmla="*/ 182 h 274"/>
                    <a:gd name="T26" fmla="*/ 195 w 1088"/>
                    <a:gd name="T27" fmla="*/ 210 h 274"/>
                    <a:gd name="T28" fmla="*/ 330 w 1088"/>
                    <a:gd name="T29" fmla="*/ 242 h 274"/>
                    <a:gd name="T30" fmla="*/ 501 w 1088"/>
                    <a:gd name="T31" fmla="*/ 260 h 274"/>
                    <a:gd name="T32" fmla="*/ 610 w 1088"/>
                    <a:gd name="T33" fmla="*/ 274 h 274"/>
                    <a:gd name="T34" fmla="*/ 636 w 1088"/>
                    <a:gd name="T35" fmla="*/ 223 h 274"/>
                    <a:gd name="T36" fmla="*/ 621 w 1088"/>
                    <a:gd name="T37" fmla="*/ 208 h 274"/>
                    <a:gd name="T38" fmla="*/ 596 w 1088"/>
                    <a:gd name="T39" fmla="*/ 249 h 274"/>
                    <a:gd name="T40" fmla="*/ 546 w 1088"/>
                    <a:gd name="T41" fmla="*/ 225 h 274"/>
                    <a:gd name="T42" fmla="*/ 500 w 1088"/>
                    <a:gd name="T43" fmla="*/ 223 h 274"/>
                    <a:gd name="T44" fmla="*/ 474 w 1088"/>
                    <a:gd name="T45" fmla="*/ 227 h 274"/>
                    <a:gd name="T46" fmla="*/ 451 w 1088"/>
                    <a:gd name="T47" fmla="*/ 227 h 274"/>
                    <a:gd name="T48" fmla="*/ 327 w 1088"/>
                    <a:gd name="T49" fmla="*/ 223 h 274"/>
                    <a:gd name="T50" fmla="*/ 223 w 1088"/>
                    <a:gd name="T51" fmla="*/ 182 h 274"/>
                    <a:gd name="T52" fmla="*/ 174 w 1088"/>
                    <a:gd name="T53" fmla="*/ 127 h 274"/>
                    <a:gd name="T54" fmla="*/ 193 w 1088"/>
                    <a:gd name="T55" fmla="*/ 57 h 274"/>
                    <a:gd name="T56" fmla="*/ 214 w 1088"/>
                    <a:gd name="T57" fmla="*/ 140 h 274"/>
                    <a:gd name="T58" fmla="*/ 278 w 1088"/>
                    <a:gd name="T59" fmla="*/ 140 h 274"/>
                    <a:gd name="T60" fmla="*/ 216 w 1088"/>
                    <a:gd name="T61" fmla="*/ 108 h 274"/>
                    <a:gd name="T62" fmla="*/ 609 w 1088"/>
                    <a:gd name="T63" fmla="*/ 139 h 274"/>
                    <a:gd name="T64" fmla="*/ 631 w 1088"/>
                    <a:gd name="T65" fmla="*/ 140 h 274"/>
                    <a:gd name="T66" fmla="*/ 652 w 1088"/>
                    <a:gd name="T67" fmla="*/ 127 h 274"/>
                    <a:gd name="T68" fmla="*/ 693 w 1088"/>
                    <a:gd name="T69" fmla="*/ 244 h 274"/>
                    <a:gd name="T70" fmla="*/ 731 w 1088"/>
                    <a:gd name="T71" fmla="*/ 263 h 274"/>
                    <a:gd name="T72" fmla="*/ 913 w 1088"/>
                    <a:gd name="T73" fmla="*/ 225 h 274"/>
                    <a:gd name="T74" fmla="*/ 1020 w 1088"/>
                    <a:gd name="T75" fmla="*/ 172 h 274"/>
                    <a:gd name="T76" fmla="*/ 1027 w 1088"/>
                    <a:gd name="T77" fmla="*/ 109 h 274"/>
                    <a:gd name="T78" fmla="*/ 979 w 1088"/>
                    <a:gd name="T79" fmla="*/ 75 h 274"/>
                    <a:gd name="T80" fmla="*/ 974 w 1088"/>
                    <a:gd name="T81" fmla="*/ 127 h 274"/>
                    <a:gd name="T82" fmla="*/ 970 w 1088"/>
                    <a:gd name="T83" fmla="*/ 168 h 274"/>
                    <a:gd name="T84" fmla="*/ 877 w 1088"/>
                    <a:gd name="T85" fmla="*/ 201 h 274"/>
                    <a:gd name="T86" fmla="*/ 873 w 1088"/>
                    <a:gd name="T87" fmla="*/ 151 h 274"/>
                    <a:gd name="T88" fmla="*/ 818 w 1088"/>
                    <a:gd name="T89" fmla="*/ 175 h 274"/>
                    <a:gd name="T90" fmla="*/ 811 w 1088"/>
                    <a:gd name="T91" fmla="*/ 203 h 274"/>
                    <a:gd name="T92" fmla="*/ 788 w 1088"/>
                    <a:gd name="T93" fmla="*/ 232 h 274"/>
                    <a:gd name="T94" fmla="*/ 719 w 1088"/>
                    <a:gd name="T95" fmla="*/ 248 h 274"/>
                    <a:gd name="T96" fmla="*/ 673 w 1088"/>
                    <a:gd name="T97" fmla="*/ 154 h 274"/>
                    <a:gd name="T98" fmla="*/ 818 w 1088"/>
                    <a:gd name="T99" fmla="*/ 99 h 274"/>
                    <a:gd name="T100" fmla="*/ 818 w 1088"/>
                    <a:gd name="T101" fmla="*/ 128 h 274"/>
                    <a:gd name="T102" fmla="*/ 830 w 1088"/>
                    <a:gd name="T103" fmla="*/ 101 h 274"/>
                    <a:gd name="T104" fmla="*/ 937 w 1088"/>
                    <a:gd name="T105" fmla="*/ 37 h 274"/>
                    <a:gd name="T106" fmla="*/ 967 w 1088"/>
                    <a:gd name="T107" fmla="*/ 42 h 274"/>
                    <a:gd name="T108" fmla="*/ 1012 w 1088"/>
                    <a:gd name="T109" fmla="*/ 2 h 274"/>
                    <a:gd name="T110" fmla="*/ 1077 w 1088"/>
                    <a:gd name="T111" fmla="*/ 116 h 274"/>
                    <a:gd name="T112" fmla="*/ 1046 w 1088"/>
                    <a:gd name="T113" fmla="*/ 37 h 27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</a:cxnLst>
                  <a:rect l="0" t="0" r="r" b="b"/>
                  <a:pathLst>
                    <a:path w="1088" h="274">
                      <a:moveTo>
                        <a:pt x="98" y="30"/>
                      </a:moveTo>
                      <a:lnTo>
                        <a:pt x="98" y="30"/>
                      </a:lnTo>
                      <a:lnTo>
                        <a:pt x="100" y="40"/>
                      </a:lnTo>
                      <a:lnTo>
                        <a:pt x="105" y="49"/>
                      </a:lnTo>
                      <a:lnTo>
                        <a:pt x="107" y="52"/>
                      </a:lnTo>
                      <a:lnTo>
                        <a:pt x="110" y="52"/>
                      </a:lnTo>
                      <a:lnTo>
                        <a:pt x="116" y="52"/>
                      </a:lnTo>
                      <a:lnTo>
                        <a:pt x="119" y="50"/>
                      </a:lnTo>
                      <a:lnTo>
                        <a:pt x="119" y="50"/>
                      </a:lnTo>
                      <a:lnTo>
                        <a:pt x="124" y="44"/>
                      </a:lnTo>
                      <a:lnTo>
                        <a:pt x="126" y="38"/>
                      </a:lnTo>
                      <a:lnTo>
                        <a:pt x="124" y="33"/>
                      </a:lnTo>
                      <a:lnTo>
                        <a:pt x="119" y="30"/>
                      </a:lnTo>
                      <a:lnTo>
                        <a:pt x="119" y="30"/>
                      </a:lnTo>
                      <a:lnTo>
                        <a:pt x="105" y="23"/>
                      </a:lnTo>
                      <a:lnTo>
                        <a:pt x="102" y="21"/>
                      </a:lnTo>
                      <a:lnTo>
                        <a:pt x="100" y="23"/>
                      </a:lnTo>
                      <a:lnTo>
                        <a:pt x="98" y="25"/>
                      </a:lnTo>
                      <a:lnTo>
                        <a:pt x="98" y="30"/>
                      </a:lnTo>
                      <a:lnTo>
                        <a:pt x="98" y="30"/>
                      </a:lnTo>
                      <a:close/>
                      <a:moveTo>
                        <a:pt x="29" y="71"/>
                      </a:moveTo>
                      <a:lnTo>
                        <a:pt x="29" y="71"/>
                      </a:lnTo>
                      <a:lnTo>
                        <a:pt x="19" y="87"/>
                      </a:lnTo>
                      <a:lnTo>
                        <a:pt x="8" y="102"/>
                      </a:lnTo>
                      <a:lnTo>
                        <a:pt x="1" y="120"/>
                      </a:lnTo>
                      <a:lnTo>
                        <a:pt x="1" y="120"/>
                      </a:lnTo>
                      <a:lnTo>
                        <a:pt x="0" y="128"/>
                      </a:lnTo>
                      <a:lnTo>
                        <a:pt x="0" y="139"/>
                      </a:lnTo>
                      <a:lnTo>
                        <a:pt x="3" y="147"/>
                      </a:lnTo>
                      <a:lnTo>
                        <a:pt x="8" y="154"/>
                      </a:lnTo>
                      <a:lnTo>
                        <a:pt x="17" y="163"/>
                      </a:lnTo>
                      <a:lnTo>
                        <a:pt x="26" y="168"/>
                      </a:lnTo>
                      <a:lnTo>
                        <a:pt x="36" y="173"/>
                      </a:lnTo>
                      <a:lnTo>
                        <a:pt x="50" y="175"/>
                      </a:lnTo>
                      <a:lnTo>
                        <a:pt x="50" y="175"/>
                      </a:lnTo>
                      <a:lnTo>
                        <a:pt x="62" y="175"/>
                      </a:lnTo>
                      <a:lnTo>
                        <a:pt x="72" y="175"/>
                      </a:lnTo>
                      <a:lnTo>
                        <a:pt x="79" y="173"/>
                      </a:lnTo>
                      <a:lnTo>
                        <a:pt x="86" y="170"/>
                      </a:lnTo>
                      <a:lnTo>
                        <a:pt x="97" y="163"/>
                      </a:lnTo>
                      <a:lnTo>
                        <a:pt x="105" y="154"/>
                      </a:lnTo>
                      <a:lnTo>
                        <a:pt x="105" y="154"/>
                      </a:lnTo>
                      <a:lnTo>
                        <a:pt x="110" y="147"/>
                      </a:lnTo>
                      <a:lnTo>
                        <a:pt x="117" y="135"/>
                      </a:lnTo>
                      <a:lnTo>
                        <a:pt x="122" y="121"/>
                      </a:lnTo>
                      <a:lnTo>
                        <a:pt x="128" y="108"/>
                      </a:lnTo>
                      <a:lnTo>
                        <a:pt x="131" y="92"/>
                      </a:lnTo>
                      <a:lnTo>
                        <a:pt x="133" y="82"/>
                      </a:lnTo>
                      <a:lnTo>
                        <a:pt x="133" y="76"/>
                      </a:lnTo>
                      <a:lnTo>
                        <a:pt x="131" y="73"/>
                      </a:lnTo>
                      <a:lnTo>
                        <a:pt x="129" y="71"/>
                      </a:lnTo>
                      <a:lnTo>
                        <a:pt x="126" y="71"/>
                      </a:lnTo>
                      <a:lnTo>
                        <a:pt x="126" y="71"/>
                      </a:lnTo>
                      <a:lnTo>
                        <a:pt x="114" y="73"/>
                      </a:lnTo>
                      <a:lnTo>
                        <a:pt x="110" y="75"/>
                      </a:lnTo>
                      <a:lnTo>
                        <a:pt x="109" y="75"/>
                      </a:lnTo>
                      <a:lnTo>
                        <a:pt x="105" y="78"/>
                      </a:lnTo>
                      <a:lnTo>
                        <a:pt x="105" y="83"/>
                      </a:lnTo>
                      <a:lnTo>
                        <a:pt x="105" y="99"/>
                      </a:lnTo>
                      <a:lnTo>
                        <a:pt x="105" y="99"/>
                      </a:lnTo>
                      <a:lnTo>
                        <a:pt x="109" y="116"/>
                      </a:lnTo>
                      <a:lnTo>
                        <a:pt x="110" y="127"/>
                      </a:lnTo>
                      <a:lnTo>
                        <a:pt x="110" y="132"/>
                      </a:lnTo>
                      <a:lnTo>
                        <a:pt x="109" y="135"/>
                      </a:lnTo>
                      <a:lnTo>
                        <a:pt x="105" y="137"/>
                      </a:lnTo>
                      <a:lnTo>
                        <a:pt x="98" y="140"/>
                      </a:lnTo>
                      <a:lnTo>
                        <a:pt x="98" y="140"/>
                      </a:lnTo>
                      <a:lnTo>
                        <a:pt x="90" y="142"/>
                      </a:lnTo>
                      <a:lnTo>
                        <a:pt x="79" y="144"/>
                      </a:lnTo>
                      <a:lnTo>
                        <a:pt x="69" y="146"/>
                      </a:lnTo>
                      <a:lnTo>
                        <a:pt x="58" y="144"/>
                      </a:lnTo>
                      <a:lnTo>
                        <a:pt x="48" y="142"/>
                      </a:lnTo>
                      <a:lnTo>
                        <a:pt x="39" y="139"/>
                      </a:lnTo>
                      <a:lnTo>
                        <a:pt x="33" y="133"/>
                      </a:lnTo>
                      <a:lnTo>
                        <a:pt x="29" y="127"/>
                      </a:lnTo>
                      <a:lnTo>
                        <a:pt x="29" y="127"/>
                      </a:lnTo>
                      <a:lnTo>
                        <a:pt x="27" y="118"/>
                      </a:lnTo>
                      <a:lnTo>
                        <a:pt x="26" y="109"/>
                      </a:lnTo>
                      <a:lnTo>
                        <a:pt x="27" y="90"/>
                      </a:lnTo>
                      <a:lnTo>
                        <a:pt x="29" y="71"/>
                      </a:lnTo>
                      <a:lnTo>
                        <a:pt x="29" y="71"/>
                      </a:lnTo>
                      <a:close/>
                      <a:moveTo>
                        <a:pt x="188" y="57"/>
                      </a:moveTo>
                      <a:lnTo>
                        <a:pt x="188" y="57"/>
                      </a:lnTo>
                      <a:lnTo>
                        <a:pt x="180" y="59"/>
                      </a:lnTo>
                      <a:lnTo>
                        <a:pt x="176" y="59"/>
                      </a:lnTo>
                      <a:lnTo>
                        <a:pt x="180" y="59"/>
                      </a:lnTo>
                      <a:lnTo>
                        <a:pt x="180" y="59"/>
                      </a:lnTo>
                      <a:lnTo>
                        <a:pt x="181" y="61"/>
                      </a:lnTo>
                      <a:lnTo>
                        <a:pt x="176" y="63"/>
                      </a:lnTo>
                      <a:lnTo>
                        <a:pt x="171" y="64"/>
                      </a:lnTo>
                      <a:lnTo>
                        <a:pt x="169" y="68"/>
                      </a:lnTo>
                      <a:lnTo>
                        <a:pt x="167" y="71"/>
                      </a:lnTo>
                      <a:lnTo>
                        <a:pt x="167" y="71"/>
                      </a:lnTo>
                      <a:lnTo>
                        <a:pt x="166" y="83"/>
                      </a:lnTo>
                      <a:lnTo>
                        <a:pt x="164" y="99"/>
                      </a:lnTo>
                      <a:lnTo>
                        <a:pt x="162" y="113"/>
                      </a:lnTo>
                      <a:lnTo>
                        <a:pt x="161" y="127"/>
                      </a:lnTo>
                      <a:lnTo>
                        <a:pt x="161" y="127"/>
                      </a:lnTo>
                      <a:lnTo>
                        <a:pt x="157" y="137"/>
                      </a:lnTo>
                      <a:lnTo>
                        <a:pt x="152" y="149"/>
                      </a:lnTo>
                      <a:lnTo>
                        <a:pt x="150" y="154"/>
                      </a:lnTo>
                      <a:lnTo>
                        <a:pt x="150" y="163"/>
                      </a:lnTo>
                      <a:lnTo>
                        <a:pt x="150" y="172"/>
                      </a:lnTo>
                      <a:lnTo>
                        <a:pt x="154" y="182"/>
                      </a:lnTo>
                      <a:lnTo>
                        <a:pt x="154" y="182"/>
                      </a:lnTo>
                      <a:lnTo>
                        <a:pt x="159" y="197"/>
                      </a:lnTo>
                      <a:lnTo>
                        <a:pt x="162" y="201"/>
                      </a:lnTo>
                      <a:lnTo>
                        <a:pt x="166" y="203"/>
                      </a:lnTo>
                      <a:lnTo>
                        <a:pt x="176" y="204"/>
                      </a:lnTo>
                      <a:lnTo>
                        <a:pt x="183" y="206"/>
                      </a:lnTo>
                      <a:lnTo>
                        <a:pt x="195" y="210"/>
                      </a:lnTo>
                      <a:lnTo>
                        <a:pt x="195" y="210"/>
                      </a:lnTo>
                      <a:lnTo>
                        <a:pt x="216" y="216"/>
                      </a:lnTo>
                      <a:lnTo>
                        <a:pt x="233" y="220"/>
                      </a:lnTo>
                      <a:lnTo>
                        <a:pt x="252" y="223"/>
                      </a:lnTo>
                      <a:lnTo>
                        <a:pt x="278" y="230"/>
                      </a:lnTo>
                      <a:lnTo>
                        <a:pt x="278" y="230"/>
                      </a:lnTo>
                      <a:lnTo>
                        <a:pt x="302" y="237"/>
                      </a:lnTo>
                      <a:lnTo>
                        <a:pt x="316" y="241"/>
                      </a:lnTo>
                      <a:lnTo>
                        <a:pt x="330" y="242"/>
                      </a:lnTo>
                      <a:lnTo>
                        <a:pt x="354" y="244"/>
                      </a:lnTo>
                      <a:lnTo>
                        <a:pt x="354" y="244"/>
                      </a:lnTo>
                      <a:lnTo>
                        <a:pt x="389" y="246"/>
                      </a:lnTo>
                      <a:lnTo>
                        <a:pt x="420" y="244"/>
                      </a:lnTo>
                      <a:lnTo>
                        <a:pt x="451" y="244"/>
                      </a:lnTo>
                      <a:lnTo>
                        <a:pt x="451" y="244"/>
                      </a:lnTo>
                      <a:lnTo>
                        <a:pt x="467" y="249"/>
                      </a:lnTo>
                      <a:lnTo>
                        <a:pt x="501" y="260"/>
                      </a:lnTo>
                      <a:lnTo>
                        <a:pt x="522" y="265"/>
                      </a:lnTo>
                      <a:lnTo>
                        <a:pt x="543" y="270"/>
                      </a:lnTo>
                      <a:lnTo>
                        <a:pt x="562" y="272"/>
                      </a:lnTo>
                      <a:lnTo>
                        <a:pt x="576" y="272"/>
                      </a:lnTo>
                      <a:lnTo>
                        <a:pt x="576" y="272"/>
                      </a:lnTo>
                      <a:lnTo>
                        <a:pt x="586" y="270"/>
                      </a:lnTo>
                      <a:lnTo>
                        <a:pt x="596" y="272"/>
                      </a:lnTo>
                      <a:lnTo>
                        <a:pt x="610" y="274"/>
                      </a:lnTo>
                      <a:lnTo>
                        <a:pt x="615" y="274"/>
                      </a:lnTo>
                      <a:lnTo>
                        <a:pt x="621" y="272"/>
                      </a:lnTo>
                      <a:lnTo>
                        <a:pt x="626" y="267"/>
                      </a:lnTo>
                      <a:lnTo>
                        <a:pt x="631" y="258"/>
                      </a:lnTo>
                      <a:lnTo>
                        <a:pt x="631" y="258"/>
                      </a:lnTo>
                      <a:lnTo>
                        <a:pt x="634" y="246"/>
                      </a:lnTo>
                      <a:lnTo>
                        <a:pt x="636" y="236"/>
                      </a:lnTo>
                      <a:lnTo>
                        <a:pt x="636" y="223"/>
                      </a:lnTo>
                      <a:lnTo>
                        <a:pt x="636" y="213"/>
                      </a:lnTo>
                      <a:lnTo>
                        <a:pt x="633" y="204"/>
                      </a:lnTo>
                      <a:lnTo>
                        <a:pt x="631" y="199"/>
                      </a:lnTo>
                      <a:lnTo>
                        <a:pt x="628" y="196"/>
                      </a:lnTo>
                      <a:lnTo>
                        <a:pt x="624" y="196"/>
                      </a:lnTo>
                      <a:lnTo>
                        <a:pt x="624" y="196"/>
                      </a:lnTo>
                      <a:lnTo>
                        <a:pt x="622" y="201"/>
                      </a:lnTo>
                      <a:lnTo>
                        <a:pt x="621" y="208"/>
                      </a:lnTo>
                      <a:lnTo>
                        <a:pt x="619" y="227"/>
                      </a:lnTo>
                      <a:lnTo>
                        <a:pt x="617" y="236"/>
                      </a:lnTo>
                      <a:lnTo>
                        <a:pt x="614" y="244"/>
                      </a:lnTo>
                      <a:lnTo>
                        <a:pt x="610" y="249"/>
                      </a:lnTo>
                      <a:lnTo>
                        <a:pt x="607" y="251"/>
                      </a:lnTo>
                      <a:lnTo>
                        <a:pt x="603" y="251"/>
                      </a:lnTo>
                      <a:lnTo>
                        <a:pt x="603" y="251"/>
                      </a:lnTo>
                      <a:lnTo>
                        <a:pt x="596" y="249"/>
                      </a:lnTo>
                      <a:lnTo>
                        <a:pt x="590" y="246"/>
                      </a:lnTo>
                      <a:lnTo>
                        <a:pt x="577" y="237"/>
                      </a:lnTo>
                      <a:lnTo>
                        <a:pt x="565" y="229"/>
                      </a:lnTo>
                      <a:lnTo>
                        <a:pt x="560" y="225"/>
                      </a:lnTo>
                      <a:lnTo>
                        <a:pt x="555" y="223"/>
                      </a:lnTo>
                      <a:lnTo>
                        <a:pt x="555" y="223"/>
                      </a:lnTo>
                      <a:lnTo>
                        <a:pt x="550" y="223"/>
                      </a:lnTo>
                      <a:lnTo>
                        <a:pt x="546" y="225"/>
                      </a:lnTo>
                      <a:lnTo>
                        <a:pt x="541" y="229"/>
                      </a:lnTo>
                      <a:lnTo>
                        <a:pt x="536" y="232"/>
                      </a:lnTo>
                      <a:lnTo>
                        <a:pt x="532" y="232"/>
                      </a:lnTo>
                      <a:lnTo>
                        <a:pt x="527" y="230"/>
                      </a:lnTo>
                      <a:lnTo>
                        <a:pt x="527" y="230"/>
                      </a:lnTo>
                      <a:lnTo>
                        <a:pt x="512" y="223"/>
                      </a:lnTo>
                      <a:lnTo>
                        <a:pt x="506" y="222"/>
                      </a:lnTo>
                      <a:lnTo>
                        <a:pt x="500" y="223"/>
                      </a:lnTo>
                      <a:lnTo>
                        <a:pt x="500" y="223"/>
                      </a:lnTo>
                      <a:lnTo>
                        <a:pt x="494" y="227"/>
                      </a:lnTo>
                      <a:lnTo>
                        <a:pt x="491" y="229"/>
                      </a:lnTo>
                      <a:lnTo>
                        <a:pt x="486" y="230"/>
                      </a:lnTo>
                      <a:lnTo>
                        <a:pt x="479" y="230"/>
                      </a:lnTo>
                      <a:lnTo>
                        <a:pt x="479" y="230"/>
                      </a:lnTo>
                      <a:lnTo>
                        <a:pt x="475" y="229"/>
                      </a:lnTo>
                      <a:lnTo>
                        <a:pt x="474" y="227"/>
                      </a:lnTo>
                      <a:lnTo>
                        <a:pt x="472" y="223"/>
                      </a:lnTo>
                      <a:lnTo>
                        <a:pt x="472" y="223"/>
                      </a:lnTo>
                      <a:lnTo>
                        <a:pt x="470" y="222"/>
                      </a:lnTo>
                      <a:lnTo>
                        <a:pt x="458" y="223"/>
                      </a:lnTo>
                      <a:lnTo>
                        <a:pt x="458" y="223"/>
                      </a:lnTo>
                      <a:lnTo>
                        <a:pt x="451" y="225"/>
                      </a:lnTo>
                      <a:lnTo>
                        <a:pt x="449" y="225"/>
                      </a:lnTo>
                      <a:lnTo>
                        <a:pt x="451" y="227"/>
                      </a:lnTo>
                      <a:lnTo>
                        <a:pt x="451" y="229"/>
                      </a:lnTo>
                      <a:lnTo>
                        <a:pt x="448" y="229"/>
                      </a:lnTo>
                      <a:lnTo>
                        <a:pt x="423" y="230"/>
                      </a:lnTo>
                      <a:lnTo>
                        <a:pt x="423" y="230"/>
                      </a:lnTo>
                      <a:lnTo>
                        <a:pt x="389" y="232"/>
                      </a:lnTo>
                      <a:lnTo>
                        <a:pt x="363" y="230"/>
                      </a:lnTo>
                      <a:lnTo>
                        <a:pt x="342" y="229"/>
                      </a:lnTo>
                      <a:lnTo>
                        <a:pt x="327" y="223"/>
                      </a:lnTo>
                      <a:lnTo>
                        <a:pt x="327" y="223"/>
                      </a:lnTo>
                      <a:lnTo>
                        <a:pt x="283" y="204"/>
                      </a:lnTo>
                      <a:lnTo>
                        <a:pt x="250" y="189"/>
                      </a:lnTo>
                      <a:lnTo>
                        <a:pt x="250" y="189"/>
                      </a:lnTo>
                      <a:lnTo>
                        <a:pt x="245" y="187"/>
                      </a:lnTo>
                      <a:lnTo>
                        <a:pt x="237" y="185"/>
                      </a:lnTo>
                      <a:lnTo>
                        <a:pt x="223" y="182"/>
                      </a:lnTo>
                      <a:lnTo>
                        <a:pt x="223" y="182"/>
                      </a:lnTo>
                      <a:lnTo>
                        <a:pt x="195" y="175"/>
                      </a:lnTo>
                      <a:lnTo>
                        <a:pt x="195" y="175"/>
                      </a:lnTo>
                      <a:lnTo>
                        <a:pt x="190" y="166"/>
                      </a:lnTo>
                      <a:lnTo>
                        <a:pt x="181" y="154"/>
                      </a:lnTo>
                      <a:lnTo>
                        <a:pt x="181" y="154"/>
                      </a:lnTo>
                      <a:lnTo>
                        <a:pt x="176" y="144"/>
                      </a:lnTo>
                      <a:lnTo>
                        <a:pt x="174" y="137"/>
                      </a:lnTo>
                      <a:lnTo>
                        <a:pt x="174" y="127"/>
                      </a:lnTo>
                      <a:lnTo>
                        <a:pt x="174" y="127"/>
                      </a:lnTo>
                      <a:lnTo>
                        <a:pt x="180" y="97"/>
                      </a:lnTo>
                      <a:lnTo>
                        <a:pt x="181" y="85"/>
                      </a:lnTo>
                      <a:lnTo>
                        <a:pt x="181" y="78"/>
                      </a:lnTo>
                      <a:lnTo>
                        <a:pt x="181" y="78"/>
                      </a:lnTo>
                      <a:lnTo>
                        <a:pt x="185" y="73"/>
                      </a:lnTo>
                      <a:lnTo>
                        <a:pt x="190" y="64"/>
                      </a:lnTo>
                      <a:lnTo>
                        <a:pt x="193" y="57"/>
                      </a:lnTo>
                      <a:lnTo>
                        <a:pt x="192" y="56"/>
                      </a:lnTo>
                      <a:lnTo>
                        <a:pt x="188" y="57"/>
                      </a:lnTo>
                      <a:lnTo>
                        <a:pt x="188" y="57"/>
                      </a:lnTo>
                      <a:close/>
                      <a:moveTo>
                        <a:pt x="216" y="113"/>
                      </a:moveTo>
                      <a:lnTo>
                        <a:pt x="216" y="113"/>
                      </a:lnTo>
                      <a:lnTo>
                        <a:pt x="216" y="121"/>
                      </a:lnTo>
                      <a:lnTo>
                        <a:pt x="216" y="128"/>
                      </a:lnTo>
                      <a:lnTo>
                        <a:pt x="214" y="140"/>
                      </a:lnTo>
                      <a:lnTo>
                        <a:pt x="214" y="144"/>
                      </a:lnTo>
                      <a:lnTo>
                        <a:pt x="218" y="147"/>
                      </a:lnTo>
                      <a:lnTo>
                        <a:pt x="225" y="149"/>
                      </a:lnTo>
                      <a:lnTo>
                        <a:pt x="237" y="147"/>
                      </a:lnTo>
                      <a:lnTo>
                        <a:pt x="237" y="147"/>
                      </a:lnTo>
                      <a:lnTo>
                        <a:pt x="275" y="142"/>
                      </a:lnTo>
                      <a:lnTo>
                        <a:pt x="276" y="142"/>
                      </a:lnTo>
                      <a:lnTo>
                        <a:pt x="278" y="140"/>
                      </a:lnTo>
                      <a:lnTo>
                        <a:pt x="271" y="133"/>
                      </a:lnTo>
                      <a:lnTo>
                        <a:pt x="271" y="133"/>
                      </a:lnTo>
                      <a:lnTo>
                        <a:pt x="256" y="123"/>
                      </a:lnTo>
                      <a:lnTo>
                        <a:pt x="237" y="111"/>
                      </a:lnTo>
                      <a:lnTo>
                        <a:pt x="228" y="106"/>
                      </a:lnTo>
                      <a:lnTo>
                        <a:pt x="221" y="106"/>
                      </a:lnTo>
                      <a:lnTo>
                        <a:pt x="218" y="106"/>
                      </a:lnTo>
                      <a:lnTo>
                        <a:pt x="216" y="108"/>
                      </a:lnTo>
                      <a:lnTo>
                        <a:pt x="216" y="109"/>
                      </a:lnTo>
                      <a:lnTo>
                        <a:pt x="216" y="113"/>
                      </a:lnTo>
                      <a:lnTo>
                        <a:pt x="216" y="113"/>
                      </a:lnTo>
                      <a:close/>
                      <a:moveTo>
                        <a:pt x="617" y="127"/>
                      </a:moveTo>
                      <a:lnTo>
                        <a:pt x="617" y="127"/>
                      </a:lnTo>
                      <a:lnTo>
                        <a:pt x="612" y="128"/>
                      </a:lnTo>
                      <a:lnTo>
                        <a:pt x="609" y="133"/>
                      </a:lnTo>
                      <a:lnTo>
                        <a:pt x="609" y="139"/>
                      </a:lnTo>
                      <a:lnTo>
                        <a:pt x="610" y="146"/>
                      </a:lnTo>
                      <a:lnTo>
                        <a:pt x="612" y="151"/>
                      </a:lnTo>
                      <a:lnTo>
                        <a:pt x="615" y="154"/>
                      </a:lnTo>
                      <a:lnTo>
                        <a:pt x="621" y="156"/>
                      </a:lnTo>
                      <a:lnTo>
                        <a:pt x="624" y="154"/>
                      </a:lnTo>
                      <a:lnTo>
                        <a:pt x="624" y="154"/>
                      </a:lnTo>
                      <a:lnTo>
                        <a:pt x="629" y="146"/>
                      </a:lnTo>
                      <a:lnTo>
                        <a:pt x="631" y="140"/>
                      </a:lnTo>
                      <a:lnTo>
                        <a:pt x="631" y="135"/>
                      </a:lnTo>
                      <a:lnTo>
                        <a:pt x="631" y="132"/>
                      </a:lnTo>
                      <a:lnTo>
                        <a:pt x="628" y="128"/>
                      </a:lnTo>
                      <a:lnTo>
                        <a:pt x="624" y="127"/>
                      </a:lnTo>
                      <a:lnTo>
                        <a:pt x="617" y="127"/>
                      </a:lnTo>
                      <a:lnTo>
                        <a:pt x="617" y="127"/>
                      </a:lnTo>
                      <a:close/>
                      <a:moveTo>
                        <a:pt x="652" y="127"/>
                      </a:moveTo>
                      <a:lnTo>
                        <a:pt x="652" y="127"/>
                      </a:lnTo>
                      <a:lnTo>
                        <a:pt x="652" y="130"/>
                      </a:lnTo>
                      <a:lnTo>
                        <a:pt x="652" y="139"/>
                      </a:lnTo>
                      <a:lnTo>
                        <a:pt x="655" y="158"/>
                      </a:lnTo>
                      <a:lnTo>
                        <a:pt x="666" y="196"/>
                      </a:lnTo>
                      <a:lnTo>
                        <a:pt x="666" y="196"/>
                      </a:lnTo>
                      <a:lnTo>
                        <a:pt x="671" y="208"/>
                      </a:lnTo>
                      <a:lnTo>
                        <a:pt x="676" y="218"/>
                      </a:lnTo>
                      <a:lnTo>
                        <a:pt x="693" y="244"/>
                      </a:lnTo>
                      <a:lnTo>
                        <a:pt x="693" y="244"/>
                      </a:lnTo>
                      <a:lnTo>
                        <a:pt x="698" y="256"/>
                      </a:lnTo>
                      <a:lnTo>
                        <a:pt x="700" y="261"/>
                      </a:lnTo>
                      <a:lnTo>
                        <a:pt x="704" y="263"/>
                      </a:lnTo>
                      <a:lnTo>
                        <a:pt x="705" y="265"/>
                      </a:lnTo>
                      <a:lnTo>
                        <a:pt x="721" y="265"/>
                      </a:lnTo>
                      <a:lnTo>
                        <a:pt x="721" y="265"/>
                      </a:lnTo>
                      <a:lnTo>
                        <a:pt x="731" y="263"/>
                      </a:lnTo>
                      <a:lnTo>
                        <a:pt x="743" y="260"/>
                      </a:lnTo>
                      <a:lnTo>
                        <a:pt x="773" y="249"/>
                      </a:lnTo>
                      <a:lnTo>
                        <a:pt x="788" y="244"/>
                      </a:lnTo>
                      <a:lnTo>
                        <a:pt x="809" y="239"/>
                      </a:lnTo>
                      <a:lnTo>
                        <a:pt x="832" y="234"/>
                      </a:lnTo>
                      <a:lnTo>
                        <a:pt x="859" y="230"/>
                      </a:lnTo>
                      <a:lnTo>
                        <a:pt x="859" y="230"/>
                      </a:lnTo>
                      <a:lnTo>
                        <a:pt x="913" y="225"/>
                      </a:lnTo>
                      <a:lnTo>
                        <a:pt x="935" y="220"/>
                      </a:lnTo>
                      <a:lnTo>
                        <a:pt x="956" y="216"/>
                      </a:lnTo>
                      <a:lnTo>
                        <a:pt x="974" y="210"/>
                      </a:lnTo>
                      <a:lnTo>
                        <a:pt x="989" y="203"/>
                      </a:lnTo>
                      <a:lnTo>
                        <a:pt x="1001" y="194"/>
                      </a:lnTo>
                      <a:lnTo>
                        <a:pt x="1012" y="182"/>
                      </a:lnTo>
                      <a:lnTo>
                        <a:pt x="1012" y="182"/>
                      </a:lnTo>
                      <a:lnTo>
                        <a:pt x="1020" y="172"/>
                      </a:lnTo>
                      <a:lnTo>
                        <a:pt x="1027" y="165"/>
                      </a:lnTo>
                      <a:lnTo>
                        <a:pt x="1039" y="158"/>
                      </a:lnTo>
                      <a:lnTo>
                        <a:pt x="1043" y="154"/>
                      </a:lnTo>
                      <a:lnTo>
                        <a:pt x="1044" y="149"/>
                      </a:lnTo>
                      <a:lnTo>
                        <a:pt x="1043" y="144"/>
                      </a:lnTo>
                      <a:lnTo>
                        <a:pt x="1039" y="133"/>
                      </a:lnTo>
                      <a:lnTo>
                        <a:pt x="1039" y="133"/>
                      </a:lnTo>
                      <a:lnTo>
                        <a:pt x="1027" y="109"/>
                      </a:lnTo>
                      <a:lnTo>
                        <a:pt x="1013" y="87"/>
                      </a:lnTo>
                      <a:lnTo>
                        <a:pt x="1005" y="78"/>
                      </a:lnTo>
                      <a:lnTo>
                        <a:pt x="998" y="73"/>
                      </a:lnTo>
                      <a:lnTo>
                        <a:pt x="991" y="70"/>
                      </a:lnTo>
                      <a:lnTo>
                        <a:pt x="987" y="70"/>
                      </a:lnTo>
                      <a:lnTo>
                        <a:pt x="984" y="71"/>
                      </a:lnTo>
                      <a:lnTo>
                        <a:pt x="984" y="71"/>
                      </a:lnTo>
                      <a:lnTo>
                        <a:pt x="979" y="75"/>
                      </a:lnTo>
                      <a:lnTo>
                        <a:pt x="974" y="80"/>
                      </a:lnTo>
                      <a:lnTo>
                        <a:pt x="970" y="85"/>
                      </a:lnTo>
                      <a:lnTo>
                        <a:pt x="968" y="92"/>
                      </a:lnTo>
                      <a:lnTo>
                        <a:pt x="967" y="99"/>
                      </a:lnTo>
                      <a:lnTo>
                        <a:pt x="967" y="106"/>
                      </a:lnTo>
                      <a:lnTo>
                        <a:pt x="970" y="120"/>
                      </a:lnTo>
                      <a:lnTo>
                        <a:pt x="970" y="120"/>
                      </a:lnTo>
                      <a:lnTo>
                        <a:pt x="974" y="127"/>
                      </a:lnTo>
                      <a:lnTo>
                        <a:pt x="979" y="132"/>
                      </a:lnTo>
                      <a:lnTo>
                        <a:pt x="986" y="137"/>
                      </a:lnTo>
                      <a:lnTo>
                        <a:pt x="993" y="139"/>
                      </a:lnTo>
                      <a:lnTo>
                        <a:pt x="1003" y="144"/>
                      </a:lnTo>
                      <a:lnTo>
                        <a:pt x="1005" y="146"/>
                      </a:lnTo>
                      <a:lnTo>
                        <a:pt x="1005" y="147"/>
                      </a:lnTo>
                      <a:lnTo>
                        <a:pt x="1005" y="147"/>
                      </a:lnTo>
                      <a:lnTo>
                        <a:pt x="970" y="168"/>
                      </a:lnTo>
                      <a:lnTo>
                        <a:pt x="942" y="184"/>
                      </a:lnTo>
                      <a:lnTo>
                        <a:pt x="929" y="191"/>
                      </a:lnTo>
                      <a:lnTo>
                        <a:pt x="915" y="196"/>
                      </a:lnTo>
                      <a:lnTo>
                        <a:pt x="915" y="196"/>
                      </a:lnTo>
                      <a:lnTo>
                        <a:pt x="903" y="199"/>
                      </a:lnTo>
                      <a:lnTo>
                        <a:pt x="892" y="201"/>
                      </a:lnTo>
                      <a:lnTo>
                        <a:pt x="884" y="201"/>
                      </a:lnTo>
                      <a:lnTo>
                        <a:pt x="877" y="201"/>
                      </a:lnTo>
                      <a:lnTo>
                        <a:pt x="868" y="197"/>
                      </a:lnTo>
                      <a:lnTo>
                        <a:pt x="866" y="196"/>
                      </a:lnTo>
                      <a:lnTo>
                        <a:pt x="866" y="196"/>
                      </a:lnTo>
                      <a:lnTo>
                        <a:pt x="870" y="187"/>
                      </a:lnTo>
                      <a:lnTo>
                        <a:pt x="873" y="170"/>
                      </a:lnTo>
                      <a:lnTo>
                        <a:pt x="875" y="161"/>
                      </a:lnTo>
                      <a:lnTo>
                        <a:pt x="875" y="153"/>
                      </a:lnTo>
                      <a:lnTo>
                        <a:pt x="873" y="151"/>
                      </a:lnTo>
                      <a:lnTo>
                        <a:pt x="871" y="147"/>
                      </a:lnTo>
                      <a:lnTo>
                        <a:pt x="870" y="147"/>
                      </a:lnTo>
                      <a:lnTo>
                        <a:pt x="866" y="147"/>
                      </a:lnTo>
                      <a:lnTo>
                        <a:pt x="866" y="147"/>
                      </a:lnTo>
                      <a:lnTo>
                        <a:pt x="852" y="153"/>
                      </a:lnTo>
                      <a:lnTo>
                        <a:pt x="839" y="158"/>
                      </a:lnTo>
                      <a:lnTo>
                        <a:pt x="827" y="166"/>
                      </a:lnTo>
                      <a:lnTo>
                        <a:pt x="818" y="175"/>
                      </a:lnTo>
                      <a:lnTo>
                        <a:pt x="818" y="175"/>
                      </a:lnTo>
                      <a:lnTo>
                        <a:pt x="811" y="185"/>
                      </a:lnTo>
                      <a:lnTo>
                        <a:pt x="807" y="194"/>
                      </a:lnTo>
                      <a:lnTo>
                        <a:pt x="806" y="197"/>
                      </a:lnTo>
                      <a:lnTo>
                        <a:pt x="806" y="201"/>
                      </a:lnTo>
                      <a:lnTo>
                        <a:pt x="807" y="203"/>
                      </a:lnTo>
                      <a:lnTo>
                        <a:pt x="811" y="203"/>
                      </a:lnTo>
                      <a:lnTo>
                        <a:pt x="811" y="203"/>
                      </a:lnTo>
                      <a:lnTo>
                        <a:pt x="830" y="204"/>
                      </a:lnTo>
                      <a:lnTo>
                        <a:pt x="835" y="208"/>
                      </a:lnTo>
                      <a:lnTo>
                        <a:pt x="833" y="208"/>
                      </a:lnTo>
                      <a:lnTo>
                        <a:pt x="832" y="210"/>
                      </a:lnTo>
                      <a:lnTo>
                        <a:pt x="832" y="210"/>
                      </a:lnTo>
                      <a:lnTo>
                        <a:pt x="821" y="215"/>
                      </a:lnTo>
                      <a:lnTo>
                        <a:pt x="806" y="223"/>
                      </a:lnTo>
                      <a:lnTo>
                        <a:pt x="788" y="232"/>
                      </a:lnTo>
                      <a:lnTo>
                        <a:pt x="780" y="236"/>
                      </a:lnTo>
                      <a:lnTo>
                        <a:pt x="769" y="237"/>
                      </a:lnTo>
                      <a:lnTo>
                        <a:pt x="769" y="237"/>
                      </a:lnTo>
                      <a:lnTo>
                        <a:pt x="761" y="239"/>
                      </a:lnTo>
                      <a:lnTo>
                        <a:pt x="750" y="242"/>
                      </a:lnTo>
                      <a:lnTo>
                        <a:pt x="733" y="248"/>
                      </a:lnTo>
                      <a:lnTo>
                        <a:pt x="726" y="249"/>
                      </a:lnTo>
                      <a:lnTo>
                        <a:pt x="719" y="248"/>
                      </a:lnTo>
                      <a:lnTo>
                        <a:pt x="712" y="244"/>
                      </a:lnTo>
                      <a:lnTo>
                        <a:pt x="707" y="237"/>
                      </a:lnTo>
                      <a:lnTo>
                        <a:pt x="707" y="237"/>
                      </a:lnTo>
                      <a:lnTo>
                        <a:pt x="700" y="223"/>
                      </a:lnTo>
                      <a:lnTo>
                        <a:pt x="693" y="210"/>
                      </a:lnTo>
                      <a:lnTo>
                        <a:pt x="693" y="210"/>
                      </a:lnTo>
                      <a:lnTo>
                        <a:pt x="681" y="178"/>
                      </a:lnTo>
                      <a:lnTo>
                        <a:pt x="673" y="154"/>
                      </a:lnTo>
                      <a:lnTo>
                        <a:pt x="673" y="154"/>
                      </a:lnTo>
                      <a:lnTo>
                        <a:pt x="667" y="142"/>
                      </a:lnTo>
                      <a:lnTo>
                        <a:pt x="662" y="132"/>
                      </a:lnTo>
                      <a:lnTo>
                        <a:pt x="655" y="127"/>
                      </a:lnTo>
                      <a:lnTo>
                        <a:pt x="654" y="125"/>
                      </a:lnTo>
                      <a:lnTo>
                        <a:pt x="652" y="127"/>
                      </a:lnTo>
                      <a:lnTo>
                        <a:pt x="652" y="127"/>
                      </a:lnTo>
                      <a:close/>
                      <a:moveTo>
                        <a:pt x="818" y="99"/>
                      </a:moveTo>
                      <a:lnTo>
                        <a:pt x="818" y="99"/>
                      </a:lnTo>
                      <a:lnTo>
                        <a:pt x="811" y="101"/>
                      </a:lnTo>
                      <a:lnTo>
                        <a:pt x="807" y="106"/>
                      </a:lnTo>
                      <a:lnTo>
                        <a:pt x="806" y="111"/>
                      </a:lnTo>
                      <a:lnTo>
                        <a:pt x="807" y="116"/>
                      </a:lnTo>
                      <a:lnTo>
                        <a:pt x="809" y="121"/>
                      </a:lnTo>
                      <a:lnTo>
                        <a:pt x="813" y="125"/>
                      </a:lnTo>
                      <a:lnTo>
                        <a:pt x="818" y="128"/>
                      </a:lnTo>
                      <a:lnTo>
                        <a:pt x="825" y="127"/>
                      </a:lnTo>
                      <a:lnTo>
                        <a:pt x="825" y="127"/>
                      </a:lnTo>
                      <a:lnTo>
                        <a:pt x="832" y="123"/>
                      </a:lnTo>
                      <a:lnTo>
                        <a:pt x="835" y="120"/>
                      </a:lnTo>
                      <a:lnTo>
                        <a:pt x="837" y="114"/>
                      </a:lnTo>
                      <a:lnTo>
                        <a:pt x="835" y="109"/>
                      </a:lnTo>
                      <a:lnTo>
                        <a:pt x="833" y="104"/>
                      </a:lnTo>
                      <a:lnTo>
                        <a:pt x="830" y="101"/>
                      </a:lnTo>
                      <a:lnTo>
                        <a:pt x="825" y="99"/>
                      </a:lnTo>
                      <a:lnTo>
                        <a:pt x="818" y="99"/>
                      </a:lnTo>
                      <a:lnTo>
                        <a:pt x="818" y="99"/>
                      </a:lnTo>
                      <a:close/>
                      <a:moveTo>
                        <a:pt x="949" y="23"/>
                      </a:moveTo>
                      <a:lnTo>
                        <a:pt x="949" y="23"/>
                      </a:lnTo>
                      <a:lnTo>
                        <a:pt x="942" y="26"/>
                      </a:lnTo>
                      <a:lnTo>
                        <a:pt x="939" y="31"/>
                      </a:lnTo>
                      <a:lnTo>
                        <a:pt x="937" y="37"/>
                      </a:lnTo>
                      <a:lnTo>
                        <a:pt x="937" y="42"/>
                      </a:lnTo>
                      <a:lnTo>
                        <a:pt x="941" y="47"/>
                      </a:lnTo>
                      <a:lnTo>
                        <a:pt x="944" y="50"/>
                      </a:lnTo>
                      <a:lnTo>
                        <a:pt x="949" y="52"/>
                      </a:lnTo>
                      <a:lnTo>
                        <a:pt x="956" y="50"/>
                      </a:lnTo>
                      <a:lnTo>
                        <a:pt x="956" y="50"/>
                      </a:lnTo>
                      <a:lnTo>
                        <a:pt x="961" y="45"/>
                      </a:lnTo>
                      <a:lnTo>
                        <a:pt x="967" y="42"/>
                      </a:lnTo>
                      <a:lnTo>
                        <a:pt x="968" y="35"/>
                      </a:lnTo>
                      <a:lnTo>
                        <a:pt x="968" y="31"/>
                      </a:lnTo>
                      <a:lnTo>
                        <a:pt x="965" y="26"/>
                      </a:lnTo>
                      <a:lnTo>
                        <a:pt x="961" y="23"/>
                      </a:lnTo>
                      <a:lnTo>
                        <a:pt x="956" y="21"/>
                      </a:lnTo>
                      <a:lnTo>
                        <a:pt x="949" y="23"/>
                      </a:lnTo>
                      <a:lnTo>
                        <a:pt x="949" y="23"/>
                      </a:lnTo>
                      <a:close/>
                      <a:moveTo>
                        <a:pt x="1012" y="2"/>
                      </a:moveTo>
                      <a:lnTo>
                        <a:pt x="1012" y="2"/>
                      </a:lnTo>
                      <a:lnTo>
                        <a:pt x="1015" y="12"/>
                      </a:lnTo>
                      <a:lnTo>
                        <a:pt x="1020" y="31"/>
                      </a:lnTo>
                      <a:lnTo>
                        <a:pt x="1031" y="54"/>
                      </a:lnTo>
                      <a:lnTo>
                        <a:pt x="1038" y="66"/>
                      </a:lnTo>
                      <a:lnTo>
                        <a:pt x="1046" y="78"/>
                      </a:lnTo>
                      <a:lnTo>
                        <a:pt x="1046" y="78"/>
                      </a:lnTo>
                      <a:lnTo>
                        <a:pt x="1077" y="116"/>
                      </a:lnTo>
                      <a:lnTo>
                        <a:pt x="1086" y="125"/>
                      </a:lnTo>
                      <a:lnTo>
                        <a:pt x="1088" y="123"/>
                      </a:lnTo>
                      <a:lnTo>
                        <a:pt x="1088" y="120"/>
                      </a:lnTo>
                      <a:lnTo>
                        <a:pt x="1088" y="120"/>
                      </a:lnTo>
                      <a:lnTo>
                        <a:pt x="1083" y="102"/>
                      </a:lnTo>
                      <a:lnTo>
                        <a:pt x="1072" y="78"/>
                      </a:lnTo>
                      <a:lnTo>
                        <a:pt x="1058" y="54"/>
                      </a:lnTo>
                      <a:lnTo>
                        <a:pt x="1046" y="37"/>
                      </a:lnTo>
                      <a:lnTo>
                        <a:pt x="1046" y="37"/>
                      </a:lnTo>
                      <a:lnTo>
                        <a:pt x="1024" y="11"/>
                      </a:lnTo>
                      <a:lnTo>
                        <a:pt x="1013" y="2"/>
                      </a:lnTo>
                      <a:lnTo>
                        <a:pt x="1012" y="0"/>
                      </a:lnTo>
                      <a:lnTo>
                        <a:pt x="1012" y="2"/>
                      </a:lnTo>
                      <a:lnTo>
                        <a:pt x="1012" y="2"/>
                      </a:lnTo>
                      <a:close/>
                    </a:path>
                  </a:pathLst>
                </a:custGeom>
                <a:grpFill/>
                <a:ln>
                  <a:noFill/>
                </a:ln>
                <a:extLst>
                  <a:ext uri="{91240B29-F687-4F45-9708-019B960494DF}">
                    <a14:hiddenLine xmlns:a14="http://schemas.microsoft.com/office/drawing/2010/main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49155" name="Rectangle 3">
              <a:extLst>
                <a:ext uri="{FF2B5EF4-FFF2-40B4-BE49-F238E27FC236}">
                  <a16:creationId xmlns:a16="http://schemas.microsoft.com/office/drawing/2014/main" id="{25366A6B-9DEE-4AF1-A4D8-F79DE86170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87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9176" name="Text Box 24">
            <a:extLst>
              <a:ext uri="{FF2B5EF4-FFF2-40B4-BE49-F238E27FC236}">
                <a16:creationId xmlns:a16="http://schemas.microsoft.com/office/drawing/2014/main" id="{7A3ED2CA-B2F2-40A8-BD3D-94A999536BF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0387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アフガニスタン</a:t>
            </a:r>
          </a:p>
        </p:txBody>
      </p:sp>
      <p:sp>
        <p:nvSpPr>
          <p:cNvPr id="49177" name="Text Box 25">
            <a:extLst>
              <a:ext uri="{FF2B5EF4-FFF2-40B4-BE49-F238E27FC236}">
                <a16:creationId xmlns:a16="http://schemas.microsoft.com/office/drawing/2014/main" id="{8F542DA0-6A37-47D7-B488-36709831D9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10700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アラブ首長国連邦</a:t>
            </a:r>
          </a:p>
        </p:txBody>
      </p:sp>
      <p:sp>
        <p:nvSpPr>
          <p:cNvPr id="49178" name="Text Box 26">
            <a:extLst>
              <a:ext uri="{FF2B5EF4-FFF2-40B4-BE49-F238E27FC236}">
                <a16:creationId xmlns:a16="http://schemas.microsoft.com/office/drawing/2014/main" id="{9B2EA6B8-E9D3-4573-AAB9-AB0B9FC3622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61013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イエメン</a:t>
            </a:r>
          </a:p>
        </p:txBody>
      </p:sp>
      <p:sp>
        <p:nvSpPr>
          <p:cNvPr id="49179" name="Text Box 27">
            <a:extLst>
              <a:ext uri="{FF2B5EF4-FFF2-40B4-BE49-F238E27FC236}">
                <a16:creationId xmlns:a16="http://schemas.microsoft.com/office/drawing/2014/main" id="{991BF592-1471-4F4D-9979-B823D14D20B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311326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イスラエル</a:t>
            </a:r>
          </a:p>
        </p:txBody>
      </p:sp>
      <p:sp>
        <p:nvSpPr>
          <p:cNvPr id="49181" name="Text Box 29">
            <a:extLst>
              <a:ext uri="{FF2B5EF4-FFF2-40B4-BE49-F238E27FC236}">
                <a16:creationId xmlns:a16="http://schemas.microsoft.com/office/drawing/2014/main" id="{888C456C-72AB-4CA6-882D-1673DE6E35E0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0387" y="3987845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イラク</a:t>
            </a:r>
          </a:p>
        </p:txBody>
      </p:sp>
      <p:sp>
        <p:nvSpPr>
          <p:cNvPr id="49182" name="Text Box 30">
            <a:extLst>
              <a:ext uri="{FF2B5EF4-FFF2-40B4-BE49-F238E27FC236}">
                <a16:creationId xmlns:a16="http://schemas.microsoft.com/office/drawing/2014/main" id="{622661E8-84B5-4280-B138-7A1658F7945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10700" y="3987845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イラン</a:t>
            </a:r>
          </a:p>
        </p:txBody>
      </p:sp>
      <p:sp>
        <p:nvSpPr>
          <p:cNvPr id="49183" name="Text Box 31">
            <a:extLst>
              <a:ext uri="{FF2B5EF4-FFF2-40B4-BE49-F238E27FC236}">
                <a16:creationId xmlns:a16="http://schemas.microsoft.com/office/drawing/2014/main" id="{6E68B223-002D-44F9-9ABF-E0618D2B684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61013" y="3987845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オマーン</a:t>
            </a:r>
          </a:p>
        </p:txBody>
      </p:sp>
      <p:sp>
        <p:nvSpPr>
          <p:cNvPr id="49184" name="Text Box 32">
            <a:extLst>
              <a:ext uri="{FF2B5EF4-FFF2-40B4-BE49-F238E27FC236}">
                <a16:creationId xmlns:a16="http://schemas.microsoft.com/office/drawing/2014/main" id="{F92D3A1B-3ED3-473F-813E-37AA904515F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311326" y="3987845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カタール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E3F5A6AB-5AA1-44BB-8476-0652C21DC9A5}"/>
              </a:ext>
            </a:extLst>
          </p:cNvPr>
          <p:cNvGrpSpPr/>
          <p:nvPr/>
        </p:nvGrpSpPr>
        <p:grpSpPr>
          <a:xfrm>
            <a:off x="2810700" y="836613"/>
            <a:ext cx="1980434" cy="1322386"/>
            <a:chOff x="2810700" y="836613"/>
            <a:chExt cx="1980434" cy="1322386"/>
          </a:xfrm>
        </p:grpSpPr>
        <p:grpSp>
          <p:nvGrpSpPr>
            <p:cNvPr id="47" name="Group 262">
              <a:extLst>
                <a:ext uri="{FF2B5EF4-FFF2-40B4-BE49-F238E27FC236}">
                  <a16:creationId xmlns:a16="http://schemas.microsoft.com/office/drawing/2014/main" id="{A6256EE1-4EC7-47FC-8C98-35642B1FAEAA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13050" y="837178"/>
              <a:ext cx="1977778" cy="1321821"/>
              <a:chOff x="353" y="2341"/>
              <a:chExt cx="998" cy="667"/>
            </a:xfrm>
          </p:grpSpPr>
          <p:sp>
            <p:nvSpPr>
              <p:cNvPr id="48" name="Rectangle 261">
                <a:extLst>
                  <a:ext uri="{FF2B5EF4-FFF2-40B4-BE49-F238E27FC236}">
                    <a16:creationId xmlns:a16="http://schemas.microsoft.com/office/drawing/2014/main" id="{DBB2E539-C906-4BC7-94CA-5113E5A8E53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3" y="2341"/>
                <a:ext cx="998" cy="665"/>
              </a:xfrm>
              <a:prstGeom prst="rect">
                <a:avLst/>
              </a:prstGeom>
              <a:solidFill>
                <a:schemeClr val="bg1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49" name="Group 253">
                <a:extLst>
                  <a:ext uri="{FF2B5EF4-FFF2-40B4-BE49-F238E27FC236}">
                    <a16:creationId xmlns:a16="http://schemas.microsoft.com/office/drawing/2014/main" id="{663D9F4A-AD8D-40C3-9C56-E4DB8DCEC796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53" y="2341"/>
                <a:ext cx="998" cy="665"/>
                <a:chOff x="353" y="2341"/>
                <a:chExt cx="182" cy="545"/>
              </a:xfrm>
            </p:grpSpPr>
            <p:sp>
              <p:nvSpPr>
                <p:cNvPr id="51" name="Rectangle 254">
                  <a:extLst>
                    <a:ext uri="{FF2B5EF4-FFF2-40B4-BE49-F238E27FC236}">
                      <a16:creationId xmlns:a16="http://schemas.microsoft.com/office/drawing/2014/main" id="{861EA684-1B97-4DBD-9DF5-5359B8A56C8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341"/>
                  <a:ext cx="182" cy="182"/>
                </a:xfrm>
                <a:prstGeom prst="rect">
                  <a:avLst/>
                </a:prstGeom>
                <a:solidFill>
                  <a:srgbClr val="008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2" name="Rectangle 255">
                  <a:extLst>
                    <a:ext uri="{FF2B5EF4-FFF2-40B4-BE49-F238E27FC236}">
                      <a16:creationId xmlns:a16="http://schemas.microsoft.com/office/drawing/2014/main" id="{D388671A-BDF0-4EA2-8E68-5E8DBF64568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523"/>
                  <a:ext cx="182" cy="182"/>
                </a:xfrm>
                <a:prstGeom prst="rect">
                  <a:avLst/>
                </a:prstGeom>
                <a:solidFill>
                  <a:srgbClr val="FFFFFF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53" name="Rectangle 256">
                  <a:extLst>
                    <a:ext uri="{FF2B5EF4-FFF2-40B4-BE49-F238E27FC236}">
                      <a16:creationId xmlns:a16="http://schemas.microsoft.com/office/drawing/2014/main" id="{34020BCA-2419-4214-8097-5026119C1E9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704"/>
                  <a:ext cx="182" cy="182"/>
                </a:xfrm>
                <a:prstGeom prst="rect">
                  <a:avLst/>
                </a:prstGeom>
                <a:solidFill>
                  <a:srgbClr val="00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50" name="Rectangle 259">
                <a:extLst>
                  <a:ext uri="{FF2B5EF4-FFF2-40B4-BE49-F238E27FC236}">
                    <a16:creationId xmlns:a16="http://schemas.microsoft.com/office/drawing/2014/main" id="{424980BA-156D-49F7-BFD2-A310652C4A7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3" y="2341"/>
                <a:ext cx="201" cy="667"/>
              </a:xfrm>
              <a:prstGeom prst="rect">
                <a:avLst/>
              </a:prstGeom>
              <a:solidFill>
                <a:srgbClr val="FF000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156" name="Rectangle 4">
              <a:extLst>
                <a:ext uri="{FF2B5EF4-FFF2-40B4-BE49-F238E27FC236}">
                  <a16:creationId xmlns:a16="http://schemas.microsoft.com/office/drawing/2014/main" id="{CE9E9F0A-C52A-4584-878A-F997DEBF7B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10700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0" name="グループ化 9">
            <a:extLst>
              <a:ext uri="{FF2B5EF4-FFF2-40B4-BE49-F238E27FC236}">
                <a16:creationId xmlns:a16="http://schemas.microsoft.com/office/drawing/2014/main" id="{08975BA8-1642-42E6-ACE7-E07C95124087}"/>
              </a:ext>
            </a:extLst>
          </p:cNvPr>
          <p:cNvGrpSpPr/>
          <p:nvPr/>
        </p:nvGrpSpPr>
        <p:grpSpPr>
          <a:xfrm>
            <a:off x="556911" y="2634414"/>
            <a:ext cx="1989403" cy="1325605"/>
            <a:chOff x="556911" y="2634414"/>
            <a:chExt cx="1989403" cy="1325605"/>
          </a:xfrm>
        </p:grpSpPr>
        <p:grpSp>
          <p:nvGrpSpPr>
            <p:cNvPr id="118" name="Group 450">
              <a:extLst>
                <a:ext uri="{FF2B5EF4-FFF2-40B4-BE49-F238E27FC236}">
                  <a16:creationId xmlns:a16="http://schemas.microsoft.com/office/drawing/2014/main" id="{FF51B964-EA0A-492E-8531-3B10E87A85CB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56911" y="2634414"/>
              <a:ext cx="1989403" cy="1325605"/>
              <a:chOff x="1487" y="527"/>
              <a:chExt cx="998" cy="665"/>
            </a:xfrm>
          </p:grpSpPr>
          <p:grpSp>
            <p:nvGrpSpPr>
              <p:cNvPr id="119" name="Group 452">
                <a:extLst>
                  <a:ext uri="{FF2B5EF4-FFF2-40B4-BE49-F238E27FC236}">
                    <a16:creationId xmlns:a16="http://schemas.microsoft.com/office/drawing/2014/main" id="{6771F3E9-9DB1-45E2-92E3-A03153403563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487" y="527"/>
                <a:ext cx="998" cy="665"/>
                <a:chOff x="353" y="2341"/>
                <a:chExt cx="182" cy="545"/>
              </a:xfrm>
            </p:grpSpPr>
            <p:sp>
              <p:nvSpPr>
                <p:cNvPr id="129" name="Rectangle 453">
                  <a:extLst>
                    <a:ext uri="{FF2B5EF4-FFF2-40B4-BE49-F238E27FC236}">
                      <a16:creationId xmlns:a16="http://schemas.microsoft.com/office/drawing/2014/main" id="{C7AADCDA-D17A-461A-B468-F871F0727A8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341"/>
                  <a:ext cx="182" cy="182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30" name="Rectangle 454">
                  <a:extLst>
                    <a:ext uri="{FF2B5EF4-FFF2-40B4-BE49-F238E27FC236}">
                      <a16:creationId xmlns:a16="http://schemas.microsoft.com/office/drawing/2014/main" id="{C01C3896-5B46-4456-B792-7999D053484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523"/>
                  <a:ext cx="182" cy="18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31" name="Rectangle 455">
                  <a:extLst>
                    <a:ext uri="{FF2B5EF4-FFF2-40B4-BE49-F238E27FC236}">
                      <a16:creationId xmlns:a16="http://schemas.microsoft.com/office/drawing/2014/main" id="{2C0398C9-D78A-4B18-B00B-ABC7B6F402B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704"/>
                  <a:ext cx="182" cy="182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20" name="Group 457">
                <a:extLst>
                  <a:ext uri="{FF2B5EF4-FFF2-40B4-BE49-F238E27FC236}">
                    <a16:creationId xmlns:a16="http://schemas.microsoft.com/office/drawing/2014/main" id="{A2A08F5E-B8F3-4B17-9DFE-46747F9CF349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774" y="778"/>
                <a:ext cx="424" cy="164"/>
                <a:chOff x="1938" y="1740"/>
                <a:chExt cx="2187" cy="846"/>
              </a:xfrm>
            </p:grpSpPr>
            <p:sp>
              <p:nvSpPr>
                <p:cNvPr id="121" name="Freeform 458">
                  <a:extLst>
                    <a:ext uri="{FF2B5EF4-FFF2-40B4-BE49-F238E27FC236}">
                      <a16:creationId xmlns:a16="http://schemas.microsoft.com/office/drawing/2014/main" id="{F29A40B3-6F65-4E4A-9FEB-D07451E57AB4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1938" y="1740"/>
                  <a:ext cx="963" cy="801"/>
                </a:xfrm>
                <a:custGeom>
                  <a:avLst/>
                  <a:gdLst>
                    <a:gd name="T0" fmla="*/ 963 w 963"/>
                    <a:gd name="T1" fmla="*/ 681 h 801"/>
                    <a:gd name="T2" fmla="*/ 192 w 963"/>
                    <a:gd name="T3" fmla="*/ 681 h 801"/>
                    <a:gd name="T4" fmla="*/ 165 w 963"/>
                    <a:gd name="T5" fmla="*/ 774 h 801"/>
                    <a:gd name="T6" fmla="*/ 120 w 963"/>
                    <a:gd name="T7" fmla="*/ 798 h 801"/>
                    <a:gd name="T8" fmla="*/ 57 w 963"/>
                    <a:gd name="T9" fmla="*/ 801 h 801"/>
                    <a:gd name="T10" fmla="*/ 21 w 963"/>
                    <a:gd name="T11" fmla="*/ 777 h 801"/>
                    <a:gd name="T12" fmla="*/ 0 w 963"/>
                    <a:gd name="T13" fmla="*/ 750 h 801"/>
                    <a:gd name="T14" fmla="*/ 60 w 963"/>
                    <a:gd name="T15" fmla="*/ 756 h 801"/>
                    <a:gd name="T16" fmla="*/ 96 w 963"/>
                    <a:gd name="T17" fmla="*/ 741 h 801"/>
                    <a:gd name="T18" fmla="*/ 114 w 963"/>
                    <a:gd name="T19" fmla="*/ 702 h 801"/>
                    <a:gd name="T20" fmla="*/ 126 w 963"/>
                    <a:gd name="T21" fmla="*/ 666 h 801"/>
                    <a:gd name="T22" fmla="*/ 108 w 963"/>
                    <a:gd name="T23" fmla="*/ 624 h 801"/>
                    <a:gd name="T24" fmla="*/ 78 w 963"/>
                    <a:gd name="T25" fmla="*/ 582 h 801"/>
                    <a:gd name="T26" fmla="*/ 123 w 963"/>
                    <a:gd name="T27" fmla="*/ 561 h 801"/>
                    <a:gd name="T28" fmla="*/ 153 w 963"/>
                    <a:gd name="T29" fmla="*/ 516 h 801"/>
                    <a:gd name="T30" fmla="*/ 180 w 963"/>
                    <a:gd name="T31" fmla="*/ 597 h 801"/>
                    <a:gd name="T32" fmla="*/ 273 w 963"/>
                    <a:gd name="T33" fmla="*/ 597 h 801"/>
                    <a:gd name="T34" fmla="*/ 240 w 963"/>
                    <a:gd name="T35" fmla="*/ 546 h 801"/>
                    <a:gd name="T36" fmla="*/ 300 w 963"/>
                    <a:gd name="T37" fmla="*/ 504 h 801"/>
                    <a:gd name="T38" fmla="*/ 333 w 963"/>
                    <a:gd name="T39" fmla="*/ 453 h 801"/>
                    <a:gd name="T40" fmla="*/ 336 w 963"/>
                    <a:gd name="T41" fmla="*/ 600 h 801"/>
                    <a:gd name="T42" fmla="*/ 897 w 963"/>
                    <a:gd name="T43" fmla="*/ 600 h 801"/>
                    <a:gd name="T44" fmla="*/ 897 w 963"/>
                    <a:gd name="T45" fmla="*/ 387 h 801"/>
                    <a:gd name="T46" fmla="*/ 870 w 963"/>
                    <a:gd name="T47" fmla="*/ 360 h 801"/>
                    <a:gd name="T48" fmla="*/ 831 w 963"/>
                    <a:gd name="T49" fmla="*/ 383 h 801"/>
                    <a:gd name="T50" fmla="*/ 831 w 963"/>
                    <a:gd name="T51" fmla="*/ 549 h 801"/>
                    <a:gd name="T52" fmla="*/ 360 w 963"/>
                    <a:gd name="T53" fmla="*/ 549 h 801"/>
                    <a:gd name="T54" fmla="*/ 741 w 963"/>
                    <a:gd name="T55" fmla="*/ 0 h 801"/>
                    <a:gd name="T56" fmla="*/ 762 w 963"/>
                    <a:gd name="T57" fmla="*/ 111 h 801"/>
                    <a:gd name="T58" fmla="*/ 729 w 963"/>
                    <a:gd name="T59" fmla="*/ 111 h 801"/>
                    <a:gd name="T60" fmla="*/ 489 w 963"/>
                    <a:gd name="T61" fmla="*/ 465 h 801"/>
                    <a:gd name="T62" fmla="*/ 762 w 963"/>
                    <a:gd name="T63" fmla="*/ 465 h 801"/>
                    <a:gd name="T64" fmla="*/ 762 w 963"/>
                    <a:gd name="T65" fmla="*/ 363 h 801"/>
                    <a:gd name="T66" fmla="*/ 861 w 963"/>
                    <a:gd name="T67" fmla="*/ 285 h 801"/>
                    <a:gd name="T68" fmla="*/ 960 w 963"/>
                    <a:gd name="T69" fmla="*/ 357 h 801"/>
                    <a:gd name="T70" fmla="*/ 963 w 963"/>
                    <a:gd name="T71" fmla="*/ 681 h 80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</a:cxnLst>
                  <a:rect l="0" t="0" r="r" b="b"/>
                  <a:pathLst>
                    <a:path w="963" h="801">
                      <a:moveTo>
                        <a:pt x="963" y="681"/>
                      </a:moveTo>
                      <a:lnTo>
                        <a:pt x="192" y="681"/>
                      </a:lnTo>
                      <a:lnTo>
                        <a:pt x="165" y="774"/>
                      </a:lnTo>
                      <a:lnTo>
                        <a:pt x="120" y="798"/>
                      </a:lnTo>
                      <a:lnTo>
                        <a:pt x="57" y="801"/>
                      </a:lnTo>
                      <a:lnTo>
                        <a:pt x="21" y="777"/>
                      </a:lnTo>
                      <a:lnTo>
                        <a:pt x="0" y="750"/>
                      </a:lnTo>
                      <a:lnTo>
                        <a:pt x="60" y="756"/>
                      </a:lnTo>
                      <a:lnTo>
                        <a:pt x="96" y="741"/>
                      </a:lnTo>
                      <a:lnTo>
                        <a:pt x="114" y="702"/>
                      </a:lnTo>
                      <a:lnTo>
                        <a:pt x="126" y="666"/>
                      </a:lnTo>
                      <a:lnTo>
                        <a:pt x="108" y="624"/>
                      </a:lnTo>
                      <a:lnTo>
                        <a:pt x="78" y="582"/>
                      </a:lnTo>
                      <a:lnTo>
                        <a:pt x="123" y="561"/>
                      </a:lnTo>
                      <a:lnTo>
                        <a:pt x="153" y="516"/>
                      </a:lnTo>
                      <a:lnTo>
                        <a:pt x="180" y="597"/>
                      </a:lnTo>
                      <a:lnTo>
                        <a:pt x="273" y="597"/>
                      </a:lnTo>
                      <a:lnTo>
                        <a:pt x="240" y="546"/>
                      </a:lnTo>
                      <a:lnTo>
                        <a:pt x="300" y="504"/>
                      </a:lnTo>
                      <a:lnTo>
                        <a:pt x="333" y="453"/>
                      </a:lnTo>
                      <a:lnTo>
                        <a:pt x="336" y="600"/>
                      </a:lnTo>
                      <a:lnTo>
                        <a:pt x="897" y="600"/>
                      </a:lnTo>
                      <a:lnTo>
                        <a:pt x="897" y="387"/>
                      </a:lnTo>
                      <a:lnTo>
                        <a:pt x="870" y="360"/>
                      </a:lnTo>
                      <a:lnTo>
                        <a:pt x="831" y="383"/>
                      </a:lnTo>
                      <a:lnTo>
                        <a:pt x="831" y="549"/>
                      </a:lnTo>
                      <a:lnTo>
                        <a:pt x="360" y="549"/>
                      </a:lnTo>
                      <a:lnTo>
                        <a:pt x="741" y="0"/>
                      </a:lnTo>
                      <a:lnTo>
                        <a:pt x="762" y="111"/>
                      </a:lnTo>
                      <a:lnTo>
                        <a:pt x="729" y="111"/>
                      </a:lnTo>
                      <a:lnTo>
                        <a:pt x="489" y="465"/>
                      </a:lnTo>
                      <a:lnTo>
                        <a:pt x="762" y="465"/>
                      </a:lnTo>
                      <a:lnTo>
                        <a:pt x="762" y="363"/>
                      </a:lnTo>
                      <a:lnTo>
                        <a:pt x="861" y="285"/>
                      </a:lnTo>
                      <a:lnTo>
                        <a:pt x="960" y="357"/>
                      </a:lnTo>
                      <a:lnTo>
                        <a:pt x="963" y="681"/>
                      </a:lnTo>
                      <a:close/>
                    </a:path>
                  </a:pathLst>
                </a:cu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2" name="Freeform 459">
                  <a:extLst>
                    <a:ext uri="{FF2B5EF4-FFF2-40B4-BE49-F238E27FC236}">
                      <a16:creationId xmlns:a16="http://schemas.microsoft.com/office/drawing/2014/main" id="{72B26AB6-E910-4E9E-8E52-C97E83C9CB5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45" y="2463"/>
                  <a:ext cx="114" cy="123"/>
                </a:xfrm>
                <a:custGeom>
                  <a:avLst/>
                  <a:gdLst>
                    <a:gd name="T0" fmla="*/ 60 w 114"/>
                    <a:gd name="T1" fmla="*/ 0 h 123"/>
                    <a:gd name="T2" fmla="*/ 0 w 114"/>
                    <a:gd name="T3" fmla="*/ 66 h 123"/>
                    <a:gd name="T4" fmla="*/ 69 w 114"/>
                    <a:gd name="T5" fmla="*/ 123 h 123"/>
                    <a:gd name="T6" fmla="*/ 114 w 114"/>
                    <a:gd name="T7" fmla="*/ 66 h 123"/>
                    <a:gd name="T8" fmla="*/ 60 w 114"/>
                    <a:gd name="T9" fmla="*/ 0 h 123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14" h="123">
                      <a:moveTo>
                        <a:pt x="60" y="0"/>
                      </a:moveTo>
                      <a:lnTo>
                        <a:pt x="0" y="66"/>
                      </a:lnTo>
                      <a:lnTo>
                        <a:pt x="69" y="123"/>
                      </a:lnTo>
                      <a:lnTo>
                        <a:pt x="114" y="66"/>
                      </a:lnTo>
                      <a:lnTo>
                        <a:pt x="60" y="0"/>
                      </a:lnTo>
                      <a:close/>
                    </a:path>
                  </a:pathLst>
                </a:cu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3" name="Freeform 460">
                  <a:extLst>
                    <a:ext uri="{FF2B5EF4-FFF2-40B4-BE49-F238E27FC236}">
                      <a16:creationId xmlns:a16="http://schemas.microsoft.com/office/drawing/2014/main" id="{46E404E9-D416-43E8-BF10-A55D4A2688A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52" y="1908"/>
                  <a:ext cx="192" cy="520"/>
                </a:xfrm>
                <a:custGeom>
                  <a:avLst/>
                  <a:gdLst>
                    <a:gd name="T0" fmla="*/ 96 w 192"/>
                    <a:gd name="T1" fmla="*/ 93 h 501"/>
                    <a:gd name="T2" fmla="*/ 0 w 192"/>
                    <a:gd name="T3" fmla="*/ 0 h 501"/>
                    <a:gd name="T4" fmla="*/ 0 w 192"/>
                    <a:gd name="T5" fmla="*/ 501 h 501"/>
                    <a:gd name="T6" fmla="*/ 168 w 192"/>
                    <a:gd name="T7" fmla="*/ 501 h 501"/>
                    <a:gd name="T8" fmla="*/ 192 w 192"/>
                    <a:gd name="T9" fmla="*/ 408 h 501"/>
                    <a:gd name="T10" fmla="*/ 165 w 192"/>
                    <a:gd name="T11" fmla="*/ 429 h 501"/>
                    <a:gd name="T12" fmla="*/ 63 w 192"/>
                    <a:gd name="T13" fmla="*/ 429 h 501"/>
                    <a:gd name="T14" fmla="*/ 63 w 192"/>
                    <a:gd name="T15" fmla="*/ 120 h 501"/>
                    <a:gd name="T16" fmla="*/ 96 w 192"/>
                    <a:gd name="T17" fmla="*/ 93 h 50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</a:cxnLst>
                  <a:rect l="0" t="0" r="r" b="b"/>
                  <a:pathLst>
                    <a:path w="192" h="501">
                      <a:moveTo>
                        <a:pt x="96" y="93"/>
                      </a:moveTo>
                      <a:lnTo>
                        <a:pt x="0" y="0"/>
                      </a:lnTo>
                      <a:lnTo>
                        <a:pt x="0" y="501"/>
                      </a:lnTo>
                      <a:lnTo>
                        <a:pt x="168" y="501"/>
                      </a:lnTo>
                      <a:lnTo>
                        <a:pt x="192" y="408"/>
                      </a:lnTo>
                      <a:lnTo>
                        <a:pt x="165" y="429"/>
                      </a:lnTo>
                      <a:lnTo>
                        <a:pt x="63" y="429"/>
                      </a:lnTo>
                      <a:lnTo>
                        <a:pt x="63" y="120"/>
                      </a:lnTo>
                      <a:lnTo>
                        <a:pt x="96" y="93"/>
                      </a:lnTo>
                      <a:close/>
                    </a:path>
                  </a:pathLst>
                </a:cu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4" name="Freeform 461">
                  <a:extLst>
                    <a:ext uri="{FF2B5EF4-FFF2-40B4-BE49-F238E27FC236}">
                      <a16:creationId xmlns:a16="http://schemas.microsoft.com/office/drawing/2014/main" id="{2B26F122-8847-42B0-9177-8161396829F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549" y="1818"/>
                  <a:ext cx="195" cy="90"/>
                </a:xfrm>
                <a:custGeom>
                  <a:avLst/>
                  <a:gdLst>
                    <a:gd name="T0" fmla="*/ 183 w 195"/>
                    <a:gd name="T1" fmla="*/ 0 h 90"/>
                    <a:gd name="T2" fmla="*/ 195 w 195"/>
                    <a:gd name="T3" fmla="*/ 36 h 90"/>
                    <a:gd name="T4" fmla="*/ 177 w 195"/>
                    <a:gd name="T5" fmla="*/ 66 h 90"/>
                    <a:gd name="T6" fmla="*/ 147 w 195"/>
                    <a:gd name="T7" fmla="*/ 66 h 90"/>
                    <a:gd name="T8" fmla="*/ 126 w 195"/>
                    <a:gd name="T9" fmla="*/ 48 h 90"/>
                    <a:gd name="T10" fmla="*/ 81 w 195"/>
                    <a:gd name="T11" fmla="*/ 90 h 90"/>
                    <a:gd name="T12" fmla="*/ 27 w 195"/>
                    <a:gd name="T13" fmla="*/ 81 h 90"/>
                    <a:gd name="T14" fmla="*/ 0 w 195"/>
                    <a:gd name="T15" fmla="*/ 66 h 90"/>
                    <a:gd name="T16" fmla="*/ 72 w 195"/>
                    <a:gd name="T17" fmla="*/ 69 h 90"/>
                    <a:gd name="T18" fmla="*/ 105 w 195"/>
                    <a:gd name="T19" fmla="*/ 33 h 90"/>
                    <a:gd name="T20" fmla="*/ 159 w 195"/>
                    <a:gd name="T21" fmla="*/ 42 h 90"/>
                    <a:gd name="T22" fmla="*/ 174 w 195"/>
                    <a:gd name="T23" fmla="*/ 21 h 90"/>
                    <a:gd name="T24" fmla="*/ 183 w 195"/>
                    <a:gd name="T25" fmla="*/ 0 h 9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</a:cxnLst>
                  <a:rect l="0" t="0" r="r" b="b"/>
                  <a:pathLst>
                    <a:path w="195" h="90">
                      <a:moveTo>
                        <a:pt x="183" y="0"/>
                      </a:moveTo>
                      <a:lnTo>
                        <a:pt x="195" y="36"/>
                      </a:lnTo>
                      <a:lnTo>
                        <a:pt x="177" y="66"/>
                      </a:lnTo>
                      <a:lnTo>
                        <a:pt x="147" y="66"/>
                      </a:lnTo>
                      <a:lnTo>
                        <a:pt x="126" y="48"/>
                      </a:lnTo>
                      <a:lnTo>
                        <a:pt x="81" y="90"/>
                      </a:lnTo>
                      <a:lnTo>
                        <a:pt x="27" y="81"/>
                      </a:lnTo>
                      <a:lnTo>
                        <a:pt x="0" y="66"/>
                      </a:lnTo>
                      <a:lnTo>
                        <a:pt x="72" y="69"/>
                      </a:lnTo>
                      <a:lnTo>
                        <a:pt x="105" y="33"/>
                      </a:lnTo>
                      <a:lnTo>
                        <a:pt x="159" y="42"/>
                      </a:lnTo>
                      <a:lnTo>
                        <a:pt x="174" y="21"/>
                      </a:lnTo>
                      <a:lnTo>
                        <a:pt x="183" y="0"/>
                      </a:lnTo>
                      <a:close/>
                    </a:path>
                  </a:pathLst>
                </a:cu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5" name="Freeform 462">
                  <a:extLst>
                    <a:ext uri="{FF2B5EF4-FFF2-40B4-BE49-F238E27FC236}">
                      <a16:creationId xmlns:a16="http://schemas.microsoft.com/office/drawing/2014/main" id="{D0A8BFE1-296F-48FF-9D55-368C22C8095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600" y="1743"/>
                  <a:ext cx="36" cy="75"/>
                </a:xfrm>
                <a:custGeom>
                  <a:avLst/>
                  <a:gdLst>
                    <a:gd name="T0" fmla="*/ 36 w 36"/>
                    <a:gd name="T1" fmla="*/ 75 h 75"/>
                    <a:gd name="T2" fmla="*/ 0 w 36"/>
                    <a:gd name="T3" fmla="*/ 21 h 75"/>
                    <a:gd name="T4" fmla="*/ 3 w 36"/>
                    <a:gd name="T5" fmla="*/ 0 h 75"/>
                    <a:gd name="T6" fmla="*/ 30 w 36"/>
                    <a:gd name="T7" fmla="*/ 6 h 75"/>
                    <a:gd name="T8" fmla="*/ 36 w 36"/>
                    <a:gd name="T9" fmla="*/ 75 h 7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36" h="75">
                      <a:moveTo>
                        <a:pt x="36" y="75"/>
                      </a:moveTo>
                      <a:lnTo>
                        <a:pt x="0" y="21"/>
                      </a:lnTo>
                      <a:lnTo>
                        <a:pt x="3" y="0"/>
                      </a:lnTo>
                      <a:lnTo>
                        <a:pt x="30" y="6"/>
                      </a:lnTo>
                      <a:lnTo>
                        <a:pt x="36" y="75"/>
                      </a:lnTo>
                      <a:close/>
                    </a:path>
                  </a:pathLst>
                </a:cu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6" name="Freeform 463">
                  <a:extLst>
                    <a:ext uri="{FF2B5EF4-FFF2-40B4-BE49-F238E27FC236}">
                      <a16:creationId xmlns:a16="http://schemas.microsoft.com/office/drawing/2014/main" id="{4D2D3618-E088-46B9-A39A-4ED6FC6EB62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99" y="1782"/>
                  <a:ext cx="480" cy="636"/>
                </a:xfrm>
                <a:custGeom>
                  <a:avLst/>
                  <a:gdLst>
                    <a:gd name="T0" fmla="*/ 468 w 480"/>
                    <a:gd name="T1" fmla="*/ 0 h 642"/>
                    <a:gd name="T2" fmla="*/ 390 w 480"/>
                    <a:gd name="T3" fmla="*/ 90 h 642"/>
                    <a:gd name="T4" fmla="*/ 399 w 480"/>
                    <a:gd name="T5" fmla="*/ 108 h 642"/>
                    <a:gd name="T6" fmla="*/ 399 w 480"/>
                    <a:gd name="T7" fmla="*/ 555 h 642"/>
                    <a:gd name="T8" fmla="*/ 351 w 480"/>
                    <a:gd name="T9" fmla="*/ 555 h 642"/>
                    <a:gd name="T10" fmla="*/ 351 w 480"/>
                    <a:gd name="T11" fmla="*/ 129 h 642"/>
                    <a:gd name="T12" fmla="*/ 255 w 480"/>
                    <a:gd name="T13" fmla="*/ 213 h 642"/>
                    <a:gd name="T14" fmla="*/ 279 w 480"/>
                    <a:gd name="T15" fmla="*/ 231 h 642"/>
                    <a:gd name="T16" fmla="*/ 279 w 480"/>
                    <a:gd name="T17" fmla="*/ 561 h 642"/>
                    <a:gd name="T18" fmla="*/ 216 w 480"/>
                    <a:gd name="T19" fmla="*/ 561 h 642"/>
                    <a:gd name="T20" fmla="*/ 216 w 480"/>
                    <a:gd name="T21" fmla="*/ 237 h 642"/>
                    <a:gd name="T22" fmla="*/ 120 w 480"/>
                    <a:gd name="T23" fmla="*/ 336 h 642"/>
                    <a:gd name="T24" fmla="*/ 141 w 480"/>
                    <a:gd name="T25" fmla="*/ 366 h 642"/>
                    <a:gd name="T26" fmla="*/ 141 w 480"/>
                    <a:gd name="T27" fmla="*/ 432 h 642"/>
                    <a:gd name="T28" fmla="*/ 84 w 480"/>
                    <a:gd name="T29" fmla="*/ 435 h 642"/>
                    <a:gd name="T30" fmla="*/ 45 w 480"/>
                    <a:gd name="T31" fmla="*/ 450 h 642"/>
                    <a:gd name="T32" fmla="*/ 6 w 480"/>
                    <a:gd name="T33" fmla="*/ 495 h 642"/>
                    <a:gd name="T34" fmla="*/ 0 w 480"/>
                    <a:gd name="T35" fmla="*/ 642 h 642"/>
                    <a:gd name="T36" fmla="*/ 477 w 480"/>
                    <a:gd name="T37" fmla="*/ 642 h 642"/>
                    <a:gd name="T38" fmla="*/ 480 w 480"/>
                    <a:gd name="T39" fmla="*/ 18 h 642"/>
                    <a:gd name="T40" fmla="*/ 468 w 480"/>
                    <a:gd name="T41" fmla="*/ 0 h 6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</a:cxnLst>
                  <a:rect l="0" t="0" r="r" b="b"/>
                  <a:pathLst>
                    <a:path w="480" h="642">
                      <a:moveTo>
                        <a:pt x="468" y="0"/>
                      </a:moveTo>
                      <a:lnTo>
                        <a:pt x="390" y="90"/>
                      </a:lnTo>
                      <a:lnTo>
                        <a:pt x="399" y="108"/>
                      </a:lnTo>
                      <a:lnTo>
                        <a:pt x="399" y="555"/>
                      </a:lnTo>
                      <a:lnTo>
                        <a:pt x="351" y="555"/>
                      </a:lnTo>
                      <a:lnTo>
                        <a:pt x="351" y="129"/>
                      </a:lnTo>
                      <a:lnTo>
                        <a:pt x="255" y="213"/>
                      </a:lnTo>
                      <a:lnTo>
                        <a:pt x="279" y="231"/>
                      </a:lnTo>
                      <a:lnTo>
                        <a:pt x="279" y="561"/>
                      </a:lnTo>
                      <a:lnTo>
                        <a:pt x="216" y="561"/>
                      </a:lnTo>
                      <a:lnTo>
                        <a:pt x="216" y="237"/>
                      </a:lnTo>
                      <a:lnTo>
                        <a:pt x="120" y="336"/>
                      </a:lnTo>
                      <a:lnTo>
                        <a:pt x="141" y="366"/>
                      </a:lnTo>
                      <a:lnTo>
                        <a:pt x="141" y="432"/>
                      </a:lnTo>
                      <a:lnTo>
                        <a:pt x="84" y="435"/>
                      </a:lnTo>
                      <a:lnTo>
                        <a:pt x="45" y="450"/>
                      </a:lnTo>
                      <a:lnTo>
                        <a:pt x="6" y="495"/>
                      </a:lnTo>
                      <a:lnTo>
                        <a:pt x="0" y="642"/>
                      </a:lnTo>
                      <a:lnTo>
                        <a:pt x="477" y="642"/>
                      </a:lnTo>
                      <a:lnTo>
                        <a:pt x="480" y="18"/>
                      </a:lnTo>
                      <a:lnTo>
                        <a:pt x="468" y="0"/>
                      </a:lnTo>
                      <a:close/>
                    </a:path>
                  </a:pathLst>
                </a:cu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7" name="Freeform 464">
                  <a:extLst>
                    <a:ext uri="{FF2B5EF4-FFF2-40B4-BE49-F238E27FC236}">
                      <a16:creationId xmlns:a16="http://schemas.microsoft.com/office/drawing/2014/main" id="{FB076D38-7822-4D72-9375-30C6613ECBA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74" y="2277"/>
                  <a:ext cx="69" cy="66"/>
                </a:xfrm>
                <a:custGeom>
                  <a:avLst/>
                  <a:gdLst>
                    <a:gd name="T0" fmla="*/ 69 w 69"/>
                    <a:gd name="T1" fmla="*/ 0 h 51"/>
                    <a:gd name="T2" fmla="*/ 69 w 69"/>
                    <a:gd name="T3" fmla="*/ 51 h 51"/>
                    <a:gd name="T4" fmla="*/ 0 w 69"/>
                    <a:gd name="T5" fmla="*/ 51 h 51"/>
                    <a:gd name="T6" fmla="*/ 15 w 69"/>
                    <a:gd name="T7" fmla="*/ 18 h 51"/>
                    <a:gd name="T8" fmla="*/ 39 w 69"/>
                    <a:gd name="T9" fmla="*/ 3 h 51"/>
                    <a:gd name="T10" fmla="*/ 69 w 69"/>
                    <a:gd name="T11" fmla="*/ 0 h 51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</a:cxnLst>
                  <a:rect l="0" t="0" r="r" b="b"/>
                  <a:pathLst>
                    <a:path w="69" h="51">
                      <a:moveTo>
                        <a:pt x="69" y="0"/>
                      </a:moveTo>
                      <a:lnTo>
                        <a:pt x="69" y="51"/>
                      </a:lnTo>
                      <a:lnTo>
                        <a:pt x="0" y="51"/>
                      </a:lnTo>
                      <a:lnTo>
                        <a:pt x="15" y="18"/>
                      </a:lnTo>
                      <a:lnTo>
                        <a:pt x="39" y="3"/>
                      </a:lnTo>
                      <a:lnTo>
                        <a:pt x="69" y="0"/>
                      </a:lnTo>
                      <a:close/>
                    </a:path>
                  </a:pathLst>
                </a:cu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  <p:sp>
              <p:nvSpPr>
                <p:cNvPr id="128" name="Freeform 465">
                  <a:extLst>
                    <a:ext uri="{FF2B5EF4-FFF2-40B4-BE49-F238E27FC236}">
                      <a16:creationId xmlns:a16="http://schemas.microsoft.com/office/drawing/2014/main" id="{DFC57DA8-5BD6-4DD3-A410-1797E0DBFC0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933" y="1920"/>
                  <a:ext cx="192" cy="495"/>
                </a:xfrm>
                <a:custGeom>
                  <a:avLst/>
                  <a:gdLst>
                    <a:gd name="T0" fmla="*/ 192 w 192"/>
                    <a:gd name="T1" fmla="*/ 402 h 495"/>
                    <a:gd name="T2" fmla="*/ 168 w 192"/>
                    <a:gd name="T3" fmla="*/ 456 h 495"/>
                    <a:gd name="T4" fmla="*/ 171 w 192"/>
                    <a:gd name="T5" fmla="*/ 495 h 495"/>
                    <a:gd name="T6" fmla="*/ 0 w 192"/>
                    <a:gd name="T7" fmla="*/ 495 h 495"/>
                    <a:gd name="T8" fmla="*/ 0 w 192"/>
                    <a:gd name="T9" fmla="*/ 0 h 495"/>
                    <a:gd name="T10" fmla="*/ 93 w 192"/>
                    <a:gd name="T11" fmla="*/ 81 h 495"/>
                    <a:gd name="T12" fmla="*/ 72 w 192"/>
                    <a:gd name="T13" fmla="*/ 102 h 495"/>
                    <a:gd name="T14" fmla="*/ 72 w 192"/>
                    <a:gd name="T15" fmla="*/ 420 h 495"/>
                    <a:gd name="T16" fmla="*/ 150 w 192"/>
                    <a:gd name="T17" fmla="*/ 420 h 495"/>
                    <a:gd name="T18" fmla="*/ 192 w 192"/>
                    <a:gd name="T19" fmla="*/ 402 h 495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</a:cxnLst>
                  <a:rect l="0" t="0" r="r" b="b"/>
                  <a:pathLst>
                    <a:path w="192" h="495">
                      <a:moveTo>
                        <a:pt x="192" y="402"/>
                      </a:moveTo>
                      <a:lnTo>
                        <a:pt x="168" y="456"/>
                      </a:lnTo>
                      <a:lnTo>
                        <a:pt x="171" y="495"/>
                      </a:lnTo>
                      <a:lnTo>
                        <a:pt x="0" y="495"/>
                      </a:lnTo>
                      <a:lnTo>
                        <a:pt x="0" y="0"/>
                      </a:lnTo>
                      <a:lnTo>
                        <a:pt x="93" y="81"/>
                      </a:lnTo>
                      <a:lnTo>
                        <a:pt x="72" y="102"/>
                      </a:lnTo>
                      <a:lnTo>
                        <a:pt x="72" y="420"/>
                      </a:lnTo>
                      <a:lnTo>
                        <a:pt x="150" y="420"/>
                      </a:lnTo>
                      <a:lnTo>
                        <a:pt x="192" y="402"/>
                      </a:lnTo>
                      <a:close/>
                    </a:path>
                  </a:pathLst>
                </a:cu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 cap="flat" cmpd="sng">
                      <a:solidFill>
                        <a:schemeClr val="tx1"/>
                      </a:solidFill>
                      <a:prstDash val="solid"/>
                      <a:round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/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49160" name="Rectangle 8">
              <a:extLst>
                <a:ext uri="{FF2B5EF4-FFF2-40B4-BE49-F238E27FC236}">
                  <a16:creationId xmlns:a16="http://schemas.microsoft.com/office/drawing/2014/main" id="{FAEB78B7-5FEF-46AA-9272-13865A2B3FA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87" y="2636466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A9EE2299-F7CC-4C47-9BD1-416E6BF717EE}"/>
              </a:ext>
            </a:extLst>
          </p:cNvPr>
          <p:cNvGrpSpPr/>
          <p:nvPr/>
        </p:nvGrpSpPr>
        <p:grpSpPr>
          <a:xfrm>
            <a:off x="2808291" y="2635751"/>
            <a:ext cx="1982843" cy="1320344"/>
            <a:chOff x="2808291" y="2635751"/>
            <a:chExt cx="1982843" cy="1320344"/>
          </a:xfrm>
        </p:grpSpPr>
        <p:grpSp>
          <p:nvGrpSpPr>
            <p:cNvPr id="2" name="グループ化 1">
              <a:extLst>
                <a:ext uri="{FF2B5EF4-FFF2-40B4-BE49-F238E27FC236}">
                  <a16:creationId xmlns:a16="http://schemas.microsoft.com/office/drawing/2014/main" id="{30699A71-07C8-4FEC-98FE-F310CE680F8F}"/>
                </a:ext>
              </a:extLst>
            </p:cNvPr>
            <p:cNvGrpSpPr/>
            <p:nvPr/>
          </p:nvGrpSpPr>
          <p:grpSpPr>
            <a:xfrm>
              <a:off x="2808291" y="2635751"/>
              <a:ext cx="1982784" cy="1317123"/>
              <a:chOff x="2808291" y="2635751"/>
              <a:chExt cx="1982784" cy="1317123"/>
            </a:xfrm>
          </p:grpSpPr>
          <p:grpSp>
            <p:nvGrpSpPr>
              <p:cNvPr id="34" name="グループ化 33">
                <a:extLst>
                  <a:ext uri="{FF2B5EF4-FFF2-40B4-BE49-F238E27FC236}">
                    <a16:creationId xmlns:a16="http://schemas.microsoft.com/office/drawing/2014/main" id="{45E906C6-40EC-4B1F-BE07-DED9BB82E8B9}"/>
                  </a:ext>
                </a:extLst>
              </p:cNvPr>
              <p:cNvGrpSpPr/>
              <p:nvPr/>
            </p:nvGrpSpPr>
            <p:grpSpPr>
              <a:xfrm>
                <a:off x="2808291" y="2635751"/>
                <a:ext cx="1982784" cy="1317123"/>
                <a:chOff x="2360613" y="1842134"/>
                <a:chExt cx="6552827" cy="4366363"/>
              </a:xfrm>
            </p:grpSpPr>
            <p:sp>
              <p:nvSpPr>
                <p:cNvPr id="35" name="Rectangle 366">
                  <a:extLst>
                    <a:ext uri="{FF2B5EF4-FFF2-40B4-BE49-F238E27FC236}">
                      <a16:creationId xmlns:a16="http://schemas.microsoft.com/office/drawing/2014/main" id="{FB321160-23E0-4C71-BDDD-B266DA9FBC7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360613" y="1842134"/>
                  <a:ext cx="6552827" cy="4366363"/>
                </a:xfrm>
                <a:prstGeom prst="rect">
                  <a:avLst/>
                </a:prstGeom>
                <a:solidFill>
                  <a:schemeClr val="bg1"/>
                </a:solidFill>
                <a:ln w="12700">
                  <a:noFill/>
                  <a:miter lim="800000"/>
                  <a:headEnd/>
                  <a:tailEnd/>
                </a:ln>
                <a:effectLst/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37" name="フリーフォーム: 図形 36">
                  <a:extLst>
                    <a:ext uri="{FF2B5EF4-FFF2-40B4-BE49-F238E27FC236}">
                      <a16:creationId xmlns:a16="http://schemas.microsoft.com/office/drawing/2014/main" id="{33B51BD4-034F-4C5E-9523-EBB457BE68D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360613" y="1842134"/>
                  <a:ext cx="6552827" cy="1586866"/>
                </a:xfrm>
                <a:custGeom>
                  <a:avLst/>
                  <a:gdLst>
                    <a:gd name="connsiteX0" fmla="*/ 5948729 w 6552827"/>
                    <a:gd name="connsiteY0" fmla="*/ 1509588 h 1586866"/>
                    <a:gd name="connsiteX1" fmla="*/ 5948729 w 6552827"/>
                    <a:gd name="connsiteY1" fmla="*/ 1536155 h 1586866"/>
                    <a:gd name="connsiteX2" fmla="*/ 5975821 w 6552827"/>
                    <a:gd name="connsiteY2" fmla="*/ 1536155 h 1586866"/>
                    <a:gd name="connsiteX3" fmla="*/ 5975821 w 6552827"/>
                    <a:gd name="connsiteY3" fmla="*/ 1509588 h 1586866"/>
                    <a:gd name="connsiteX4" fmla="*/ 5371073 w 6552827"/>
                    <a:gd name="connsiteY4" fmla="*/ 1509588 h 1586866"/>
                    <a:gd name="connsiteX5" fmla="*/ 5371073 w 6552827"/>
                    <a:gd name="connsiteY5" fmla="*/ 1536155 h 1586866"/>
                    <a:gd name="connsiteX6" fmla="*/ 5398165 w 6552827"/>
                    <a:gd name="connsiteY6" fmla="*/ 1536155 h 1586866"/>
                    <a:gd name="connsiteX7" fmla="*/ 5398165 w 6552827"/>
                    <a:gd name="connsiteY7" fmla="*/ 1509588 h 1586866"/>
                    <a:gd name="connsiteX8" fmla="*/ 4793416 w 6552827"/>
                    <a:gd name="connsiteY8" fmla="*/ 1509588 h 1586866"/>
                    <a:gd name="connsiteX9" fmla="*/ 4793416 w 6552827"/>
                    <a:gd name="connsiteY9" fmla="*/ 1536155 h 1586866"/>
                    <a:gd name="connsiteX10" fmla="*/ 4820508 w 6552827"/>
                    <a:gd name="connsiteY10" fmla="*/ 1536155 h 1586866"/>
                    <a:gd name="connsiteX11" fmla="*/ 4820508 w 6552827"/>
                    <a:gd name="connsiteY11" fmla="*/ 1509588 h 1586866"/>
                    <a:gd name="connsiteX12" fmla="*/ 4215759 w 6552827"/>
                    <a:gd name="connsiteY12" fmla="*/ 1509588 h 1586866"/>
                    <a:gd name="connsiteX13" fmla="*/ 4215759 w 6552827"/>
                    <a:gd name="connsiteY13" fmla="*/ 1536155 h 1586866"/>
                    <a:gd name="connsiteX14" fmla="*/ 4242852 w 6552827"/>
                    <a:gd name="connsiteY14" fmla="*/ 1536155 h 1586866"/>
                    <a:gd name="connsiteX15" fmla="*/ 4242852 w 6552827"/>
                    <a:gd name="connsiteY15" fmla="*/ 1509588 h 1586866"/>
                    <a:gd name="connsiteX16" fmla="*/ 3638102 w 6552827"/>
                    <a:gd name="connsiteY16" fmla="*/ 1509588 h 1586866"/>
                    <a:gd name="connsiteX17" fmla="*/ 3638102 w 6552827"/>
                    <a:gd name="connsiteY17" fmla="*/ 1536155 h 1586866"/>
                    <a:gd name="connsiteX18" fmla="*/ 3665195 w 6552827"/>
                    <a:gd name="connsiteY18" fmla="*/ 1536155 h 1586866"/>
                    <a:gd name="connsiteX19" fmla="*/ 3665195 w 6552827"/>
                    <a:gd name="connsiteY19" fmla="*/ 1509588 h 1586866"/>
                    <a:gd name="connsiteX20" fmla="*/ 3060446 w 6552827"/>
                    <a:gd name="connsiteY20" fmla="*/ 1509588 h 1586866"/>
                    <a:gd name="connsiteX21" fmla="*/ 3060446 w 6552827"/>
                    <a:gd name="connsiteY21" fmla="*/ 1536155 h 1586866"/>
                    <a:gd name="connsiteX22" fmla="*/ 3087538 w 6552827"/>
                    <a:gd name="connsiteY22" fmla="*/ 1536155 h 1586866"/>
                    <a:gd name="connsiteX23" fmla="*/ 3087538 w 6552827"/>
                    <a:gd name="connsiteY23" fmla="*/ 1509588 h 1586866"/>
                    <a:gd name="connsiteX24" fmla="*/ 2482790 w 6552827"/>
                    <a:gd name="connsiteY24" fmla="*/ 1509588 h 1586866"/>
                    <a:gd name="connsiteX25" fmla="*/ 2482790 w 6552827"/>
                    <a:gd name="connsiteY25" fmla="*/ 1536155 h 1586866"/>
                    <a:gd name="connsiteX26" fmla="*/ 2509882 w 6552827"/>
                    <a:gd name="connsiteY26" fmla="*/ 1536155 h 1586866"/>
                    <a:gd name="connsiteX27" fmla="*/ 2509882 w 6552827"/>
                    <a:gd name="connsiteY27" fmla="*/ 1509588 h 1586866"/>
                    <a:gd name="connsiteX28" fmla="*/ 1905133 w 6552827"/>
                    <a:gd name="connsiteY28" fmla="*/ 1509588 h 1586866"/>
                    <a:gd name="connsiteX29" fmla="*/ 1905133 w 6552827"/>
                    <a:gd name="connsiteY29" fmla="*/ 1536155 h 1586866"/>
                    <a:gd name="connsiteX30" fmla="*/ 1932226 w 6552827"/>
                    <a:gd name="connsiteY30" fmla="*/ 1536155 h 1586866"/>
                    <a:gd name="connsiteX31" fmla="*/ 1932226 w 6552827"/>
                    <a:gd name="connsiteY31" fmla="*/ 1509588 h 1586866"/>
                    <a:gd name="connsiteX32" fmla="*/ 1327477 w 6552827"/>
                    <a:gd name="connsiteY32" fmla="*/ 1509588 h 1586866"/>
                    <a:gd name="connsiteX33" fmla="*/ 1327477 w 6552827"/>
                    <a:gd name="connsiteY33" fmla="*/ 1536155 h 1586866"/>
                    <a:gd name="connsiteX34" fmla="*/ 1354569 w 6552827"/>
                    <a:gd name="connsiteY34" fmla="*/ 1536155 h 1586866"/>
                    <a:gd name="connsiteX35" fmla="*/ 1354569 w 6552827"/>
                    <a:gd name="connsiteY35" fmla="*/ 1509588 h 1586866"/>
                    <a:gd name="connsiteX36" fmla="*/ 749821 w 6552827"/>
                    <a:gd name="connsiteY36" fmla="*/ 1509588 h 1586866"/>
                    <a:gd name="connsiteX37" fmla="*/ 749821 w 6552827"/>
                    <a:gd name="connsiteY37" fmla="*/ 1536155 h 1586866"/>
                    <a:gd name="connsiteX38" fmla="*/ 776913 w 6552827"/>
                    <a:gd name="connsiteY38" fmla="*/ 1536155 h 1586866"/>
                    <a:gd name="connsiteX39" fmla="*/ 776913 w 6552827"/>
                    <a:gd name="connsiteY39" fmla="*/ 1509588 h 1586866"/>
                    <a:gd name="connsiteX40" fmla="*/ 172164 w 6552827"/>
                    <a:gd name="connsiteY40" fmla="*/ 1509588 h 1586866"/>
                    <a:gd name="connsiteX41" fmla="*/ 172164 w 6552827"/>
                    <a:gd name="connsiteY41" fmla="*/ 1536155 h 1586866"/>
                    <a:gd name="connsiteX42" fmla="*/ 199256 w 6552827"/>
                    <a:gd name="connsiteY42" fmla="*/ 1536155 h 1586866"/>
                    <a:gd name="connsiteX43" fmla="*/ 199256 w 6552827"/>
                    <a:gd name="connsiteY43" fmla="*/ 1509588 h 1586866"/>
                    <a:gd name="connsiteX44" fmla="*/ 5888425 w 6552827"/>
                    <a:gd name="connsiteY44" fmla="*/ 1449843 h 1586866"/>
                    <a:gd name="connsiteX45" fmla="*/ 5888425 w 6552827"/>
                    <a:gd name="connsiteY45" fmla="*/ 1536155 h 1586866"/>
                    <a:gd name="connsiteX46" fmla="*/ 5915518 w 6552827"/>
                    <a:gd name="connsiteY46" fmla="*/ 1536155 h 1586866"/>
                    <a:gd name="connsiteX47" fmla="*/ 5915518 w 6552827"/>
                    <a:gd name="connsiteY47" fmla="*/ 1476411 h 1586866"/>
                    <a:gd name="connsiteX48" fmla="*/ 6008473 w 6552827"/>
                    <a:gd name="connsiteY48" fmla="*/ 1476411 h 1586866"/>
                    <a:gd name="connsiteX49" fmla="*/ 6008473 w 6552827"/>
                    <a:gd name="connsiteY49" fmla="*/ 1536155 h 1586866"/>
                    <a:gd name="connsiteX50" fmla="*/ 6147955 w 6552827"/>
                    <a:gd name="connsiteY50" fmla="*/ 1536155 h 1586866"/>
                    <a:gd name="connsiteX51" fmla="*/ 6147955 w 6552827"/>
                    <a:gd name="connsiteY51" fmla="*/ 1449843 h 1586866"/>
                    <a:gd name="connsiteX52" fmla="*/ 6062877 w 6552827"/>
                    <a:gd name="connsiteY52" fmla="*/ 1449843 h 1586866"/>
                    <a:gd name="connsiteX53" fmla="*/ 6062877 w 6552827"/>
                    <a:gd name="connsiteY53" fmla="*/ 1476411 h 1586866"/>
                    <a:gd name="connsiteX54" fmla="*/ 6120864 w 6552827"/>
                    <a:gd name="connsiteY54" fmla="*/ 1476411 h 1586866"/>
                    <a:gd name="connsiteX55" fmla="*/ 6120864 w 6552827"/>
                    <a:gd name="connsiteY55" fmla="*/ 1509588 h 1586866"/>
                    <a:gd name="connsiteX56" fmla="*/ 6035565 w 6552827"/>
                    <a:gd name="connsiteY56" fmla="*/ 1509588 h 1586866"/>
                    <a:gd name="connsiteX57" fmla="*/ 6035565 w 6552827"/>
                    <a:gd name="connsiteY57" fmla="*/ 1449843 h 1586866"/>
                    <a:gd name="connsiteX58" fmla="*/ 5888916 w 6552827"/>
                    <a:gd name="connsiteY58" fmla="*/ 1449843 h 1586866"/>
                    <a:gd name="connsiteX59" fmla="*/ 5310769 w 6552827"/>
                    <a:gd name="connsiteY59" fmla="*/ 1449843 h 1586866"/>
                    <a:gd name="connsiteX60" fmla="*/ 5310769 w 6552827"/>
                    <a:gd name="connsiteY60" fmla="*/ 1536155 h 1586866"/>
                    <a:gd name="connsiteX61" fmla="*/ 5337861 w 6552827"/>
                    <a:gd name="connsiteY61" fmla="*/ 1536155 h 1586866"/>
                    <a:gd name="connsiteX62" fmla="*/ 5337861 w 6552827"/>
                    <a:gd name="connsiteY62" fmla="*/ 1476411 h 1586866"/>
                    <a:gd name="connsiteX63" fmla="*/ 5430817 w 6552827"/>
                    <a:gd name="connsiteY63" fmla="*/ 1476411 h 1586866"/>
                    <a:gd name="connsiteX64" fmla="*/ 5430817 w 6552827"/>
                    <a:gd name="connsiteY64" fmla="*/ 1536155 h 1586866"/>
                    <a:gd name="connsiteX65" fmla="*/ 5570300 w 6552827"/>
                    <a:gd name="connsiteY65" fmla="*/ 1536155 h 1586866"/>
                    <a:gd name="connsiteX66" fmla="*/ 5570300 w 6552827"/>
                    <a:gd name="connsiteY66" fmla="*/ 1449843 h 1586866"/>
                    <a:gd name="connsiteX67" fmla="*/ 5485221 w 6552827"/>
                    <a:gd name="connsiteY67" fmla="*/ 1449843 h 1586866"/>
                    <a:gd name="connsiteX68" fmla="*/ 5485221 w 6552827"/>
                    <a:gd name="connsiteY68" fmla="*/ 1476411 h 1586866"/>
                    <a:gd name="connsiteX69" fmla="*/ 5543208 w 6552827"/>
                    <a:gd name="connsiteY69" fmla="*/ 1476411 h 1586866"/>
                    <a:gd name="connsiteX70" fmla="*/ 5543208 w 6552827"/>
                    <a:gd name="connsiteY70" fmla="*/ 1509588 h 1586866"/>
                    <a:gd name="connsiteX71" fmla="*/ 5457909 w 6552827"/>
                    <a:gd name="connsiteY71" fmla="*/ 1509588 h 1586866"/>
                    <a:gd name="connsiteX72" fmla="*/ 5457909 w 6552827"/>
                    <a:gd name="connsiteY72" fmla="*/ 1449843 h 1586866"/>
                    <a:gd name="connsiteX73" fmla="*/ 5311260 w 6552827"/>
                    <a:gd name="connsiteY73" fmla="*/ 1449843 h 1586866"/>
                    <a:gd name="connsiteX74" fmla="*/ 4733113 w 6552827"/>
                    <a:gd name="connsiteY74" fmla="*/ 1449843 h 1586866"/>
                    <a:gd name="connsiteX75" fmla="*/ 4733113 w 6552827"/>
                    <a:gd name="connsiteY75" fmla="*/ 1536155 h 1586866"/>
                    <a:gd name="connsiteX76" fmla="*/ 4760204 w 6552827"/>
                    <a:gd name="connsiteY76" fmla="*/ 1536155 h 1586866"/>
                    <a:gd name="connsiteX77" fmla="*/ 4760204 w 6552827"/>
                    <a:gd name="connsiteY77" fmla="*/ 1476411 h 1586866"/>
                    <a:gd name="connsiteX78" fmla="*/ 4853160 w 6552827"/>
                    <a:gd name="connsiteY78" fmla="*/ 1476411 h 1586866"/>
                    <a:gd name="connsiteX79" fmla="*/ 4853160 w 6552827"/>
                    <a:gd name="connsiteY79" fmla="*/ 1536155 h 1586866"/>
                    <a:gd name="connsiteX80" fmla="*/ 4992643 w 6552827"/>
                    <a:gd name="connsiteY80" fmla="*/ 1536155 h 1586866"/>
                    <a:gd name="connsiteX81" fmla="*/ 4992643 w 6552827"/>
                    <a:gd name="connsiteY81" fmla="*/ 1449843 h 1586866"/>
                    <a:gd name="connsiteX82" fmla="*/ 4907564 w 6552827"/>
                    <a:gd name="connsiteY82" fmla="*/ 1449843 h 1586866"/>
                    <a:gd name="connsiteX83" fmla="*/ 4907564 w 6552827"/>
                    <a:gd name="connsiteY83" fmla="*/ 1476411 h 1586866"/>
                    <a:gd name="connsiteX84" fmla="*/ 4965551 w 6552827"/>
                    <a:gd name="connsiteY84" fmla="*/ 1476411 h 1586866"/>
                    <a:gd name="connsiteX85" fmla="*/ 4965551 w 6552827"/>
                    <a:gd name="connsiteY85" fmla="*/ 1509588 h 1586866"/>
                    <a:gd name="connsiteX86" fmla="*/ 4880252 w 6552827"/>
                    <a:gd name="connsiteY86" fmla="*/ 1509588 h 1586866"/>
                    <a:gd name="connsiteX87" fmla="*/ 4880252 w 6552827"/>
                    <a:gd name="connsiteY87" fmla="*/ 1449843 h 1586866"/>
                    <a:gd name="connsiteX88" fmla="*/ 4733604 w 6552827"/>
                    <a:gd name="connsiteY88" fmla="*/ 1449843 h 1586866"/>
                    <a:gd name="connsiteX89" fmla="*/ 4155456 w 6552827"/>
                    <a:gd name="connsiteY89" fmla="*/ 1449843 h 1586866"/>
                    <a:gd name="connsiteX90" fmla="*/ 4155456 w 6552827"/>
                    <a:gd name="connsiteY90" fmla="*/ 1536155 h 1586866"/>
                    <a:gd name="connsiteX91" fmla="*/ 4182548 w 6552827"/>
                    <a:gd name="connsiteY91" fmla="*/ 1536155 h 1586866"/>
                    <a:gd name="connsiteX92" fmla="*/ 4182548 w 6552827"/>
                    <a:gd name="connsiteY92" fmla="*/ 1476411 h 1586866"/>
                    <a:gd name="connsiteX93" fmla="*/ 4275504 w 6552827"/>
                    <a:gd name="connsiteY93" fmla="*/ 1476411 h 1586866"/>
                    <a:gd name="connsiteX94" fmla="*/ 4275504 w 6552827"/>
                    <a:gd name="connsiteY94" fmla="*/ 1536155 h 1586866"/>
                    <a:gd name="connsiteX95" fmla="*/ 4414987 w 6552827"/>
                    <a:gd name="connsiteY95" fmla="*/ 1536155 h 1586866"/>
                    <a:gd name="connsiteX96" fmla="*/ 4414987 w 6552827"/>
                    <a:gd name="connsiteY96" fmla="*/ 1449843 h 1586866"/>
                    <a:gd name="connsiteX97" fmla="*/ 4329908 w 6552827"/>
                    <a:gd name="connsiteY97" fmla="*/ 1449843 h 1586866"/>
                    <a:gd name="connsiteX98" fmla="*/ 4329908 w 6552827"/>
                    <a:gd name="connsiteY98" fmla="*/ 1476411 h 1586866"/>
                    <a:gd name="connsiteX99" fmla="*/ 4387894 w 6552827"/>
                    <a:gd name="connsiteY99" fmla="*/ 1476411 h 1586866"/>
                    <a:gd name="connsiteX100" fmla="*/ 4387894 w 6552827"/>
                    <a:gd name="connsiteY100" fmla="*/ 1509588 h 1586866"/>
                    <a:gd name="connsiteX101" fmla="*/ 4302595 w 6552827"/>
                    <a:gd name="connsiteY101" fmla="*/ 1509588 h 1586866"/>
                    <a:gd name="connsiteX102" fmla="*/ 4302595 w 6552827"/>
                    <a:gd name="connsiteY102" fmla="*/ 1449843 h 1586866"/>
                    <a:gd name="connsiteX103" fmla="*/ 4155947 w 6552827"/>
                    <a:gd name="connsiteY103" fmla="*/ 1449843 h 1586866"/>
                    <a:gd name="connsiteX104" fmla="*/ 3577799 w 6552827"/>
                    <a:gd name="connsiteY104" fmla="*/ 1449843 h 1586866"/>
                    <a:gd name="connsiteX105" fmla="*/ 3577799 w 6552827"/>
                    <a:gd name="connsiteY105" fmla="*/ 1536155 h 1586866"/>
                    <a:gd name="connsiteX106" fmla="*/ 3604891 w 6552827"/>
                    <a:gd name="connsiteY106" fmla="*/ 1536155 h 1586866"/>
                    <a:gd name="connsiteX107" fmla="*/ 3604891 w 6552827"/>
                    <a:gd name="connsiteY107" fmla="*/ 1476411 h 1586866"/>
                    <a:gd name="connsiteX108" fmla="*/ 3697847 w 6552827"/>
                    <a:gd name="connsiteY108" fmla="*/ 1476411 h 1586866"/>
                    <a:gd name="connsiteX109" fmla="*/ 3697847 w 6552827"/>
                    <a:gd name="connsiteY109" fmla="*/ 1536155 h 1586866"/>
                    <a:gd name="connsiteX110" fmla="*/ 3837330 w 6552827"/>
                    <a:gd name="connsiteY110" fmla="*/ 1536155 h 1586866"/>
                    <a:gd name="connsiteX111" fmla="*/ 3837330 w 6552827"/>
                    <a:gd name="connsiteY111" fmla="*/ 1449843 h 1586866"/>
                    <a:gd name="connsiteX112" fmla="*/ 3752251 w 6552827"/>
                    <a:gd name="connsiteY112" fmla="*/ 1449843 h 1586866"/>
                    <a:gd name="connsiteX113" fmla="*/ 3752251 w 6552827"/>
                    <a:gd name="connsiteY113" fmla="*/ 1476411 h 1586866"/>
                    <a:gd name="connsiteX114" fmla="*/ 3810238 w 6552827"/>
                    <a:gd name="connsiteY114" fmla="*/ 1476411 h 1586866"/>
                    <a:gd name="connsiteX115" fmla="*/ 3810238 w 6552827"/>
                    <a:gd name="connsiteY115" fmla="*/ 1509588 h 1586866"/>
                    <a:gd name="connsiteX116" fmla="*/ 3724939 w 6552827"/>
                    <a:gd name="connsiteY116" fmla="*/ 1509588 h 1586866"/>
                    <a:gd name="connsiteX117" fmla="*/ 3724939 w 6552827"/>
                    <a:gd name="connsiteY117" fmla="*/ 1449843 h 1586866"/>
                    <a:gd name="connsiteX118" fmla="*/ 3578290 w 6552827"/>
                    <a:gd name="connsiteY118" fmla="*/ 1449843 h 1586866"/>
                    <a:gd name="connsiteX119" fmla="*/ 3000143 w 6552827"/>
                    <a:gd name="connsiteY119" fmla="*/ 1449843 h 1586866"/>
                    <a:gd name="connsiteX120" fmla="*/ 3000143 w 6552827"/>
                    <a:gd name="connsiteY120" fmla="*/ 1536155 h 1586866"/>
                    <a:gd name="connsiteX121" fmla="*/ 3027234 w 6552827"/>
                    <a:gd name="connsiteY121" fmla="*/ 1536155 h 1586866"/>
                    <a:gd name="connsiteX122" fmla="*/ 3027234 w 6552827"/>
                    <a:gd name="connsiteY122" fmla="*/ 1476411 h 1586866"/>
                    <a:gd name="connsiteX123" fmla="*/ 3120190 w 6552827"/>
                    <a:gd name="connsiteY123" fmla="*/ 1476411 h 1586866"/>
                    <a:gd name="connsiteX124" fmla="*/ 3120190 w 6552827"/>
                    <a:gd name="connsiteY124" fmla="*/ 1536155 h 1586866"/>
                    <a:gd name="connsiteX125" fmla="*/ 3259673 w 6552827"/>
                    <a:gd name="connsiteY125" fmla="*/ 1536155 h 1586866"/>
                    <a:gd name="connsiteX126" fmla="*/ 3259673 w 6552827"/>
                    <a:gd name="connsiteY126" fmla="*/ 1449843 h 1586866"/>
                    <a:gd name="connsiteX127" fmla="*/ 3174594 w 6552827"/>
                    <a:gd name="connsiteY127" fmla="*/ 1449843 h 1586866"/>
                    <a:gd name="connsiteX128" fmla="*/ 3174594 w 6552827"/>
                    <a:gd name="connsiteY128" fmla="*/ 1476411 h 1586866"/>
                    <a:gd name="connsiteX129" fmla="*/ 3232581 w 6552827"/>
                    <a:gd name="connsiteY129" fmla="*/ 1476411 h 1586866"/>
                    <a:gd name="connsiteX130" fmla="*/ 3232581 w 6552827"/>
                    <a:gd name="connsiteY130" fmla="*/ 1509588 h 1586866"/>
                    <a:gd name="connsiteX131" fmla="*/ 3147282 w 6552827"/>
                    <a:gd name="connsiteY131" fmla="*/ 1509588 h 1586866"/>
                    <a:gd name="connsiteX132" fmla="*/ 3147282 w 6552827"/>
                    <a:gd name="connsiteY132" fmla="*/ 1449843 h 1586866"/>
                    <a:gd name="connsiteX133" fmla="*/ 3000634 w 6552827"/>
                    <a:gd name="connsiteY133" fmla="*/ 1449843 h 1586866"/>
                    <a:gd name="connsiteX134" fmla="*/ 2422487 w 6552827"/>
                    <a:gd name="connsiteY134" fmla="*/ 1449843 h 1586866"/>
                    <a:gd name="connsiteX135" fmla="*/ 2422487 w 6552827"/>
                    <a:gd name="connsiteY135" fmla="*/ 1536155 h 1586866"/>
                    <a:gd name="connsiteX136" fmla="*/ 2449579 w 6552827"/>
                    <a:gd name="connsiteY136" fmla="*/ 1536155 h 1586866"/>
                    <a:gd name="connsiteX137" fmla="*/ 2449579 w 6552827"/>
                    <a:gd name="connsiteY137" fmla="*/ 1476411 h 1586866"/>
                    <a:gd name="connsiteX138" fmla="*/ 2542534 w 6552827"/>
                    <a:gd name="connsiteY138" fmla="*/ 1476411 h 1586866"/>
                    <a:gd name="connsiteX139" fmla="*/ 2542534 w 6552827"/>
                    <a:gd name="connsiteY139" fmla="*/ 1536155 h 1586866"/>
                    <a:gd name="connsiteX140" fmla="*/ 2682017 w 6552827"/>
                    <a:gd name="connsiteY140" fmla="*/ 1536155 h 1586866"/>
                    <a:gd name="connsiteX141" fmla="*/ 2682017 w 6552827"/>
                    <a:gd name="connsiteY141" fmla="*/ 1449843 h 1586866"/>
                    <a:gd name="connsiteX142" fmla="*/ 2596938 w 6552827"/>
                    <a:gd name="connsiteY142" fmla="*/ 1449843 h 1586866"/>
                    <a:gd name="connsiteX143" fmla="*/ 2596938 w 6552827"/>
                    <a:gd name="connsiteY143" fmla="*/ 1476411 h 1586866"/>
                    <a:gd name="connsiteX144" fmla="*/ 2654925 w 6552827"/>
                    <a:gd name="connsiteY144" fmla="*/ 1476411 h 1586866"/>
                    <a:gd name="connsiteX145" fmla="*/ 2654925 w 6552827"/>
                    <a:gd name="connsiteY145" fmla="*/ 1509588 h 1586866"/>
                    <a:gd name="connsiteX146" fmla="*/ 2569626 w 6552827"/>
                    <a:gd name="connsiteY146" fmla="*/ 1509588 h 1586866"/>
                    <a:gd name="connsiteX147" fmla="*/ 2569626 w 6552827"/>
                    <a:gd name="connsiteY147" fmla="*/ 1449843 h 1586866"/>
                    <a:gd name="connsiteX148" fmla="*/ 2422977 w 6552827"/>
                    <a:gd name="connsiteY148" fmla="*/ 1449843 h 1586866"/>
                    <a:gd name="connsiteX149" fmla="*/ 1844830 w 6552827"/>
                    <a:gd name="connsiteY149" fmla="*/ 1449843 h 1586866"/>
                    <a:gd name="connsiteX150" fmla="*/ 1844830 w 6552827"/>
                    <a:gd name="connsiteY150" fmla="*/ 1536155 h 1586866"/>
                    <a:gd name="connsiteX151" fmla="*/ 1871922 w 6552827"/>
                    <a:gd name="connsiteY151" fmla="*/ 1536155 h 1586866"/>
                    <a:gd name="connsiteX152" fmla="*/ 1871922 w 6552827"/>
                    <a:gd name="connsiteY152" fmla="*/ 1476411 h 1586866"/>
                    <a:gd name="connsiteX153" fmla="*/ 1964878 w 6552827"/>
                    <a:gd name="connsiteY153" fmla="*/ 1476411 h 1586866"/>
                    <a:gd name="connsiteX154" fmla="*/ 1964878 w 6552827"/>
                    <a:gd name="connsiteY154" fmla="*/ 1536155 h 1586866"/>
                    <a:gd name="connsiteX155" fmla="*/ 2104362 w 6552827"/>
                    <a:gd name="connsiteY155" fmla="*/ 1536155 h 1586866"/>
                    <a:gd name="connsiteX156" fmla="*/ 2104362 w 6552827"/>
                    <a:gd name="connsiteY156" fmla="*/ 1449843 h 1586866"/>
                    <a:gd name="connsiteX157" fmla="*/ 2019282 w 6552827"/>
                    <a:gd name="connsiteY157" fmla="*/ 1449843 h 1586866"/>
                    <a:gd name="connsiteX158" fmla="*/ 2019282 w 6552827"/>
                    <a:gd name="connsiteY158" fmla="*/ 1476411 h 1586866"/>
                    <a:gd name="connsiteX159" fmla="*/ 2077269 w 6552827"/>
                    <a:gd name="connsiteY159" fmla="*/ 1476411 h 1586866"/>
                    <a:gd name="connsiteX160" fmla="*/ 2077269 w 6552827"/>
                    <a:gd name="connsiteY160" fmla="*/ 1509588 h 1586866"/>
                    <a:gd name="connsiteX161" fmla="*/ 1991970 w 6552827"/>
                    <a:gd name="connsiteY161" fmla="*/ 1509588 h 1586866"/>
                    <a:gd name="connsiteX162" fmla="*/ 1991970 w 6552827"/>
                    <a:gd name="connsiteY162" fmla="*/ 1449843 h 1586866"/>
                    <a:gd name="connsiteX163" fmla="*/ 1845320 w 6552827"/>
                    <a:gd name="connsiteY163" fmla="*/ 1449843 h 1586866"/>
                    <a:gd name="connsiteX164" fmla="*/ 1267173 w 6552827"/>
                    <a:gd name="connsiteY164" fmla="*/ 1449843 h 1586866"/>
                    <a:gd name="connsiteX165" fmla="*/ 1267173 w 6552827"/>
                    <a:gd name="connsiteY165" fmla="*/ 1536155 h 1586866"/>
                    <a:gd name="connsiteX166" fmla="*/ 1294266 w 6552827"/>
                    <a:gd name="connsiteY166" fmla="*/ 1536155 h 1586866"/>
                    <a:gd name="connsiteX167" fmla="*/ 1294266 w 6552827"/>
                    <a:gd name="connsiteY167" fmla="*/ 1476411 h 1586866"/>
                    <a:gd name="connsiteX168" fmla="*/ 1387221 w 6552827"/>
                    <a:gd name="connsiteY168" fmla="*/ 1476411 h 1586866"/>
                    <a:gd name="connsiteX169" fmla="*/ 1387221 w 6552827"/>
                    <a:gd name="connsiteY169" fmla="*/ 1536155 h 1586866"/>
                    <a:gd name="connsiteX170" fmla="*/ 1526705 w 6552827"/>
                    <a:gd name="connsiteY170" fmla="*/ 1536155 h 1586866"/>
                    <a:gd name="connsiteX171" fmla="*/ 1526705 w 6552827"/>
                    <a:gd name="connsiteY171" fmla="*/ 1449843 h 1586866"/>
                    <a:gd name="connsiteX172" fmla="*/ 1441625 w 6552827"/>
                    <a:gd name="connsiteY172" fmla="*/ 1449843 h 1586866"/>
                    <a:gd name="connsiteX173" fmla="*/ 1441625 w 6552827"/>
                    <a:gd name="connsiteY173" fmla="*/ 1476411 h 1586866"/>
                    <a:gd name="connsiteX174" fmla="*/ 1499613 w 6552827"/>
                    <a:gd name="connsiteY174" fmla="*/ 1476411 h 1586866"/>
                    <a:gd name="connsiteX175" fmla="*/ 1499613 w 6552827"/>
                    <a:gd name="connsiteY175" fmla="*/ 1509588 h 1586866"/>
                    <a:gd name="connsiteX176" fmla="*/ 1414314 w 6552827"/>
                    <a:gd name="connsiteY176" fmla="*/ 1509588 h 1586866"/>
                    <a:gd name="connsiteX177" fmla="*/ 1414314 w 6552827"/>
                    <a:gd name="connsiteY177" fmla="*/ 1449843 h 1586866"/>
                    <a:gd name="connsiteX178" fmla="*/ 1267665 w 6552827"/>
                    <a:gd name="connsiteY178" fmla="*/ 1449843 h 1586866"/>
                    <a:gd name="connsiteX179" fmla="*/ 689517 w 6552827"/>
                    <a:gd name="connsiteY179" fmla="*/ 1449843 h 1586866"/>
                    <a:gd name="connsiteX180" fmla="*/ 689517 w 6552827"/>
                    <a:gd name="connsiteY180" fmla="*/ 1536155 h 1586866"/>
                    <a:gd name="connsiteX181" fmla="*/ 716609 w 6552827"/>
                    <a:gd name="connsiteY181" fmla="*/ 1536155 h 1586866"/>
                    <a:gd name="connsiteX182" fmla="*/ 716609 w 6552827"/>
                    <a:gd name="connsiteY182" fmla="*/ 1476411 h 1586866"/>
                    <a:gd name="connsiteX183" fmla="*/ 809565 w 6552827"/>
                    <a:gd name="connsiteY183" fmla="*/ 1476411 h 1586866"/>
                    <a:gd name="connsiteX184" fmla="*/ 809565 w 6552827"/>
                    <a:gd name="connsiteY184" fmla="*/ 1536155 h 1586866"/>
                    <a:gd name="connsiteX185" fmla="*/ 949048 w 6552827"/>
                    <a:gd name="connsiteY185" fmla="*/ 1536155 h 1586866"/>
                    <a:gd name="connsiteX186" fmla="*/ 949048 w 6552827"/>
                    <a:gd name="connsiteY186" fmla="*/ 1449843 h 1586866"/>
                    <a:gd name="connsiteX187" fmla="*/ 863969 w 6552827"/>
                    <a:gd name="connsiteY187" fmla="*/ 1449843 h 1586866"/>
                    <a:gd name="connsiteX188" fmla="*/ 863969 w 6552827"/>
                    <a:gd name="connsiteY188" fmla="*/ 1476411 h 1586866"/>
                    <a:gd name="connsiteX189" fmla="*/ 921957 w 6552827"/>
                    <a:gd name="connsiteY189" fmla="*/ 1476411 h 1586866"/>
                    <a:gd name="connsiteX190" fmla="*/ 921957 w 6552827"/>
                    <a:gd name="connsiteY190" fmla="*/ 1509588 h 1586866"/>
                    <a:gd name="connsiteX191" fmla="*/ 836657 w 6552827"/>
                    <a:gd name="connsiteY191" fmla="*/ 1509588 h 1586866"/>
                    <a:gd name="connsiteX192" fmla="*/ 836657 w 6552827"/>
                    <a:gd name="connsiteY192" fmla="*/ 1449843 h 1586866"/>
                    <a:gd name="connsiteX193" fmla="*/ 690008 w 6552827"/>
                    <a:gd name="connsiteY193" fmla="*/ 1449843 h 1586866"/>
                    <a:gd name="connsiteX194" fmla="*/ 111860 w 6552827"/>
                    <a:gd name="connsiteY194" fmla="*/ 1449843 h 1586866"/>
                    <a:gd name="connsiteX195" fmla="*/ 111860 w 6552827"/>
                    <a:gd name="connsiteY195" fmla="*/ 1536155 h 1586866"/>
                    <a:gd name="connsiteX196" fmla="*/ 138953 w 6552827"/>
                    <a:gd name="connsiteY196" fmla="*/ 1536155 h 1586866"/>
                    <a:gd name="connsiteX197" fmla="*/ 138953 w 6552827"/>
                    <a:gd name="connsiteY197" fmla="*/ 1476411 h 1586866"/>
                    <a:gd name="connsiteX198" fmla="*/ 231908 w 6552827"/>
                    <a:gd name="connsiteY198" fmla="*/ 1476411 h 1586866"/>
                    <a:gd name="connsiteX199" fmla="*/ 231908 w 6552827"/>
                    <a:gd name="connsiteY199" fmla="*/ 1536155 h 1586866"/>
                    <a:gd name="connsiteX200" fmla="*/ 371391 w 6552827"/>
                    <a:gd name="connsiteY200" fmla="*/ 1536155 h 1586866"/>
                    <a:gd name="connsiteX201" fmla="*/ 371391 w 6552827"/>
                    <a:gd name="connsiteY201" fmla="*/ 1449843 h 1586866"/>
                    <a:gd name="connsiteX202" fmla="*/ 286312 w 6552827"/>
                    <a:gd name="connsiteY202" fmla="*/ 1449843 h 1586866"/>
                    <a:gd name="connsiteX203" fmla="*/ 286312 w 6552827"/>
                    <a:gd name="connsiteY203" fmla="*/ 1476411 h 1586866"/>
                    <a:gd name="connsiteX204" fmla="*/ 344299 w 6552827"/>
                    <a:gd name="connsiteY204" fmla="*/ 1476411 h 1586866"/>
                    <a:gd name="connsiteX205" fmla="*/ 344299 w 6552827"/>
                    <a:gd name="connsiteY205" fmla="*/ 1509588 h 1586866"/>
                    <a:gd name="connsiteX206" fmla="*/ 259000 w 6552827"/>
                    <a:gd name="connsiteY206" fmla="*/ 1509588 h 1586866"/>
                    <a:gd name="connsiteX207" fmla="*/ 259000 w 6552827"/>
                    <a:gd name="connsiteY207" fmla="*/ 1449843 h 1586866"/>
                    <a:gd name="connsiteX208" fmla="*/ 112351 w 6552827"/>
                    <a:gd name="connsiteY208" fmla="*/ 1449843 h 1586866"/>
                    <a:gd name="connsiteX209" fmla="*/ 6297899 w 6552827"/>
                    <a:gd name="connsiteY209" fmla="*/ 1392295 h 1586866"/>
                    <a:gd name="connsiteX210" fmla="*/ 6297899 w 6552827"/>
                    <a:gd name="connsiteY210" fmla="*/ 1449843 h 1586866"/>
                    <a:gd name="connsiteX211" fmla="*/ 6180608 w 6552827"/>
                    <a:gd name="connsiteY211" fmla="*/ 1449843 h 1586866"/>
                    <a:gd name="connsiteX212" fmla="*/ 6180608 w 6552827"/>
                    <a:gd name="connsiteY212" fmla="*/ 1536155 h 1586866"/>
                    <a:gd name="connsiteX213" fmla="*/ 6267513 w 6552827"/>
                    <a:gd name="connsiteY213" fmla="*/ 1536155 h 1586866"/>
                    <a:gd name="connsiteX214" fmla="*/ 6267513 w 6552827"/>
                    <a:gd name="connsiteY214" fmla="*/ 1509588 h 1586866"/>
                    <a:gd name="connsiteX215" fmla="*/ 6207701 w 6552827"/>
                    <a:gd name="connsiteY215" fmla="*/ 1509588 h 1586866"/>
                    <a:gd name="connsiteX216" fmla="*/ 6207701 w 6552827"/>
                    <a:gd name="connsiteY216" fmla="*/ 1476411 h 1586866"/>
                    <a:gd name="connsiteX217" fmla="*/ 6297899 w 6552827"/>
                    <a:gd name="connsiteY217" fmla="*/ 1476411 h 1586866"/>
                    <a:gd name="connsiteX218" fmla="*/ 6297899 w 6552827"/>
                    <a:gd name="connsiteY218" fmla="*/ 1536155 h 1586866"/>
                    <a:gd name="connsiteX219" fmla="*/ 6440966 w 6552827"/>
                    <a:gd name="connsiteY219" fmla="*/ 1536155 h 1586866"/>
                    <a:gd name="connsiteX220" fmla="*/ 6440966 w 6552827"/>
                    <a:gd name="connsiteY220" fmla="*/ 1392295 h 1586866"/>
                    <a:gd name="connsiteX221" fmla="*/ 6413873 w 6552827"/>
                    <a:gd name="connsiteY221" fmla="*/ 1392295 h 1586866"/>
                    <a:gd name="connsiteX222" fmla="*/ 6413873 w 6552827"/>
                    <a:gd name="connsiteY222" fmla="*/ 1509588 h 1586866"/>
                    <a:gd name="connsiteX223" fmla="*/ 6382540 w 6552827"/>
                    <a:gd name="connsiteY223" fmla="*/ 1509588 h 1586866"/>
                    <a:gd name="connsiteX224" fmla="*/ 6382540 w 6552827"/>
                    <a:gd name="connsiteY224" fmla="*/ 1392295 h 1586866"/>
                    <a:gd name="connsiteX225" fmla="*/ 6355447 w 6552827"/>
                    <a:gd name="connsiteY225" fmla="*/ 1392295 h 1586866"/>
                    <a:gd name="connsiteX226" fmla="*/ 6355447 w 6552827"/>
                    <a:gd name="connsiteY226" fmla="*/ 1509588 h 1586866"/>
                    <a:gd name="connsiteX227" fmla="*/ 6324992 w 6552827"/>
                    <a:gd name="connsiteY227" fmla="*/ 1509588 h 1586866"/>
                    <a:gd name="connsiteX228" fmla="*/ 6324992 w 6552827"/>
                    <a:gd name="connsiteY228" fmla="*/ 1392295 h 1586866"/>
                    <a:gd name="connsiteX229" fmla="*/ 5888916 w 6552827"/>
                    <a:gd name="connsiteY229" fmla="*/ 1392295 h 1586866"/>
                    <a:gd name="connsiteX230" fmla="*/ 5888916 w 6552827"/>
                    <a:gd name="connsiteY230" fmla="*/ 1418864 h 1586866"/>
                    <a:gd name="connsiteX231" fmla="*/ 6267513 w 6552827"/>
                    <a:gd name="connsiteY231" fmla="*/ 1418864 h 1586866"/>
                    <a:gd name="connsiteX232" fmla="*/ 6267513 w 6552827"/>
                    <a:gd name="connsiteY232" fmla="*/ 1392295 h 1586866"/>
                    <a:gd name="connsiteX233" fmla="*/ 5720244 w 6552827"/>
                    <a:gd name="connsiteY233" fmla="*/ 1392295 h 1586866"/>
                    <a:gd name="connsiteX234" fmla="*/ 5720244 w 6552827"/>
                    <a:gd name="connsiteY234" fmla="*/ 1449843 h 1586866"/>
                    <a:gd name="connsiteX235" fmla="*/ 5602952 w 6552827"/>
                    <a:gd name="connsiteY235" fmla="*/ 1449843 h 1586866"/>
                    <a:gd name="connsiteX236" fmla="*/ 5602952 w 6552827"/>
                    <a:gd name="connsiteY236" fmla="*/ 1536155 h 1586866"/>
                    <a:gd name="connsiteX237" fmla="*/ 5689857 w 6552827"/>
                    <a:gd name="connsiteY237" fmla="*/ 1536155 h 1586866"/>
                    <a:gd name="connsiteX238" fmla="*/ 5689857 w 6552827"/>
                    <a:gd name="connsiteY238" fmla="*/ 1509588 h 1586866"/>
                    <a:gd name="connsiteX239" fmla="*/ 5630044 w 6552827"/>
                    <a:gd name="connsiteY239" fmla="*/ 1509588 h 1586866"/>
                    <a:gd name="connsiteX240" fmla="*/ 5630044 w 6552827"/>
                    <a:gd name="connsiteY240" fmla="*/ 1476411 h 1586866"/>
                    <a:gd name="connsiteX241" fmla="*/ 5720244 w 6552827"/>
                    <a:gd name="connsiteY241" fmla="*/ 1476411 h 1586866"/>
                    <a:gd name="connsiteX242" fmla="*/ 5720244 w 6552827"/>
                    <a:gd name="connsiteY242" fmla="*/ 1536155 h 1586866"/>
                    <a:gd name="connsiteX243" fmla="*/ 5863310 w 6552827"/>
                    <a:gd name="connsiteY243" fmla="*/ 1536155 h 1586866"/>
                    <a:gd name="connsiteX244" fmla="*/ 5863310 w 6552827"/>
                    <a:gd name="connsiteY244" fmla="*/ 1392295 h 1586866"/>
                    <a:gd name="connsiteX245" fmla="*/ 5836218 w 6552827"/>
                    <a:gd name="connsiteY245" fmla="*/ 1392295 h 1586866"/>
                    <a:gd name="connsiteX246" fmla="*/ 5836218 w 6552827"/>
                    <a:gd name="connsiteY246" fmla="*/ 1509588 h 1586866"/>
                    <a:gd name="connsiteX247" fmla="*/ 5804884 w 6552827"/>
                    <a:gd name="connsiteY247" fmla="*/ 1509588 h 1586866"/>
                    <a:gd name="connsiteX248" fmla="*/ 5804884 w 6552827"/>
                    <a:gd name="connsiteY248" fmla="*/ 1392295 h 1586866"/>
                    <a:gd name="connsiteX249" fmla="*/ 5777792 w 6552827"/>
                    <a:gd name="connsiteY249" fmla="*/ 1392295 h 1586866"/>
                    <a:gd name="connsiteX250" fmla="*/ 5777792 w 6552827"/>
                    <a:gd name="connsiteY250" fmla="*/ 1509588 h 1586866"/>
                    <a:gd name="connsiteX251" fmla="*/ 5747336 w 6552827"/>
                    <a:gd name="connsiteY251" fmla="*/ 1509588 h 1586866"/>
                    <a:gd name="connsiteX252" fmla="*/ 5747336 w 6552827"/>
                    <a:gd name="connsiteY252" fmla="*/ 1392295 h 1586866"/>
                    <a:gd name="connsiteX253" fmla="*/ 5311260 w 6552827"/>
                    <a:gd name="connsiteY253" fmla="*/ 1392295 h 1586866"/>
                    <a:gd name="connsiteX254" fmla="*/ 5311260 w 6552827"/>
                    <a:gd name="connsiteY254" fmla="*/ 1418864 h 1586866"/>
                    <a:gd name="connsiteX255" fmla="*/ 5689857 w 6552827"/>
                    <a:gd name="connsiteY255" fmla="*/ 1418864 h 1586866"/>
                    <a:gd name="connsiteX256" fmla="*/ 5689857 w 6552827"/>
                    <a:gd name="connsiteY256" fmla="*/ 1392295 h 1586866"/>
                    <a:gd name="connsiteX257" fmla="*/ 5142587 w 6552827"/>
                    <a:gd name="connsiteY257" fmla="*/ 1392295 h 1586866"/>
                    <a:gd name="connsiteX258" fmla="*/ 5142587 w 6552827"/>
                    <a:gd name="connsiteY258" fmla="*/ 1449843 h 1586866"/>
                    <a:gd name="connsiteX259" fmla="*/ 5025296 w 6552827"/>
                    <a:gd name="connsiteY259" fmla="*/ 1449843 h 1586866"/>
                    <a:gd name="connsiteX260" fmla="*/ 5025296 w 6552827"/>
                    <a:gd name="connsiteY260" fmla="*/ 1536155 h 1586866"/>
                    <a:gd name="connsiteX261" fmla="*/ 5112200 w 6552827"/>
                    <a:gd name="connsiteY261" fmla="*/ 1536155 h 1586866"/>
                    <a:gd name="connsiteX262" fmla="*/ 5112200 w 6552827"/>
                    <a:gd name="connsiteY262" fmla="*/ 1509588 h 1586866"/>
                    <a:gd name="connsiteX263" fmla="*/ 5052387 w 6552827"/>
                    <a:gd name="connsiteY263" fmla="*/ 1509588 h 1586866"/>
                    <a:gd name="connsiteX264" fmla="*/ 5052387 w 6552827"/>
                    <a:gd name="connsiteY264" fmla="*/ 1476411 h 1586866"/>
                    <a:gd name="connsiteX265" fmla="*/ 5142587 w 6552827"/>
                    <a:gd name="connsiteY265" fmla="*/ 1476411 h 1586866"/>
                    <a:gd name="connsiteX266" fmla="*/ 5142587 w 6552827"/>
                    <a:gd name="connsiteY266" fmla="*/ 1536155 h 1586866"/>
                    <a:gd name="connsiteX267" fmla="*/ 5285654 w 6552827"/>
                    <a:gd name="connsiteY267" fmla="*/ 1536155 h 1586866"/>
                    <a:gd name="connsiteX268" fmla="*/ 5285654 w 6552827"/>
                    <a:gd name="connsiteY268" fmla="*/ 1392295 h 1586866"/>
                    <a:gd name="connsiteX269" fmla="*/ 5258561 w 6552827"/>
                    <a:gd name="connsiteY269" fmla="*/ 1392295 h 1586866"/>
                    <a:gd name="connsiteX270" fmla="*/ 5258561 w 6552827"/>
                    <a:gd name="connsiteY270" fmla="*/ 1509588 h 1586866"/>
                    <a:gd name="connsiteX271" fmla="*/ 5227228 w 6552827"/>
                    <a:gd name="connsiteY271" fmla="*/ 1509588 h 1586866"/>
                    <a:gd name="connsiteX272" fmla="*/ 5227228 w 6552827"/>
                    <a:gd name="connsiteY272" fmla="*/ 1392295 h 1586866"/>
                    <a:gd name="connsiteX273" fmla="*/ 5200135 w 6552827"/>
                    <a:gd name="connsiteY273" fmla="*/ 1392295 h 1586866"/>
                    <a:gd name="connsiteX274" fmla="*/ 5200135 w 6552827"/>
                    <a:gd name="connsiteY274" fmla="*/ 1509588 h 1586866"/>
                    <a:gd name="connsiteX275" fmla="*/ 5169680 w 6552827"/>
                    <a:gd name="connsiteY275" fmla="*/ 1509588 h 1586866"/>
                    <a:gd name="connsiteX276" fmla="*/ 5169680 w 6552827"/>
                    <a:gd name="connsiteY276" fmla="*/ 1392295 h 1586866"/>
                    <a:gd name="connsiteX277" fmla="*/ 4733604 w 6552827"/>
                    <a:gd name="connsiteY277" fmla="*/ 1392295 h 1586866"/>
                    <a:gd name="connsiteX278" fmla="*/ 4733604 w 6552827"/>
                    <a:gd name="connsiteY278" fmla="*/ 1418864 h 1586866"/>
                    <a:gd name="connsiteX279" fmla="*/ 5112200 w 6552827"/>
                    <a:gd name="connsiteY279" fmla="*/ 1418864 h 1586866"/>
                    <a:gd name="connsiteX280" fmla="*/ 5112200 w 6552827"/>
                    <a:gd name="connsiteY280" fmla="*/ 1392295 h 1586866"/>
                    <a:gd name="connsiteX281" fmla="*/ 4564931 w 6552827"/>
                    <a:gd name="connsiteY281" fmla="*/ 1392295 h 1586866"/>
                    <a:gd name="connsiteX282" fmla="*/ 4564931 w 6552827"/>
                    <a:gd name="connsiteY282" fmla="*/ 1449843 h 1586866"/>
                    <a:gd name="connsiteX283" fmla="*/ 4447639 w 6552827"/>
                    <a:gd name="connsiteY283" fmla="*/ 1449843 h 1586866"/>
                    <a:gd name="connsiteX284" fmla="*/ 4447639 w 6552827"/>
                    <a:gd name="connsiteY284" fmla="*/ 1536155 h 1586866"/>
                    <a:gd name="connsiteX285" fmla="*/ 4534544 w 6552827"/>
                    <a:gd name="connsiteY285" fmla="*/ 1536155 h 1586866"/>
                    <a:gd name="connsiteX286" fmla="*/ 4534544 w 6552827"/>
                    <a:gd name="connsiteY286" fmla="*/ 1509588 h 1586866"/>
                    <a:gd name="connsiteX287" fmla="*/ 4474731 w 6552827"/>
                    <a:gd name="connsiteY287" fmla="*/ 1509588 h 1586866"/>
                    <a:gd name="connsiteX288" fmla="*/ 4474731 w 6552827"/>
                    <a:gd name="connsiteY288" fmla="*/ 1476411 h 1586866"/>
                    <a:gd name="connsiteX289" fmla="*/ 4564931 w 6552827"/>
                    <a:gd name="connsiteY289" fmla="*/ 1476411 h 1586866"/>
                    <a:gd name="connsiteX290" fmla="*/ 4564931 w 6552827"/>
                    <a:gd name="connsiteY290" fmla="*/ 1536155 h 1586866"/>
                    <a:gd name="connsiteX291" fmla="*/ 4707997 w 6552827"/>
                    <a:gd name="connsiteY291" fmla="*/ 1536155 h 1586866"/>
                    <a:gd name="connsiteX292" fmla="*/ 4707997 w 6552827"/>
                    <a:gd name="connsiteY292" fmla="*/ 1392295 h 1586866"/>
                    <a:gd name="connsiteX293" fmla="*/ 4680905 w 6552827"/>
                    <a:gd name="connsiteY293" fmla="*/ 1392295 h 1586866"/>
                    <a:gd name="connsiteX294" fmla="*/ 4680905 w 6552827"/>
                    <a:gd name="connsiteY294" fmla="*/ 1509588 h 1586866"/>
                    <a:gd name="connsiteX295" fmla="*/ 4649571 w 6552827"/>
                    <a:gd name="connsiteY295" fmla="*/ 1509588 h 1586866"/>
                    <a:gd name="connsiteX296" fmla="*/ 4649571 w 6552827"/>
                    <a:gd name="connsiteY296" fmla="*/ 1392295 h 1586866"/>
                    <a:gd name="connsiteX297" fmla="*/ 4622479 w 6552827"/>
                    <a:gd name="connsiteY297" fmla="*/ 1392295 h 1586866"/>
                    <a:gd name="connsiteX298" fmla="*/ 4622479 w 6552827"/>
                    <a:gd name="connsiteY298" fmla="*/ 1509588 h 1586866"/>
                    <a:gd name="connsiteX299" fmla="*/ 4592023 w 6552827"/>
                    <a:gd name="connsiteY299" fmla="*/ 1509588 h 1586866"/>
                    <a:gd name="connsiteX300" fmla="*/ 4592023 w 6552827"/>
                    <a:gd name="connsiteY300" fmla="*/ 1392295 h 1586866"/>
                    <a:gd name="connsiteX301" fmla="*/ 4155947 w 6552827"/>
                    <a:gd name="connsiteY301" fmla="*/ 1392295 h 1586866"/>
                    <a:gd name="connsiteX302" fmla="*/ 4155947 w 6552827"/>
                    <a:gd name="connsiteY302" fmla="*/ 1418864 h 1586866"/>
                    <a:gd name="connsiteX303" fmla="*/ 4534544 w 6552827"/>
                    <a:gd name="connsiteY303" fmla="*/ 1418864 h 1586866"/>
                    <a:gd name="connsiteX304" fmla="*/ 4534544 w 6552827"/>
                    <a:gd name="connsiteY304" fmla="*/ 1392295 h 1586866"/>
                    <a:gd name="connsiteX305" fmla="*/ 3987274 w 6552827"/>
                    <a:gd name="connsiteY305" fmla="*/ 1392295 h 1586866"/>
                    <a:gd name="connsiteX306" fmla="*/ 3987274 w 6552827"/>
                    <a:gd name="connsiteY306" fmla="*/ 1449843 h 1586866"/>
                    <a:gd name="connsiteX307" fmla="*/ 3869982 w 6552827"/>
                    <a:gd name="connsiteY307" fmla="*/ 1449843 h 1586866"/>
                    <a:gd name="connsiteX308" fmla="*/ 3869982 w 6552827"/>
                    <a:gd name="connsiteY308" fmla="*/ 1536155 h 1586866"/>
                    <a:gd name="connsiteX309" fmla="*/ 3956887 w 6552827"/>
                    <a:gd name="connsiteY309" fmla="*/ 1536155 h 1586866"/>
                    <a:gd name="connsiteX310" fmla="*/ 3956887 w 6552827"/>
                    <a:gd name="connsiteY310" fmla="*/ 1509588 h 1586866"/>
                    <a:gd name="connsiteX311" fmla="*/ 3897074 w 6552827"/>
                    <a:gd name="connsiteY311" fmla="*/ 1509588 h 1586866"/>
                    <a:gd name="connsiteX312" fmla="*/ 3897074 w 6552827"/>
                    <a:gd name="connsiteY312" fmla="*/ 1476411 h 1586866"/>
                    <a:gd name="connsiteX313" fmla="*/ 3987274 w 6552827"/>
                    <a:gd name="connsiteY313" fmla="*/ 1476411 h 1586866"/>
                    <a:gd name="connsiteX314" fmla="*/ 3987274 w 6552827"/>
                    <a:gd name="connsiteY314" fmla="*/ 1536155 h 1586866"/>
                    <a:gd name="connsiteX315" fmla="*/ 4130340 w 6552827"/>
                    <a:gd name="connsiteY315" fmla="*/ 1536155 h 1586866"/>
                    <a:gd name="connsiteX316" fmla="*/ 4130340 w 6552827"/>
                    <a:gd name="connsiteY316" fmla="*/ 1392295 h 1586866"/>
                    <a:gd name="connsiteX317" fmla="*/ 4103248 w 6552827"/>
                    <a:gd name="connsiteY317" fmla="*/ 1392295 h 1586866"/>
                    <a:gd name="connsiteX318" fmla="*/ 4103248 w 6552827"/>
                    <a:gd name="connsiteY318" fmla="*/ 1509588 h 1586866"/>
                    <a:gd name="connsiteX319" fmla="*/ 4071914 w 6552827"/>
                    <a:gd name="connsiteY319" fmla="*/ 1509588 h 1586866"/>
                    <a:gd name="connsiteX320" fmla="*/ 4071914 w 6552827"/>
                    <a:gd name="connsiteY320" fmla="*/ 1392295 h 1586866"/>
                    <a:gd name="connsiteX321" fmla="*/ 4044822 w 6552827"/>
                    <a:gd name="connsiteY321" fmla="*/ 1392295 h 1586866"/>
                    <a:gd name="connsiteX322" fmla="*/ 4044822 w 6552827"/>
                    <a:gd name="connsiteY322" fmla="*/ 1509588 h 1586866"/>
                    <a:gd name="connsiteX323" fmla="*/ 4014366 w 6552827"/>
                    <a:gd name="connsiteY323" fmla="*/ 1509588 h 1586866"/>
                    <a:gd name="connsiteX324" fmla="*/ 4014366 w 6552827"/>
                    <a:gd name="connsiteY324" fmla="*/ 1392295 h 1586866"/>
                    <a:gd name="connsiteX325" fmla="*/ 3578290 w 6552827"/>
                    <a:gd name="connsiteY325" fmla="*/ 1392295 h 1586866"/>
                    <a:gd name="connsiteX326" fmla="*/ 3578290 w 6552827"/>
                    <a:gd name="connsiteY326" fmla="*/ 1418864 h 1586866"/>
                    <a:gd name="connsiteX327" fmla="*/ 3956887 w 6552827"/>
                    <a:gd name="connsiteY327" fmla="*/ 1418864 h 1586866"/>
                    <a:gd name="connsiteX328" fmla="*/ 3956887 w 6552827"/>
                    <a:gd name="connsiteY328" fmla="*/ 1392295 h 1586866"/>
                    <a:gd name="connsiteX329" fmla="*/ 3409617 w 6552827"/>
                    <a:gd name="connsiteY329" fmla="*/ 1392295 h 1586866"/>
                    <a:gd name="connsiteX330" fmla="*/ 3409617 w 6552827"/>
                    <a:gd name="connsiteY330" fmla="*/ 1449843 h 1586866"/>
                    <a:gd name="connsiteX331" fmla="*/ 3292326 w 6552827"/>
                    <a:gd name="connsiteY331" fmla="*/ 1449843 h 1586866"/>
                    <a:gd name="connsiteX332" fmla="*/ 3292326 w 6552827"/>
                    <a:gd name="connsiteY332" fmla="*/ 1536155 h 1586866"/>
                    <a:gd name="connsiteX333" fmla="*/ 3379230 w 6552827"/>
                    <a:gd name="connsiteY333" fmla="*/ 1536155 h 1586866"/>
                    <a:gd name="connsiteX334" fmla="*/ 3379230 w 6552827"/>
                    <a:gd name="connsiteY334" fmla="*/ 1509588 h 1586866"/>
                    <a:gd name="connsiteX335" fmla="*/ 3319417 w 6552827"/>
                    <a:gd name="connsiteY335" fmla="*/ 1509588 h 1586866"/>
                    <a:gd name="connsiteX336" fmla="*/ 3319417 w 6552827"/>
                    <a:gd name="connsiteY336" fmla="*/ 1476411 h 1586866"/>
                    <a:gd name="connsiteX337" fmla="*/ 3409617 w 6552827"/>
                    <a:gd name="connsiteY337" fmla="*/ 1476411 h 1586866"/>
                    <a:gd name="connsiteX338" fmla="*/ 3409617 w 6552827"/>
                    <a:gd name="connsiteY338" fmla="*/ 1536155 h 1586866"/>
                    <a:gd name="connsiteX339" fmla="*/ 3552684 w 6552827"/>
                    <a:gd name="connsiteY339" fmla="*/ 1536155 h 1586866"/>
                    <a:gd name="connsiteX340" fmla="*/ 3552684 w 6552827"/>
                    <a:gd name="connsiteY340" fmla="*/ 1392295 h 1586866"/>
                    <a:gd name="connsiteX341" fmla="*/ 3525591 w 6552827"/>
                    <a:gd name="connsiteY341" fmla="*/ 1392295 h 1586866"/>
                    <a:gd name="connsiteX342" fmla="*/ 3525591 w 6552827"/>
                    <a:gd name="connsiteY342" fmla="*/ 1509588 h 1586866"/>
                    <a:gd name="connsiteX343" fmla="*/ 3494258 w 6552827"/>
                    <a:gd name="connsiteY343" fmla="*/ 1509588 h 1586866"/>
                    <a:gd name="connsiteX344" fmla="*/ 3494258 w 6552827"/>
                    <a:gd name="connsiteY344" fmla="*/ 1392295 h 1586866"/>
                    <a:gd name="connsiteX345" fmla="*/ 3467165 w 6552827"/>
                    <a:gd name="connsiteY345" fmla="*/ 1392295 h 1586866"/>
                    <a:gd name="connsiteX346" fmla="*/ 3467165 w 6552827"/>
                    <a:gd name="connsiteY346" fmla="*/ 1509588 h 1586866"/>
                    <a:gd name="connsiteX347" fmla="*/ 3436710 w 6552827"/>
                    <a:gd name="connsiteY347" fmla="*/ 1509588 h 1586866"/>
                    <a:gd name="connsiteX348" fmla="*/ 3436710 w 6552827"/>
                    <a:gd name="connsiteY348" fmla="*/ 1392295 h 1586866"/>
                    <a:gd name="connsiteX349" fmla="*/ 3000634 w 6552827"/>
                    <a:gd name="connsiteY349" fmla="*/ 1392295 h 1586866"/>
                    <a:gd name="connsiteX350" fmla="*/ 3000634 w 6552827"/>
                    <a:gd name="connsiteY350" fmla="*/ 1418864 h 1586866"/>
                    <a:gd name="connsiteX351" fmla="*/ 3379230 w 6552827"/>
                    <a:gd name="connsiteY351" fmla="*/ 1418864 h 1586866"/>
                    <a:gd name="connsiteX352" fmla="*/ 3379230 w 6552827"/>
                    <a:gd name="connsiteY352" fmla="*/ 1392295 h 1586866"/>
                    <a:gd name="connsiteX353" fmla="*/ 2831961 w 6552827"/>
                    <a:gd name="connsiteY353" fmla="*/ 1392295 h 1586866"/>
                    <a:gd name="connsiteX354" fmla="*/ 2831961 w 6552827"/>
                    <a:gd name="connsiteY354" fmla="*/ 1449843 h 1586866"/>
                    <a:gd name="connsiteX355" fmla="*/ 2714670 w 6552827"/>
                    <a:gd name="connsiteY355" fmla="*/ 1449843 h 1586866"/>
                    <a:gd name="connsiteX356" fmla="*/ 2714670 w 6552827"/>
                    <a:gd name="connsiteY356" fmla="*/ 1536155 h 1586866"/>
                    <a:gd name="connsiteX357" fmla="*/ 2801574 w 6552827"/>
                    <a:gd name="connsiteY357" fmla="*/ 1536155 h 1586866"/>
                    <a:gd name="connsiteX358" fmla="*/ 2801574 w 6552827"/>
                    <a:gd name="connsiteY358" fmla="*/ 1509588 h 1586866"/>
                    <a:gd name="connsiteX359" fmla="*/ 2741762 w 6552827"/>
                    <a:gd name="connsiteY359" fmla="*/ 1509588 h 1586866"/>
                    <a:gd name="connsiteX360" fmla="*/ 2741762 w 6552827"/>
                    <a:gd name="connsiteY360" fmla="*/ 1476411 h 1586866"/>
                    <a:gd name="connsiteX361" fmla="*/ 2831961 w 6552827"/>
                    <a:gd name="connsiteY361" fmla="*/ 1476411 h 1586866"/>
                    <a:gd name="connsiteX362" fmla="*/ 2831961 w 6552827"/>
                    <a:gd name="connsiteY362" fmla="*/ 1536155 h 1586866"/>
                    <a:gd name="connsiteX363" fmla="*/ 2975027 w 6552827"/>
                    <a:gd name="connsiteY363" fmla="*/ 1536155 h 1586866"/>
                    <a:gd name="connsiteX364" fmla="*/ 2975027 w 6552827"/>
                    <a:gd name="connsiteY364" fmla="*/ 1392295 h 1586866"/>
                    <a:gd name="connsiteX365" fmla="*/ 2947935 w 6552827"/>
                    <a:gd name="connsiteY365" fmla="*/ 1392295 h 1586866"/>
                    <a:gd name="connsiteX366" fmla="*/ 2947935 w 6552827"/>
                    <a:gd name="connsiteY366" fmla="*/ 1509588 h 1586866"/>
                    <a:gd name="connsiteX367" fmla="*/ 2916601 w 6552827"/>
                    <a:gd name="connsiteY367" fmla="*/ 1509588 h 1586866"/>
                    <a:gd name="connsiteX368" fmla="*/ 2916601 w 6552827"/>
                    <a:gd name="connsiteY368" fmla="*/ 1392295 h 1586866"/>
                    <a:gd name="connsiteX369" fmla="*/ 2889508 w 6552827"/>
                    <a:gd name="connsiteY369" fmla="*/ 1392295 h 1586866"/>
                    <a:gd name="connsiteX370" fmla="*/ 2889508 w 6552827"/>
                    <a:gd name="connsiteY370" fmla="*/ 1509588 h 1586866"/>
                    <a:gd name="connsiteX371" fmla="*/ 2859053 w 6552827"/>
                    <a:gd name="connsiteY371" fmla="*/ 1509588 h 1586866"/>
                    <a:gd name="connsiteX372" fmla="*/ 2859053 w 6552827"/>
                    <a:gd name="connsiteY372" fmla="*/ 1392295 h 1586866"/>
                    <a:gd name="connsiteX373" fmla="*/ 2422977 w 6552827"/>
                    <a:gd name="connsiteY373" fmla="*/ 1392295 h 1586866"/>
                    <a:gd name="connsiteX374" fmla="*/ 2422977 w 6552827"/>
                    <a:gd name="connsiteY374" fmla="*/ 1418864 h 1586866"/>
                    <a:gd name="connsiteX375" fmla="*/ 2801574 w 6552827"/>
                    <a:gd name="connsiteY375" fmla="*/ 1418864 h 1586866"/>
                    <a:gd name="connsiteX376" fmla="*/ 2801574 w 6552827"/>
                    <a:gd name="connsiteY376" fmla="*/ 1392295 h 1586866"/>
                    <a:gd name="connsiteX377" fmla="*/ 2254305 w 6552827"/>
                    <a:gd name="connsiteY377" fmla="*/ 1392295 h 1586866"/>
                    <a:gd name="connsiteX378" fmla="*/ 2254305 w 6552827"/>
                    <a:gd name="connsiteY378" fmla="*/ 1449843 h 1586866"/>
                    <a:gd name="connsiteX379" fmla="*/ 2137013 w 6552827"/>
                    <a:gd name="connsiteY379" fmla="*/ 1449843 h 1586866"/>
                    <a:gd name="connsiteX380" fmla="*/ 2137013 w 6552827"/>
                    <a:gd name="connsiteY380" fmla="*/ 1536155 h 1586866"/>
                    <a:gd name="connsiteX381" fmla="*/ 2223918 w 6552827"/>
                    <a:gd name="connsiteY381" fmla="*/ 1536155 h 1586866"/>
                    <a:gd name="connsiteX382" fmla="*/ 2223918 w 6552827"/>
                    <a:gd name="connsiteY382" fmla="*/ 1509588 h 1586866"/>
                    <a:gd name="connsiteX383" fmla="*/ 2164105 w 6552827"/>
                    <a:gd name="connsiteY383" fmla="*/ 1509588 h 1586866"/>
                    <a:gd name="connsiteX384" fmla="*/ 2164105 w 6552827"/>
                    <a:gd name="connsiteY384" fmla="*/ 1476411 h 1586866"/>
                    <a:gd name="connsiteX385" fmla="*/ 2254305 w 6552827"/>
                    <a:gd name="connsiteY385" fmla="*/ 1476411 h 1586866"/>
                    <a:gd name="connsiteX386" fmla="*/ 2254305 w 6552827"/>
                    <a:gd name="connsiteY386" fmla="*/ 1536155 h 1586866"/>
                    <a:gd name="connsiteX387" fmla="*/ 2397371 w 6552827"/>
                    <a:gd name="connsiteY387" fmla="*/ 1536155 h 1586866"/>
                    <a:gd name="connsiteX388" fmla="*/ 2397371 w 6552827"/>
                    <a:gd name="connsiteY388" fmla="*/ 1392295 h 1586866"/>
                    <a:gd name="connsiteX389" fmla="*/ 2370279 w 6552827"/>
                    <a:gd name="connsiteY389" fmla="*/ 1392295 h 1586866"/>
                    <a:gd name="connsiteX390" fmla="*/ 2370279 w 6552827"/>
                    <a:gd name="connsiteY390" fmla="*/ 1509588 h 1586866"/>
                    <a:gd name="connsiteX391" fmla="*/ 2338945 w 6552827"/>
                    <a:gd name="connsiteY391" fmla="*/ 1509588 h 1586866"/>
                    <a:gd name="connsiteX392" fmla="*/ 2338945 w 6552827"/>
                    <a:gd name="connsiteY392" fmla="*/ 1392295 h 1586866"/>
                    <a:gd name="connsiteX393" fmla="*/ 2311853 w 6552827"/>
                    <a:gd name="connsiteY393" fmla="*/ 1392295 h 1586866"/>
                    <a:gd name="connsiteX394" fmla="*/ 2311853 w 6552827"/>
                    <a:gd name="connsiteY394" fmla="*/ 1509588 h 1586866"/>
                    <a:gd name="connsiteX395" fmla="*/ 2281397 w 6552827"/>
                    <a:gd name="connsiteY395" fmla="*/ 1509588 h 1586866"/>
                    <a:gd name="connsiteX396" fmla="*/ 2281397 w 6552827"/>
                    <a:gd name="connsiteY396" fmla="*/ 1392295 h 1586866"/>
                    <a:gd name="connsiteX397" fmla="*/ 1845320 w 6552827"/>
                    <a:gd name="connsiteY397" fmla="*/ 1392295 h 1586866"/>
                    <a:gd name="connsiteX398" fmla="*/ 1845320 w 6552827"/>
                    <a:gd name="connsiteY398" fmla="*/ 1418864 h 1586866"/>
                    <a:gd name="connsiteX399" fmla="*/ 2223918 w 6552827"/>
                    <a:gd name="connsiteY399" fmla="*/ 1418864 h 1586866"/>
                    <a:gd name="connsiteX400" fmla="*/ 2223918 w 6552827"/>
                    <a:gd name="connsiteY400" fmla="*/ 1392295 h 1586866"/>
                    <a:gd name="connsiteX401" fmla="*/ 1676649 w 6552827"/>
                    <a:gd name="connsiteY401" fmla="*/ 1392295 h 1586866"/>
                    <a:gd name="connsiteX402" fmla="*/ 1676649 w 6552827"/>
                    <a:gd name="connsiteY402" fmla="*/ 1449843 h 1586866"/>
                    <a:gd name="connsiteX403" fmla="*/ 1559356 w 6552827"/>
                    <a:gd name="connsiteY403" fmla="*/ 1449843 h 1586866"/>
                    <a:gd name="connsiteX404" fmla="*/ 1559356 w 6552827"/>
                    <a:gd name="connsiteY404" fmla="*/ 1536155 h 1586866"/>
                    <a:gd name="connsiteX405" fmla="*/ 1646262 w 6552827"/>
                    <a:gd name="connsiteY405" fmla="*/ 1536155 h 1586866"/>
                    <a:gd name="connsiteX406" fmla="*/ 1646262 w 6552827"/>
                    <a:gd name="connsiteY406" fmla="*/ 1509588 h 1586866"/>
                    <a:gd name="connsiteX407" fmla="*/ 1586449 w 6552827"/>
                    <a:gd name="connsiteY407" fmla="*/ 1509588 h 1586866"/>
                    <a:gd name="connsiteX408" fmla="*/ 1586449 w 6552827"/>
                    <a:gd name="connsiteY408" fmla="*/ 1476411 h 1586866"/>
                    <a:gd name="connsiteX409" fmla="*/ 1676649 w 6552827"/>
                    <a:gd name="connsiteY409" fmla="*/ 1476411 h 1586866"/>
                    <a:gd name="connsiteX410" fmla="*/ 1676649 w 6552827"/>
                    <a:gd name="connsiteY410" fmla="*/ 1536155 h 1586866"/>
                    <a:gd name="connsiteX411" fmla="*/ 1819715 w 6552827"/>
                    <a:gd name="connsiteY411" fmla="*/ 1536155 h 1586866"/>
                    <a:gd name="connsiteX412" fmla="*/ 1819715 w 6552827"/>
                    <a:gd name="connsiteY412" fmla="*/ 1392295 h 1586866"/>
                    <a:gd name="connsiteX413" fmla="*/ 1792623 w 6552827"/>
                    <a:gd name="connsiteY413" fmla="*/ 1392295 h 1586866"/>
                    <a:gd name="connsiteX414" fmla="*/ 1792623 w 6552827"/>
                    <a:gd name="connsiteY414" fmla="*/ 1509588 h 1586866"/>
                    <a:gd name="connsiteX415" fmla="*/ 1761288 w 6552827"/>
                    <a:gd name="connsiteY415" fmla="*/ 1509588 h 1586866"/>
                    <a:gd name="connsiteX416" fmla="*/ 1761288 w 6552827"/>
                    <a:gd name="connsiteY416" fmla="*/ 1392295 h 1586866"/>
                    <a:gd name="connsiteX417" fmla="*/ 1734197 w 6552827"/>
                    <a:gd name="connsiteY417" fmla="*/ 1392295 h 1586866"/>
                    <a:gd name="connsiteX418" fmla="*/ 1734197 w 6552827"/>
                    <a:gd name="connsiteY418" fmla="*/ 1509588 h 1586866"/>
                    <a:gd name="connsiteX419" fmla="*/ 1703741 w 6552827"/>
                    <a:gd name="connsiteY419" fmla="*/ 1509588 h 1586866"/>
                    <a:gd name="connsiteX420" fmla="*/ 1703741 w 6552827"/>
                    <a:gd name="connsiteY420" fmla="*/ 1392295 h 1586866"/>
                    <a:gd name="connsiteX421" fmla="*/ 1267665 w 6552827"/>
                    <a:gd name="connsiteY421" fmla="*/ 1392295 h 1586866"/>
                    <a:gd name="connsiteX422" fmla="*/ 1267665 w 6552827"/>
                    <a:gd name="connsiteY422" fmla="*/ 1418864 h 1586866"/>
                    <a:gd name="connsiteX423" fmla="*/ 1646262 w 6552827"/>
                    <a:gd name="connsiteY423" fmla="*/ 1418864 h 1586866"/>
                    <a:gd name="connsiteX424" fmla="*/ 1646262 w 6552827"/>
                    <a:gd name="connsiteY424" fmla="*/ 1392295 h 1586866"/>
                    <a:gd name="connsiteX425" fmla="*/ 1098992 w 6552827"/>
                    <a:gd name="connsiteY425" fmla="*/ 1392295 h 1586866"/>
                    <a:gd name="connsiteX426" fmla="*/ 1098992 w 6552827"/>
                    <a:gd name="connsiteY426" fmla="*/ 1449843 h 1586866"/>
                    <a:gd name="connsiteX427" fmla="*/ 981700 w 6552827"/>
                    <a:gd name="connsiteY427" fmla="*/ 1449843 h 1586866"/>
                    <a:gd name="connsiteX428" fmla="*/ 981700 w 6552827"/>
                    <a:gd name="connsiteY428" fmla="*/ 1536155 h 1586866"/>
                    <a:gd name="connsiteX429" fmla="*/ 1068605 w 6552827"/>
                    <a:gd name="connsiteY429" fmla="*/ 1536155 h 1586866"/>
                    <a:gd name="connsiteX430" fmla="*/ 1068605 w 6552827"/>
                    <a:gd name="connsiteY430" fmla="*/ 1509588 h 1586866"/>
                    <a:gd name="connsiteX431" fmla="*/ 1008792 w 6552827"/>
                    <a:gd name="connsiteY431" fmla="*/ 1509588 h 1586866"/>
                    <a:gd name="connsiteX432" fmla="*/ 1008792 w 6552827"/>
                    <a:gd name="connsiteY432" fmla="*/ 1476411 h 1586866"/>
                    <a:gd name="connsiteX433" fmla="*/ 1098992 w 6552827"/>
                    <a:gd name="connsiteY433" fmla="*/ 1476411 h 1586866"/>
                    <a:gd name="connsiteX434" fmla="*/ 1098992 w 6552827"/>
                    <a:gd name="connsiteY434" fmla="*/ 1536155 h 1586866"/>
                    <a:gd name="connsiteX435" fmla="*/ 1242058 w 6552827"/>
                    <a:gd name="connsiteY435" fmla="*/ 1536155 h 1586866"/>
                    <a:gd name="connsiteX436" fmla="*/ 1242058 w 6552827"/>
                    <a:gd name="connsiteY436" fmla="*/ 1392295 h 1586866"/>
                    <a:gd name="connsiteX437" fmla="*/ 1214966 w 6552827"/>
                    <a:gd name="connsiteY437" fmla="*/ 1392295 h 1586866"/>
                    <a:gd name="connsiteX438" fmla="*/ 1214966 w 6552827"/>
                    <a:gd name="connsiteY438" fmla="*/ 1509588 h 1586866"/>
                    <a:gd name="connsiteX439" fmla="*/ 1183632 w 6552827"/>
                    <a:gd name="connsiteY439" fmla="*/ 1509588 h 1586866"/>
                    <a:gd name="connsiteX440" fmla="*/ 1183632 w 6552827"/>
                    <a:gd name="connsiteY440" fmla="*/ 1392295 h 1586866"/>
                    <a:gd name="connsiteX441" fmla="*/ 1156540 w 6552827"/>
                    <a:gd name="connsiteY441" fmla="*/ 1392295 h 1586866"/>
                    <a:gd name="connsiteX442" fmla="*/ 1156540 w 6552827"/>
                    <a:gd name="connsiteY442" fmla="*/ 1509588 h 1586866"/>
                    <a:gd name="connsiteX443" fmla="*/ 1126084 w 6552827"/>
                    <a:gd name="connsiteY443" fmla="*/ 1509588 h 1586866"/>
                    <a:gd name="connsiteX444" fmla="*/ 1126084 w 6552827"/>
                    <a:gd name="connsiteY444" fmla="*/ 1392295 h 1586866"/>
                    <a:gd name="connsiteX445" fmla="*/ 690008 w 6552827"/>
                    <a:gd name="connsiteY445" fmla="*/ 1392295 h 1586866"/>
                    <a:gd name="connsiteX446" fmla="*/ 690008 w 6552827"/>
                    <a:gd name="connsiteY446" fmla="*/ 1418864 h 1586866"/>
                    <a:gd name="connsiteX447" fmla="*/ 1068605 w 6552827"/>
                    <a:gd name="connsiteY447" fmla="*/ 1418864 h 1586866"/>
                    <a:gd name="connsiteX448" fmla="*/ 1068605 w 6552827"/>
                    <a:gd name="connsiteY448" fmla="*/ 1392295 h 1586866"/>
                    <a:gd name="connsiteX449" fmla="*/ 521336 w 6552827"/>
                    <a:gd name="connsiteY449" fmla="*/ 1392295 h 1586866"/>
                    <a:gd name="connsiteX450" fmla="*/ 521336 w 6552827"/>
                    <a:gd name="connsiteY450" fmla="*/ 1449843 h 1586866"/>
                    <a:gd name="connsiteX451" fmla="*/ 404043 w 6552827"/>
                    <a:gd name="connsiteY451" fmla="*/ 1449843 h 1586866"/>
                    <a:gd name="connsiteX452" fmla="*/ 404043 w 6552827"/>
                    <a:gd name="connsiteY452" fmla="*/ 1536155 h 1586866"/>
                    <a:gd name="connsiteX453" fmla="*/ 490948 w 6552827"/>
                    <a:gd name="connsiteY453" fmla="*/ 1536155 h 1586866"/>
                    <a:gd name="connsiteX454" fmla="*/ 490948 w 6552827"/>
                    <a:gd name="connsiteY454" fmla="*/ 1509588 h 1586866"/>
                    <a:gd name="connsiteX455" fmla="*/ 431136 w 6552827"/>
                    <a:gd name="connsiteY455" fmla="*/ 1509588 h 1586866"/>
                    <a:gd name="connsiteX456" fmla="*/ 431136 w 6552827"/>
                    <a:gd name="connsiteY456" fmla="*/ 1476411 h 1586866"/>
                    <a:gd name="connsiteX457" fmla="*/ 521336 w 6552827"/>
                    <a:gd name="connsiteY457" fmla="*/ 1476411 h 1586866"/>
                    <a:gd name="connsiteX458" fmla="*/ 521336 w 6552827"/>
                    <a:gd name="connsiteY458" fmla="*/ 1536155 h 1586866"/>
                    <a:gd name="connsiteX459" fmla="*/ 664401 w 6552827"/>
                    <a:gd name="connsiteY459" fmla="*/ 1536155 h 1586866"/>
                    <a:gd name="connsiteX460" fmla="*/ 664401 w 6552827"/>
                    <a:gd name="connsiteY460" fmla="*/ 1392295 h 1586866"/>
                    <a:gd name="connsiteX461" fmla="*/ 637310 w 6552827"/>
                    <a:gd name="connsiteY461" fmla="*/ 1392295 h 1586866"/>
                    <a:gd name="connsiteX462" fmla="*/ 637310 w 6552827"/>
                    <a:gd name="connsiteY462" fmla="*/ 1509588 h 1586866"/>
                    <a:gd name="connsiteX463" fmla="*/ 605975 w 6552827"/>
                    <a:gd name="connsiteY463" fmla="*/ 1509588 h 1586866"/>
                    <a:gd name="connsiteX464" fmla="*/ 605975 w 6552827"/>
                    <a:gd name="connsiteY464" fmla="*/ 1392295 h 1586866"/>
                    <a:gd name="connsiteX465" fmla="*/ 578883 w 6552827"/>
                    <a:gd name="connsiteY465" fmla="*/ 1392295 h 1586866"/>
                    <a:gd name="connsiteX466" fmla="*/ 578883 w 6552827"/>
                    <a:gd name="connsiteY466" fmla="*/ 1509588 h 1586866"/>
                    <a:gd name="connsiteX467" fmla="*/ 548427 w 6552827"/>
                    <a:gd name="connsiteY467" fmla="*/ 1509588 h 1586866"/>
                    <a:gd name="connsiteX468" fmla="*/ 548427 w 6552827"/>
                    <a:gd name="connsiteY468" fmla="*/ 1392295 h 1586866"/>
                    <a:gd name="connsiteX469" fmla="*/ 112351 w 6552827"/>
                    <a:gd name="connsiteY469" fmla="*/ 1392295 h 1586866"/>
                    <a:gd name="connsiteX470" fmla="*/ 112351 w 6552827"/>
                    <a:gd name="connsiteY470" fmla="*/ 1418864 h 1586866"/>
                    <a:gd name="connsiteX471" fmla="*/ 490948 w 6552827"/>
                    <a:gd name="connsiteY471" fmla="*/ 1418864 h 1586866"/>
                    <a:gd name="connsiteX472" fmla="*/ 490948 w 6552827"/>
                    <a:gd name="connsiteY472" fmla="*/ 1392295 h 1586866"/>
                    <a:gd name="connsiteX473" fmla="*/ 0 w 6552827"/>
                    <a:gd name="connsiteY473" fmla="*/ 0 h 1586866"/>
                    <a:gd name="connsiteX474" fmla="*/ 6552827 w 6552827"/>
                    <a:gd name="connsiteY474" fmla="*/ 0 h 1586866"/>
                    <a:gd name="connsiteX475" fmla="*/ 6552827 w 6552827"/>
                    <a:gd name="connsiteY475" fmla="*/ 1586866 h 1586866"/>
                    <a:gd name="connsiteX476" fmla="*/ 6440966 w 6552827"/>
                    <a:gd name="connsiteY476" fmla="*/ 1586866 h 1586866"/>
                    <a:gd name="connsiteX477" fmla="*/ 6440966 w 6552827"/>
                    <a:gd name="connsiteY477" fmla="*/ 1567135 h 1586866"/>
                    <a:gd name="connsiteX478" fmla="*/ 6180608 w 6552827"/>
                    <a:gd name="connsiteY478" fmla="*/ 1567135 h 1586866"/>
                    <a:gd name="connsiteX479" fmla="*/ 6180608 w 6552827"/>
                    <a:gd name="connsiteY479" fmla="*/ 1586866 h 1586866"/>
                    <a:gd name="connsiteX480" fmla="*/ 6147955 w 6552827"/>
                    <a:gd name="connsiteY480" fmla="*/ 1586866 h 1586866"/>
                    <a:gd name="connsiteX481" fmla="*/ 6147955 w 6552827"/>
                    <a:gd name="connsiteY481" fmla="*/ 1567135 h 1586866"/>
                    <a:gd name="connsiteX482" fmla="*/ 5888425 w 6552827"/>
                    <a:gd name="connsiteY482" fmla="*/ 1567135 h 1586866"/>
                    <a:gd name="connsiteX483" fmla="*/ 5888425 w 6552827"/>
                    <a:gd name="connsiteY483" fmla="*/ 1586866 h 1586866"/>
                    <a:gd name="connsiteX484" fmla="*/ 5863310 w 6552827"/>
                    <a:gd name="connsiteY484" fmla="*/ 1586866 h 1586866"/>
                    <a:gd name="connsiteX485" fmla="*/ 5863310 w 6552827"/>
                    <a:gd name="connsiteY485" fmla="*/ 1567135 h 1586866"/>
                    <a:gd name="connsiteX486" fmla="*/ 5602952 w 6552827"/>
                    <a:gd name="connsiteY486" fmla="*/ 1567135 h 1586866"/>
                    <a:gd name="connsiteX487" fmla="*/ 5602952 w 6552827"/>
                    <a:gd name="connsiteY487" fmla="*/ 1586866 h 1586866"/>
                    <a:gd name="connsiteX488" fmla="*/ 5570300 w 6552827"/>
                    <a:gd name="connsiteY488" fmla="*/ 1586866 h 1586866"/>
                    <a:gd name="connsiteX489" fmla="*/ 5570300 w 6552827"/>
                    <a:gd name="connsiteY489" fmla="*/ 1567135 h 1586866"/>
                    <a:gd name="connsiteX490" fmla="*/ 5310769 w 6552827"/>
                    <a:gd name="connsiteY490" fmla="*/ 1567135 h 1586866"/>
                    <a:gd name="connsiteX491" fmla="*/ 5310769 w 6552827"/>
                    <a:gd name="connsiteY491" fmla="*/ 1586866 h 1586866"/>
                    <a:gd name="connsiteX492" fmla="*/ 5285654 w 6552827"/>
                    <a:gd name="connsiteY492" fmla="*/ 1586866 h 1586866"/>
                    <a:gd name="connsiteX493" fmla="*/ 5285654 w 6552827"/>
                    <a:gd name="connsiteY493" fmla="*/ 1567135 h 1586866"/>
                    <a:gd name="connsiteX494" fmla="*/ 5025296 w 6552827"/>
                    <a:gd name="connsiteY494" fmla="*/ 1567135 h 1586866"/>
                    <a:gd name="connsiteX495" fmla="*/ 5025296 w 6552827"/>
                    <a:gd name="connsiteY495" fmla="*/ 1586866 h 1586866"/>
                    <a:gd name="connsiteX496" fmla="*/ 4992643 w 6552827"/>
                    <a:gd name="connsiteY496" fmla="*/ 1586866 h 1586866"/>
                    <a:gd name="connsiteX497" fmla="*/ 4992643 w 6552827"/>
                    <a:gd name="connsiteY497" fmla="*/ 1567135 h 1586866"/>
                    <a:gd name="connsiteX498" fmla="*/ 4733113 w 6552827"/>
                    <a:gd name="connsiteY498" fmla="*/ 1567135 h 1586866"/>
                    <a:gd name="connsiteX499" fmla="*/ 4733113 w 6552827"/>
                    <a:gd name="connsiteY499" fmla="*/ 1586866 h 1586866"/>
                    <a:gd name="connsiteX500" fmla="*/ 4707997 w 6552827"/>
                    <a:gd name="connsiteY500" fmla="*/ 1586866 h 1586866"/>
                    <a:gd name="connsiteX501" fmla="*/ 4707997 w 6552827"/>
                    <a:gd name="connsiteY501" fmla="*/ 1567135 h 1586866"/>
                    <a:gd name="connsiteX502" fmla="*/ 4447639 w 6552827"/>
                    <a:gd name="connsiteY502" fmla="*/ 1567135 h 1586866"/>
                    <a:gd name="connsiteX503" fmla="*/ 4447639 w 6552827"/>
                    <a:gd name="connsiteY503" fmla="*/ 1586866 h 1586866"/>
                    <a:gd name="connsiteX504" fmla="*/ 4414987 w 6552827"/>
                    <a:gd name="connsiteY504" fmla="*/ 1586866 h 1586866"/>
                    <a:gd name="connsiteX505" fmla="*/ 4414987 w 6552827"/>
                    <a:gd name="connsiteY505" fmla="*/ 1567135 h 1586866"/>
                    <a:gd name="connsiteX506" fmla="*/ 4155456 w 6552827"/>
                    <a:gd name="connsiteY506" fmla="*/ 1567135 h 1586866"/>
                    <a:gd name="connsiteX507" fmla="*/ 4155456 w 6552827"/>
                    <a:gd name="connsiteY507" fmla="*/ 1586866 h 1586866"/>
                    <a:gd name="connsiteX508" fmla="*/ 4130340 w 6552827"/>
                    <a:gd name="connsiteY508" fmla="*/ 1586866 h 1586866"/>
                    <a:gd name="connsiteX509" fmla="*/ 4130340 w 6552827"/>
                    <a:gd name="connsiteY509" fmla="*/ 1567135 h 1586866"/>
                    <a:gd name="connsiteX510" fmla="*/ 3869982 w 6552827"/>
                    <a:gd name="connsiteY510" fmla="*/ 1567135 h 1586866"/>
                    <a:gd name="connsiteX511" fmla="*/ 3869982 w 6552827"/>
                    <a:gd name="connsiteY511" fmla="*/ 1586866 h 1586866"/>
                    <a:gd name="connsiteX512" fmla="*/ 3837330 w 6552827"/>
                    <a:gd name="connsiteY512" fmla="*/ 1586866 h 1586866"/>
                    <a:gd name="connsiteX513" fmla="*/ 3837330 w 6552827"/>
                    <a:gd name="connsiteY513" fmla="*/ 1567135 h 1586866"/>
                    <a:gd name="connsiteX514" fmla="*/ 3577799 w 6552827"/>
                    <a:gd name="connsiteY514" fmla="*/ 1567135 h 1586866"/>
                    <a:gd name="connsiteX515" fmla="*/ 3577799 w 6552827"/>
                    <a:gd name="connsiteY515" fmla="*/ 1586866 h 1586866"/>
                    <a:gd name="connsiteX516" fmla="*/ 3552684 w 6552827"/>
                    <a:gd name="connsiteY516" fmla="*/ 1586866 h 1586866"/>
                    <a:gd name="connsiteX517" fmla="*/ 3552684 w 6552827"/>
                    <a:gd name="connsiteY517" fmla="*/ 1567135 h 1586866"/>
                    <a:gd name="connsiteX518" fmla="*/ 3292326 w 6552827"/>
                    <a:gd name="connsiteY518" fmla="*/ 1567135 h 1586866"/>
                    <a:gd name="connsiteX519" fmla="*/ 3292326 w 6552827"/>
                    <a:gd name="connsiteY519" fmla="*/ 1586866 h 1586866"/>
                    <a:gd name="connsiteX520" fmla="*/ 3259673 w 6552827"/>
                    <a:gd name="connsiteY520" fmla="*/ 1586866 h 1586866"/>
                    <a:gd name="connsiteX521" fmla="*/ 3259673 w 6552827"/>
                    <a:gd name="connsiteY521" fmla="*/ 1567135 h 1586866"/>
                    <a:gd name="connsiteX522" fmla="*/ 3000143 w 6552827"/>
                    <a:gd name="connsiteY522" fmla="*/ 1567135 h 1586866"/>
                    <a:gd name="connsiteX523" fmla="*/ 3000143 w 6552827"/>
                    <a:gd name="connsiteY523" fmla="*/ 1586866 h 1586866"/>
                    <a:gd name="connsiteX524" fmla="*/ 2975027 w 6552827"/>
                    <a:gd name="connsiteY524" fmla="*/ 1586866 h 1586866"/>
                    <a:gd name="connsiteX525" fmla="*/ 2975027 w 6552827"/>
                    <a:gd name="connsiteY525" fmla="*/ 1567135 h 1586866"/>
                    <a:gd name="connsiteX526" fmla="*/ 2714670 w 6552827"/>
                    <a:gd name="connsiteY526" fmla="*/ 1567135 h 1586866"/>
                    <a:gd name="connsiteX527" fmla="*/ 2714670 w 6552827"/>
                    <a:gd name="connsiteY527" fmla="*/ 1586866 h 1586866"/>
                    <a:gd name="connsiteX528" fmla="*/ 2682017 w 6552827"/>
                    <a:gd name="connsiteY528" fmla="*/ 1586866 h 1586866"/>
                    <a:gd name="connsiteX529" fmla="*/ 2682017 w 6552827"/>
                    <a:gd name="connsiteY529" fmla="*/ 1567135 h 1586866"/>
                    <a:gd name="connsiteX530" fmla="*/ 2422487 w 6552827"/>
                    <a:gd name="connsiteY530" fmla="*/ 1567135 h 1586866"/>
                    <a:gd name="connsiteX531" fmla="*/ 2422487 w 6552827"/>
                    <a:gd name="connsiteY531" fmla="*/ 1586866 h 1586866"/>
                    <a:gd name="connsiteX532" fmla="*/ 2397371 w 6552827"/>
                    <a:gd name="connsiteY532" fmla="*/ 1586866 h 1586866"/>
                    <a:gd name="connsiteX533" fmla="*/ 2397371 w 6552827"/>
                    <a:gd name="connsiteY533" fmla="*/ 1567135 h 1586866"/>
                    <a:gd name="connsiteX534" fmla="*/ 2137013 w 6552827"/>
                    <a:gd name="connsiteY534" fmla="*/ 1567135 h 1586866"/>
                    <a:gd name="connsiteX535" fmla="*/ 2137013 w 6552827"/>
                    <a:gd name="connsiteY535" fmla="*/ 1586866 h 1586866"/>
                    <a:gd name="connsiteX536" fmla="*/ 2104362 w 6552827"/>
                    <a:gd name="connsiteY536" fmla="*/ 1586866 h 1586866"/>
                    <a:gd name="connsiteX537" fmla="*/ 2104362 w 6552827"/>
                    <a:gd name="connsiteY537" fmla="*/ 1567135 h 1586866"/>
                    <a:gd name="connsiteX538" fmla="*/ 1844830 w 6552827"/>
                    <a:gd name="connsiteY538" fmla="*/ 1567135 h 1586866"/>
                    <a:gd name="connsiteX539" fmla="*/ 1844830 w 6552827"/>
                    <a:gd name="connsiteY539" fmla="*/ 1586866 h 1586866"/>
                    <a:gd name="connsiteX540" fmla="*/ 1819715 w 6552827"/>
                    <a:gd name="connsiteY540" fmla="*/ 1586866 h 1586866"/>
                    <a:gd name="connsiteX541" fmla="*/ 1819715 w 6552827"/>
                    <a:gd name="connsiteY541" fmla="*/ 1567135 h 1586866"/>
                    <a:gd name="connsiteX542" fmla="*/ 1559356 w 6552827"/>
                    <a:gd name="connsiteY542" fmla="*/ 1567135 h 1586866"/>
                    <a:gd name="connsiteX543" fmla="*/ 1559356 w 6552827"/>
                    <a:gd name="connsiteY543" fmla="*/ 1586866 h 1586866"/>
                    <a:gd name="connsiteX544" fmla="*/ 1526705 w 6552827"/>
                    <a:gd name="connsiteY544" fmla="*/ 1586866 h 1586866"/>
                    <a:gd name="connsiteX545" fmla="*/ 1526705 w 6552827"/>
                    <a:gd name="connsiteY545" fmla="*/ 1567135 h 1586866"/>
                    <a:gd name="connsiteX546" fmla="*/ 1267173 w 6552827"/>
                    <a:gd name="connsiteY546" fmla="*/ 1567135 h 1586866"/>
                    <a:gd name="connsiteX547" fmla="*/ 1267173 w 6552827"/>
                    <a:gd name="connsiteY547" fmla="*/ 1586866 h 1586866"/>
                    <a:gd name="connsiteX548" fmla="*/ 1242058 w 6552827"/>
                    <a:gd name="connsiteY548" fmla="*/ 1586866 h 1586866"/>
                    <a:gd name="connsiteX549" fmla="*/ 1242058 w 6552827"/>
                    <a:gd name="connsiteY549" fmla="*/ 1567135 h 1586866"/>
                    <a:gd name="connsiteX550" fmla="*/ 981700 w 6552827"/>
                    <a:gd name="connsiteY550" fmla="*/ 1567135 h 1586866"/>
                    <a:gd name="connsiteX551" fmla="*/ 981700 w 6552827"/>
                    <a:gd name="connsiteY551" fmla="*/ 1586866 h 1586866"/>
                    <a:gd name="connsiteX552" fmla="*/ 949048 w 6552827"/>
                    <a:gd name="connsiteY552" fmla="*/ 1586866 h 1586866"/>
                    <a:gd name="connsiteX553" fmla="*/ 949048 w 6552827"/>
                    <a:gd name="connsiteY553" fmla="*/ 1567135 h 1586866"/>
                    <a:gd name="connsiteX554" fmla="*/ 689517 w 6552827"/>
                    <a:gd name="connsiteY554" fmla="*/ 1567135 h 1586866"/>
                    <a:gd name="connsiteX555" fmla="*/ 689517 w 6552827"/>
                    <a:gd name="connsiteY555" fmla="*/ 1586866 h 1586866"/>
                    <a:gd name="connsiteX556" fmla="*/ 664401 w 6552827"/>
                    <a:gd name="connsiteY556" fmla="*/ 1586866 h 1586866"/>
                    <a:gd name="connsiteX557" fmla="*/ 664401 w 6552827"/>
                    <a:gd name="connsiteY557" fmla="*/ 1567135 h 1586866"/>
                    <a:gd name="connsiteX558" fmla="*/ 404043 w 6552827"/>
                    <a:gd name="connsiteY558" fmla="*/ 1567135 h 1586866"/>
                    <a:gd name="connsiteX559" fmla="*/ 404043 w 6552827"/>
                    <a:gd name="connsiteY559" fmla="*/ 1586866 h 1586866"/>
                    <a:gd name="connsiteX560" fmla="*/ 371391 w 6552827"/>
                    <a:gd name="connsiteY560" fmla="*/ 1586866 h 1586866"/>
                    <a:gd name="connsiteX561" fmla="*/ 371391 w 6552827"/>
                    <a:gd name="connsiteY561" fmla="*/ 1567135 h 1586866"/>
                    <a:gd name="connsiteX562" fmla="*/ 111860 w 6552827"/>
                    <a:gd name="connsiteY562" fmla="*/ 1567135 h 1586866"/>
                    <a:gd name="connsiteX563" fmla="*/ 111860 w 6552827"/>
                    <a:gd name="connsiteY563" fmla="*/ 1586866 h 1586866"/>
                    <a:gd name="connsiteX564" fmla="*/ 0 w 6552827"/>
                    <a:gd name="connsiteY564" fmla="*/ 1586866 h 1586866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  <a:cxn ang="0">
                      <a:pos x="connsiteX196" y="connsiteY196"/>
                    </a:cxn>
                    <a:cxn ang="0">
                      <a:pos x="connsiteX197" y="connsiteY197"/>
                    </a:cxn>
                    <a:cxn ang="0">
                      <a:pos x="connsiteX198" y="connsiteY198"/>
                    </a:cxn>
                    <a:cxn ang="0">
                      <a:pos x="connsiteX199" y="connsiteY199"/>
                    </a:cxn>
                    <a:cxn ang="0">
                      <a:pos x="connsiteX200" y="connsiteY200"/>
                    </a:cxn>
                    <a:cxn ang="0">
                      <a:pos x="connsiteX201" y="connsiteY201"/>
                    </a:cxn>
                    <a:cxn ang="0">
                      <a:pos x="connsiteX202" y="connsiteY202"/>
                    </a:cxn>
                    <a:cxn ang="0">
                      <a:pos x="connsiteX203" y="connsiteY203"/>
                    </a:cxn>
                    <a:cxn ang="0">
                      <a:pos x="connsiteX204" y="connsiteY204"/>
                    </a:cxn>
                    <a:cxn ang="0">
                      <a:pos x="connsiteX205" y="connsiteY205"/>
                    </a:cxn>
                    <a:cxn ang="0">
                      <a:pos x="connsiteX206" y="connsiteY206"/>
                    </a:cxn>
                    <a:cxn ang="0">
                      <a:pos x="connsiteX207" y="connsiteY207"/>
                    </a:cxn>
                    <a:cxn ang="0">
                      <a:pos x="connsiteX208" y="connsiteY208"/>
                    </a:cxn>
                    <a:cxn ang="0">
                      <a:pos x="connsiteX209" y="connsiteY209"/>
                    </a:cxn>
                    <a:cxn ang="0">
                      <a:pos x="connsiteX210" y="connsiteY210"/>
                    </a:cxn>
                    <a:cxn ang="0">
                      <a:pos x="connsiteX211" y="connsiteY211"/>
                    </a:cxn>
                    <a:cxn ang="0">
                      <a:pos x="connsiteX212" y="connsiteY212"/>
                    </a:cxn>
                    <a:cxn ang="0">
                      <a:pos x="connsiteX213" y="connsiteY213"/>
                    </a:cxn>
                    <a:cxn ang="0">
                      <a:pos x="connsiteX214" y="connsiteY214"/>
                    </a:cxn>
                    <a:cxn ang="0">
                      <a:pos x="connsiteX215" y="connsiteY215"/>
                    </a:cxn>
                    <a:cxn ang="0">
                      <a:pos x="connsiteX216" y="connsiteY216"/>
                    </a:cxn>
                    <a:cxn ang="0">
                      <a:pos x="connsiteX217" y="connsiteY217"/>
                    </a:cxn>
                    <a:cxn ang="0">
                      <a:pos x="connsiteX218" y="connsiteY218"/>
                    </a:cxn>
                    <a:cxn ang="0">
                      <a:pos x="connsiteX219" y="connsiteY219"/>
                    </a:cxn>
                    <a:cxn ang="0">
                      <a:pos x="connsiteX220" y="connsiteY220"/>
                    </a:cxn>
                    <a:cxn ang="0">
                      <a:pos x="connsiteX221" y="connsiteY221"/>
                    </a:cxn>
                    <a:cxn ang="0">
                      <a:pos x="connsiteX222" y="connsiteY222"/>
                    </a:cxn>
                    <a:cxn ang="0">
                      <a:pos x="connsiteX223" y="connsiteY223"/>
                    </a:cxn>
                    <a:cxn ang="0">
                      <a:pos x="connsiteX224" y="connsiteY224"/>
                    </a:cxn>
                    <a:cxn ang="0">
                      <a:pos x="connsiteX225" y="connsiteY225"/>
                    </a:cxn>
                    <a:cxn ang="0">
                      <a:pos x="connsiteX226" y="connsiteY226"/>
                    </a:cxn>
                    <a:cxn ang="0">
                      <a:pos x="connsiteX227" y="connsiteY227"/>
                    </a:cxn>
                    <a:cxn ang="0">
                      <a:pos x="connsiteX228" y="connsiteY228"/>
                    </a:cxn>
                    <a:cxn ang="0">
                      <a:pos x="connsiteX229" y="connsiteY229"/>
                    </a:cxn>
                    <a:cxn ang="0">
                      <a:pos x="connsiteX230" y="connsiteY230"/>
                    </a:cxn>
                    <a:cxn ang="0">
                      <a:pos x="connsiteX231" y="connsiteY231"/>
                    </a:cxn>
                    <a:cxn ang="0">
                      <a:pos x="connsiteX232" y="connsiteY232"/>
                    </a:cxn>
                    <a:cxn ang="0">
                      <a:pos x="connsiteX233" y="connsiteY233"/>
                    </a:cxn>
                    <a:cxn ang="0">
                      <a:pos x="connsiteX234" y="connsiteY234"/>
                    </a:cxn>
                    <a:cxn ang="0">
                      <a:pos x="connsiteX235" y="connsiteY235"/>
                    </a:cxn>
                    <a:cxn ang="0">
                      <a:pos x="connsiteX236" y="connsiteY236"/>
                    </a:cxn>
                    <a:cxn ang="0">
                      <a:pos x="connsiteX237" y="connsiteY237"/>
                    </a:cxn>
                    <a:cxn ang="0">
                      <a:pos x="connsiteX238" y="connsiteY238"/>
                    </a:cxn>
                    <a:cxn ang="0">
                      <a:pos x="connsiteX239" y="connsiteY239"/>
                    </a:cxn>
                    <a:cxn ang="0">
                      <a:pos x="connsiteX240" y="connsiteY240"/>
                    </a:cxn>
                    <a:cxn ang="0">
                      <a:pos x="connsiteX241" y="connsiteY241"/>
                    </a:cxn>
                    <a:cxn ang="0">
                      <a:pos x="connsiteX242" y="connsiteY242"/>
                    </a:cxn>
                    <a:cxn ang="0">
                      <a:pos x="connsiteX243" y="connsiteY243"/>
                    </a:cxn>
                    <a:cxn ang="0">
                      <a:pos x="connsiteX244" y="connsiteY244"/>
                    </a:cxn>
                    <a:cxn ang="0">
                      <a:pos x="connsiteX245" y="connsiteY245"/>
                    </a:cxn>
                    <a:cxn ang="0">
                      <a:pos x="connsiteX246" y="connsiteY246"/>
                    </a:cxn>
                    <a:cxn ang="0">
                      <a:pos x="connsiteX247" y="connsiteY247"/>
                    </a:cxn>
                    <a:cxn ang="0">
                      <a:pos x="connsiteX248" y="connsiteY248"/>
                    </a:cxn>
                    <a:cxn ang="0">
                      <a:pos x="connsiteX249" y="connsiteY249"/>
                    </a:cxn>
                    <a:cxn ang="0">
                      <a:pos x="connsiteX250" y="connsiteY250"/>
                    </a:cxn>
                    <a:cxn ang="0">
                      <a:pos x="connsiteX251" y="connsiteY251"/>
                    </a:cxn>
                    <a:cxn ang="0">
                      <a:pos x="connsiteX252" y="connsiteY252"/>
                    </a:cxn>
                    <a:cxn ang="0">
                      <a:pos x="connsiteX253" y="connsiteY253"/>
                    </a:cxn>
                    <a:cxn ang="0">
                      <a:pos x="connsiteX254" y="connsiteY254"/>
                    </a:cxn>
                    <a:cxn ang="0">
                      <a:pos x="connsiteX255" y="connsiteY255"/>
                    </a:cxn>
                    <a:cxn ang="0">
                      <a:pos x="connsiteX256" y="connsiteY256"/>
                    </a:cxn>
                    <a:cxn ang="0">
                      <a:pos x="connsiteX257" y="connsiteY257"/>
                    </a:cxn>
                    <a:cxn ang="0">
                      <a:pos x="connsiteX258" y="connsiteY258"/>
                    </a:cxn>
                    <a:cxn ang="0">
                      <a:pos x="connsiteX259" y="connsiteY259"/>
                    </a:cxn>
                    <a:cxn ang="0">
                      <a:pos x="connsiteX260" y="connsiteY260"/>
                    </a:cxn>
                    <a:cxn ang="0">
                      <a:pos x="connsiteX261" y="connsiteY261"/>
                    </a:cxn>
                    <a:cxn ang="0">
                      <a:pos x="connsiteX262" y="connsiteY262"/>
                    </a:cxn>
                    <a:cxn ang="0">
                      <a:pos x="connsiteX263" y="connsiteY263"/>
                    </a:cxn>
                    <a:cxn ang="0">
                      <a:pos x="connsiteX264" y="connsiteY264"/>
                    </a:cxn>
                    <a:cxn ang="0">
                      <a:pos x="connsiteX265" y="connsiteY265"/>
                    </a:cxn>
                    <a:cxn ang="0">
                      <a:pos x="connsiteX266" y="connsiteY266"/>
                    </a:cxn>
                    <a:cxn ang="0">
                      <a:pos x="connsiteX267" y="connsiteY267"/>
                    </a:cxn>
                    <a:cxn ang="0">
                      <a:pos x="connsiteX268" y="connsiteY268"/>
                    </a:cxn>
                    <a:cxn ang="0">
                      <a:pos x="connsiteX269" y="connsiteY269"/>
                    </a:cxn>
                    <a:cxn ang="0">
                      <a:pos x="connsiteX270" y="connsiteY270"/>
                    </a:cxn>
                    <a:cxn ang="0">
                      <a:pos x="connsiteX271" y="connsiteY271"/>
                    </a:cxn>
                    <a:cxn ang="0">
                      <a:pos x="connsiteX272" y="connsiteY272"/>
                    </a:cxn>
                    <a:cxn ang="0">
                      <a:pos x="connsiteX273" y="connsiteY273"/>
                    </a:cxn>
                    <a:cxn ang="0">
                      <a:pos x="connsiteX274" y="connsiteY274"/>
                    </a:cxn>
                    <a:cxn ang="0">
                      <a:pos x="connsiteX275" y="connsiteY275"/>
                    </a:cxn>
                    <a:cxn ang="0">
                      <a:pos x="connsiteX276" y="connsiteY276"/>
                    </a:cxn>
                    <a:cxn ang="0">
                      <a:pos x="connsiteX277" y="connsiteY277"/>
                    </a:cxn>
                    <a:cxn ang="0">
                      <a:pos x="connsiteX278" y="connsiteY278"/>
                    </a:cxn>
                    <a:cxn ang="0">
                      <a:pos x="connsiteX279" y="connsiteY279"/>
                    </a:cxn>
                    <a:cxn ang="0">
                      <a:pos x="connsiteX280" y="connsiteY280"/>
                    </a:cxn>
                    <a:cxn ang="0">
                      <a:pos x="connsiteX281" y="connsiteY281"/>
                    </a:cxn>
                    <a:cxn ang="0">
                      <a:pos x="connsiteX282" y="connsiteY282"/>
                    </a:cxn>
                    <a:cxn ang="0">
                      <a:pos x="connsiteX283" y="connsiteY283"/>
                    </a:cxn>
                    <a:cxn ang="0">
                      <a:pos x="connsiteX284" y="connsiteY284"/>
                    </a:cxn>
                    <a:cxn ang="0">
                      <a:pos x="connsiteX285" y="connsiteY285"/>
                    </a:cxn>
                    <a:cxn ang="0">
                      <a:pos x="connsiteX286" y="connsiteY286"/>
                    </a:cxn>
                    <a:cxn ang="0">
                      <a:pos x="connsiteX287" y="connsiteY287"/>
                    </a:cxn>
                    <a:cxn ang="0">
                      <a:pos x="connsiteX288" y="connsiteY288"/>
                    </a:cxn>
                    <a:cxn ang="0">
                      <a:pos x="connsiteX289" y="connsiteY289"/>
                    </a:cxn>
                    <a:cxn ang="0">
                      <a:pos x="connsiteX290" y="connsiteY290"/>
                    </a:cxn>
                    <a:cxn ang="0">
                      <a:pos x="connsiteX291" y="connsiteY291"/>
                    </a:cxn>
                    <a:cxn ang="0">
                      <a:pos x="connsiteX292" y="connsiteY292"/>
                    </a:cxn>
                    <a:cxn ang="0">
                      <a:pos x="connsiteX293" y="connsiteY293"/>
                    </a:cxn>
                    <a:cxn ang="0">
                      <a:pos x="connsiteX294" y="connsiteY294"/>
                    </a:cxn>
                    <a:cxn ang="0">
                      <a:pos x="connsiteX295" y="connsiteY295"/>
                    </a:cxn>
                    <a:cxn ang="0">
                      <a:pos x="connsiteX296" y="connsiteY296"/>
                    </a:cxn>
                    <a:cxn ang="0">
                      <a:pos x="connsiteX297" y="connsiteY297"/>
                    </a:cxn>
                    <a:cxn ang="0">
                      <a:pos x="connsiteX298" y="connsiteY298"/>
                    </a:cxn>
                    <a:cxn ang="0">
                      <a:pos x="connsiteX299" y="connsiteY299"/>
                    </a:cxn>
                    <a:cxn ang="0">
                      <a:pos x="connsiteX300" y="connsiteY300"/>
                    </a:cxn>
                    <a:cxn ang="0">
                      <a:pos x="connsiteX301" y="connsiteY301"/>
                    </a:cxn>
                    <a:cxn ang="0">
                      <a:pos x="connsiteX302" y="connsiteY302"/>
                    </a:cxn>
                    <a:cxn ang="0">
                      <a:pos x="connsiteX303" y="connsiteY303"/>
                    </a:cxn>
                    <a:cxn ang="0">
                      <a:pos x="connsiteX304" y="connsiteY304"/>
                    </a:cxn>
                    <a:cxn ang="0">
                      <a:pos x="connsiteX305" y="connsiteY305"/>
                    </a:cxn>
                    <a:cxn ang="0">
                      <a:pos x="connsiteX306" y="connsiteY306"/>
                    </a:cxn>
                    <a:cxn ang="0">
                      <a:pos x="connsiteX307" y="connsiteY307"/>
                    </a:cxn>
                    <a:cxn ang="0">
                      <a:pos x="connsiteX308" y="connsiteY308"/>
                    </a:cxn>
                    <a:cxn ang="0">
                      <a:pos x="connsiteX309" y="connsiteY309"/>
                    </a:cxn>
                    <a:cxn ang="0">
                      <a:pos x="connsiteX310" y="connsiteY310"/>
                    </a:cxn>
                    <a:cxn ang="0">
                      <a:pos x="connsiteX311" y="connsiteY311"/>
                    </a:cxn>
                    <a:cxn ang="0">
                      <a:pos x="connsiteX312" y="connsiteY312"/>
                    </a:cxn>
                    <a:cxn ang="0">
                      <a:pos x="connsiteX313" y="connsiteY313"/>
                    </a:cxn>
                    <a:cxn ang="0">
                      <a:pos x="connsiteX314" y="connsiteY314"/>
                    </a:cxn>
                    <a:cxn ang="0">
                      <a:pos x="connsiteX315" y="connsiteY315"/>
                    </a:cxn>
                    <a:cxn ang="0">
                      <a:pos x="connsiteX316" y="connsiteY316"/>
                    </a:cxn>
                    <a:cxn ang="0">
                      <a:pos x="connsiteX317" y="connsiteY317"/>
                    </a:cxn>
                    <a:cxn ang="0">
                      <a:pos x="connsiteX318" y="connsiteY318"/>
                    </a:cxn>
                    <a:cxn ang="0">
                      <a:pos x="connsiteX319" y="connsiteY319"/>
                    </a:cxn>
                    <a:cxn ang="0">
                      <a:pos x="connsiteX320" y="connsiteY320"/>
                    </a:cxn>
                    <a:cxn ang="0">
                      <a:pos x="connsiteX321" y="connsiteY321"/>
                    </a:cxn>
                    <a:cxn ang="0">
                      <a:pos x="connsiteX322" y="connsiteY322"/>
                    </a:cxn>
                    <a:cxn ang="0">
                      <a:pos x="connsiteX323" y="connsiteY323"/>
                    </a:cxn>
                    <a:cxn ang="0">
                      <a:pos x="connsiteX324" y="connsiteY324"/>
                    </a:cxn>
                    <a:cxn ang="0">
                      <a:pos x="connsiteX325" y="connsiteY325"/>
                    </a:cxn>
                    <a:cxn ang="0">
                      <a:pos x="connsiteX326" y="connsiteY326"/>
                    </a:cxn>
                    <a:cxn ang="0">
                      <a:pos x="connsiteX327" y="connsiteY327"/>
                    </a:cxn>
                    <a:cxn ang="0">
                      <a:pos x="connsiteX328" y="connsiteY328"/>
                    </a:cxn>
                    <a:cxn ang="0">
                      <a:pos x="connsiteX329" y="connsiteY329"/>
                    </a:cxn>
                    <a:cxn ang="0">
                      <a:pos x="connsiteX330" y="connsiteY330"/>
                    </a:cxn>
                    <a:cxn ang="0">
                      <a:pos x="connsiteX331" y="connsiteY331"/>
                    </a:cxn>
                    <a:cxn ang="0">
                      <a:pos x="connsiteX332" y="connsiteY332"/>
                    </a:cxn>
                    <a:cxn ang="0">
                      <a:pos x="connsiteX333" y="connsiteY333"/>
                    </a:cxn>
                    <a:cxn ang="0">
                      <a:pos x="connsiteX334" y="connsiteY334"/>
                    </a:cxn>
                    <a:cxn ang="0">
                      <a:pos x="connsiteX335" y="connsiteY335"/>
                    </a:cxn>
                    <a:cxn ang="0">
                      <a:pos x="connsiteX336" y="connsiteY336"/>
                    </a:cxn>
                    <a:cxn ang="0">
                      <a:pos x="connsiteX337" y="connsiteY337"/>
                    </a:cxn>
                    <a:cxn ang="0">
                      <a:pos x="connsiteX338" y="connsiteY338"/>
                    </a:cxn>
                    <a:cxn ang="0">
                      <a:pos x="connsiteX339" y="connsiteY339"/>
                    </a:cxn>
                    <a:cxn ang="0">
                      <a:pos x="connsiteX340" y="connsiteY340"/>
                    </a:cxn>
                    <a:cxn ang="0">
                      <a:pos x="connsiteX341" y="connsiteY341"/>
                    </a:cxn>
                    <a:cxn ang="0">
                      <a:pos x="connsiteX342" y="connsiteY342"/>
                    </a:cxn>
                    <a:cxn ang="0">
                      <a:pos x="connsiteX343" y="connsiteY343"/>
                    </a:cxn>
                    <a:cxn ang="0">
                      <a:pos x="connsiteX344" y="connsiteY344"/>
                    </a:cxn>
                    <a:cxn ang="0">
                      <a:pos x="connsiteX345" y="connsiteY345"/>
                    </a:cxn>
                    <a:cxn ang="0">
                      <a:pos x="connsiteX346" y="connsiteY346"/>
                    </a:cxn>
                    <a:cxn ang="0">
                      <a:pos x="connsiteX347" y="connsiteY347"/>
                    </a:cxn>
                    <a:cxn ang="0">
                      <a:pos x="connsiteX348" y="connsiteY348"/>
                    </a:cxn>
                    <a:cxn ang="0">
                      <a:pos x="connsiteX349" y="connsiteY349"/>
                    </a:cxn>
                    <a:cxn ang="0">
                      <a:pos x="connsiteX350" y="connsiteY350"/>
                    </a:cxn>
                    <a:cxn ang="0">
                      <a:pos x="connsiteX351" y="connsiteY351"/>
                    </a:cxn>
                    <a:cxn ang="0">
                      <a:pos x="connsiteX352" y="connsiteY352"/>
                    </a:cxn>
                    <a:cxn ang="0">
                      <a:pos x="connsiteX353" y="connsiteY353"/>
                    </a:cxn>
                    <a:cxn ang="0">
                      <a:pos x="connsiteX354" y="connsiteY354"/>
                    </a:cxn>
                    <a:cxn ang="0">
                      <a:pos x="connsiteX355" y="connsiteY355"/>
                    </a:cxn>
                    <a:cxn ang="0">
                      <a:pos x="connsiteX356" y="connsiteY356"/>
                    </a:cxn>
                    <a:cxn ang="0">
                      <a:pos x="connsiteX357" y="connsiteY357"/>
                    </a:cxn>
                    <a:cxn ang="0">
                      <a:pos x="connsiteX358" y="connsiteY358"/>
                    </a:cxn>
                    <a:cxn ang="0">
                      <a:pos x="connsiteX359" y="connsiteY359"/>
                    </a:cxn>
                    <a:cxn ang="0">
                      <a:pos x="connsiteX360" y="connsiteY360"/>
                    </a:cxn>
                    <a:cxn ang="0">
                      <a:pos x="connsiteX361" y="connsiteY361"/>
                    </a:cxn>
                    <a:cxn ang="0">
                      <a:pos x="connsiteX362" y="connsiteY362"/>
                    </a:cxn>
                    <a:cxn ang="0">
                      <a:pos x="connsiteX363" y="connsiteY363"/>
                    </a:cxn>
                    <a:cxn ang="0">
                      <a:pos x="connsiteX364" y="connsiteY364"/>
                    </a:cxn>
                    <a:cxn ang="0">
                      <a:pos x="connsiteX365" y="connsiteY365"/>
                    </a:cxn>
                    <a:cxn ang="0">
                      <a:pos x="connsiteX366" y="connsiteY366"/>
                    </a:cxn>
                    <a:cxn ang="0">
                      <a:pos x="connsiteX367" y="connsiteY367"/>
                    </a:cxn>
                    <a:cxn ang="0">
                      <a:pos x="connsiteX368" y="connsiteY368"/>
                    </a:cxn>
                    <a:cxn ang="0">
                      <a:pos x="connsiteX369" y="connsiteY369"/>
                    </a:cxn>
                    <a:cxn ang="0">
                      <a:pos x="connsiteX370" y="connsiteY370"/>
                    </a:cxn>
                    <a:cxn ang="0">
                      <a:pos x="connsiteX371" y="connsiteY371"/>
                    </a:cxn>
                    <a:cxn ang="0">
                      <a:pos x="connsiteX372" y="connsiteY372"/>
                    </a:cxn>
                    <a:cxn ang="0">
                      <a:pos x="connsiteX373" y="connsiteY373"/>
                    </a:cxn>
                    <a:cxn ang="0">
                      <a:pos x="connsiteX374" y="connsiteY374"/>
                    </a:cxn>
                    <a:cxn ang="0">
                      <a:pos x="connsiteX375" y="connsiteY375"/>
                    </a:cxn>
                    <a:cxn ang="0">
                      <a:pos x="connsiteX376" y="connsiteY376"/>
                    </a:cxn>
                    <a:cxn ang="0">
                      <a:pos x="connsiteX377" y="connsiteY377"/>
                    </a:cxn>
                    <a:cxn ang="0">
                      <a:pos x="connsiteX378" y="connsiteY378"/>
                    </a:cxn>
                    <a:cxn ang="0">
                      <a:pos x="connsiteX379" y="connsiteY379"/>
                    </a:cxn>
                    <a:cxn ang="0">
                      <a:pos x="connsiteX380" y="connsiteY380"/>
                    </a:cxn>
                    <a:cxn ang="0">
                      <a:pos x="connsiteX381" y="connsiteY381"/>
                    </a:cxn>
                    <a:cxn ang="0">
                      <a:pos x="connsiteX382" y="connsiteY382"/>
                    </a:cxn>
                    <a:cxn ang="0">
                      <a:pos x="connsiteX383" y="connsiteY383"/>
                    </a:cxn>
                    <a:cxn ang="0">
                      <a:pos x="connsiteX384" y="connsiteY384"/>
                    </a:cxn>
                    <a:cxn ang="0">
                      <a:pos x="connsiteX385" y="connsiteY385"/>
                    </a:cxn>
                    <a:cxn ang="0">
                      <a:pos x="connsiteX386" y="connsiteY386"/>
                    </a:cxn>
                    <a:cxn ang="0">
                      <a:pos x="connsiteX387" y="connsiteY387"/>
                    </a:cxn>
                    <a:cxn ang="0">
                      <a:pos x="connsiteX388" y="connsiteY388"/>
                    </a:cxn>
                    <a:cxn ang="0">
                      <a:pos x="connsiteX389" y="connsiteY389"/>
                    </a:cxn>
                    <a:cxn ang="0">
                      <a:pos x="connsiteX390" y="connsiteY390"/>
                    </a:cxn>
                    <a:cxn ang="0">
                      <a:pos x="connsiteX391" y="connsiteY391"/>
                    </a:cxn>
                    <a:cxn ang="0">
                      <a:pos x="connsiteX392" y="connsiteY392"/>
                    </a:cxn>
                    <a:cxn ang="0">
                      <a:pos x="connsiteX393" y="connsiteY393"/>
                    </a:cxn>
                    <a:cxn ang="0">
                      <a:pos x="connsiteX394" y="connsiteY394"/>
                    </a:cxn>
                    <a:cxn ang="0">
                      <a:pos x="connsiteX395" y="connsiteY395"/>
                    </a:cxn>
                    <a:cxn ang="0">
                      <a:pos x="connsiteX396" y="connsiteY396"/>
                    </a:cxn>
                    <a:cxn ang="0">
                      <a:pos x="connsiteX397" y="connsiteY397"/>
                    </a:cxn>
                    <a:cxn ang="0">
                      <a:pos x="connsiteX398" y="connsiteY398"/>
                    </a:cxn>
                    <a:cxn ang="0">
                      <a:pos x="connsiteX399" y="connsiteY399"/>
                    </a:cxn>
                    <a:cxn ang="0">
                      <a:pos x="connsiteX400" y="connsiteY400"/>
                    </a:cxn>
                    <a:cxn ang="0">
                      <a:pos x="connsiteX401" y="connsiteY401"/>
                    </a:cxn>
                    <a:cxn ang="0">
                      <a:pos x="connsiteX402" y="connsiteY402"/>
                    </a:cxn>
                    <a:cxn ang="0">
                      <a:pos x="connsiteX403" y="connsiteY403"/>
                    </a:cxn>
                    <a:cxn ang="0">
                      <a:pos x="connsiteX404" y="connsiteY404"/>
                    </a:cxn>
                    <a:cxn ang="0">
                      <a:pos x="connsiteX405" y="connsiteY405"/>
                    </a:cxn>
                    <a:cxn ang="0">
                      <a:pos x="connsiteX406" y="connsiteY406"/>
                    </a:cxn>
                    <a:cxn ang="0">
                      <a:pos x="connsiteX407" y="connsiteY407"/>
                    </a:cxn>
                    <a:cxn ang="0">
                      <a:pos x="connsiteX408" y="connsiteY408"/>
                    </a:cxn>
                    <a:cxn ang="0">
                      <a:pos x="connsiteX409" y="connsiteY409"/>
                    </a:cxn>
                    <a:cxn ang="0">
                      <a:pos x="connsiteX410" y="connsiteY410"/>
                    </a:cxn>
                    <a:cxn ang="0">
                      <a:pos x="connsiteX411" y="connsiteY411"/>
                    </a:cxn>
                    <a:cxn ang="0">
                      <a:pos x="connsiteX412" y="connsiteY412"/>
                    </a:cxn>
                    <a:cxn ang="0">
                      <a:pos x="connsiteX413" y="connsiteY413"/>
                    </a:cxn>
                    <a:cxn ang="0">
                      <a:pos x="connsiteX414" y="connsiteY414"/>
                    </a:cxn>
                    <a:cxn ang="0">
                      <a:pos x="connsiteX415" y="connsiteY415"/>
                    </a:cxn>
                    <a:cxn ang="0">
                      <a:pos x="connsiteX416" y="connsiteY416"/>
                    </a:cxn>
                    <a:cxn ang="0">
                      <a:pos x="connsiteX417" y="connsiteY417"/>
                    </a:cxn>
                    <a:cxn ang="0">
                      <a:pos x="connsiteX418" y="connsiteY418"/>
                    </a:cxn>
                    <a:cxn ang="0">
                      <a:pos x="connsiteX419" y="connsiteY419"/>
                    </a:cxn>
                    <a:cxn ang="0">
                      <a:pos x="connsiteX420" y="connsiteY420"/>
                    </a:cxn>
                    <a:cxn ang="0">
                      <a:pos x="connsiteX421" y="connsiteY421"/>
                    </a:cxn>
                    <a:cxn ang="0">
                      <a:pos x="connsiteX422" y="connsiteY422"/>
                    </a:cxn>
                    <a:cxn ang="0">
                      <a:pos x="connsiteX423" y="connsiteY423"/>
                    </a:cxn>
                    <a:cxn ang="0">
                      <a:pos x="connsiteX424" y="connsiteY424"/>
                    </a:cxn>
                    <a:cxn ang="0">
                      <a:pos x="connsiteX425" y="connsiteY425"/>
                    </a:cxn>
                    <a:cxn ang="0">
                      <a:pos x="connsiteX426" y="connsiteY426"/>
                    </a:cxn>
                    <a:cxn ang="0">
                      <a:pos x="connsiteX427" y="connsiteY427"/>
                    </a:cxn>
                    <a:cxn ang="0">
                      <a:pos x="connsiteX428" y="connsiteY428"/>
                    </a:cxn>
                    <a:cxn ang="0">
                      <a:pos x="connsiteX429" y="connsiteY429"/>
                    </a:cxn>
                    <a:cxn ang="0">
                      <a:pos x="connsiteX430" y="connsiteY430"/>
                    </a:cxn>
                    <a:cxn ang="0">
                      <a:pos x="connsiteX431" y="connsiteY431"/>
                    </a:cxn>
                    <a:cxn ang="0">
                      <a:pos x="connsiteX432" y="connsiteY432"/>
                    </a:cxn>
                    <a:cxn ang="0">
                      <a:pos x="connsiteX433" y="connsiteY433"/>
                    </a:cxn>
                    <a:cxn ang="0">
                      <a:pos x="connsiteX434" y="connsiteY434"/>
                    </a:cxn>
                    <a:cxn ang="0">
                      <a:pos x="connsiteX435" y="connsiteY435"/>
                    </a:cxn>
                    <a:cxn ang="0">
                      <a:pos x="connsiteX436" y="connsiteY436"/>
                    </a:cxn>
                    <a:cxn ang="0">
                      <a:pos x="connsiteX437" y="connsiteY437"/>
                    </a:cxn>
                    <a:cxn ang="0">
                      <a:pos x="connsiteX438" y="connsiteY438"/>
                    </a:cxn>
                    <a:cxn ang="0">
                      <a:pos x="connsiteX439" y="connsiteY439"/>
                    </a:cxn>
                    <a:cxn ang="0">
                      <a:pos x="connsiteX440" y="connsiteY440"/>
                    </a:cxn>
                    <a:cxn ang="0">
                      <a:pos x="connsiteX441" y="connsiteY441"/>
                    </a:cxn>
                    <a:cxn ang="0">
                      <a:pos x="connsiteX442" y="connsiteY442"/>
                    </a:cxn>
                    <a:cxn ang="0">
                      <a:pos x="connsiteX443" y="connsiteY443"/>
                    </a:cxn>
                    <a:cxn ang="0">
                      <a:pos x="connsiteX444" y="connsiteY444"/>
                    </a:cxn>
                    <a:cxn ang="0">
                      <a:pos x="connsiteX445" y="connsiteY445"/>
                    </a:cxn>
                    <a:cxn ang="0">
                      <a:pos x="connsiteX446" y="connsiteY446"/>
                    </a:cxn>
                    <a:cxn ang="0">
                      <a:pos x="connsiteX447" y="connsiteY447"/>
                    </a:cxn>
                    <a:cxn ang="0">
                      <a:pos x="connsiteX448" y="connsiteY448"/>
                    </a:cxn>
                    <a:cxn ang="0">
                      <a:pos x="connsiteX449" y="connsiteY449"/>
                    </a:cxn>
                    <a:cxn ang="0">
                      <a:pos x="connsiteX450" y="connsiteY450"/>
                    </a:cxn>
                    <a:cxn ang="0">
                      <a:pos x="connsiteX451" y="connsiteY451"/>
                    </a:cxn>
                    <a:cxn ang="0">
                      <a:pos x="connsiteX452" y="connsiteY452"/>
                    </a:cxn>
                    <a:cxn ang="0">
                      <a:pos x="connsiteX453" y="connsiteY453"/>
                    </a:cxn>
                    <a:cxn ang="0">
                      <a:pos x="connsiteX454" y="connsiteY454"/>
                    </a:cxn>
                    <a:cxn ang="0">
                      <a:pos x="connsiteX455" y="connsiteY455"/>
                    </a:cxn>
                    <a:cxn ang="0">
                      <a:pos x="connsiteX456" y="connsiteY456"/>
                    </a:cxn>
                    <a:cxn ang="0">
                      <a:pos x="connsiteX457" y="connsiteY457"/>
                    </a:cxn>
                    <a:cxn ang="0">
                      <a:pos x="connsiteX458" y="connsiteY458"/>
                    </a:cxn>
                    <a:cxn ang="0">
                      <a:pos x="connsiteX459" y="connsiteY459"/>
                    </a:cxn>
                    <a:cxn ang="0">
                      <a:pos x="connsiteX460" y="connsiteY460"/>
                    </a:cxn>
                    <a:cxn ang="0">
                      <a:pos x="connsiteX461" y="connsiteY461"/>
                    </a:cxn>
                    <a:cxn ang="0">
                      <a:pos x="connsiteX462" y="connsiteY462"/>
                    </a:cxn>
                    <a:cxn ang="0">
                      <a:pos x="connsiteX463" y="connsiteY463"/>
                    </a:cxn>
                    <a:cxn ang="0">
                      <a:pos x="connsiteX464" y="connsiteY464"/>
                    </a:cxn>
                    <a:cxn ang="0">
                      <a:pos x="connsiteX465" y="connsiteY465"/>
                    </a:cxn>
                    <a:cxn ang="0">
                      <a:pos x="connsiteX466" y="connsiteY466"/>
                    </a:cxn>
                    <a:cxn ang="0">
                      <a:pos x="connsiteX467" y="connsiteY467"/>
                    </a:cxn>
                    <a:cxn ang="0">
                      <a:pos x="connsiteX468" y="connsiteY468"/>
                    </a:cxn>
                    <a:cxn ang="0">
                      <a:pos x="connsiteX469" y="connsiteY469"/>
                    </a:cxn>
                    <a:cxn ang="0">
                      <a:pos x="connsiteX470" y="connsiteY470"/>
                    </a:cxn>
                    <a:cxn ang="0">
                      <a:pos x="connsiteX471" y="connsiteY471"/>
                    </a:cxn>
                    <a:cxn ang="0">
                      <a:pos x="connsiteX472" y="connsiteY472"/>
                    </a:cxn>
                    <a:cxn ang="0">
                      <a:pos x="connsiteX473" y="connsiteY473"/>
                    </a:cxn>
                    <a:cxn ang="0">
                      <a:pos x="connsiteX474" y="connsiteY474"/>
                    </a:cxn>
                    <a:cxn ang="0">
                      <a:pos x="connsiteX475" y="connsiteY475"/>
                    </a:cxn>
                    <a:cxn ang="0">
                      <a:pos x="connsiteX476" y="connsiteY476"/>
                    </a:cxn>
                    <a:cxn ang="0">
                      <a:pos x="connsiteX477" y="connsiteY477"/>
                    </a:cxn>
                    <a:cxn ang="0">
                      <a:pos x="connsiteX478" y="connsiteY478"/>
                    </a:cxn>
                    <a:cxn ang="0">
                      <a:pos x="connsiteX479" y="connsiteY479"/>
                    </a:cxn>
                    <a:cxn ang="0">
                      <a:pos x="connsiteX480" y="connsiteY480"/>
                    </a:cxn>
                    <a:cxn ang="0">
                      <a:pos x="connsiteX481" y="connsiteY481"/>
                    </a:cxn>
                    <a:cxn ang="0">
                      <a:pos x="connsiteX482" y="connsiteY482"/>
                    </a:cxn>
                    <a:cxn ang="0">
                      <a:pos x="connsiteX483" y="connsiteY483"/>
                    </a:cxn>
                    <a:cxn ang="0">
                      <a:pos x="connsiteX484" y="connsiteY484"/>
                    </a:cxn>
                    <a:cxn ang="0">
                      <a:pos x="connsiteX485" y="connsiteY485"/>
                    </a:cxn>
                    <a:cxn ang="0">
                      <a:pos x="connsiteX486" y="connsiteY486"/>
                    </a:cxn>
                    <a:cxn ang="0">
                      <a:pos x="connsiteX487" y="connsiteY487"/>
                    </a:cxn>
                    <a:cxn ang="0">
                      <a:pos x="connsiteX488" y="connsiteY488"/>
                    </a:cxn>
                    <a:cxn ang="0">
                      <a:pos x="connsiteX489" y="connsiteY489"/>
                    </a:cxn>
                    <a:cxn ang="0">
                      <a:pos x="connsiteX490" y="connsiteY490"/>
                    </a:cxn>
                    <a:cxn ang="0">
                      <a:pos x="connsiteX491" y="connsiteY491"/>
                    </a:cxn>
                    <a:cxn ang="0">
                      <a:pos x="connsiteX492" y="connsiteY492"/>
                    </a:cxn>
                    <a:cxn ang="0">
                      <a:pos x="connsiteX493" y="connsiteY493"/>
                    </a:cxn>
                    <a:cxn ang="0">
                      <a:pos x="connsiteX494" y="connsiteY494"/>
                    </a:cxn>
                    <a:cxn ang="0">
                      <a:pos x="connsiteX495" y="connsiteY495"/>
                    </a:cxn>
                    <a:cxn ang="0">
                      <a:pos x="connsiteX496" y="connsiteY496"/>
                    </a:cxn>
                    <a:cxn ang="0">
                      <a:pos x="connsiteX497" y="connsiteY497"/>
                    </a:cxn>
                    <a:cxn ang="0">
                      <a:pos x="connsiteX498" y="connsiteY498"/>
                    </a:cxn>
                    <a:cxn ang="0">
                      <a:pos x="connsiteX499" y="connsiteY499"/>
                    </a:cxn>
                    <a:cxn ang="0">
                      <a:pos x="connsiteX500" y="connsiteY500"/>
                    </a:cxn>
                    <a:cxn ang="0">
                      <a:pos x="connsiteX501" y="connsiteY501"/>
                    </a:cxn>
                    <a:cxn ang="0">
                      <a:pos x="connsiteX502" y="connsiteY502"/>
                    </a:cxn>
                    <a:cxn ang="0">
                      <a:pos x="connsiteX503" y="connsiteY503"/>
                    </a:cxn>
                    <a:cxn ang="0">
                      <a:pos x="connsiteX504" y="connsiteY504"/>
                    </a:cxn>
                    <a:cxn ang="0">
                      <a:pos x="connsiteX505" y="connsiteY505"/>
                    </a:cxn>
                    <a:cxn ang="0">
                      <a:pos x="connsiteX506" y="connsiteY506"/>
                    </a:cxn>
                    <a:cxn ang="0">
                      <a:pos x="connsiteX507" y="connsiteY507"/>
                    </a:cxn>
                    <a:cxn ang="0">
                      <a:pos x="connsiteX508" y="connsiteY508"/>
                    </a:cxn>
                    <a:cxn ang="0">
                      <a:pos x="connsiteX509" y="connsiteY509"/>
                    </a:cxn>
                    <a:cxn ang="0">
                      <a:pos x="connsiteX510" y="connsiteY510"/>
                    </a:cxn>
                    <a:cxn ang="0">
                      <a:pos x="connsiteX511" y="connsiteY511"/>
                    </a:cxn>
                    <a:cxn ang="0">
                      <a:pos x="connsiteX512" y="connsiteY512"/>
                    </a:cxn>
                    <a:cxn ang="0">
                      <a:pos x="connsiteX513" y="connsiteY513"/>
                    </a:cxn>
                    <a:cxn ang="0">
                      <a:pos x="connsiteX514" y="connsiteY514"/>
                    </a:cxn>
                    <a:cxn ang="0">
                      <a:pos x="connsiteX515" y="connsiteY515"/>
                    </a:cxn>
                    <a:cxn ang="0">
                      <a:pos x="connsiteX516" y="connsiteY516"/>
                    </a:cxn>
                    <a:cxn ang="0">
                      <a:pos x="connsiteX517" y="connsiteY517"/>
                    </a:cxn>
                    <a:cxn ang="0">
                      <a:pos x="connsiteX518" y="connsiteY518"/>
                    </a:cxn>
                    <a:cxn ang="0">
                      <a:pos x="connsiteX519" y="connsiteY519"/>
                    </a:cxn>
                    <a:cxn ang="0">
                      <a:pos x="connsiteX520" y="connsiteY520"/>
                    </a:cxn>
                    <a:cxn ang="0">
                      <a:pos x="connsiteX521" y="connsiteY521"/>
                    </a:cxn>
                    <a:cxn ang="0">
                      <a:pos x="connsiteX522" y="connsiteY522"/>
                    </a:cxn>
                    <a:cxn ang="0">
                      <a:pos x="connsiteX523" y="connsiteY523"/>
                    </a:cxn>
                    <a:cxn ang="0">
                      <a:pos x="connsiteX524" y="connsiteY524"/>
                    </a:cxn>
                    <a:cxn ang="0">
                      <a:pos x="connsiteX525" y="connsiteY525"/>
                    </a:cxn>
                    <a:cxn ang="0">
                      <a:pos x="connsiteX526" y="connsiteY526"/>
                    </a:cxn>
                    <a:cxn ang="0">
                      <a:pos x="connsiteX527" y="connsiteY527"/>
                    </a:cxn>
                    <a:cxn ang="0">
                      <a:pos x="connsiteX528" y="connsiteY528"/>
                    </a:cxn>
                    <a:cxn ang="0">
                      <a:pos x="connsiteX529" y="connsiteY529"/>
                    </a:cxn>
                    <a:cxn ang="0">
                      <a:pos x="connsiteX530" y="connsiteY530"/>
                    </a:cxn>
                    <a:cxn ang="0">
                      <a:pos x="connsiteX531" y="connsiteY531"/>
                    </a:cxn>
                    <a:cxn ang="0">
                      <a:pos x="connsiteX532" y="connsiteY532"/>
                    </a:cxn>
                    <a:cxn ang="0">
                      <a:pos x="connsiteX533" y="connsiteY533"/>
                    </a:cxn>
                    <a:cxn ang="0">
                      <a:pos x="connsiteX534" y="connsiteY534"/>
                    </a:cxn>
                    <a:cxn ang="0">
                      <a:pos x="connsiteX535" y="connsiteY535"/>
                    </a:cxn>
                    <a:cxn ang="0">
                      <a:pos x="connsiteX536" y="connsiteY536"/>
                    </a:cxn>
                    <a:cxn ang="0">
                      <a:pos x="connsiteX537" y="connsiteY537"/>
                    </a:cxn>
                    <a:cxn ang="0">
                      <a:pos x="connsiteX538" y="connsiteY538"/>
                    </a:cxn>
                    <a:cxn ang="0">
                      <a:pos x="connsiteX539" y="connsiteY539"/>
                    </a:cxn>
                    <a:cxn ang="0">
                      <a:pos x="connsiteX540" y="connsiteY540"/>
                    </a:cxn>
                    <a:cxn ang="0">
                      <a:pos x="connsiteX541" y="connsiteY541"/>
                    </a:cxn>
                    <a:cxn ang="0">
                      <a:pos x="connsiteX542" y="connsiteY542"/>
                    </a:cxn>
                    <a:cxn ang="0">
                      <a:pos x="connsiteX543" y="connsiteY543"/>
                    </a:cxn>
                    <a:cxn ang="0">
                      <a:pos x="connsiteX544" y="connsiteY544"/>
                    </a:cxn>
                    <a:cxn ang="0">
                      <a:pos x="connsiteX545" y="connsiteY545"/>
                    </a:cxn>
                    <a:cxn ang="0">
                      <a:pos x="connsiteX546" y="connsiteY546"/>
                    </a:cxn>
                    <a:cxn ang="0">
                      <a:pos x="connsiteX547" y="connsiteY547"/>
                    </a:cxn>
                    <a:cxn ang="0">
                      <a:pos x="connsiteX548" y="connsiteY548"/>
                    </a:cxn>
                    <a:cxn ang="0">
                      <a:pos x="connsiteX549" y="connsiteY549"/>
                    </a:cxn>
                    <a:cxn ang="0">
                      <a:pos x="connsiteX550" y="connsiteY550"/>
                    </a:cxn>
                    <a:cxn ang="0">
                      <a:pos x="connsiteX551" y="connsiteY551"/>
                    </a:cxn>
                    <a:cxn ang="0">
                      <a:pos x="connsiteX552" y="connsiteY552"/>
                    </a:cxn>
                    <a:cxn ang="0">
                      <a:pos x="connsiteX553" y="connsiteY553"/>
                    </a:cxn>
                    <a:cxn ang="0">
                      <a:pos x="connsiteX554" y="connsiteY554"/>
                    </a:cxn>
                    <a:cxn ang="0">
                      <a:pos x="connsiteX555" y="connsiteY555"/>
                    </a:cxn>
                    <a:cxn ang="0">
                      <a:pos x="connsiteX556" y="connsiteY556"/>
                    </a:cxn>
                    <a:cxn ang="0">
                      <a:pos x="connsiteX557" y="connsiteY557"/>
                    </a:cxn>
                    <a:cxn ang="0">
                      <a:pos x="connsiteX558" y="connsiteY558"/>
                    </a:cxn>
                    <a:cxn ang="0">
                      <a:pos x="connsiteX559" y="connsiteY559"/>
                    </a:cxn>
                    <a:cxn ang="0">
                      <a:pos x="connsiteX560" y="connsiteY560"/>
                    </a:cxn>
                    <a:cxn ang="0">
                      <a:pos x="connsiteX561" y="connsiteY561"/>
                    </a:cxn>
                    <a:cxn ang="0">
                      <a:pos x="connsiteX562" y="connsiteY562"/>
                    </a:cxn>
                    <a:cxn ang="0">
                      <a:pos x="connsiteX563" y="connsiteY563"/>
                    </a:cxn>
                    <a:cxn ang="0">
                      <a:pos x="connsiteX564" y="connsiteY564"/>
                    </a:cxn>
                  </a:cxnLst>
                  <a:rect l="l" t="t" r="r" b="b"/>
                  <a:pathLst>
                    <a:path w="6552827" h="1586866">
                      <a:moveTo>
                        <a:pt x="5948729" y="1509588"/>
                      </a:moveTo>
                      <a:lnTo>
                        <a:pt x="5948729" y="1536155"/>
                      </a:lnTo>
                      <a:lnTo>
                        <a:pt x="5975821" y="1536155"/>
                      </a:lnTo>
                      <a:lnTo>
                        <a:pt x="5975821" y="1509588"/>
                      </a:lnTo>
                      <a:close/>
                      <a:moveTo>
                        <a:pt x="5371073" y="1509588"/>
                      </a:moveTo>
                      <a:lnTo>
                        <a:pt x="5371073" y="1536155"/>
                      </a:lnTo>
                      <a:lnTo>
                        <a:pt x="5398165" y="1536155"/>
                      </a:lnTo>
                      <a:lnTo>
                        <a:pt x="5398165" y="1509588"/>
                      </a:lnTo>
                      <a:close/>
                      <a:moveTo>
                        <a:pt x="4793416" y="1509588"/>
                      </a:moveTo>
                      <a:lnTo>
                        <a:pt x="4793416" y="1536155"/>
                      </a:lnTo>
                      <a:lnTo>
                        <a:pt x="4820508" y="1536155"/>
                      </a:lnTo>
                      <a:lnTo>
                        <a:pt x="4820508" y="1509588"/>
                      </a:lnTo>
                      <a:close/>
                      <a:moveTo>
                        <a:pt x="4215759" y="1509588"/>
                      </a:moveTo>
                      <a:lnTo>
                        <a:pt x="4215759" y="1536155"/>
                      </a:lnTo>
                      <a:lnTo>
                        <a:pt x="4242852" y="1536155"/>
                      </a:lnTo>
                      <a:lnTo>
                        <a:pt x="4242852" y="1509588"/>
                      </a:lnTo>
                      <a:close/>
                      <a:moveTo>
                        <a:pt x="3638102" y="1509588"/>
                      </a:moveTo>
                      <a:lnTo>
                        <a:pt x="3638102" y="1536155"/>
                      </a:lnTo>
                      <a:lnTo>
                        <a:pt x="3665195" y="1536155"/>
                      </a:lnTo>
                      <a:lnTo>
                        <a:pt x="3665195" y="1509588"/>
                      </a:lnTo>
                      <a:close/>
                      <a:moveTo>
                        <a:pt x="3060446" y="1509588"/>
                      </a:moveTo>
                      <a:lnTo>
                        <a:pt x="3060446" y="1536155"/>
                      </a:lnTo>
                      <a:lnTo>
                        <a:pt x="3087538" y="1536155"/>
                      </a:lnTo>
                      <a:lnTo>
                        <a:pt x="3087538" y="1509588"/>
                      </a:lnTo>
                      <a:close/>
                      <a:moveTo>
                        <a:pt x="2482790" y="1509588"/>
                      </a:moveTo>
                      <a:lnTo>
                        <a:pt x="2482790" y="1536155"/>
                      </a:lnTo>
                      <a:lnTo>
                        <a:pt x="2509882" y="1536155"/>
                      </a:lnTo>
                      <a:lnTo>
                        <a:pt x="2509882" y="1509588"/>
                      </a:lnTo>
                      <a:close/>
                      <a:moveTo>
                        <a:pt x="1905133" y="1509588"/>
                      </a:moveTo>
                      <a:lnTo>
                        <a:pt x="1905133" y="1536155"/>
                      </a:lnTo>
                      <a:lnTo>
                        <a:pt x="1932226" y="1536155"/>
                      </a:lnTo>
                      <a:lnTo>
                        <a:pt x="1932226" y="1509588"/>
                      </a:lnTo>
                      <a:close/>
                      <a:moveTo>
                        <a:pt x="1327477" y="1509588"/>
                      </a:moveTo>
                      <a:lnTo>
                        <a:pt x="1327477" y="1536155"/>
                      </a:lnTo>
                      <a:lnTo>
                        <a:pt x="1354569" y="1536155"/>
                      </a:lnTo>
                      <a:lnTo>
                        <a:pt x="1354569" y="1509588"/>
                      </a:lnTo>
                      <a:close/>
                      <a:moveTo>
                        <a:pt x="749821" y="1509588"/>
                      </a:moveTo>
                      <a:lnTo>
                        <a:pt x="749821" y="1536155"/>
                      </a:lnTo>
                      <a:lnTo>
                        <a:pt x="776913" y="1536155"/>
                      </a:lnTo>
                      <a:lnTo>
                        <a:pt x="776913" y="1509588"/>
                      </a:lnTo>
                      <a:close/>
                      <a:moveTo>
                        <a:pt x="172164" y="1509588"/>
                      </a:moveTo>
                      <a:lnTo>
                        <a:pt x="172164" y="1536155"/>
                      </a:lnTo>
                      <a:lnTo>
                        <a:pt x="199256" y="1536155"/>
                      </a:lnTo>
                      <a:lnTo>
                        <a:pt x="199256" y="1509588"/>
                      </a:lnTo>
                      <a:close/>
                      <a:moveTo>
                        <a:pt x="5888425" y="1449843"/>
                      </a:moveTo>
                      <a:lnTo>
                        <a:pt x="5888425" y="1536155"/>
                      </a:lnTo>
                      <a:lnTo>
                        <a:pt x="5915518" y="1536155"/>
                      </a:lnTo>
                      <a:lnTo>
                        <a:pt x="5915518" y="1476411"/>
                      </a:lnTo>
                      <a:lnTo>
                        <a:pt x="6008473" y="1476411"/>
                      </a:lnTo>
                      <a:lnTo>
                        <a:pt x="6008473" y="1536155"/>
                      </a:lnTo>
                      <a:lnTo>
                        <a:pt x="6147955" y="1536155"/>
                      </a:lnTo>
                      <a:lnTo>
                        <a:pt x="6147955" y="1449843"/>
                      </a:lnTo>
                      <a:lnTo>
                        <a:pt x="6062877" y="1449843"/>
                      </a:lnTo>
                      <a:lnTo>
                        <a:pt x="6062877" y="1476411"/>
                      </a:lnTo>
                      <a:lnTo>
                        <a:pt x="6120864" y="1476411"/>
                      </a:lnTo>
                      <a:lnTo>
                        <a:pt x="6120864" y="1509588"/>
                      </a:lnTo>
                      <a:lnTo>
                        <a:pt x="6035565" y="1509588"/>
                      </a:lnTo>
                      <a:lnTo>
                        <a:pt x="6035565" y="1449843"/>
                      </a:lnTo>
                      <a:lnTo>
                        <a:pt x="5888916" y="1449843"/>
                      </a:lnTo>
                      <a:close/>
                      <a:moveTo>
                        <a:pt x="5310769" y="1449843"/>
                      </a:moveTo>
                      <a:lnTo>
                        <a:pt x="5310769" y="1536155"/>
                      </a:lnTo>
                      <a:lnTo>
                        <a:pt x="5337861" y="1536155"/>
                      </a:lnTo>
                      <a:lnTo>
                        <a:pt x="5337861" y="1476411"/>
                      </a:lnTo>
                      <a:lnTo>
                        <a:pt x="5430817" y="1476411"/>
                      </a:lnTo>
                      <a:lnTo>
                        <a:pt x="5430817" y="1536155"/>
                      </a:lnTo>
                      <a:lnTo>
                        <a:pt x="5570300" y="1536155"/>
                      </a:lnTo>
                      <a:lnTo>
                        <a:pt x="5570300" y="1449843"/>
                      </a:lnTo>
                      <a:lnTo>
                        <a:pt x="5485221" y="1449843"/>
                      </a:lnTo>
                      <a:lnTo>
                        <a:pt x="5485221" y="1476411"/>
                      </a:lnTo>
                      <a:lnTo>
                        <a:pt x="5543208" y="1476411"/>
                      </a:lnTo>
                      <a:lnTo>
                        <a:pt x="5543208" y="1509588"/>
                      </a:lnTo>
                      <a:lnTo>
                        <a:pt x="5457909" y="1509588"/>
                      </a:lnTo>
                      <a:lnTo>
                        <a:pt x="5457909" y="1449843"/>
                      </a:lnTo>
                      <a:lnTo>
                        <a:pt x="5311260" y="1449843"/>
                      </a:lnTo>
                      <a:close/>
                      <a:moveTo>
                        <a:pt x="4733113" y="1449843"/>
                      </a:moveTo>
                      <a:lnTo>
                        <a:pt x="4733113" y="1536155"/>
                      </a:lnTo>
                      <a:lnTo>
                        <a:pt x="4760204" y="1536155"/>
                      </a:lnTo>
                      <a:lnTo>
                        <a:pt x="4760204" y="1476411"/>
                      </a:lnTo>
                      <a:lnTo>
                        <a:pt x="4853160" y="1476411"/>
                      </a:lnTo>
                      <a:lnTo>
                        <a:pt x="4853160" y="1536155"/>
                      </a:lnTo>
                      <a:lnTo>
                        <a:pt x="4992643" y="1536155"/>
                      </a:lnTo>
                      <a:lnTo>
                        <a:pt x="4992643" y="1449843"/>
                      </a:lnTo>
                      <a:lnTo>
                        <a:pt x="4907564" y="1449843"/>
                      </a:lnTo>
                      <a:lnTo>
                        <a:pt x="4907564" y="1476411"/>
                      </a:lnTo>
                      <a:lnTo>
                        <a:pt x="4965551" y="1476411"/>
                      </a:lnTo>
                      <a:lnTo>
                        <a:pt x="4965551" y="1509588"/>
                      </a:lnTo>
                      <a:lnTo>
                        <a:pt x="4880252" y="1509588"/>
                      </a:lnTo>
                      <a:lnTo>
                        <a:pt x="4880252" y="1449843"/>
                      </a:lnTo>
                      <a:lnTo>
                        <a:pt x="4733604" y="1449843"/>
                      </a:lnTo>
                      <a:close/>
                      <a:moveTo>
                        <a:pt x="4155456" y="1449843"/>
                      </a:moveTo>
                      <a:lnTo>
                        <a:pt x="4155456" y="1536155"/>
                      </a:lnTo>
                      <a:lnTo>
                        <a:pt x="4182548" y="1536155"/>
                      </a:lnTo>
                      <a:lnTo>
                        <a:pt x="4182548" y="1476411"/>
                      </a:lnTo>
                      <a:lnTo>
                        <a:pt x="4275504" y="1476411"/>
                      </a:lnTo>
                      <a:lnTo>
                        <a:pt x="4275504" y="1536155"/>
                      </a:lnTo>
                      <a:lnTo>
                        <a:pt x="4414987" y="1536155"/>
                      </a:lnTo>
                      <a:lnTo>
                        <a:pt x="4414987" y="1449843"/>
                      </a:lnTo>
                      <a:lnTo>
                        <a:pt x="4329908" y="1449843"/>
                      </a:lnTo>
                      <a:lnTo>
                        <a:pt x="4329908" y="1476411"/>
                      </a:lnTo>
                      <a:lnTo>
                        <a:pt x="4387894" y="1476411"/>
                      </a:lnTo>
                      <a:lnTo>
                        <a:pt x="4387894" y="1509588"/>
                      </a:lnTo>
                      <a:lnTo>
                        <a:pt x="4302595" y="1509588"/>
                      </a:lnTo>
                      <a:lnTo>
                        <a:pt x="4302595" y="1449843"/>
                      </a:lnTo>
                      <a:lnTo>
                        <a:pt x="4155947" y="1449843"/>
                      </a:lnTo>
                      <a:close/>
                      <a:moveTo>
                        <a:pt x="3577799" y="1449843"/>
                      </a:moveTo>
                      <a:lnTo>
                        <a:pt x="3577799" y="1536155"/>
                      </a:lnTo>
                      <a:lnTo>
                        <a:pt x="3604891" y="1536155"/>
                      </a:lnTo>
                      <a:lnTo>
                        <a:pt x="3604891" y="1476411"/>
                      </a:lnTo>
                      <a:lnTo>
                        <a:pt x="3697847" y="1476411"/>
                      </a:lnTo>
                      <a:lnTo>
                        <a:pt x="3697847" y="1536155"/>
                      </a:lnTo>
                      <a:lnTo>
                        <a:pt x="3837330" y="1536155"/>
                      </a:lnTo>
                      <a:lnTo>
                        <a:pt x="3837330" y="1449843"/>
                      </a:lnTo>
                      <a:lnTo>
                        <a:pt x="3752251" y="1449843"/>
                      </a:lnTo>
                      <a:lnTo>
                        <a:pt x="3752251" y="1476411"/>
                      </a:lnTo>
                      <a:lnTo>
                        <a:pt x="3810238" y="1476411"/>
                      </a:lnTo>
                      <a:lnTo>
                        <a:pt x="3810238" y="1509588"/>
                      </a:lnTo>
                      <a:lnTo>
                        <a:pt x="3724939" y="1509588"/>
                      </a:lnTo>
                      <a:lnTo>
                        <a:pt x="3724939" y="1449843"/>
                      </a:lnTo>
                      <a:lnTo>
                        <a:pt x="3578290" y="1449843"/>
                      </a:lnTo>
                      <a:close/>
                      <a:moveTo>
                        <a:pt x="3000143" y="1449843"/>
                      </a:moveTo>
                      <a:lnTo>
                        <a:pt x="3000143" y="1536155"/>
                      </a:lnTo>
                      <a:lnTo>
                        <a:pt x="3027234" y="1536155"/>
                      </a:lnTo>
                      <a:lnTo>
                        <a:pt x="3027234" y="1476411"/>
                      </a:lnTo>
                      <a:lnTo>
                        <a:pt x="3120190" y="1476411"/>
                      </a:lnTo>
                      <a:lnTo>
                        <a:pt x="3120190" y="1536155"/>
                      </a:lnTo>
                      <a:lnTo>
                        <a:pt x="3259673" y="1536155"/>
                      </a:lnTo>
                      <a:lnTo>
                        <a:pt x="3259673" y="1449843"/>
                      </a:lnTo>
                      <a:lnTo>
                        <a:pt x="3174594" y="1449843"/>
                      </a:lnTo>
                      <a:lnTo>
                        <a:pt x="3174594" y="1476411"/>
                      </a:lnTo>
                      <a:lnTo>
                        <a:pt x="3232581" y="1476411"/>
                      </a:lnTo>
                      <a:lnTo>
                        <a:pt x="3232581" y="1509588"/>
                      </a:lnTo>
                      <a:lnTo>
                        <a:pt x="3147282" y="1509588"/>
                      </a:lnTo>
                      <a:lnTo>
                        <a:pt x="3147282" y="1449843"/>
                      </a:lnTo>
                      <a:lnTo>
                        <a:pt x="3000634" y="1449843"/>
                      </a:lnTo>
                      <a:close/>
                      <a:moveTo>
                        <a:pt x="2422487" y="1449843"/>
                      </a:moveTo>
                      <a:lnTo>
                        <a:pt x="2422487" y="1536155"/>
                      </a:lnTo>
                      <a:lnTo>
                        <a:pt x="2449579" y="1536155"/>
                      </a:lnTo>
                      <a:lnTo>
                        <a:pt x="2449579" y="1476411"/>
                      </a:lnTo>
                      <a:lnTo>
                        <a:pt x="2542534" y="1476411"/>
                      </a:lnTo>
                      <a:lnTo>
                        <a:pt x="2542534" y="1536155"/>
                      </a:lnTo>
                      <a:lnTo>
                        <a:pt x="2682017" y="1536155"/>
                      </a:lnTo>
                      <a:lnTo>
                        <a:pt x="2682017" y="1449843"/>
                      </a:lnTo>
                      <a:lnTo>
                        <a:pt x="2596938" y="1449843"/>
                      </a:lnTo>
                      <a:lnTo>
                        <a:pt x="2596938" y="1476411"/>
                      </a:lnTo>
                      <a:lnTo>
                        <a:pt x="2654925" y="1476411"/>
                      </a:lnTo>
                      <a:lnTo>
                        <a:pt x="2654925" y="1509588"/>
                      </a:lnTo>
                      <a:lnTo>
                        <a:pt x="2569626" y="1509588"/>
                      </a:lnTo>
                      <a:lnTo>
                        <a:pt x="2569626" y="1449843"/>
                      </a:lnTo>
                      <a:lnTo>
                        <a:pt x="2422977" y="1449843"/>
                      </a:lnTo>
                      <a:close/>
                      <a:moveTo>
                        <a:pt x="1844830" y="1449843"/>
                      </a:moveTo>
                      <a:lnTo>
                        <a:pt x="1844830" y="1536155"/>
                      </a:lnTo>
                      <a:lnTo>
                        <a:pt x="1871922" y="1536155"/>
                      </a:lnTo>
                      <a:lnTo>
                        <a:pt x="1871922" y="1476411"/>
                      </a:lnTo>
                      <a:lnTo>
                        <a:pt x="1964878" y="1476411"/>
                      </a:lnTo>
                      <a:lnTo>
                        <a:pt x="1964878" y="1536155"/>
                      </a:lnTo>
                      <a:lnTo>
                        <a:pt x="2104362" y="1536155"/>
                      </a:lnTo>
                      <a:lnTo>
                        <a:pt x="2104362" y="1449843"/>
                      </a:lnTo>
                      <a:lnTo>
                        <a:pt x="2019282" y="1449843"/>
                      </a:lnTo>
                      <a:lnTo>
                        <a:pt x="2019282" y="1476411"/>
                      </a:lnTo>
                      <a:lnTo>
                        <a:pt x="2077269" y="1476411"/>
                      </a:lnTo>
                      <a:lnTo>
                        <a:pt x="2077269" y="1509588"/>
                      </a:lnTo>
                      <a:lnTo>
                        <a:pt x="1991970" y="1509588"/>
                      </a:lnTo>
                      <a:lnTo>
                        <a:pt x="1991970" y="1449843"/>
                      </a:lnTo>
                      <a:lnTo>
                        <a:pt x="1845320" y="1449843"/>
                      </a:lnTo>
                      <a:close/>
                      <a:moveTo>
                        <a:pt x="1267173" y="1449843"/>
                      </a:moveTo>
                      <a:lnTo>
                        <a:pt x="1267173" y="1536155"/>
                      </a:lnTo>
                      <a:lnTo>
                        <a:pt x="1294266" y="1536155"/>
                      </a:lnTo>
                      <a:lnTo>
                        <a:pt x="1294266" y="1476411"/>
                      </a:lnTo>
                      <a:lnTo>
                        <a:pt x="1387221" y="1476411"/>
                      </a:lnTo>
                      <a:lnTo>
                        <a:pt x="1387221" y="1536155"/>
                      </a:lnTo>
                      <a:lnTo>
                        <a:pt x="1526705" y="1536155"/>
                      </a:lnTo>
                      <a:lnTo>
                        <a:pt x="1526705" y="1449843"/>
                      </a:lnTo>
                      <a:lnTo>
                        <a:pt x="1441625" y="1449843"/>
                      </a:lnTo>
                      <a:lnTo>
                        <a:pt x="1441625" y="1476411"/>
                      </a:lnTo>
                      <a:lnTo>
                        <a:pt x="1499613" y="1476411"/>
                      </a:lnTo>
                      <a:lnTo>
                        <a:pt x="1499613" y="1509588"/>
                      </a:lnTo>
                      <a:lnTo>
                        <a:pt x="1414314" y="1509588"/>
                      </a:lnTo>
                      <a:lnTo>
                        <a:pt x="1414314" y="1449843"/>
                      </a:lnTo>
                      <a:lnTo>
                        <a:pt x="1267665" y="1449843"/>
                      </a:lnTo>
                      <a:close/>
                      <a:moveTo>
                        <a:pt x="689517" y="1449843"/>
                      </a:moveTo>
                      <a:lnTo>
                        <a:pt x="689517" y="1536155"/>
                      </a:lnTo>
                      <a:lnTo>
                        <a:pt x="716609" y="1536155"/>
                      </a:lnTo>
                      <a:lnTo>
                        <a:pt x="716609" y="1476411"/>
                      </a:lnTo>
                      <a:lnTo>
                        <a:pt x="809565" y="1476411"/>
                      </a:lnTo>
                      <a:lnTo>
                        <a:pt x="809565" y="1536155"/>
                      </a:lnTo>
                      <a:lnTo>
                        <a:pt x="949048" y="1536155"/>
                      </a:lnTo>
                      <a:lnTo>
                        <a:pt x="949048" y="1449843"/>
                      </a:lnTo>
                      <a:lnTo>
                        <a:pt x="863969" y="1449843"/>
                      </a:lnTo>
                      <a:lnTo>
                        <a:pt x="863969" y="1476411"/>
                      </a:lnTo>
                      <a:lnTo>
                        <a:pt x="921957" y="1476411"/>
                      </a:lnTo>
                      <a:lnTo>
                        <a:pt x="921957" y="1509588"/>
                      </a:lnTo>
                      <a:lnTo>
                        <a:pt x="836657" y="1509588"/>
                      </a:lnTo>
                      <a:lnTo>
                        <a:pt x="836657" y="1449843"/>
                      </a:lnTo>
                      <a:lnTo>
                        <a:pt x="690008" y="1449843"/>
                      </a:lnTo>
                      <a:close/>
                      <a:moveTo>
                        <a:pt x="111860" y="1449843"/>
                      </a:moveTo>
                      <a:lnTo>
                        <a:pt x="111860" y="1536155"/>
                      </a:lnTo>
                      <a:lnTo>
                        <a:pt x="138953" y="1536155"/>
                      </a:lnTo>
                      <a:lnTo>
                        <a:pt x="138953" y="1476411"/>
                      </a:lnTo>
                      <a:lnTo>
                        <a:pt x="231908" y="1476411"/>
                      </a:lnTo>
                      <a:lnTo>
                        <a:pt x="231908" y="1536155"/>
                      </a:lnTo>
                      <a:lnTo>
                        <a:pt x="371391" y="1536155"/>
                      </a:lnTo>
                      <a:lnTo>
                        <a:pt x="371391" y="1449843"/>
                      </a:lnTo>
                      <a:lnTo>
                        <a:pt x="286312" y="1449843"/>
                      </a:lnTo>
                      <a:lnTo>
                        <a:pt x="286312" y="1476411"/>
                      </a:lnTo>
                      <a:lnTo>
                        <a:pt x="344299" y="1476411"/>
                      </a:lnTo>
                      <a:lnTo>
                        <a:pt x="344299" y="1509588"/>
                      </a:lnTo>
                      <a:lnTo>
                        <a:pt x="259000" y="1509588"/>
                      </a:lnTo>
                      <a:lnTo>
                        <a:pt x="259000" y="1449843"/>
                      </a:lnTo>
                      <a:lnTo>
                        <a:pt x="112351" y="1449843"/>
                      </a:lnTo>
                      <a:close/>
                      <a:moveTo>
                        <a:pt x="6297899" y="1392295"/>
                      </a:moveTo>
                      <a:lnTo>
                        <a:pt x="6297899" y="1449843"/>
                      </a:lnTo>
                      <a:lnTo>
                        <a:pt x="6180608" y="1449843"/>
                      </a:lnTo>
                      <a:lnTo>
                        <a:pt x="6180608" y="1536155"/>
                      </a:lnTo>
                      <a:lnTo>
                        <a:pt x="6267513" y="1536155"/>
                      </a:lnTo>
                      <a:lnTo>
                        <a:pt x="6267513" y="1509588"/>
                      </a:lnTo>
                      <a:lnTo>
                        <a:pt x="6207701" y="1509588"/>
                      </a:lnTo>
                      <a:lnTo>
                        <a:pt x="6207701" y="1476411"/>
                      </a:lnTo>
                      <a:lnTo>
                        <a:pt x="6297899" y="1476411"/>
                      </a:lnTo>
                      <a:lnTo>
                        <a:pt x="6297899" y="1536155"/>
                      </a:lnTo>
                      <a:lnTo>
                        <a:pt x="6440966" y="1536155"/>
                      </a:lnTo>
                      <a:lnTo>
                        <a:pt x="6440966" y="1392295"/>
                      </a:lnTo>
                      <a:lnTo>
                        <a:pt x="6413873" y="1392295"/>
                      </a:lnTo>
                      <a:lnTo>
                        <a:pt x="6413873" y="1509588"/>
                      </a:lnTo>
                      <a:lnTo>
                        <a:pt x="6382540" y="1509588"/>
                      </a:lnTo>
                      <a:lnTo>
                        <a:pt x="6382540" y="1392295"/>
                      </a:lnTo>
                      <a:lnTo>
                        <a:pt x="6355447" y="1392295"/>
                      </a:lnTo>
                      <a:lnTo>
                        <a:pt x="6355447" y="1509588"/>
                      </a:lnTo>
                      <a:lnTo>
                        <a:pt x="6324992" y="1509588"/>
                      </a:lnTo>
                      <a:lnTo>
                        <a:pt x="6324992" y="1392295"/>
                      </a:lnTo>
                      <a:close/>
                      <a:moveTo>
                        <a:pt x="5888916" y="1392295"/>
                      </a:moveTo>
                      <a:lnTo>
                        <a:pt x="5888916" y="1418864"/>
                      </a:lnTo>
                      <a:lnTo>
                        <a:pt x="6267513" y="1418864"/>
                      </a:lnTo>
                      <a:lnTo>
                        <a:pt x="6267513" y="1392295"/>
                      </a:lnTo>
                      <a:close/>
                      <a:moveTo>
                        <a:pt x="5720244" y="1392295"/>
                      </a:moveTo>
                      <a:lnTo>
                        <a:pt x="5720244" y="1449843"/>
                      </a:lnTo>
                      <a:lnTo>
                        <a:pt x="5602952" y="1449843"/>
                      </a:lnTo>
                      <a:lnTo>
                        <a:pt x="5602952" y="1536155"/>
                      </a:lnTo>
                      <a:lnTo>
                        <a:pt x="5689857" y="1536155"/>
                      </a:lnTo>
                      <a:lnTo>
                        <a:pt x="5689857" y="1509588"/>
                      </a:lnTo>
                      <a:lnTo>
                        <a:pt x="5630044" y="1509588"/>
                      </a:lnTo>
                      <a:lnTo>
                        <a:pt x="5630044" y="1476411"/>
                      </a:lnTo>
                      <a:lnTo>
                        <a:pt x="5720244" y="1476411"/>
                      </a:lnTo>
                      <a:lnTo>
                        <a:pt x="5720244" y="1536155"/>
                      </a:lnTo>
                      <a:lnTo>
                        <a:pt x="5863310" y="1536155"/>
                      </a:lnTo>
                      <a:lnTo>
                        <a:pt x="5863310" y="1392295"/>
                      </a:lnTo>
                      <a:lnTo>
                        <a:pt x="5836218" y="1392295"/>
                      </a:lnTo>
                      <a:lnTo>
                        <a:pt x="5836218" y="1509588"/>
                      </a:lnTo>
                      <a:lnTo>
                        <a:pt x="5804884" y="1509588"/>
                      </a:lnTo>
                      <a:lnTo>
                        <a:pt x="5804884" y="1392295"/>
                      </a:lnTo>
                      <a:lnTo>
                        <a:pt x="5777792" y="1392295"/>
                      </a:lnTo>
                      <a:lnTo>
                        <a:pt x="5777792" y="1509588"/>
                      </a:lnTo>
                      <a:lnTo>
                        <a:pt x="5747336" y="1509588"/>
                      </a:lnTo>
                      <a:lnTo>
                        <a:pt x="5747336" y="1392295"/>
                      </a:lnTo>
                      <a:close/>
                      <a:moveTo>
                        <a:pt x="5311260" y="1392295"/>
                      </a:moveTo>
                      <a:lnTo>
                        <a:pt x="5311260" y="1418864"/>
                      </a:lnTo>
                      <a:lnTo>
                        <a:pt x="5689857" y="1418864"/>
                      </a:lnTo>
                      <a:lnTo>
                        <a:pt x="5689857" y="1392295"/>
                      </a:lnTo>
                      <a:close/>
                      <a:moveTo>
                        <a:pt x="5142587" y="1392295"/>
                      </a:moveTo>
                      <a:lnTo>
                        <a:pt x="5142587" y="1449843"/>
                      </a:lnTo>
                      <a:lnTo>
                        <a:pt x="5025296" y="1449843"/>
                      </a:lnTo>
                      <a:lnTo>
                        <a:pt x="5025296" y="1536155"/>
                      </a:lnTo>
                      <a:lnTo>
                        <a:pt x="5112200" y="1536155"/>
                      </a:lnTo>
                      <a:lnTo>
                        <a:pt x="5112200" y="1509588"/>
                      </a:lnTo>
                      <a:lnTo>
                        <a:pt x="5052387" y="1509588"/>
                      </a:lnTo>
                      <a:lnTo>
                        <a:pt x="5052387" y="1476411"/>
                      </a:lnTo>
                      <a:lnTo>
                        <a:pt x="5142587" y="1476411"/>
                      </a:lnTo>
                      <a:lnTo>
                        <a:pt x="5142587" y="1536155"/>
                      </a:lnTo>
                      <a:lnTo>
                        <a:pt x="5285654" y="1536155"/>
                      </a:lnTo>
                      <a:lnTo>
                        <a:pt x="5285654" y="1392295"/>
                      </a:lnTo>
                      <a:lnTo>
                        <a:pt x="5258561" y="1392295"/>
                      </a:lnTo>
                      <a:lnTo>
                        <a:pt x="5258561" y="1509588"/>
                      </a:lnTo>
                      <a:lnTo>
                        <a:pt x="5227228" y="1509588"/>
                      </a:lnTo>
                      <a:lnTo>
                        <a:pt x="5227228" y="1392295"/>
                      </a:lnTo>
                      <a:lnTo>
                        <a:pt x="5200135" y="1392295"/>
                      </a:lnTo>
                      <a:lnTo>
                        <a:pt x="5200135" y="1509588"/>
                      </a:lnTo>
                      <a:lnTo>
                        <a:pt x="5169680" y="1509588"/>
                      </a:lnTo>
                      <a:lnTo>
                        <a:pt x="5169680" y="1392295"/>
                      </a:lnTo>
                      <a:close/>
                      <a:moveTo>
                        <a:pt x="4733604" y="1392295"/>
                      </a:moveTo>
                      <a:lnTo>
                        <a:pt x="4733604" y="1418864"/>
                      </a:lnTo>
                      <a:lnTo>
                        <a:pt x="5112200" y="1418864"/>
                      </a:lnTo>
                      <a:lnTo>
                        <a:pt x="5112200" y="1392295"/>
                      </a:lnTo>
                      <a:close/>
                      <a:moveTo>
                        <a:pt x="4564931" y="1392295"/>
                      </a:moveTo>
                      <a:lnTo>
                        <a:pt x="4564931" y="1449843"/>
                      </a:lnTo>
                      <a:lnTo>
                        <a:pt x="4447639" y="1449843"/>
                      </a:lnTo>
                      <a:lnTo>
                        <a:pt x="4447639" y="1536155"/>
                      </a:lnTo>
                      <a:lnTo>
                        <a:pt x="4534544" y="1536155"/>
                      </a:lnTo>
                      <a:lnTo>
                        <a:pt x="4534544" y="1509588"/>
                      </a:lnTo>
                      <a:lnTo>
                        <a:pt x="4474731" y="1509588"/>
                      </a:lnTo>
                      <a:lnTo>
                        <a:pt x="4474731" y="1476411"/>
                      </a:lnTo>
                      <a:lnTo>
                        <a:pt x="4564931" y="1476411"/>
                      </a:lnTo>
                      <a:lnTo>
                        <a:pt x="4564931" y="1536155"/>
                      </a:lnTo>
                      <a:lnTo>
                        <a:pt x="4707997" y="1536155"/>
                      </a:lnTo>
                      <a:lnTo>
                        <a:pt x="4707997" y="1392295"/>
                      </a:lnTo>
                      <a:lnTo>
                        <a:pt x="4680905" y="1392295"/>
                      </a:lnTo>
                      <a:lnTo>
                        <a:pt x="4680905" y="1509588"/>
                      </a:lnTo>
                      <a:lnTo>
                        <a:pt x="4649571" y="1509588"/>
                      </a:lnTo>
                      <a:lnTo>
                        <a:pt x="4649571" y="1392295"/>
                      </a:lnTo>
                      <a:lnTo>
                        <a:pt x="4622479" y="1392295"/>
                      </a:lnTo>
                      <a:lnTo>
                        <a:pt x="4622479" y="1509588"/>
                      </a:lnTo>
                      <a:lnTo>
                        <a:pt x="4592023" y="1509588"/>
                      </a:lnTo>
                      <a:lnTo>
                        <a:pt x="4592023" y="1392295"/>
                      </a:lnTo>
                      <a:close/>
                      <a:moveTo>
                        <a:pt x="4155947" y="1392295"/>
                      </a:moveTo>
                      <a:lnTo>
                        <a:pt x="4155947" y="1418864"/>
                      </a:lnTo>
                      <a:lnTo>
                        <a:pt x="4534544" y="1418864"/>
                      </a:lnTo>
                      <a:lnTo>
                        <a:pt x="4534544" y="1392295"/>
                      </a:lnTo>
                      <a:close/>
                      <a:moveTo>
                        <a:pt x="3987274" y="1392295"/>
                      </a:moveTo>
                      <a:lnTo>
                        <a:pt x="3987274" y="1449843"/>
                      </a:lnTo>
                      <a:lnTo>
                        <a:pt x="3869982" y="1449843"/>
                      </a:lnTo>
                      <a:lnTo>
                        <a:pt x="3869982" y="1536155"/>
                      </a:lnTo>
                      <a:lnTo>
                        <a:pt x="3956887" y="1536155"/>
                      </a:lnTo>
                      <a:lnTo>
                        <a:pt x="3956887" y="1509588"/>
                      </a:lnTo>
                      <a:lnTo>
                        <a:pt x="3897074" y="1509588"/>
                      </a:lnTo>
                      <a:lnTo>
                        <a:pt x="3897074" y="1476411"/>
                      </a:lnTo>
                      <a:lnTo>
                        <a:pt x="3987274" y="1476411"/>
                      </a:lnTo>
                      <a:lnTo>
                        <a:pt x="3987274" y="1536155"/>
                      </a:lnTo>
                      <a:lnTo>
                        <a:pt x="4130340" y="1536155"/>
                      </a:lnTo>
                      <a:lnTo>
                        <a:pt x="4130340" y="1392295"/>
                      </a:lnTo>
                      <a:lnTo>
                        <a:pt x="4103248" y="1392295"/>
                      </a:lnTo>
                      <a:lnTo>
                        <a:pt x="4103248" y="1509588"/>
                      </a:lnTo>
                      <a:lnTo>
                        <a:pt x="4071914" y="1509588"/>
                      </a:lnTo>
                      <a:lnTo>
                        <a:pt x="4071914" y="1392295"/>
                      </a:lnTo>
                      <a:lnTo>
                        <a:pt x="4044822" y="1392295"/>
                      </a:lnTo>
                      <a:lnTo>
                        <a:pt x="4044822" y="1509588"/>
                      </a:lnTo>
                      <a:lnTo>
                        <a:pt x="4014366" y="1509588"/>
                      </a:lnTo>
                      <a:lnTo>
                        <a:pt x="4014366" y="1392295"/>
                      </a:lnTo>
                      <a:close/>
                      <a:moveTo>
                        <a:pt x="3578290" y="1392295"/>
                      </a:moveTo>
                      <a:lnTo>
                        <a:pt x="3578290" y="1418864"/>
                      </a:lnTo>
                      <a:lnTo>
                        <a:pt x="3956887" y="1418864"/>
                      </a:lnTo>
                      <a:lnTo>
                        <a:pt x="3956887" y="1392295"/>
                      </a:lnTo>
                      <a:close/>
                      <a:moveTo>
                        <a:pt x="3409617" y="1392295"/>
                      </a:moveTo>
                      <a:lnTo>
                        <a:pt x="3409617" y="1449843"/>
                      </a:lnTo>
                      <a:lnTo>
                        <a:pt x="3292326" y="1449843"/>
                      </a:lnTo>
                      <a:lnTo>
                        <a:pt x="3292326" y="1536155"/>
                      </a:lnTo>
                      <a:lnTo>
                        <a:pt x="3379230" y="1536155"/>
                      </a:lnTo>
                      <a:lnTo>
                        <a:pt x="3379230" y="1509588"/>
                      </a:lnTo>
                      <a:lnTo>
                        <a:pt x="3319417" y="1509588"/>
                      </a:lnTo>
                      <a:lnTo>
                        <a:pt x="3319417" y="1476411"/>
                      </a:lnTo>
                      <a:lnTo>
                        <a:pt x="3409617" y="1476411"/>
                      </a:lnTo>
                      <a:lnTo>
                        <a:pt x="3409617" y="1536155"/>
                      </a:lnTo>
                      <a:lnTo>
                        <a:pt x="3552684" y="1536155"/>
                      </a:lnTo>
                      <a:lnTo>
                        <a:pt x="3552684" y="1392295"/>
                      </a:lnTo>
                      <a:lnTo>
                        <a:pt x="3525591" y="1392295"/>
                      </a:lnTo>
                      <a:lnTo>
                        <a:pt x="3525591" y="1509588"/>
                      </a:lnTo>
                      <a:lnTo>
                        <a:pt x="3494258" y="1509588"/>
                      </a:lnTo>
                      <a:lnTo>
                        <a:pt x="3494258" y="1392295"/>
                      </a:lnTo>
                      <a:lnTo>
                        <a:pt x="3467165" y="1392295"/>
                      </a:lnTo>
                      <a:lnTo>
                        <a:pt x="3467165" y="1509588"/>
                      </a:lnTo>
                      <a:lnTo>
                        <a:pt x="3436710" y="1509588"/>
                      </a:lnTo>
                      <a:lnTo>
                        <a:pt x="3436710" y="1392295"/>
                      </a:lnTo>
                      <a:close/>
                      <a:moveTo>
                        <a:pt x="3000634" y="1392295"/>
                      </a:moveTo>
                      <a:lnTo>
                        <a:pt x="3000634" y="1418864"/>
                      </a:lnTo>
                      <a:lnTo>
                        <a:pt x="3379230" y="1418864"/>
                      </a:lnTo>
                      <a:lnTo>
                        <a:pt x="3379230" y="1392295"/>
                      </a:lnTo>
                      <a:close/>
                      <a:moveTo>
                        <a:pt x="2831961" y="1392295"/>
                      </a:moveTo>
                      <a:lnTo>
                        <a:pt x="2831961" y="1449843"/>
                      </a:lnTo>
                      <a:lnTo>
                        <a:pt x="2714670" y="1449843"/>
                      </a:lnTo>
                      <a:lnTo>
                        <a:pt x="2714670" y="1536155"/>
                      </a:lnTo>
                      <a:lnTo>
                        <a:pt x="2801574" y="1536155"/>
                      </a:lnTo>
                      <a:lnTo>
                        <a:pt x="2801574" y="1509588"/>
                      </a:lnTo>
                      <a:lnTo>
                        <a:pt x="2741762" y="1509588"/>
                      </a:lnTo>
                      <a:lnTo>
                        <a:pt x="2741762" y="1476411"/>
                      </a:lnTo>
                      <a:lnTo>
                        <a:pt x="2831961" y="1476411"/>
                      </a:lnTo>
                      <a:lnTo>
                        <a:pt x="2831961" y="1536155"/>
                      </a:lnTo>
                      <a:lnTo>
                        <a:pt x="2975027" y="1536155"/>
                      </a:lnTo>
                      <a:lnTo>
                        <a:pt x="2975027" y="1392295"/>
                      </a:lnTo>
                      <a:lnTo>
                        <a:pt x="2947935" y="1392295"/>
                      </a:lnTo>
                      <a:lnTo>
                        <a:pt x="2947935" y="1509588"/>
                      </a:lnTo>
                      <a:lnTo>
                        <a:pt x="2916601" y="1509588"/>
                      </a:lnTo>
                      <a:lnTo>
                        <a:pt x="2916601" y="1392295"/>
                      </a:lnTo>
                      <a:lnTo>
                        <a:pt x="2889508" y="1392295"/>
                      </a:lnTo>
                      <a:lnTo>
                        <a:pt x="2889508" y="1509588"/>
                      </a:lnTo>
                      <a:lnTo>
                        <a:pt x="2859053" y="1509588"/>
                      </a:lnTo>
                      <a:lnTo>
                        <a:pt x="2859053" y="1392295"/>
                      </a:lnTo>
                      <a:close/>
                      <a:moveTo>
                        <a:pt x="2422977" y="1392295"/>
                      </a:moveTo>
                      <a:lnTo>
                        <a:pt x="2422977" y="1418864"/>
                      </a:lnTo>
                      <a:lnTo>
                        <a:pt x="2801574" y="1418864"/>
                      </a:lnTo>
                      <a:lnTo>
                        <a:pt x="2801574" y="1392295"/>
                      </a:lnTo>
                      <a:close/>
                      <a:moveTo>
                        <a:pt x="2254305" y="1392295"/>
                      </a:moveTo>
                      <a:lnTo>
                        <a:pt x="2254305" y="1449843"/>
                      </a:lnTo>
                      <a:lnTo>
                        <a:pt x="2137013" y="1449843"/>
                      </a:lnTo>
                      <a:lnTo>
                        <a:pt x="2137013" y="1536155"/>
                      </a:lnTo>
                      <a:lnTo>
                        <a:pt x="2223918" y="1536155"/>
                      </a:lnTo>
                      <a:lnTo>
                        <a:pt x="2223918" y="1509588"/>
                      </a:lnTo>
                      <a:lnTo>
                        <a:pt x="2164105" y="1509588"/>
                      </a:lnTo>
                      <a:lnTo>
                        <a:pt x="2164105" y="1476411"/>
                      </a:lnTo>
                      <a:lnTo>
                        <a:pt x="2254305" y="1476411"/>
                      </a:lnTo>
                      <a:lnTo>
                        <a:pt x="2254305" y="1536155"/>
                      </a:lnTo>
                      <a:lnTo>
                        <a:pt x="2397371" y="1536155"/>
                      </a:lnTo>
                      <a:lnTo>
                        <a:pt x="2397371" y="1392295"/>
                      </a:lnTo>
                      <a:lnTo>
                        <a:pt x="2370279" y="1392295"/>
                      </a:lnTo>
                      <a:lnTo>
                        <a:pt x="2370279" y="1509588"/>
                      </a:lnTo>
                      <a:lnTo>
                        <a:pt x="2338945" y="1509588"/>
                      </a:lnTo>
                      <a:lnTo>
                        <a:pt x="2338945" y="1392295"/>
                      </a:lnTo>
                      <a:lnTo>
                        <a:pt x="2311853" y="1392295"/>
                      </a:lnTo>
                      <a:lnTo>
                        <a:pt x="2311853" y="1509588"/>
                      </a:lnTo>
                      <a:lnTo>
                        <a:pt x="2281397" y="1509588"/>
                      </a:lnTo>
                      <a:lnTo>
                        <a:pt x="2281397" y="1392295"/>
                      </a:lnTo>
                      <a:close/>
                      <a:moveTo>
                        <a:pt x="1845320" y="1392295"/>
                      </a:moveTo>
                      <a:lnTo>
                        <a:pt x="1845320" y="1418864"/>
                      </a:lnTo>
                      <a:lnTo>
                        <a:pt x="2223918" y="1418864"/>
                      </a:lnTo>
                      <a:lnTo>
                        <a:pt x="2223918" y="1392295"/>
                      </a:lnTo>
                      <a:close/>
                      <a:moveTo>
                        <a:pt x="1676649" y="1392295"/>
                      </a:moveTo>
                      <a:lnTo>
                        <a:pt x="1676649" y="1449843"/>
                      </a:lnTo>
                      <a:lnTo>
                        <a:pt x="1559356" y="1449843"/>
                      </a:lnTo>
                      <a:lnTo>
                        <a:pt x="1559356" y="1536155"/>
                      </a:lnTo>
                      <a:lnTo>
                        <a:pt x="1646262" y="1536155"/>
                      </a:lnTo>
                      <a:lnTo>
                        <a:pt x="1646262" y="1509588"/>
                      </a:lnTo>
                      <a:lnTo>
                        <a:pt x="1586449" y="1509588"/>
                      </a:lnTo>
                      <a:lnTo>
                        <a:pt x="1586449" y="1476411"/>
                      </a:lnTo>
                      <a:lnTo>
                        <a:pt x="1676649" y="1476411"/>
                      </a:lnTo>
                      <a:lnTo>
                        <a:pt x="1676649" y="1536155"/>
                      </a:lnTo>
                      <a:lnTo>
                        <a:pt x="1819715" y="1536155"/>
                      </a:lnTo>
                      <a:lnTo>
                        <a:pt x="1819715" y="1392295"/>
                      </a:lnTo>
                      <a:lnTo>
                        <a:pt x="1792623" y="1392295"/>
                      </a:lnTo>
                      <a:lnTo>
                        <a:pt x="1792623" y="1509588"/>
                      </a:lnTo>
                      <a:lnTo>
                        <a:pt x="1761288" y="1509588"/>
                      </a:lnTo>
                      <a:lnTo>
                        <a:pt x="1761288" y="1392295"/>
                      </a:lnTo>
                      <a:lnTo>
                        <a:pt x="1734197" y="1392295"/>
                      </a:lnTo>
                      <a:lnTo>
                        <a:pt x="1734197" y="1509588"/>
                      </a:lnTo>
                      <a:lnTo>
                        <a:pt x="1703741" y="1509588"/>
                      </a:lnTo>
                      <a:lnTo>
                        <a:pt x="1703741" y="1392295"/>
                      </a:lnTo>
                      <a:close/>
                      <a:moveTo>
                        <a:pt x="1267665" y="1392295"/>
                      </a:moveTo>
                      <a:lnTo>
                        <a:pt x="1267665" y="1418864"/>
                      </a:lnTo>
                      <a:lnTo>
                        <a:pt x="1646262" y="1418864"/>
                      </a:lnTo>
                      <a:lnTo>
                        <a:pt x="1646262" y="1392295"/>
                      </a:lnTo>
                      <a:close/>
                      <a:moveTo>
                        <a:pt x="1098992" y="1392295"/>
                      </a:moveTo>
                      <a:lnTo>
                        <a:pt x="1098992" y="1449843"/>
                      </a:lnTo>
                      <a:lnTo>
                        <a:pt x="981700" y="1449843"/>
                      </a:lnTo>
                      <a:lnTo>
                        <a:pt x="981700" y="1536155"/>
                      </a:lnTo>
                      <a:lnTo>
                        <a:pt x="1068605" y="1536155"/>
                      </a:lnTo>
                      <a:lnTo>
                        <a:pt x="1068605" y="1509588"/>
                      </a:lnTo>
                      <a:lnTo>
                        <a:pt x="1008792" y="1509588"/>
                      </a:lnTo>
                      <a:lnTo>
                        <a:pt x="1008792" y="1476411"/>
                      </a:lnTo>
                      <a:lnTo>
                        <a:pt x="1098992" y="1476411"/>
                      </a:lnTo>
                      <a:lnTo>
                        <a:pt x="1098992" y="1536155"/>
                      </a:lnTo>
                      <a:lnTo>
                        <a:pt x="1242058" y="1536155"/>
                      </a:lnTo>
                      <a:lnTo>
                        <a:pt x="1242058" y="1392295"/>
                      </a:lnTo>
                      <a:lnTo>
                        <a:pt x="1214966" y="1392295"/>
                      </a:lnTo>
                      <a:lnTo>
                        <a:pt x="1214966" y="1509588"/>
                      </a:lnTo>
                      <a:lnTo>
                        <a:pt x="1183632" y="1509588"/>
                      </a:lnTo>
                      <a:lnTo>
                        <a:pt x="1183632" y="1392295"/>
                      </a:lnTo>
                      <a:lnTo>
                        <a:pt x="1156540" y="1392295"/>
                      </a:lnTo>
                      <a:lnTo>
                        <a:pt x="1156540" y="1509588"/>
                      </a:lnTo>
                      <a:lnTo>
                        <a:pt x="1126084" y="1509588"/>
                      </a:lnTo>
                      <a:lnTo>
                        <a:pt x="1126084" y="1392295"/>
                      </a:lnTo>
                      <a:close/>
                      <a:moveTo>
                        <a:pt x="690008" y="1392295"/>
                      </a:moveTo>
                      <a:lnTo>
                        <a:pt x="690008" y="1418864"/>
                      </a:lnTo>
                      <a:lnTo>
                        <a:pt x="1068605" y="1418864"/>
                      </a:lnTo>
                      <a:lnTo>
                        <a:pt x="1068605" y="1392295"/>
                      </a:lnTo>
                      <a:close/>
                      <a:moveTo>
                        <a:pt x="521336" y="1392295"/>
                      </a:moveTo>
                      <a:lnTo>
                        <a:pt x="521336" y="1449843"/>
                      </a:lnTo>
                      <a:lnTo>
                        <a:pt x="404043" y="1449843"/>
                      </a:lnTo>
                      <a:lnTo>
                        <a:pt x="404043" y="1536155"/>
                      </a:lnTo>
                      <a:lnTo>
                        <a:pt x="490948" y="1536155"/>
                      </a:lnTo>
                      <a:lnTo>
                        <a:pt x="490948" y="1509588"/>
                      </a:lnTo>
                      <a:lnTo>
                        <a:pt x="431136" y="1509588"/>
                      </a:lnTo>
                      <a:lnTo>
                        <a:pt x="431136" y="1476411"/>
                      </a:lnTo>
                      <a:lnTo>
                        <a:pt x="521336" y="1476411"/>
                      </a:lnTo>
                      <a:lnTo>
                        <a:pt x="521336" y="1536155"/>
                      </a:lnTo>
                      <a:lnTo>
                        <a:pt x="664401" y="1536155"/>
                      </a:lnTo>
                      <a:lnTo>
                        <a:pt x="664401" y="1392295"/>
                      </a:lnTo>
                      <a:lnTo>
                        <a:pt x="637310" y="1392295"/>
                      </a:lnTo>
                      <a:lnTo>
                        <a:pt x="637310" y="1509588"/>
                      </a:lnTo>
                      <a:lnTo>
                        <a:pt x="605975" y="1509588"/>
                      </a:lnTo>
                      <a:lnTo>
                        <a:pt x="605975" y="1392295"/>
                      </a:lnTo>
                      <a:lnTo>
                        <a:pt x="578883" y="1392295"/>
                      </a:lnTo>
                      <a:lnTo>
                        <a:pt x="578883" y="1509588"/>
                      </a:lnTo>
                      <a:lnTo>
                        <a:pt x="548427" y="1509588"/>
                      </a:lnTo>
                      <a:lnTo>
                        <a:pt x="548427" y="1392295"/>
                      </a:lnTo>
                      <a:close/>
                      <a:moveTo>
                        <a:pt x="112351" y="1392295"/>
                      </a:moveTo>
                      <a:lnTo>
                        <a:pt x="112351" y="1418864"/>
                      </a:lnTo>
                      <a:lnTo>
                        <a:pt x="490948" y="1418864"/>
                      </a:lnTo>
                      <a:lnTo>
                        <a:pt x="490948" y="1392295"/>
                      </a:lnTo>
                      <a:close/>
                      <a:moveTo>
                        <a:pt x="0" y="0"/>
                      </a:moveTo>
                      <a:lnTo>
                        <a:pt x="6552827" y="0"/>
                      </a:lnTo>
                      <a:lnTo>
                        <a:pt x="6552827" y="1586866"/>
                      </a:lnTo>
                      <a:lnTo>
                        <a:pt x="6440966" y="1586866"/>
                      </a:lnTo>
                      <a:lnTo>
                        <a:pt x="6440966" y="1567135"/>
                      </a:lnTo>
                      <a:lnTo>
                        <a:pt x="6180608" y="1567135"/>
                      </a:lnTo>
                      <a:lnTo>
                        <a:pt x="6180608" y="1586866"/>
                      </a:lnTo>
                      <a:lnTo>
                        <a:pt x="6147955" y="1586866"/>
                      </a:lnTo>
                      <a:lnTo>
                        <a:pt x="6147955" y="1567135"/>
                      </a:lnTo>
                      <a:lnTo>
                        <a:pt x="5888425" y="1567135"/>
                      </a:lnTo>
                      <a:lnTo>
                        <a:pt x="5888425" y="1586866"/>
                      </a:lnTo>
                      <a:lnTo>
                        <a:pt x="5863310" y="1586866"/>
                      </a:lnTo>
                      <a:lnTo>
                        <a:pt x="5863310" y="1567135"/>
                      </a:lnTo>
                      <a:lnTo>
                        <a:pt x="5602952" y="1567135"/>
                      </a:lnTo>
                      <a:lnTo>
                        <a:pt x="5602952" y="1586866"/>
                      </a:lnTo>
                      <a:lnTo>
                        <a:pt x="5570300" y="1586866"/>
                      </a:lnTo>
                      <a:lnTo>
                        <a:pt x="5570300" y="1567135"/>
                      </a:lnTo>
                      <a:lnTo>
                        <a:pt x="5310769" y="1567135"/>
                      </a:lnTo>
                      <a:lnTo>
                        <a:pt x="5310769" y="1586866"/>
                      </a:lnTo>
                      <a:lnTo>
                        <a:pt x="5285654" y="1586866"/>
                      </a:lnTo>
                      <a:lnTo>
                        <a:pt x="5285654" y="1567135"/>
                      </a:lnTo>
                      <a:lnTo>
                        <a:pt x="5025296" y="1567135"/>
                      </a:lnTo>
                      <a:lnTo>
                        <a:pt x="5025296" y="1586866"/>
                      </a:lnTo>
                      <a:lnTo>
                        <a:pt x="4992643" y="1586866"/>
                      </a:lnTo>
                      <a:lnTo>
                        <a:pt x="4992643" y="1567135"/>
                      </a:lnTo>
                      <a:lnTo>
                        <a:pt x="4733113" y="1567135"/>
                      </a:lnTo>
                      <a:lnTo>
                        <a:pt x="4733113" y="1586866"/>
                      </a:lnTo>
                      <a:lnTo>
                        <a:pt x="4707997" y="1586866"/>
                      </a:lnTo>
                      <a:lnTo>
                        <a:pt x="4707997" y="1567135"/>
                      </a:lnTo>
                      <a:lnTo>
                        <a:pt x="4447639" y="1567135"/>
                      </a:lnTo>
                      <a:lnTo>
                        <a:pt x="4447639" y="1586866"/>
                      </a:lnTo>
                      <a:lnTo>
                        <a:pt x="4414987" y="1586866"/>
                      </a:lnTo>
                      <a:lnTo>
                        <a:pt x="4414987" y="1567135"/>
                      </a:lnTo>
                      <a:lnTo>
                        <a:pt x="4155456" y="1567135"/>
                      </a:lnTo>
                      <a:lnTo>
                        <a:pt x="4155456" y="1586866"/>
                      </a:lnTo>
                      <a:lnTo>
                        <a:pt x="4130340" y="1586866"/>
                      </a:lnTo>
                      <a:lnTo>
                        <a:pt x="4130340" y="1567135"/>
                      </a:lnTo>
                      <a:lnTo>
                        <a:pt x="3869982" y="1567135"/>
                      </a:lnTo>
                      <a:lnTo>
                        <a:pt x="3869982" y="1586866"/>
                      </a:lnTo>
                      <a:lnTo>
                        <a:pt x="3837330" y="1586866"/>
                      </a:lnTo>
                      <a:lnTo>
                        <a:pt x="3837330" y="1567135"/>
                      </a:lnTo>
                      <a:lnTo>
                        <a:pt x="3577799" y="1567135"/>
                      </a:lnTo>
                      <a:lnTo>
                        <a:pt x="3577799" y="1586866"/>
                      </a:lnTo>
                      <a:lnTo>
                        <a:pt x="3552684" y="1586866"/>
                      </a:lnTo>
                      <a:lnTo>
                        <a:pt x="3552684" y="1567135"/>
                      </a:lnTo>
                      <a:lnTo>
                        <a:pt x="3292326" y="1567135"/>
                      </a:lnTo>
                      <a:lnTo>
                        <a:pt x="3292326" y="1586866"/>
                      </a:lnTo>
                      <a:lnTo>
                        <a:pt x="3259673" y="1586866"/>
                      </a:lnTo>
                      <a:lnTo>
                        <a:pt x="3259673" y="1567135"/>
                      </a:lnTo>
                      <a:lnTo>
                        <a:pt x="3000143" y="1567135"/>
                      </a:lnTo>
                      <a:lnTo>
                        <a:pt x="3000143" y="1586866"/>
                      </a:lnTo>
                      <a:lnTo>
                        <a:pt x="2975027" y="1586866"/>
                      </a:lnTo>
                      <a:lnTo>
                        <a:pt x="2975027" y="1567135"/>
                      </a:lnTo>
                      <a:lnTo>
                        <a:pt x="2714670" y="1567135"/>
                      </a:lnTo>
                      <a:lnTo>
                        <a:pt x="2714670" y="1586866"/>
                      </a:lnTo>
                      <a:lnTo>
                        <a:pt x="2682017" y="1586866"/>
                      </a:lnTo>
                      <a:lnTo>
                        <a:pt x="2682017" y="1567135"/>
                      </a:lnTo>
                      <a:lnTo>
                        <a:pt x="2422487" y="1567135"/>
                      </a:lnTo>
                      <a:lnTo>
                        <a:pt x="2422487" y="1586866"/>
                      </a:lnTo>
                      <a:lnTo>
                        <a:pt x="2397371" y="1586866"/>
                      </a:lnTo>
                      <a:lnTo>
                        <a:pt x="2397371" y="1567135"/>
                      </a:lnTo>
                      <a:lnTo>
                        <a:pt x="2137013" y="1567135"/>
                      </a:lnTo>
                      <a:lnTo>
                        <a:pt x="2137013" y="1586866"/>
                      </a:lnTo>
                      <a:lnTo>
                        <a:pt x="2104362" y="1586866"/>
                      </a:lnTo>
                      <a:lnTo>
                        <a:pt x="2104362" y="1567135"/>
                      </a:lnTo>
                      <a:lnTo>
                        <a:pt x="1844830" y="1567135"/>
                      </a:lnTo>
                      <a:lnTo>
                        <a:pt x="1844830" y="1586866"/>
                      </a:lnTo>
                      <a:lnTo>
                        <a:pt x="1819715" y="1586866"/>
                      </a:lnTo>
                      <a:lnTo>
                        <a:pt x="1819715" y="1567135"/>
                      </a:lnTo>
                      <a:lnTo>
                        <a:pt x="1559356" y="1567135"/>
                      </a:lnTo>
                      <a:lnTo>
                        <a:pt x="1559356" y="1586866"/>
                      </a:lnTo>
                      <a:lnTo>
                        <a:pt x="1526705" y="1586866"/>
                      </a:lnTo>
                      <a:lnTo>
                        <a:pt x="1526705" y="1567135"/>
                      </a:lnTo>
                      <a:lnTo>
                        <a:pt x="1267173" y="1567135"/>
                      </a:lnTo>
                      <a:lnTo>
                        <a:pt x="1267173" y="1586866"/>
                      </a:lnTo>
                      <a:lnTo>
                        <a:pt x="1242058" y="1586866"/>
                      </a:lnTo>
                      <a:lnTo>
                        <a:pt x="1242058" y="1567135"/>
                      </a:lnTo>
                      <a:lnTo>
                        <a:pt x="981700" y="1567135"/>
                      </a:lnTo>
                      <a:lnTo>
                        <a:pt x="981700" y="1586866"/>
                      </a:lnTo>
                      <a:lnTo>
                        <a:pt x="949048" y="1586866"/>
                      </a:lnTo>
                      <a:lnTo>
                        <a:pt x="949048" y="1567135"/>
                      </a:lnTo>
                      <a:lnTo>
                        <a:pt x="689517" y="1567135"/>
                      </a:lnTo>
                      <a:lnTo>
                        <a:pt x="689517" y="1586866"/>
                      </a:lnTo>
                      <a:lnTo>
                        <a:pt x="664401" y="1586866"/>
                      </a:lnTo>
                      <a:lnTo>
                        <a:pt x="664401" y="1567135"/>
                      </a:lnTo>
                      <a:lnTo>
                        <a:pt x="404043" y="1567135"/>
                      </a:lnTo>
                      <a:lnTo>
                        <a:pt x="404043" y="1586866"/>
                      </a:lnTo>
                      <a:lnTo>
                        <a:pt x="371391" y="1586866"/>
                      </a:lnTo>
                      <a:lnTo>
                        <a:pt x="371391" y="1567135"/>
                      </a:lnTo>
                      <a:lnTo>
                        <a:pt x="111860" y="1567135"/>
                      </a:lnTo>
                      <a:lnTo>
                        <a:pt x="111860" y="1586866"/>
                      </a:lnTo>
                      <a:lnTo>
                        <a:pt x="0" y="1586866"/>
                      </a:lnTo>
                      <a:close/>
                    </a:path>
                  </a:pathLst>
                </a:custGeom>
                <a:solidFill>
                  <a:srgbClr val="008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38" name="フリーフォーム: 図形 37">
                  <a:extLst>
                    <a:ext uri="{FF2B5EF4-FFF2-40B4-BE49-F238E27FC236}">
                      <a16:creationId xmlns:a16="http://schemas.microsoft.com/office/drawing/2014/main" id="{B9C55BFE-A6DE-497D-9126-09541763AAA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360613" y="4621632"/>
                  <a:ext cx="6552827" cy="1586865"/>
                </a:xfrm>
                <a:custGeom>
                  <a:avLst/>
                  <a:gdLst>
                    <a:gd name="connsiteX0" fmla="*/ 5948367 w 6552827"/>
                    <a:gd name="connsiteY0" fmla="*/ 166204 h 1586865"/>
                    <a:gd name="connsiteX1" fmla="*/ 5948367 w 6552827"/>
                    <a:gd name="connsiteY1" fmla="*/ 192772 h 1586865"/>
                    <a:gd name="connsiteX2" fmla="*/ 5975459 w 6552827"/>
                    <a:gd name="connsiteY2" fmla="*/ 192772 h 1586865"/>
                    <a:gd name="connsiteX3" fmla="*/ 5975459 w 6552827"/>
                    <a:gd name="connsiteY3" fmla="*/ 166204 h 1586865"/>
                    <a:gd name="connsiteX4" fmla="*/ 5370747 w 6552827"/>
                    <a:gd name="connsiteY4" fmla="*/ 166204 h 1586865"/>
                    <a:gd name="connsiteX5" fmla="*/ 5370747 w 6552827"/>
                    <a:gd name="connsiteY5" fmla="*/ 192772 h 1586865"/>
                    <a:gd name="connsiteX6" fmla="*/ 5397839 w 6552827"/>
                    <a:gd name="connsiteY6" fmla="*/ 192772 h 1586865"/>
                    <a:gd name="connsiteX7" fmla="*/ 5397839 w 6552827"/>
                    <a:gd name="connsiteY7" fmla="*/ 166204 h 1586865"/>
                    <a:gd name="connsiteX8" fmla="*/ 4793126 w 6552827"/>
                    <a:gd name="connsiteY8" fmla="*/ 166204 h 1586865"/>
                    <a:gd name="connsiteX9" fmla="*/ 4793126 w 6552827"/>
                    <a:gd name="connsiteY9" fmla="*/ 192772 h 1586865"/>
                    <a:gd name="connsiteX10" fmla="*/ 4820218 w 6552827"/>
                    <a:gd name="connsiteY10" fmla="*/ 192772 h 1586865"/>
                    <a:gd name="connsiteX11" fmla="*/ 4820218 w 6552827"/>
                    <a:gd name="connsiteY11" fmla="*/ 166204 h 1586865"/>
                    <a:gd name="connsiteX12" fmla="*/ 4215506 w 6552827"/>
                    <a:gd name="connsiteY12" fmla="*/ 166204 h 1586865"/>
                    <a:gd name="connsiteX13" fmla="*/ 4215506 w 6552827"/>
                    <a:gd name="connsiteY13" fmla="*/ 192772 h 1586865"/>
                    <a:gd name="connsiteX14" fmla="*/ 4242598 w 6552827"/>
                    <a:gd name="connsiteY14" fmla="*/ 192772 h 1586865"/>
                    <a:gd name="connsiteX15" fmla="*/ 4242598 w 6552827"/>
                    <a:gd name="connsiteY15" fmla="*/ 166204 h 1586865"/>
                    <a:gd name="connsiteX16" fmla="*/ 3637886 w 6552827"/>
                    <a:gd name="connsiteY16" fmla="*/ 166204 h 1586865"/>
                    <a:gd name="connsiteX17" fmla="*/ 3637886 w 6552827"/>
                    <a:gd name="connsiteY17" fmla="*/ 192772 h 1586865"/>
                    <a:gd name="connsiteX18" fmla="*/ 3664977 w 6552827"/>
                    <a:gd name="connsiteY18" fmla="*/ 192772 h 1586865"/>
                    <a:gd name="connsiteX19" fmla="*/ 3664977 w 6552827"/>
                    <a:gd name="connsiteY19" fmla="*/ 166204 h 1586865"/>
                    <a:gd name="connsiteX20" fmla="*/ 3060265 w 6552827"/>
                    <a:gd name="connsiteY20" fmla="*/ 166204 h 1586865"/>
                    <a:gd name="connsiteX21" fmla="*/ 3060265 w 6552827"/>
                    <a:gd name="connsiteY21" fmla="*/ 192772 h 1586865"/>
                    <a:gd name="connsiteX22" fmla="*/ 3087357 w 6552827"/>
                    <a:gd name="connsiteY22" fmla="*/ 192772 h 1586865"/>
                    <a:gd name="connsiteX23" fmla="*/ 3087357 w 6552827"/>
                    <a:gd name="connsiteY23" fmla="*/ 166204 h 1586865"/>
                    <a:gd name="connsiteX24" fmla="*/ 2482645 w 6552827"/>
                    <a:gd name="connsiteY24" fmla="*/ 166204 h 1586865"/>
                    <a:gd name="connsiteX25" fmla="*/ 2482645 w 6552827"/>
                    <a:gd name="connsiteY25" fmla="*/ 192772 h 1586865"/>
                    <a:gd name="connsiteX26" fmla="*/ 2509737 w 6552827"/>
                    <a:gd name="connsiteY26" fmla="*/ 192772 h 1586865"/>
                    <a:gd name="connsiteX27" fmla="*/ 2509737 w 6552827"/>
                    <a:gd name="connsiteY27" fmla="*/ 166204 h 1586865"/>
                    <a:gd name="connsiteX28" fmla="*/ 1905025 w 6552827"/>
                    <a:gd name="connsiteY28" fmla="*/ 166204 h 1586865"/>
                    <a:gd name="connsiteX29" fmla="*/ 1905025 w 6552827"/>
                    <a:gd name="connsiteY29" fmla="*/ 192772 h 1586865"/>
                    <a:gd name="connsiteX30" fmla="*/ 1932117 w 6552827"/>
                    <a:gd name="connsiteY30" fmla="*/ 192772 h 1586865"/>
                    <a:gd name="connsiteX31" fmla="*/ 1932117 w 6552827"/>
                    <a:gd name="connsiteY31" fmla="*/ 166204 h 1586865"/>
                    <a:gd name="connsiteX32" fmla="*/ 1327405 w 6552827"/>
                    <a:gd name="connsiteY32" fmla="*/ 166204 h 1586865"/>
                    <a:gd name="connsiteX33" fmla="*/ 1327405 w 6552827"/>
                    <a:gd name="connsiteY33" fmla="*/ 192772 h 1586865"/>
                    <a:gd name="connsiteX34" fmla="*/ 1354497 w 6552827"/>
                    <a:gd name="connsiteY34" fmla="*/ 192772 h 1586865"/>
                    <a:gd name="connsiteX35" fmla="*/ 1354497 w 6552827"/>
                    <a:gd name="connsiteY35" fmla="*/ 166204 h 1586865"/>
                    <a:gd name="connsiteX36" fmla="*/ 749785 w 6552827"/>
                    <a:gd name="connsiteY36" fmla="*/ 166204 h 1586865"/>
                    <a:gd name="connsiteX37" fmla="*/ 749785 w 6552827"/>
                    <a:gd name="connsiteY37" fmla="*/ 192772 h 1586865"/>
                    <a:gd name="connsiteX38" fmla="*/ 776877 w 6552827"/>
                    <a:gd name="connsiteY38" fmla="*/ 192772 h 1586865"/>
                    <a:gd name="connsiteX39" fmla="*/ 776877 w 6552827"/>
                    <a:gd name="connsiteY39" fmla="*/ 166204 h 1586865"/>
                    <a:gd name="connsiteX40" fmla="*/ 172164 w 6552827"/>
                    <a:gd name="connsiteY40" fmla="*/ 166204 h 1586865"/>
                    <a:gd name="connsiteX41" fmla="*/ 172164 w 6552827"/>
                    <a:gd name="connsiteY41" fmla="*/ 192772 h 1586865"/>
                    <a:gd name="connsiteX42" fmla="*/ 199256 w 6552827"/>
                    <a:gd name="connsiteY42" fmla="*/ 192772 h 1586865"/>
                    <a:gd name="connsiteX43" fmla="*/ 199256 w 6552827"/>
                    <a:gd name="connsiteY43" fmla="*/ 166204 h 1586865"/>
                    <a:gd name="connsiteX44" fmla="*/ 5888063 w 6552827"/>
                    <a:gd name="connsiteY44" fmla="*/ 106460 h 1586865"/>
                    <a:gd name="connsiteX45" fmla="*/ 5888063 w 6552827"/>
                    <a:gd name="connsiteY45" fmla="*/ 192772 h 1586865"/>
                    <a:gd name="connsiteX46" fmla="*/ 5915156 w 6552827"/>
                    <a:gd name="connsiteY46" fmla="*/ 192772 h 1586865"/>
                    <a:gd name="connsiteX47" fmla="*/ 5915156 w 6552827"/>
                    <a:gd name="connsiteY47" fmla="*/ 133028 h 1586865"/>
                    <a:gd name="connsiteX48" fmla="*/ 6008111 w 6552827"/>
                    <a:gd name="connsiteY48" fmla="*/ 133028 h 1586865"/>
                    <a:gd name="connsiteX49" fmla="*/ 6008111 w 6552827"/>
                    <a:gd name="connsiteY49" fmla="*/ 192772 h 1586865"/>
                    <a:gd name="connsiteX50" fmla="*/ 6147593 w 6552827"/>
                    <a:gd name="connsiteY50" fmla="*/ 192772 h 1586865"/>
                    <a:gd name="connsiteX51" fmla="*/ 6147593 w 6552827"/>
                    <a:gd name="connsiteY51" fmla="*/ 106460 h 1586865"/>
                    <a:gd name="connsiteX52" fmla="*/ 6062515 w 6552827"/>
                    <a:gd name="connsiteY52" fmla="*/ 106460 h 1586865"/>
                    <a:gd name="connsiteX53" fmla="*/ 6062515 w 6552827"/>
                    <a:gd name="connsiteY53" fmla="*/ 133028 h 1586865"/>
                    <a:gd name="connsiteX54" fmla="*/ 6120502 w 6552827"/>
                    <a:gd name="connsiteY54" fmla="*/ 133028 h 1586865"/>
                    <a:gd name="connsiteX55" fmla="*/ 6120502 w 6552827"/>
                    <a:gd name="connsiteY55" fmla="*/ 166204 h 1586865"/>
                    <a:gd name="connsiteX56" fmla="*/ 6035203 w 6552827"/>
                    <a:gd name="connsiteY56" fmla="*/ 166204 h 1586865"/>
                    <a:gd name="connsiteX57" fmla="*/ 6035203 w 6552827"/>
                    <a:gd name="connsiteY57" fmla="*/ 106460 h 1586865"/>
                    <a:gd name="connsiteX58" fmla="*/ 5888554 w 6552827"/>
                    <a:gd name="connsiteY58" fmla="*/ 106460 h 1586865"/>
                    <a:gd name="connsiteX59" fmla="*/ 5310443 w 6552827"/>
                    <a:gd name="connsiteY59" fmla="*/ 106460 h 1586865"/>
                    <a:gd name="connsiteX60" fmla="*/ 5310443 w 6552827"/>
                    <a:gd name="connsiteY60" fmla="*/ 192772 h 1586865"/>
                    <a:gd name="connsiteX61" fmla="*/ 5337535 w 6552827"/>
                    <a:gd name="connsiteY61" fmla="*/ 192772 h 1586865"/>
                    <a:gd name="connsiteX62" fmla="*/ 5337535 w 6552827"/>
                    <a:gd name="connsiteY62" fmla="*/ 133028 h 1586865"/>
                    <a:gd name="connsiteX63" fmla="*/ 5430491 w 6552827"/>
                    <a:gd name="connsiteY63" fmla="*/ 133028 h 1586865"/>
                    <a:gd name="connsiteX64" fmla="*/ 5430491 w 6552827"/>
                    <a:gd name="connsiteY64" fmla="*/ 192772 h 1586865"/>
                    <a:gd name="connsiteX65" fmla="*/ 5569974 w 6552827"/>
                    <a:gd name="connsiteY65" fmla="*/ 192772 h 1586865"/>
                    <a:gd name="connsiteX66" fmla="*/ 5569974 w 6552827"/>
                    <a:gd name="connsiteY66" fmla="*/ 106460 h 1586865"/>
                    <a:gd name="connsiteX67" fmla="*/ 5484895 w 6552827"/>
                    <a:gd name="connsiteY67" fmla="*/ 106460 h 1586865"/>
                    <a:gd name="connsiteX68" fmla="*/ 5484895 w 6552827"/>
                    <a:gd name="connsiteY68" fmla="*/ 133028 h 1586865"/>
                    <a:gd name="connsiteX69" fmla="*/ 5542882 w 6552827"/>
                    <a:gd name="connsiteY69" fmla="*/ 133028 h 1586865"/>
                    <a:gd name="connsiteX70" fmla="*/ 5542882 w 6552827"/>
                    <a:gd name="connsiteY70" fmla="*/ 166204 h 1586865"/>
                    <a:gd name="connsiteX71" fmla="*/ 5457583 w 6552827"/>
                    <a:gd name="connsiteY71" fmla="*/ 166204 h 1586865"/>
                    <a:gd name="connsiteX72" fmla="*/ 5457583 w 6552827"/>
                    <a:gd name="connsiteY72" fmla="*/ 106460 h 1586865"/>
                    <a:gd name="connsiteX73" fmla="*/ 5310934 w 6552827"/>
                    <a:gd name="connsiteY73" fmla="*/ 106460 h 1586865"/>
                    <a:gd name="connsiteX74" fmla="*/ 4732822 w 6552827"/>
                    <a:gd name="connsiteY74" fmla="*/ 106460 h 1586865"/>
                    <a:gd name="connsiteX75" fmla="*/ 4732822 w 6552827"/>
                    <a:gd name="connsiteY75" fmla="*/ 192772 h 1586865"/>
                    <a:gd name="connsiteX76" fmla="*/ 4759915 w 6552827"/>
                    <a:gd name="connsiteY76" fmla="*/ 192772 h 1586865"/>
                    <a:gd name="connsiteX77" fmla="*/ 4759915 w 6552827"/>
                    <a:gd name="connsiteY77" fmla="*/ 133028 h 1586865"/>
                    <a:gd name="connsiteX78" fmla="*/ 4852870 w 6552827"/>
                    <a:gd name="connsiteY78" fmla="*/ 133028 h 1586865"/>
                    <a:gd name="connsiteX79" fmla="*/ 4852870 w 6552827"/>
                    <a:gd name="connsiteY79" fmla="*/ 192772 h 1586865"/>
                    <a:gd name="connsiteX80" fmla="*/ 4992353 w 6552827"/>
                    <a:gd name="connsiteY80" fmla="*/ 192772 h 1586865"/>
                    <a:gd name="connsiteX81" fmla="*/ 4992353 w 6552827"/>
                    <a:gd name="connsiteY81" fmla="*/ 106460 h 1586865"/>
                    <a:gd name="connsiteX82" fmla="*/ 4907274 w 6552827"/>
                    <a:gd name="connsiteY82" fmla="*/ 106460 h 1586865"/>
                    <a:gd name="connsiteX83" fmla="*/ 4907274 w 6552827"/>
                    <a:gd name="connsiteY83" fmla="*/ 133028 h 1586865"/>
                    <a:gd name="connsiteX84" fmla="*/ 4965262 w 6552827"/>
                    <a:gd name="connsiteY84" fmla="*/ 133028 h 1586865"/>
                    <a:gd name="connsiteX85" fmla="*/ 4965262 w 6552827"/>
                    <a:gd name="connsiteY85" fmla="*/ 166204 h 1586865"/>
                    <a:gd name="connsiteX86" fmla="*/ 4879963 w 6552827"/>
                    <a:gd name="connsiteY86" fmla="*/ 166204 h 1586865"/>
                    <a:gd name="connsiteX87" fmla="*/ 4879963 w 6552827"/>
                    <a:gd name="connsiteY87" fmla="*/ 106460 h 1586865"/>
                    <a:gd name="connsiteX88" fmla="*/ 4733314 w 6552827"/>
                    <a:gd name="connsiteY88" fmla="*/ 106460 h 1586865"/>
                    <a:gd name="connsiteX89" fmla="*/ 4155202 w 6552827"/>
                    <a:gd name="connsiteY89" fmla="*/ 106460 h 1586865"/>
                    <a:gd name="connsiteX90" fmla="*/ 4155202 w 6552827"/>
                    <a:gd name="connsiteY90" fmla="*/ 192772 h 1586865"/>
                    <a:gd name="connsiteX91" fmla="*/ 4182294 w 6552827"/>
                    <a:gd name="connsiteY91" fmla="*/ 192772 h 1586865"/>
                    <a:gd name="connsiteX92" fmla="*/ 4182294 w 6552827"/>
                    <a:gd name="connsiteY92" fmla="*/ 133028 h 1586865"/>
                    <a:gd name="connsiteX93" fmla="*/ 4275250 w 6552827"/>
                    <a:gd name="connsiteY93" fmla="*/ 133028 h 1586865"/>
                    <a:gd name="connsiteX94" fmla="*/ 4275250 w 6552827"/>
                    <a:gd name="connsiteY94" fmla="*/ 192772 h 1586865"/>
                    <a:gd name="connsiteX95" fmla="*/ 4414733 w 6552827"/>
                    <a:gd name="connsiteY95" fmla="*/ 192772 h 1586865"/>
                    <a:gd name="connsiteX96" fmla="*/ 4414733 w 6552827"/>
                    <a:gd name="connsiteY96" fmla="*/ 106460 h 1586865"/>
                    <a:gd name="connsiteX97" fmla="*/ 4329654 w 6552827"/>
                    <a:gd name="connsiteY97" fmla="*/ 106460 h 1586865"/>
                    <a:gd name="connsiteX98" fmla="*/ 4329654 w 6552827"/>
                    <a:gd name="connsiteY98" fmla="*/ 133028 h 1586865"/>
                    <a:gd name="connsiteX99" fmla="*/ 4387641 w 6552827"/>
                    <a:gd name="connsiteY99" fmla="*/ 133028 h 1586865"/>
                    <a:gd name="connsiteX100" fmla="*/ 4387641 w 6552827"/>
                    <a:gd name="connsiteY100" fmla="*/ 166204 h 1586865"/>
                    <a:gd name="connsiteX101" fmla="*/ 4302342 w 6552827"/>
                    <a:gd name="connsiteY101" fmla="*/ 166204 h 1586865"/>
                    <a:gd name="connsiteX102" fmla="*/ 4302342 w 6552827"/>
                    <a:gd name="connsiteY102" fmla="*/ 106460 h 1586865"/>
                    <a:gd name="connsiteX103" fmla="*/ 4155693 w 6552827"/>
                    <a:gd name="connsiteY103" fmla="*/ 106460 h 1586865"/>
                    <a:gd name="connsiteX104" fmla="*/ 3577582 w 6552827"/>
                    <a:gd name="connsiteY104" fmla="*/ 106460 h 1586865"/>
                    <a:gd name="connsiteX105" fmla="*/ 3577582 w 6552827"/>
                    <a:gd name="connsiteY105" fmla="*/ 192772 h 1586865"/>
                    <a:gd name="connsiteX106" fmla="*/ 3604674 w 6552827"/>
                    <a:gd name="connsiteY106" fmla="*/ 192772 h 1586865"/>
                    <a:gd name="connsiteX107" fmla="*/ 3604674 w 6552827"/>
                    <a:gd name="connsiteY107" fmla="*/ 133028 h 1586865"/>
                    <a:gd name="connsiteX108" fmla="*/ 3697629 w 6552827"/>
                    <a:gd name="connsiteY108" fmla="*/ 133028 h 1586865"/>
                    <a:gd name="connsiteX109" fmla="*/ 3697629 w 6552827"/>
                    <a:gd name="connsiteY109" fmla="*/ 192772 h 1586865"/>
                    <a:gd name="connsiteX110" fmla="*/ 3837112 w 6552827"/>
                    <a:gd name="connsiteY110" fmla="*/ 192772 h 1586865"/>
                    <a:gd name="connsiteX111" fmla="*/ 3837112 w 6552827"/>
                    <a:gd name="connsiteY111" fmla="*/ 106460 h 1586865"/>
                    <a:gd name="connsiteX112" fmla="*/ 3752033 w 6552827"/>
                    <a:gd name="connsiteY112" fmla="*/ 106460 h 1586865"/>
                    <a:gd name="connsiteX113" fmla="*/ 3752033 w 6552827"/>
                    <a:gd name="connsiteY113" fmla="*/ 133028 h 1586865"/>
                    <a:gd name="connsiteX114" fmla="*/ 3810021 w 6552827"/>
                    <a:gd name="connsiteY114" fmla="*/ 133028 h 1586865"/>
                    <a:gd name="connsiteX115" fmla="*/ 3810021 w 6552827"/>
                    <a:gd name="connsiteY115" fmla="*/ 166204 h 1586865"/>
                    <a:gd name="connsiteX116" fmla="*/ 3724722 w 6552827"/>
                    <a:gd name="connsiteY116" fmla="*/ 166204 h 1586865"/>
                    <a:gd name="connsiteX117" fmla="*/ 3724722 w 6552827"/>
                    <a:gd name="connsiteY117" fmla="*/ 106460 h 1586865"/>
                    <a:gd name="connsiteX118" fmla="*/ 3578073 w 6552827"/>
                    <a:gd name="connsiteY118" fmla="*/ 106460 h 1586865"/>
                    <a:gd name="connsiteX119" fmla="*/ 2999961 w 6552827"/>
                    <a:gd name="connsiteY119" fmla="*/ 106460 h 1586865"/>
                    <a:gd name="connsiteX120" fmla="*/ 2999961 w 6552827"/>
                    <a:gd name="connsiteY120" fmla="*/ 192772 h 1586865"/>
                    <a:gd name="connsiteX121" fmla="*/ 3027054 w 6552827"/>
                    <a:gd name="connsiteY121" fmla="*/ 192772 h 1586865"/>
                    <a:gd name="connsiteX122" fmla="*/ 3027054 w 6552827"/>
                    <a:gd name="connsiteY122" fmla="*/ 133028 h 1586865"/>
                    <a:gd name="connsiteX123" fmla="*/ 3120009 w 6552827"/>
                    <a:gd name="connsiteY123" fmla="*/ 133028 h 1586865"/>
                    <a:gd name="connsiteX124" fmla="*/ 3120009 w 6552827"/>
                    <a:gd name="connsiteY124" fmla="*/ 192772 h 1586865"/>
                    <a:gd name="connsiteX125" fmla="*/ 3259492 w 6552827"/>
                    <a:gd name="connsiteY125" fmla="*/ 192772 h 1586865"/>
                    <a:gd name="connsiteX126" fmla="*/ 3259492 w 6552827"/>
                    <a:gd name="connsiteY126" fmla="*/ 106460 h 1586865"/>
                    <a:gd name="connsiteX127" fmla="*/ 3174413 w 6552827"/>
                    <a:gd name="connsiteY127" fmla="*/ 106460 h 1586865"/>
                    <a:gd name="connsiteX128" fmla="*/ 3174413 w 6552827"/>
                    <a:gd name="connsiteY128" fmla="*/ 133028 h 1586865"/>
                    <a:gd name="connsiteX129" fmla="*/ 3232400 w 6552827"/>
                    <a:gd name="connsiteY129" fmla="*/ 133028 h 1586865"/>
                    <a:gd name="connsiteX130" fmla="*/ 3232400 w 6552827"/>
                    <a:gd name="connsiteY130" fmla="*/ 166204 h 1586865"/>
                    <a:gd name="connsiteX131" fmla="*/ 3147101 w 6552827"/>
                    <a:gd name="connsiteY131" fmla="*/ 166204 h 1586865"/>
                    <a:gd name="connsiteX132" fmla="*/ 3147101 w 6552827"/>
                    <a:gd name="connsiteY132" fmla="*/ 106460 h 1586865"/>
                    <a:gd name="connsiteX133" fmla="*/ 3000452 w 6552827"/>
                    <a:gd name="connsiteY133" fmla="*/ 106460 h 1586865"/>
                    <a:gd name="connsiteX134" fmla="*/ 2422342 w 6552827"/>
                    <a:gd name="connsiteY134" fmla="*/ 106460 h 1586865"/>
                    <a:gd name="connsiteX135" fmla="*/ 2422342 w 6552827"/>
                    <a:gd name="connsiteY135" fmla="*/ 192772 h 1586865"/>
                    <a:gd name="connsiteX136" fmla="*/ 2449434 w 6552827"/>
                    <a:gd name="connsiteY136" fmla="*/ 192772 h 1586865"/>
                    <a:gd name="connsiteX137" fmla="*/ 2449434 w 6552827"/>
                    <a:gd name="connsiteY137" fmla="*/ 133028 h 1586865"/>
                    <a:gd name="connsiteX138" fmla="*/ 2542389 w 6552827"/>
                    <a:gd name="connsiteY138" fmla="*/ 133028 h 1586865"/>
                    <a:gd name="connsiteX139" fmla="*/ 2542389 w 6552827"/>
                    <a:gd name="connsiteY139" fmla="*/ 192772 h 1586865"/>
                    <a:gd name="connsiteX140" fmla="*/ 2681872 w 6552827"/>
                    <a:gd name="connsiteY140" fmla="*/ 192772 h 1586865"/>
                    <a:gd name="connsiteX141" fmla="*/ 2681872 w 6552827"/>
                    <a:gd name="connsiteY141" fmla="*/ 106460 h 1586865"/>
                    <a:gd name="connsiteX142" fmla="*/ 2596793 w 6552827"/>
                    <a:gd name="connsiteY142" fmla="*/ 106460 h 1586865"/>
                    <a:gd name="connsiteX143" fmla="*/ 2596793 w 6552827"/>
                    <a:gd name="connsiteY143" fmla="*/ 133028 h 1586865"/>
                    <a:gd name="connsiteX144" fmla="*/ 2654781 w 6552827"/>
                    <a:gd name="connsiteY144" fmla="*/ 133028 h 1586865"/>
                    <a:gd name="connsiteX145" fmla="*/ 2654781 w 6552827"/>
                    <a:gd name="connsiteY145" fmla="*/ 166204 h 1586865"/>
                    <a:gd name="connsiteX146" fmla="*/ 2569482 w 6552827"/>
                    <a:gd name="connsiteY146" fmla="*/ 166204 h 1586865"/>
                    <a:gd name="connsiteX147" fmla="*/ 2569482 w 6552827"/>
                    <a:gd name="connsiteY147" fmla="*/ 106460 h 1586865"/>
                    <a:gd name="connsiteX148" fmla="*/ 2422833 w 6552827"/>
                    <a:gd name="connsiteY148" fmla="*/ 106460 h 1586865"/>
                    <a:gd name="connsiteX149" fmla="*/ 1844721 w 6552827"/>
                    <a:gd name="connsiteY149" fmla="*/ 106460 h 1586865"/>
                    <a:gd name="connsiteX150" fmla="*/ 1844721 w 6552827"/>
                    <a:gd name="connsiteY150" fmla="*/ 192772 h 1586865"/>
                    <a:gd name="connsiteX151" fmla="*/ 1871814 w 6552827"/>
                    <a:gd name="connsiteY151" fmla="*/ 192772 h 1586865"/>
                    <a:gd name="connsiteX152" fmla="*/ 1871814 w 6552827"/>
                    <a:gd name="connsiteY152" fmla="*/ 133028 h 1586865"/>
                    <a:gd name="connsiteX153" fmla="*/ 1964769 w 6552827"/>
                    <a:gd name="connsiteY153" fmla="*/ 133028 h 1586865"/>
                    <a:gd name="connsiteX154" fmla="*/ 1964769 w 6552827"/>
                    <a:gd name="connsiteY154" fmla="*/ 192772 h 1586865"/>
                    <a:gd name="connsiteX155" fmla="*/ 2104252 w 6552827"/>
                    <a:gd name="connsiteY155" fmla="*/ 192772 h 1586865"/>
                    <a:gd name="connsiteX156" fmla="*/ 2104252 w 6552827"/>
                    <a:gd name="connsiteY156" fmla="*/ 106460 h 1586865"/>
                    <a:gd name="connsiteX157" fmla="*/ 2019173 w 6552827"/>
                    <a:gd name="connsiteY157" fmla="*/ 106460 h 1586865"/>
                    <a:gd name="connsiteX158" fmla="*/ 2019173 w 6552827"/>
                    <a:gd name="connsiteY158" fmla="*/ 133028 h 1586865"/>
                    <a:gd name="connsiteX159" fmla="*/ 2077160 w 6552827"/>
                    <a:gd name="connsiteY159" fmla="*/ 133028 h 1586865"/>
                    <a:gd name="connsiteX160" fmla="*/ 2077160 w 6552827"/>
                    <a:gd name="connsiteY160" fmla="*/ 166204 h 1586865"/>
                    <a:gd name="connsiteX161" fmla="*/ 1991862 w 6552827"/>
                    <a:gd name="connsiteY161" fmla="*/ 166204 h 1586865"/>
                    <a:gd name="connsiteX162" fmla="*/ 1991862 w 6552827"/>
                    <a:gd name="connsiteY162" fmla="*/ 106460 h 1586865"/>
                    <a:gd name="connsiteX163" fmla="*/ 1845212 w 6552827"/>
                    <a:gd name="connsiteY163" fmla="*/ 106460 h 1586865"/>
                    <a:gd name="connsiteX164" fmla="*/ 1267101 w 6552827"/>
                    <a:gd name="connsiteY164" fmla="*/ 106460 h 1586865"/>
                    <a:gd name="connsiteX165" fmla="*/ 1267101 w 6552827"/>
                    <a:gd name="connsiteY165" fmla="*/ 192772 h 1586865"/>
                    <a:gd name="connsiteX166" fmla="*/ 1294193 w 6552827"/>
                    <a:gd name="connsiteY166" fmla="*/ 192772 h 1586865"/>
                    <a:gd name="connsiteX167" fmla="*/ 1294193 w 6552827"/>
                    <a:gd name="connsiteY167" fmla="*/ 133028 h 1586865"/>
                    <a:gd name="connsiteX168" fmla="*/ 1387149 w 6552827"/>
                    <a:gd name="connsiteY168" fmla="*/ 133028 h 1586865"/>
                    <a:gd name="connsiteX169" fmla="*/ 1387149 w 6552827"/>
                    <a:gd name="connsiteY169" fmla="*/ 192772 h 1586865"/>
                    <a:gd name="connsiteX170" fmla="*/ 1526632 w 6552827"/>
                    <a:gd name="connsiteY170" fmla="*/ 192772 h 1586865"/>
                    <a:gd name="connsiteX171" fmla="*/ 1526632 w 6552827"/>
                    <a:gd name="connsiteY171" fmla="*/ 106460 h 1586865"/>
                    <a:gd name="connsiteX172" fmla="*/ 1441553 w 6552827"/>
                    <a:gd name="connsiteY172" fmla="*/ 106460 h 1586865"/>
                    <a:gd name="connsiteX173" fmla="*/ 1441553 w 6552827"/>
                    <a:gd name="connsiteY173" fmla="*/ 133028 h 1586865"/>
                    <a:gd name="connsiteX174" fmla="*/ 1499540 w 6552827"/>
                    <a:gd name="connsiteY174" fmla="*/ 133028 h 1586865"/>
                    <a:gd name="connsiteX175" fmla="*/ 1499540 w 6552827"/>
                    <a:gd name="connsiteY175" fmla="*/ 166204 h 1586865"/>
                    <a:gd name="connsiteX176" fmla="*/ 1414241 w 6552827"/>
                    <a:gd name="connsiteY176" fmla="*/ 166204 h 1586865"/>
                    <a:gd name="connsiteX177" fmla="*/ 1414241 w 6552827"/>
                    <a:gd name="connsiteY177" fmla="*/ 106460 h 1586865"/>
                    <a:gd name="connsiteX178" fmla="*/ 1267592 w 6552827"/>
                    <a:gd name="connsiteY178" fmla="*/ 106460 h 1586865"/>
                    <a:gd name="connsiteX179" fmla="*/ 689481 w 6552827"/>
                    <a:gd name="connsiteY179" fmla="*/ 106460 h 1586865"/>
                    <a:gd name="connsiteX180" fmla="*/ 689481 w 6552827"/>
                    <a:gd name="connsiteY180" fmla="*/ 192772 h 1586865"/>
                    <a:gd name="connsiteX181" fmla="*/ 716573 w 6552827"/>
                    <a:gd name="connsiteY181" fmla="*/ 192772 h 1586865"/>
                    <a:gd name="connsiteX182" fmla="*/ 716573 w 6552827"/>
                    <a:gd name="connsiteY182" fmla="*/ 133028 h 1586865"/>
                    <a:gd name="connsiteX183" fmla="*/ 809528 w 6552827"/>
                    <a:gd name="connsiteY183" fmla="*/ 133028 h 1586865"/>
                    <a:gd name="connsiteX184" fmla="*/ 809528 w 6552827"/>
                    <a:gd name="connsiteY184" fmla="*/ 192772 h 1586865"/>
                    <a:gd name="connsiteX185" fmla="*/ 949012 w 6552827"/>
                    <a:gd name="connsiteY185" fmla="*/ 192772 h 1586865"/>
                    <a:gd name="connsiteX186" fmla="*/ 949012 w 6552827"/>
                    <a:gd name="connsiteY186" fmla="*/ 106460 h 1586865"/>
                    <a:gd name="connsiteX187" fmla="*/ 863932 w 6552827"/>
                    <a:gd name="connsiteY187" fmla="*/ 106460 h 1586865"/>
                    <a:gd name="connsiteX188" fmla="*/ 863932 w 6552827"/>
                    <a:gd name="connsiteY188" fmla="*/ 133028 h 1586865"/>
                    <a:gd name="connsiteX189" fmla="*/ 921921 w 6552827"/>
                    <a:gd name="connsiteY189" fmla="*/ 133028 h 1586865"/>
                    <a:gd name="connsiteX190" fmla="*/ 921921 w 6552827"/>
                    <a:gd name="connsiteY190" fmla="*/ 166204 h 1586865"/>
                    <a:gd name="connsiteX191" fmla="*/ 836621 w 6552827"/>
                    <a:gd name="connsiteY191" fmla="*/ 166204 h 1586865"/>
                    <a:gd name="connsiteX192" fmla="*/ 836621 w 6552827"/>
                    <a:gd name="connsiteY192" fmla="*/ 106460 h 1586865"/>
                    <a:gd name="connsiteX193" fmla="*/ 689972 w 6552827"/>
                    <a:gd name="connsiteY193" fmla="*/ 106460 h 1586865"/>
                    <a:gd name="connsiteX194" fmla="*/ 111860 w 6552827"/>
                    <a:gd name="connsiteY194" fmla="*/ 106460 h 1586865"/>
                    <a:gd name="connsiteX195" fmla="*/ 111860 w 6552827"/>
                    <a:gd name="connsiteY195" fmla="*/ 192772 h 1586865"/>
                    <a:gd name="connsiteX196" fmla="*/ 138953 w 6552827"/>
                    <a:gd name="connsiteY196" fmla="*/ 192772 h 1586865"/>
                    <a:gd name="connsiteX197" fmla="*/ 138953 w 6552827"/>
                    <a:gd name="connsiteY197" fmla="*/ 133028 h 1586865"/>
                    <a:gd name="connsiteX198" fmla="*/ 231908 w 6552827"/>
                    <a:gd name="connsiteY198" fmla="*/ 133028 h 1586865"/>
                    <a:gd name="connsiteX199" fmla="*/ 231908 w 6552827"/>
                    <a:gd name="connsiteY199" fmla="*/ 192772 h 1586865"/>
                    <a:gd name="connsiteX200" fmla="*/ 371391 w 6552827"/>
                    <a:gd name="connsiteY200" fmla="*/ 192772 h 1586865"/>
                    <a:gd name="connsiteX201" fmla="*/ 371391 w 6552827"/>
                    <a:gd name="connsiteY201" fmla="*/ 106460 h 1586865"/>
                    <a:gd name="connsiteX202" fmla="*/ 286312 w 6552827"/>
                    <a:gd name="connsiteY202" fmla="*/ 106460 h 1586865"/>
                    <a:gd name="connsiteX203" fmla="*/ 286312 w 6552827"/>
                    <a:gd name="connsiteY203" fmla="*/ 133028 h 1586865"/>
                    <a:gd name="connsiteX204" fmla="*/ 344299 w 6552827"/>
                    <a:gd name="connsiteY204" fmla="*/ 133028 h 1586865"/>
                    <a:gd name="connsiteX205" fmla="*/ 344299 w 6552827"/>
                    <a:gd name="connsiteY205" fmla="*/ 166204 h 1586865"/>
                    <a:gd name="connsiteX206" fmla="*/ 259000 w 6552827"/>
                    <a:gd name="connsiteY206" fmla="*/ 166204 h 1586865"/>
                    <a:gd name="connsiteX207" fmla="*/ 259000 w 6552827"/>
                    <a:gd name="connsiteY207" fmla="*/ 106460 h 1586865"/>
                    <a:gd name="connsiteX208" fmla="*/ 112351 w 6552827"/>
                    <a:gd name="connsiteY208" fmla="*/ 106460 h 1586865"/>
                    <a:gd name="connsiteX209" fmla="*/ 6297537 w 6552827"/>
                    <a:gd name="connsiteY209" fmla="*/ 48912 h 1586865"/>
                    <a:gd name="connsiteX210" fmla="*/ 6297537 w 6552827"/>
                    <a:gd name="connsiteY210" fmla="*/ 106460 h 1586865"/>
                    <a:gd name="connsiteX211" fmla="*/ 6180246 w 6552827"/>
                    <a:gd name="connsiteY211" fmla="*/ 106460 h 1586865"/>
                    <a:gd name="connsiteX212" fmla="*/ 6180246 w 6552827"/>
                    <a:gd name="connsiteY212" fmla="*/ 192772 h 1586865"/>
                    <a:gd name="connsiteX213" fmla="*/ 6267151 w 6552827"/>
                    <a:gd name="connsiteY213" fmla="*/ 192772 h 1586865"/>
                    <a:gd name="connsiteX214" fmla="*/ 6267151 w 6552827"/>
                    <a:gd name="connsiteY214" fmla="*/ 166204 h 1586865"/>
                    <a:gd name="connsiteX215" fmla="*/ 6207339 w 6552827"/>
                    <a:gd name="connsiteY215" fmla="*/ 166204 h 1586865"/>
                    <a:gd name="connsiteX216" fmla="*/ 6207339 w 6552827"/>
                    <a:gd name="connsiteY216" fmla="*/ 133028 h 1586865"/>
                    <a:gd name="connsiteX217" fmla="*/ 6297537 w 6552827"/>
                    <a:gd name="connsiteY217" fmla="*/ 133028 h 1586865"/>
                    <a:gd name="connsiteX218" fmla="*/ 6297537 w 6552827"/>
                    <a:gd name="connsiteY218" fmla="*/ 192772 h 1586865"/>
                    <a:gd name="connsiteX219" fmla="*/ 6440604 w 6552827"/>
                    <a:gd name="connsiteY219" fmla="*/ 192772 h 1586865"/>
                    <a:gd name="connsiteX220" fmla="*/ 6440604 w 6552827"/>
                    <a:gd name="connsiteY220" fmla="*/ 48912 h 1586865"/>
                    <a:gd name="connsiteX221" fmla="*/ 6413511 w 6552827"/>
                    <a:gd name="connsiteY221" fmla="*/ 48912 h 1586865"/>
                    <a:gd name="connsiteX222" fmla="*/ 6413511 w 6552827"/>
                    <a:gd name="connsiteY222" fmla="*/ 166204 h 1586865"/>
                    <a:gd name="connsiteX223" fmla="*/ 6382178 w 6552827"/>
                    <a:gd name="connsiteY223" fmla="*/ 166204 h 1586865"/>
                    <a:gd name="connsiteX224" fmla="*/ 6382178 w 6552827"/>
                    <a:gd name="connsiteY224" fmla="*/ 48912 h 1586865"/>
                    <a:gd name="connsiteX225" fmla="*/ 6355085 w 6552827"/>
                    <a:gd name="connsiteY225" fmla="*/ 48912 h 1586865"/>
                    <a:gd name="connsiteX226" fmla="*/ 6355085 w 6552827"/>
                    <a:gd name="connsiteY226" fmla="*/ 166204 h 1586865"/>
                    <a:gd name="connsiteX227" fmla="*/ 6324630 w 6552827"/>
                    <a:gd name="connsiteY227" fmla="*/ 166204 h 1586865"/>
                    <a:gd name="connsiteX228" fmla="*/ 6324630 w 6552827"/>
                    <a:gd name="connsiteY228" fmla="*/ 48912 h 1586865"/>
                    <a:gd name="connsiteX229" fmla="*/ 5888554 w 6552827"/>
                    <a:gd name="connsiteY229" fmla="*/ 48912 h 1586865"/>
                    <a:gd name="connsiteX230" fmla="*/ 5888554 w 6552827"/>
                    <a:gd name="connsiteY230" fmla="*/ 75480 h 1586865"/>
                    <a:gd name="connsiteX231" fmla="*/ 6267151 w 6552827"/>
                    <a:gd name="connsiteY231" fmla="*/ 75480 h 1586865"/>
                    <a:gd name="connsiteX232" fmla="*/ 6267151 w 6552827"/>
                    <a:gd name="connsiteY232" fmla="*/ 48912 h 1586865"/>
                    <a:gd name="connsiteX233" fmla="*/ 5719917 w 6552827"/>
                    <a:gd name="connsiteY233" fmla="*/ 48912 h 1586865"/>
                    <a:gd name="connsiteX234" fmla="*/ 5719917 w 6552827"/>
                    <a:gd name="connsiteY234" fmla="*/ 106460 h 1586865"/>
                    <a:gd name="connsiteX235" fmla="*/ 5602626 w 6552827"/>
                    <a:gd name="connsiteY235" fmla="*/ 106460 h 1586865"/>
                    <a:gd name="connsiteX236" fmla="*/ 5602626 w 6552827"/>
                    <a:gd name="connsiteY236" fmla="*/ 192772 h 1586865"/>
                    <a:gd name="connsiteX237" fmla="*/ 5689531 w 6552827"/>
                    <a:gd name="connsiteY237" fmla="*/ 192772 h 1586865"/>
                    <a:gd name="connsiteX238" fmla="*/ 5689531 w 6552827"/>
                    <a:gd name="connsiteY238" fmla="*/ 166204 h 1586865"/>
                    <a:gd name="connsiteX239" fmla="*/ 5629718 w 6552827"/>
                    <a:gd name="connsiteY239" fmla="*/ 166204 h 1586865"/>
                    <a:gd name="connsiteX240" fmla="*/ 5629718 w 6552827"/>
                    <a:gd name="connsiteY240" fmla="*/ 133028 h 1586865"/>
                    <a:gd name="connsiteX241" fmla="*/ 5719917 w 6552827"/>
                    <a:gd name="connsiteY241" fmla="*/ 133028 h 1586865"/>
                    <a:gd name="connsiteX242" fmla="*/ 5719917 w 6552827"/>
                    <a:gd name="connsiteY242" fmla="*/ 192772 h 1586865"/>
                    <a:gd name="connsiteX243" fmla="*/ 5862984 w 6552827"/>
                    <a:gd name="connsiteY243" fmla="*/ 192772 h 1586865"/>
                    <a:gd name="connsiteX244" fmla="*/ 5862984 w 6552827"/>
                    <a:gd name="connsiteY244" fmla="*/ 48912 h 1586865"/>
                    <a:gd name="connsiteX245" fmla="*/ 5835891 w 6552827"/>
                    <a:gd name="connsiteY245" fmla="*/ 48912 h 1586865"/>
                    <a:gd name="connsiteX246" fmla="*/ 5835891 w 6552827"/>
                    <a:gd name="connsiteY246" fmla="*/ 166204 h 1586865"/>
                    <a:gd name="connsiteX247" fmla="*/ 5804558 w 6552827"/>
                    <a:gd name="connsiteY247" fmla="*/ 166204 h 1586865"/>
                    <a:gd name="connsiteX248" fmla="*/ 5804558 w 6552827"/>
                    <a:gd name="connsiteY248" fmla="*/ 48912 h 1586865"/>
                    <a:gd name="connsiteX249" fmla="*/ 5777465 w 6552827"/>
                    <a:gd name="connsiteY249" fmla="*/ 48912 h 1586865"/>
                    <a:gd name="connsiteX250" fmla="*/ 5777465 w 6552827"/>
                    <a:gd name="connsiteY250" fmla="*/ 166204 h 1586865"/>
                    <a:gd name="connsiteX251" fmla="*/ 5747010 w 6552827"/>
                    <a:gd name="connsiteY251" fmla="*/ 166204 h 1586865"/>
                    <a:gd name="connsiteX252" fmla="*/ 5747010 w 6552827"/>
                    <a:gd name="connsiteY252" fmla="*/ 48912 h 1586865"/>
                    <a:gd name="connsiteX253" fmla="*/ 5310934 w 6552827"/>
                    <a:gd name="connsiteY253" fmla="*/ 48912 h 1586865"/>
                    <a:gd name="connsiteX254" fmla="*/ 5310934 w 6552827"/>
                    <a:gd name="connsiteY254" fmla="*/ 75480 h 1586865"/>
                    <a:gd name="connsiteX255" fmla="*/ 5689531 w 6552827"/>
                    <a:gd name="connsiteY255" fmla="*/ 75480 h 1586865"/>
                    <a:gd name="connsiteX256" fmla="*/ 5689531 w 6552827"/>
                    <a:gd name="connsiteY256" fmla="*/ 48912 h 1586865"/>
                    <a:gd name="connsiteX257" fmla="*/ 5142297 w 6552827"/>
                    <a:gd name="connsiteY257" fmla="*/ 48912 h 1586865"/>
                    <a:gd name="connsiteX258" fmla="*/ 5142297 w 6552827"/>
                    <a:gd name="connsiteY258" fmla="*/ 106460 h 1586865"/>
                    <a:gd name="connsiteX259" fmla="*/ 5025005 w 6552827"/>
                    <a:gd name="connsiteY259" fmla="*/ 106460 h 1586865"/>
                    <a:gd name="connsiteX260" fmla="*/ 5025005 w 6552827"/>
                    <a:gd name="connsiteY260" fmla="*/ 192772 h 1586865"/>
                    <a:gd name="connsiteX261" fmla="*/ 5111911 w 6552827"/>
                    <a:gd name="connsiteY261" fmla="*/ 192772 h 1586865"/>
                    <a:gd name="connsiteX262" fmla="*/ 5111911 w 6552827"/>
                    <a:gd name="connsiteY262" fmla="*/ 166204 h 1586865"/>
                    <a:gd name="connsiteX263" fmla="*/ 5052098 w 6552827"/>
                    <a:gd name="connsiteY263" fmla="*/ 166204 h 1586865"/>
                    <a:gd name="connsiteX264" fmla="*/ 5052098 w 6552827"/>
                    <a:gd name="connsiteY264" fmla="*/ 133028 h 1586865"/>
                    <a:gd name="connsiteX265" fmla="*/ 5142297 w 6552827"/>
                    <a:gd name="connsiteY265" fmla="*/ 133028 h 1586865"/>
                    <a:gd name="connsiteX266" fmla="*/ 5142297 w 6552827"/>
                    <a:gd name="connsiteY266" fmla="*/ 192772 h 1586865"/>
                    <a:gd name="connsiteX267" fmla="*/ 5285364 w 6552827"/>
                    <a:gd name="connsiteY267" fmla="*/ 192772 h 1586865"/>
                    <a:gd name="connsiteX268" fmla="*/ 5285364 w 6552827"/>
                    <a:gd name="connsiteY268" fmla="*/ 48912 h 1586865"/>
                    <a:gd name="connsiteX269" fmla="*/ 5258271 w 6552827"/>
                    <a:gd name="connsiteY269" fmla="*/ 48912 h 1586865"/>
                    <a:gd name="connsiteX270" fmla="*/ 5258271 w 6552827"/>
                    <a:gd name="connsiteY270" fmla="*/ 166204 h 1586865"/>
                    <a:gd name="connsiteX271" fmla="*/ 5226937 w 6552827"/>
                    <a:gd name="connsiteY271" fmla="*/ 166204 h 1586865"/>
                    <a:gd name="connsiteX272" fmla="*/ 5226937 w 6552827"/>
                    <a:gd name="connsiteY272" fmla="*/ 48912 h 1586865"/>
                    <a:gd name="connsiteX273" fmla="*/ 5199845 w 6552827"/>
                    <a:gd name="connsiteY273" fmla="*/ 48912 h 1586865"/>
                    <a:gd name="connsiteX274" fmla="*/ 5199845 w 6552827"/>
                    <a:gd name="connsiteY274" fmla="*/ 166204 h 1586865"/>
                    <a:gd name="connsiteX275" fmla="*/ 5169390 w 6552827"/>
                    <a:gd name="connsiteY275" fmla="*/ 166204 h 1586865"/>
                    <a:gd name="connsiteX276" fmla="*/ 5169390 w 6552827"/>
                    <a:gd name="connsiteY276" fmla="*/ 48912 h 1586865"/>
                    <a:gd name="connsiteX277" fmla="*/ 4733314 w 6552827"/>
                    <a:gd name="connsiteY277" fmla="*/ 48912 h 1586865"/>
                    <a:gd name="connsiteX278" fmla="*/ 4733314 w 6552827"/>
                    <a:gd name="connsiteY278" fmla="*/ 75480 h 1586865"/>
                    <a:gd name="connsiteX279" fmla="*/ 5111911 w 6552827"/>
                    <a:gd name="connsiteY279" fmla="*/ 75480 h 1586865"/>
                    <a:gd name="connsiteX280" fmla="*/ 5111911 w 6552827"/>
                    <a:gd name="connsiteY280" fmla="*/ 48912 h 1586865"/>
                    <a:gd name="connsiteX281" fmla="*/ 4564677 w 6552827"/>
                    <a:gd name="connsiteY281" fmla="*/ 48912 h 1586865"/>
                    <a:gd name="connsiteX282" fmla="*/ 4564677 w 6552827"/>
                    <a:gd name="connsiteY282" fmla="*/ 106460 h 1586865"/>
                    <a:gd name="connsiteX283" fmla="*/ 4447385 w 6552827"/>
                    <a:gd name="connsiteY283" fmla="*/ 106460 h 1586865"/>
                    <a:gd name="connsiteX284" fmla="*/ 4447385 w 6552827"/>
                    <a:gd name="connsiteY284" fmla="*/ 192772 h 1586865"/>
                    <a:gd name="connsiteX285" fmla="*/ 4534290 w 6552827"/>
                    <a:gd name="connsiteY285" fmla="*/ 192772 h 1586865"/>
                    <a:gd name="connsiteX286" fmla="*/ 4534290 w 6552827"/>
                    <a:gd name="connsiteY286" fmla="*/ 166204 h 1586865"/>
                    <a:gd name="connsiteX287" fmla="*/ 4474477 w 6552827"/>
                    <a:gd name="connsiteY287" fmla="*/ 166204 h 1586865"/>
                    <a:gd name="connsiteX288" fmla="*/ 4474477 w 6552827"/>
                    <a:gd name="connsiteY288" fmla="*/ 133028 h 1586865"/>
                    <a:gd name="connsiteX289" fmla="*/ 4564677 w 6552827"/>
                    <a:gd name="connsiteY289" fmla="*/ 133028 h 1586865"/>
                    <a:gd name="connsiteX290" fmla="*/ 4564677 w 6552827"/>
                    <a:gd name="connsiteY290" fmla="*/ 192772 h 1586865"/>
                    <a:gd name="connsiteX291" fmla="*/ 4707743 w 6552827"/>
                    <a:gd name="connsiteY291" fmla="*/ 192772 h 1586865"/>
                    <a:gd name="connsiteX292" fmla="*/ 4707743 w 6552827"/>
                    <a:gd name="connsiteY292" fmla="*/ 48912 h 1586865"/>
                    <a:gd name="connsiteX293" fmla="*/ 4680651 w 6552827"/>
                    <a:gd name="connsiteY293" fmla="*/ 48912 h 1586865"/>
                    <a:gd name="connsiteX294" fmla="*/ 4680651 w 6552827"/>
                    <a:gd name="connsiteY294" fmla="*/ 166204 h 1586865"/>
                    <a:gd name="connsiteX295" fmla="*/ 4649317 w 6552827"/>
                    <a:gd name="connsiteY295" fmla="*/ 166204 h 1586865"/>
                    <a:gd name="connsiteX296" fmla="*/ 4649317 w 6552827"/>
                    <a:gd name="connsiteY296" fmla="*/ 48912 h 1586865"/>
                    <a:gd name="connsiteX297" fmla="*/ 4622225 w 6552827"/>
                    <a:gd name="connsiteY297" fmla="*/ 48912 h 1586865"/>
                    <a:gd name="connsiteX298" fmla="*/ 4622225 w 6552827"/>
                    <a:gd name="connsiteY298" fmla="*/ 166204 h 1586865"/>
                    <a:gd name="connsiteX299" fmla="*/ 4591769 w 6552827"/>
                    <a:gd name="connsiteY299" fmla="*/ 166204 h 1586865"/>
                    <a:gd name="connsiteX300" fmla="*/ 4591769 w 6552827"/>
                    <a:gd name="connsiteY300" fmla="*/ 48912 h 1586865"/>
                    <a:gd name="connsiteX301" fmla="*/ 4155693 w 6552827"/>
                    <a:gd name="connsiteY301" fmla="*/ 48912 h 1586865"/>
                    <a:gd name="connsiteX302" fmla="*/ 4155693 w 6552827"/>
                    <a:gd name="connsiteY302" fmla="*/ 75480 h 1586865"/>
                    <a:gd name="connsiteX303" fmla="*/ 4534290 w 6552827"/>
                    <a:gd name="connsiteY303" fmla="*/ 75480 h 1586865"/>
                    <a:gd name="connsiteX304" fmla="*/ 4534290 w 6552827"/>
                    <a:gd name="connsiteY304" fmla="*/ 48912 h 1586865"/>
                    <a:gd name="connsiteX305" fmla="*/ 3987056 w 6552827"/>
                    <a:gd name="connsiteY305" fmla="*/ 48912 h 1586865"/>
                    <a:gd name="connsiteX306" fmla="*/ 3987056 w 6552827"/>
                    <a:gd name="connsiteY306" fmla="*/ 106460 h 1586865"/>
                    <a:gd name="connsiteX307" fmla="*/ 3869765 w 6552827"/>
                    <a:gd name="connsiteY307" fmla="*/ 106460 h 1586865"/>
                    <a:gd name="connsiteX308" fmla="*/ 3869765 w 6552827"/>
                    <a:gd name="connsiteY308" fmla="*/ 192772 h 1586865"/>
                    <a:gd name="connsiteX309" fmla="*/ 3956670 w 6552827"/>
                    <a:gd name="connsiteY309" fmla="*/ 192772 h 1586865"/>
                    <a:gd name="connsiteX310" fmla="*/ 3956670 w 6552827"/>
                    <a:gd name="connsiteY310" fmla="*/ 166204 h 1586865"/>
                    <a:gd name="connsiteX311" fmla="*/ 3896857 w 6552827"/>
                    <a:gd name="connsiteY311" fmla="*/ 166204 h 1586865"/>
                    <a:gd name="connsiteX312" fmla="*/ 3896857 w 6552827"/>
                    <a:gd name="connsiteY312" fmla="*/ 133028 h 1586865"/>
                    <a:gd name="connsiteX313" fmla="*/ 3987056 w 6552827"/>
                    <a:gd name="connsiteY313" fmla="*/ 133028 h 1586865"/>
                    <a:gd name="connsiteX314" fmla="*/ 3987056 w 6552827"/>
                    <a:gd name="connsiteY314" fmla="*/ 192772 h 1586865"/>
                    <a:gd name="connsiteX315" fmla="*/ 4130123 w 6552827"/>
                    <a:gd name="connsiteY315" fmla="*/ 192772 h 1586865"/>
                    <a:gd name="connsiteX316" fmla="*/ 4130123 w 6552827"/>
                    <a:gd name="connsiteY316" fmla="*/ 48912 h 1586865"/>
                    <a:gd name="connsiteX317" fmla="*/ 4103030 w 6552827"/>
                    <a:gd name="connsiteY317" fmla="*/ 48912 h 1586865"/>
                    <a:gd name="connsiteX318" fmla="*/ 4103030 w 6552827"/>
                    <a:gd name="connsiteY318" fmla="*/ 166204 h 1586865"/>
                    <a:gd name="connsiteX319" fmla="*/ 4071697 w 6552827"/>
                    <a:gd name="connsiteY319" fmla="*/ 166204 h 1586865"/>
                    <a:gd name="connsiteX320" fmla="*/ 4071697 w 6552827"/>
                    <a:gd name="connsiteY320" fmla="*/ 48912 h 1586865"/>
                    <a:gd name="connsiteX321" fmla="*/ 4044604 w 6552827"/>
                    <a:gd name="connsiteY321" fmla="*/ 48912 h 1586865"/>
                    <a:gd name="connsiteX322" fmla="*/ 4044604 w 6552827"/>
                    <a:gd name="connsiteY322" fmla="*/ 166204 h 1586865"/>
                    <a:gd name="connsiteX323" fmla="*/ 4014149 w 6552827"/>
                    <a:gd name="connsiteY323" fmla="*/ 166204 h 1586865"/>
                    <a:gd name="connsiteX324" fmla="*/ 4014149 w 6552827"/>
                    <a:gd name="connsiteY324" fmla="*/ 48912 h 1586865"/>
                    <a:gd name="connsiteX325" fmla="*/ 3578073 w 6552827"/>
                    <a:gd name="connsiteY325" fmla="*/ 48912 h 1586865"/>
                    <a:gd name="connsiteX326" fmla="*/ 3578073 w 6552827"/>
                    <a:gd name="connsiteY326" fmla="*/ 75480 h 1586865"/>
                    <a:gd name="connsiteX327" fmla="*/ 3956670 w 6552827"/>
                    <a:gd name="connsiteY327" fmla="*/ 75480 h 1586865"/>
                    <a:gd name="connsiteX328" fmla="*/ 3956670 w 6552827"/>
                    <a:gd name="connsiteY328" fmla="*/ 48912 h 1586865"/>
                    <a:gd name="connsiteX329" fmla="*/ 3409436 w 6552827"/>
                    <a:gd name="connsiteY329" fmla="*/ 48912 h 1586865"/>
                    <a:gd name="connsiteX330" fmla="*/ 3409436 w 6552827"/>
                    <a:gd name="connsiteY330" fmla="*/ 106460 h 1586865"/>
                    <a:gd name="connsiteX331" fmla="*/ 3292144 w 6552827"/>
                    <a:gd name="connsiteY331" fmla="*/ 106460 h 1586865"/>
                    <a:gd name="connsiteX332" fmla="*/ 3292144 w 6552827"/>
                    <a:gd name="connsiteY332" fmla="*/ 192772 h 1586865"/>
                    <a:gd name="connsiteX333" fmla="*/ 3379050 w 6552827"/>
                    <a:gd name="connsiteY333" fmla="*/ 192772 h 1586865"/>
                    <a:gd name="connsiteX334" fmla="*/ 3379050 w 6552827"/>
                    <a:gd name="connsiteY334" fmla="*/ 166204 h 1586865"/>
                    <a:gd name="connsiteX335" fmla="*/ 3319237 w 6552827"/>
                    <a:gd name="connsiteY335" fmla="*/ 166204 h 1586865"/>
                    <a:gd name="connsiteX336" fmla="*/ 3319237 w 6552827"/>
                    <a:gd name="connsiteY336" fmla="*/ 133028 h 1586865"/>
                    <a:gd name="connsiteX337" fmla="*/ 3409436 w 6552827"/>
                    <a:gd name="connsiteY337" fmla="*/ 133028 h 1586865"/>
                    <a:gd name="connsiteX338" fmla="*/ 3409436 w 6552827"/>
                    <a:gd name="connsiteY338" fmla="*/ 192772 h 1586865"/>
                    <a:gd name="connsiteX339" fmla="*/ 3552502 w 6552827"/>
                    <a:gd name="connsiteY339" fmla="*/ 192772 h 1586865"/>
                    <a:gd name="connsiteX340" fmla="*/ 3552502 w 6552827"/>
                    <a:gd name="connsiteY340" fmla="*/ 48912 h 1586865"/>
                    <a:gd name="connsiteX341" fmla="*/ 3525410 w 6552827"/>
                    <a:gd name="connsiteY341" fmla="*/ 48912 h 1586865"/>
                    <a:gd name="connsiteX342" fmla="*/ 3525410 w 6552827"/>
                    <a:gd name="connsiteY342" fmla="*/ 166204 h 1586865"/>
                    <a:gd name="connsiteX343" fmla="*/ 3494076 w 6552827"/>
                    <a:gd name="connsiteY343" fmla="*/ 166204 h 1586865"/>
                    <a:gd name="connsiteX344" fmla="*/ 3494076 w 6552827"/>
                    <a:gd name="connsiteY344" fmla="*/ 48912 h 1586865"/>
                    <a:gd name="connsiteX345" fmla="*/ 3466984 w 6552827"/>
                    <a:gd name="connsiteY345" fmla="*/ 48912 h 1586865"/>
                    <a:gd name="connsiteX346" fmla="*/ 3466984 w 6552827"/>
                    <a:gd name="connsiteY346" fmla="*/ 166204 h 1586865"/>
                    <a:gd name="connsiteX347" fmla="*/ 3436528 w 6552827"/>
                    <a:gd name="connsiteY347" fmla="*/ 166204 h 1586865"/>
                    <a:gd name="connsiteX348" fmla="*/ 3436528 w 6552827"/>
                    <a:gd name="connsiteY348" fmla="*/ 48912 h 1586865"/>
                    <a:gd name="connsiteX349" fmla="*/ 3000452 w 6552827"/>
                    <a:gd name="connsiteY349" fmla="*/ 48912 h 1586865"/>
                    <a:gd name="connsiteX350" fmla="*/ 3000452 w 6552827"/>
                    <a:gd name="connsiteY350" fmla="*/ 75480 h 1586865"/>
                    <a:gd name="connsiteX351" fmla="*/ 3379050 w 6552827"/>
                    <a:gd name="connsiteY351" fmla="*/ 75480 h 1586865"/>
                    <a:gd name="connsiteX352" fmla="*/ 3379050 w 6552827"/>
                    <a:gd name="connsiteY352" fmla="*/ 48912 h 1586865"/>
                    <a:gd name="connsiteX353" fmla="*/ 2831816 w 6552827"/>
                    <a:gd name="connsiteY353" fmla="*/ 48912 h 1586865"/>
                    <a:gd name="connsiteX354" fmla="*/ 2831816 w 6552827"/>
                    <a:gd name="connsiteY354" fmla="*/ 106460 h 1586865"/>
                    <a:gd name="connsiteX355" fmla="*/ 2714525 w 6552827"/>
                    <a:gd name="connsiteY355" fmla="*/ 106460 h 1586865"/>
                    <a:gd name="connsiteX356" fmla="*/ 2714525 w 6552827"/>
                    <a:gd name="connsiteY356" fmla="*/ 192772 h 1586865"/>
                    <a:gd name="connsiteX357" fmla="*/ 2801430 w 6552827"/>
                    <a:gd name="connsiteY357" fmla="*/ 192772 h 1586865"/>
                    <a:gd name="connsiteX358" fmla="*/ 2801430 w 6552827"/>
                    <a:gd name="connsiteY358" fmla="*/ 166204 h 1586865"/>
                    <a:gd name="connsiteX359" fmla="*/ 2741617 w 6552827"/>
                    <a:gd name="connsiteY359" fmla="*/ 166204 h 1586865"/>
                    <a:gd name="connsiteX360" fmla="*/ 2741617 w 6552827"/>
                    <a:gd name="connsiteY360" fmla="*/ 133028 h 1586865"/>
                    <a:gd name="connsiteX361" fmla="*/ 2831816 w 6552827"/>
                    <a:gd name="connsiteY361" fmla="*/ 133028 h 1586865"/>
                    <a:gd name="connsiteX362" fmla="*/ 2831816 w 6552827"/>
                    <a:gd name="connsiteY362" fmla="*/ 192772 h 1586865"/>
                    <a:gd name="connsiteX363" fmla="*/ 2974882 w 6552827"/>
                    <a:gd name="connsiteY363" fmla="*/ 192772 h 1586865"/>
                    <a:gd name="connsiteX364" fmla="*/ 2974882 w 6552827"/>
                    <a:gd name="connsiteY364" fmla="*/ 48912 h 1586865"/>
                    <a:gd name="connsiteX365" fmla="*/ 2947790 w 6552827"/>
                    <a:gd name="connsiteY365" fmla="*/ 48912 h 1586865"/>
                    <a:gd name="connsiteX366" fmla="*/ 2947790 w 6552827"/>
                    <a:gd name="connsiteY366" fmla="*/ 166204 h 1586865"/>
                    <a:gd name="connsiteX367" fmla="*/ 2916456 w 6552827"/>
                    <a:gd name="connsiteY367" fmla="*/ 166204 h 1586865"/>
                    <a:gd name="connsiteX368" fmla="*/ 2916456 w 6552827"/>
                    <a:gd name="connsiteY368" fmla="*/ 48912 h 1586865"/>
                    <a:gd name="connsiteX369" fmla="*/ 2889363 w 6552827"/>
                    <a:gd name="connsiteY369" fmla="*/ 48912 h 1586865"/>
                    <a:gd name="connsiteX370" fmla="*/ 2889363 w 6552827"/>
                    <a:gd name="connsiteY370" fmla="*/ 166204 h 1586865"/>
                    <a:gd name="connsiteX371" fmla="*/ 2858908 w 6552827"/>
                    <a:gd name="connsiteY371" fmla="*/ 166204 h 1586865"/>
                    <a:gd name="connsiteX372" fmla="*/ 2858908 w 6552827"/>
                    <a:gd name="connsiteY372" fmla="*/ 48912 h 1586865"/>
                    <a:gd name="connsiteX373" fmla="*/ 2422833 w 6552827"/>
                    <a:gd name="connsiteY373" fmla="*/ 48912 h 1586865"/>
                    <a:gd name="connsiteX374" fmla="*/ 2422833 w 6552827"/>
                    <a:gd name="connsiteY374" fmla="*/ 75480 h 1586865"/>
                    <a:gd name="connsiteX375" fmla="*/ 2801430 w 6552827"/>
                    <a:gd name="connsiteY375" fmla="*/ 75480 h 1586865"/>
                    <a:gd name="connsiteX376" fmla="*/ 2801430 w 6552827"/>
                    <a:gd name="connsiteY376" fmla="*/ 48912 h 1586865"/>
                    <a:gd name="connsiteX377" fmla="*/ 2254196 w 6552827"/>
                    <a:gd name="connsiteY377" fmla="*/ 48912 h 1586865"/>
                    <a:gd name="connsiteX378" fmla="*/ 2254196 w 6552827"/>
                    <a:gd name="connsiteY378" fmla="*/ 106460 h 1586865"/>
                    <a:gd name="connsiteX379" fmla="*/ 2136904 w 6552827"/>
                    <a:gd name="connsiteY379" fmla="*/ 106460 h 1586865"/>
                    <a:gd name="connsiteX380" fmla="*/ 2136904 w 6552827"/>
                    <a:gd name="connsiteY380" fmla="*/ 192772 h 1586865"/>
                    <a:gd name="connsiteX381" fmla="*/ 2223809 w 6552827"/>
                    <a:gd name="connsiteY381" fmla="*/ 192772 h 1586865"/>
                    <a:gd name="connsiteX382" fmla="*/ 2223809 w 6552827"/>
                    <a:gd name="connsiteY382" fmla="*/ 166204 h 1586865"/>
                    <a:gd name="connsiteX383" fmla="*/ 2163997 w 6552827"/>
                    <a:gd name="connsiteY383" fmla="*/ 166204 h 1586865"/>
                    <a:gd name="connsiteX384" fmla="*/ 2163997 w 6552827"/>
                    <a:gd name="connsiteY384" fmla="*/ 133028 h 1586865"/>
                    <a:gd name="connsiteX385" fmla="*/ 2254196 w 6552827"/>
                    <a:gd name="connsiteY385" fmla="*/ 133028 h 1586865"/>
                    <a:gd name="connsiteX386" fmla="*/ 2254196 w 6552827"/>
                    <a:gd name="connsiteY386" fmla="*/ 192772 h 1586865"/>
                    <a:gd name="connsiteX387" fmla="*/ 2397262 w 6552827"/>
                    <a:gd name="connsiteY387" fmla="*/ 192772 h 1586865"/>
                    <a:gd name="connsiteX388" fmla="*/ 2397262 w 6552827"/>
                    <a:gd name="connsiteY388" fmla="*/ 48912 h 1586865"/>
                    <a:gd name="connsiteX389" fmla="*/ 2370170 w 6552827"/>
                    <a:gd name="connsiteY389" fmla="*/ 48912 h 1586865"/>
                    <a:gd name="connsiteX390" fmla="*/ 2370170 w 6552827"/>
                    <a:gd name="connsiteY390" fmla="*/ 166204 h 1586865"/>
                    <a:gd name="connsiteX391" fmla="*/ 2338836 w 6552827"/>
                    <a:gd name="connsiteY391" fmla="*/ 166204 h 1586865"/>
                    <a:gd name="connsiteX392" fmla="*/ 2338836 w 6552827"/>
                    <a:gd name="connsiteY392" fmla="*/ 48912 h 1586865"/>
                    <a:gd name="connsiteX393" fmla="*/ 2311744 w 6552827"/>
                    <a:gd name="connsiteY393" fmla="*/ 48912 h 1586865"/>
                    <a:gd name="connsiteX394" fmla="*/ 2311744 w 6552827"/>
                    <a:gd name="connsiteY394" fmla="*/ 166204 h 1586865"/>
                    <a:gd name="connsiteX395" fmla="*/ 2281288 w 6552827"/>
                    <a:gd name="connsiteY395" fmla="*/ 166204 h 1586865"/>
                    <a:gd name="connsiteX396" fmla="*/ 2281288 w 6552827"/>
                    <a:gd name="connsiteY396" fmla="*/ 48912 h 1586865"/>
                    <a:gd name="connsiteX397" fmla="*/ 1845212 w 6552827"/>
                    <a:gd name="connsiteY397" fmla="*/ 48912 h 1586865"/>
                    <a:gd name="connsiteX398" fmla="*/ 1845212 w 6552827"/>
                    <a:gd name="connsiteY398" fmla="*/ 75480 h 1586865"/>
                    <a:gd name="connsiteX399" fmla="*/ 2223809 w 6552827"/>
                    <a:gd name="connsiteY399" fmla="*/ 75480 h 1586865"/>
                    <a:gd name="connsiteX400" fmla="*/ 2223809 w 6552827"/>
                    <a:gd name="connsiteY400" fmla="*/ 48912 h 1586865"/>
                    <a:gd name="connsiteX401" fmla="*/ 1676576 w 6552827"/>
                    <a:gd name="connsiteY401" fmla="*/ 48912 h 1586865"/>
                    <a:gd name="connsiteX402" fmla="*/ 1676576 w 6552827"/>
                    <a:gd name="connsiteY402" fmla="*/ 106460 h 1586865"/>
                    <a:gd name="connsiteX403" fmla="*/ 1559284 w 6552827"/>
                    <a:gd name="connsiteY403" fmla="*/ 106460 h 1586865"/>
                    <a:gd name="connsiteX404" fmla="*/ 1559284 w 6552827"/>
                    <a:gd name="connsiteY404" fmla="*/ 192772 h 1586865"/>
                    <a:gd name="connsiteX405" fmla="*/ 1646189 w 6552827"/>
                    <a:gd name="connsiteY405" fmla="*/ 192772 h 1586865"/>
                    <a:gd name="connsiteX406" fmla="*/ 1646189 w 6552827"/>
                    <a:gd name="connsiteY406" fmla="*/ 166204 h 1586865"/>
                    <a:gd name="connsiteX407" fmla="*/ 1586376 w 6552827"/>
                    <a:gd name="connsiteY407" fmla="*/ 166204 h 1586865"/>
                    <a:gd name="connsiteX408" fmla="*/ 1586376 w 6552827"/>
                    <a:gd name="connsiteY408" fmla="*/ 133028 h 1586865"/>
                    <a:gd name="connsiteX409" fmla="*/ 1676576 w 6552827"/>
                    <a:gd name="connsiteY409" fmla="*/ 133028 h 1586865"/>
                    <a:gd name="connsiteX410" fmla="*/ 1676576 w 6552827"/>
                    <a:gd name="connsiteY410" fmla="*/ 192772 h 1586865"/>
                    <a:gd name="connsiteX411" fmla="*/ 1819642 w 6552827"/>
                    <a:gd name="connsiteY411" fmla="*/ 192772 h 1586865"/>
                    <a:gd name="connsiteX412" fmla="*/ 1819642 w 6552827"/>
                    <a:gd name="connsiteY412" fmla="*/ 48912 h 1586865"/>
                    <a:gd name="connsiteX413" fmla="*/ 1792550 w 6552827"/>
                    <a:gd name="connsiteY413" fmla="*/ 48912 h 1586865"/>
                    <a:gd name="connsiteX414" fmla="*/ 1792550 w 6552827"/>
                    <a:gd name="connsiteY414" fmla="*/ 166204 h 1586865"/>
                    <a:gd name="connsiteX415" fmla="*/ 1761216 w 6552827"/>
                    <a:gd name="connsiteY415" fmla="*/ 166204 h 1586865"/>
                    <a:gd name="connsiteX416" fmla="*/ 1761216 w 6552827"/>
                    <a:gd name="connsiteY416" fmla="*/ 48912 h 1586865"/>
                    <a:gd name="connsiteX417" fmla="*/ 1734123 w 6552827"/>
                    <a:gd name="connsiteY417" fmla="*/ 48912 h 1586865"/>
                    <a:gd name="connsiteX418" fmla="*/ 1734123 w 6552827"/>
                    <a:gd name="connsiteY418" fmla="*/ 166204 h 1586865"/>
                    <a:gd name="connsiteX419" fmla="*/ 1703668 w 6552827"/>
                    <a:gd name="connsiteY419" fmla="*/ 166204 h 1586865"/>
                    <a:gd name="connsiteX420" fmla="*/ 1703668 w 6552827"/>
                    <a:gd name="connsiteY420" fmla="*/ 48912 h 1586865"/>
                    <a:gd name="connsiteX421" fmla="*/ 1267592 w 6552827"/>
                    <a:gd name="connsiteY421" fmla="*/ 48912 h 1586865"/>
                    <a:gd name="connsiteX422" fmla="*/ 1267592 w 6552827"/>
                    <a:gd name="connsiteY422" fmla="*/ 75480 h 1586865"/>
                    <a:gd name="connsiteX423" fmla="*/ 1646189 w 6552827"/>
                    <a:gd name="connsiteY423" fmla="*/ 75480 h 1586865"/>
                    <a:gd name="connsiteX424" fmla="*/ 1646189 w 6552827"/>
                    <a:gd name="connsiteY424" fmla="*/ 48912 h 1586865"/>
                    <a:gd name="connsiteX425" fmla="*/ 1098955 w 6552827"/>
                    <a:gd name="connsiteY425" fmla="*/ 48912 h 1586865"/>
                    <a:gd name="connsiteX426" fmla="*/ 1098955 w 6552827"/>
                    <a:gd name="connsiteY426" fmla="*/ 106460 h 1586865"/>
                    <a:gd name="connsiteX427" fmla="*/ 981663 w 6552827"/>
                    <a:gd name="connsiteY427" fmla="*/ 106460 h 1586865"/>
                    <a:gd name="connsiteX428" fmla="*/ 981663 w 6552827"/>
                    <a:gd name="connsiteY428" fmla="*/ 192772 h 1586865"/>
                    <a:gd name="connsiteX429" fmla="*/ 1068569 w 6552827"/>
                    <a:gd name="connsiteY429" fmla="*/ 192772 h 1586865"/>
                    <a:gd name="connsiteX430" fmla="*/ 1068569 w 6552827"/>
                    <a:gd name="connsiteY430" fmla="*/ 166204 h 1586865"/>
                    <a:gd name="connsiteX431" fmla="*/ 1008756 w 6552827"/>
                    <a:gd name="connsiteY431" fmla="*/ 166204 h 1586865"/>
                    <a:gd name="connsiteX432" fmla="*/ 1008756 w 6552827"/>
                    <a:gd name="connsiteY432" fmla="*/ 133028 h 1586865"/>
                    <a:gd name="connsiteX433" fmla="*/ 1098955 w 6552827"/>
                    <a:gd name="connsiteY433" fmla="*/ 133028 h 1586865"/>
                    <a:gd name="connsiteX434" fmla="*/ 1098955 w 6552827"/>
                    <a:gd name="connsiteY434" fmla="*/ 192772 h 1586865"/>
                    <a:gd name="connsiteX435" fmla="*/ 1242022 w 6552827"/>
                    <a:gd name="connsiteY435" fmla="*/ 192772 h 1586865"/>
                    <a:gd name="connsiteX436" fmla="*/ 1242022 w 6552827"/>
                    <a:gd name="connsiteY436" fmla="*/ 48912 h 1586865"/>
                    <a:gd name="connsiteX437" fmla="*/ 1214929 w 6552827"/>
                    <a:gd name="connsiteY437" fmla="*/ 48912 h 1586865"/>
                    <a:gd name="connsiteX438" fmla="*/ 1214929 w 6552827"/>
                    <a:gd name="connsiteY438" fmla="*/ 166204 h 1586865"/>
                    <a:gd name="connsiteX439" fmla="*/ 1183596 w 6552827"/>
                    <a:gd name="connsiteY439" fmla="*/ 166204 h 1586865"/>
                    <a:gd name="connsiteX440" fmla="*/ 1183596 w 6552827"/>
                    <a:gd name="connsiteY440" fmla="*/ 48912 h 1586865"/>
                    <a:gd name="connsiteX441" fmla="*/ 1156503 w 6552827"/>
                    <a:gd name="connsiteY441" fmla="*/ 48912 h 1586865"/>
                    <a:gd name="connsiteX442" fmla="*/ 1156503 w 6552827"/>
                    <a:gd name="connsiteY442" fmla="*/ 166204 h 1586865"/>
                    <a:gd name="connsiteX443" fmla="*/ 1126048 w 6552827"/>
                    <a:gd name="connsiteY443" fmla="*/ 166204 h 1586865"/>
                    <a:gd name="connsiteX444" fmla="*/ 1126048 w 6552827"/>
                    <a:gd name="connsiteY444" fmla="*/ 48912 h 1586865"/>
                    <a:gd name="connsiteX445" fmla="*/ 689972 w 6552827"/>
                    <a:gd name="connsiteY445" fmla="*/ 48912 h 1586865"/>
                    <a:gd name="connsiteX446" fmla="*/ 689972 w 6552827"/>
                    <a:gd name="connsiteY446" fmla="*/ 75480 h 1586865"/>
                    <a:gd name="connsiteX447" fmla="*/ 1068569 w 6552827"/>
                    <a:gd name="connsiteY447" fmla="*/ 75480 h 1586865"/>
                    <a:gd name="connsiteX448" fmla="*/ 1068569 w 6552827"/>
                    <a:gd name="connsiteY448" fmla="*/ 48912 h 1586865"/>
                    <a:gd name="connsiteX449" fmla="*/ 521335 w 6552827"/>
                    <a:gd name="connsiteY449" fmla="*/ 48912 h 1586865"/>
                    <a:gd name="connsiteX450" fmla="*/ 521335 w 6552827"/>
                    <a:gd name="connsiteY450" fmla="*/ 106460 h 1586865"/>
                    <a:gd name="connsiteX451" fmla="*/ 404043 w 6552827"/>
                    <a:gd name="connsiteY451" fmla="*/ 106460 h 1586865"/>
                    <a:gd name="connsiteX452" fmla="*/ 404043 w 6552827"/>
                    <a:gd name="connsiteY452" fmla="*/ 192772 h 1586865"/>
                    <a:gd name="connsiteX453" fmla="*/ 490948 w 6552827"/>
                    <a:gd name="connsiteY453" fmla="*/ 192772 h 1586865"/>
                    <a:gd name="connsiteX454" fmla="*/ 490948 w 6552827"/>
                    <a:gd name="connsiteY454" fmla="*/ 166204 h 1586865"/>
                    <a:gd name="connsiteX455" fmla="*/ 431136 w 6552827"/>
                    <a:gd name="connsiteY455" fmla="*/ 166204 h 1586865"/>
                    <a:gd name="connsiteX456" fmla="*/ 431136 w 6552827"/>
                    <a:gd name="connsiteY456" fmla="*/ 133028 h 1586865"/>
                    <a:gd name="connsiteX457" fmla="*/ 521335 w 6552827"/>
                    <a:gd name="connsiteY457" fmla="*/ 133028 h 1586865"/>
                    <a:gd name="connsiteX458" fmla="*/ 521335 w 6552827"/>
                    <a:gd name="connsiteY458" fmla="*/ 192772 h 1586865"/>
                    <a:gd name="connsiteX459" fmla="*/ 664401 w 6552827"/>
                    <a:gd name="connsiteY459" fmla="*/ 192772 h 1586865"/>
                    <a:gd name="connsiteX460" fmla="*/ 664401 w 6552827"/>
                    <a:gd name="connsiteY460" fmla="*/ 48912 h 1586865"/>
                    <a:gd name="connsiteX461" fmla="*/ 637309 w 6552827"/>
                    <a:gd name="connsiteY461" fmla="*/ 48912 h 1586865"/>
                    <a:gd name="connsiteX462" fmla="*/ 637309 w 6552827"/>
                    <a:gd name="connsiteY462" fmla="*/ 166204 h 1586865"/>
                    <a:gd name="connsiteX463" fmla="*/ 605975 w 6552827"/>
                    <a:gd name="connsiteY463" fmla="*/ 166204 h 1586865"/>
                    <a:gd name="connsiteX464" fmla="*/ 605975 w 6552827"/>
                    <a:gd name="connsiteY464" fmla="*/ 48912 h 1586865"/>
                    <a:gd name="connsiteX465" fmla="*/ 578883 w 6552827"/>
                    <a:gd name="connsiteY465" fmla="*/ 48912 h 1586865"/>
                    <a:gd name="connsiteX466" fmla="*/ 578883 w 6552827"/>
                    <a:gd name="connsiteY466" fmla="*/ 166204 h 1586865"/>
                    <a:gd name="connsiteX467" fmla="*/ 548427 w 6552827"/>
                    <a:gd name="connsiteY467" fmla="*/ 166204 h 1586865"/>
                    <a:gd name="connsiteX468" fmla="*/ 548427 w 6552827"/>
                    <a:gd name="connsiteY468" fmla="*/ 48912 h 1586865"/>
                    <a:gd name="connsiteX469" fmla="*/ 112351 w 6552827"/>
                    <a:gd name="connsiteY469" fmla="*/ 48912 h 1586865"/>
                    <a:gd name="connsiteX470" fmla="*/ 112351 w 6552827"/>
                    <a:gd name="connsiteY470" fmla="*/ 75480 h 1586865"/>
                    <a:gd name="connsiteX471" fmla="*/ 490948 w 6552827"/>
                    <a:gd name="connsiteY471" fmla="*/ 75480 h 1586865"/>
                    <a:gd name="connsiteX472" fmla="*/ 490948 w 6552827"/>
                    <a:gd name="connsiteY472" fmla="*/ 48912 h 1586865"/>
                    <a:gd name="connsiteX473" fmla="*/ 0 w 6552827"/>
                    <a:gd name="connsiteY473" fmla="*/ 0 h 1586865"/>
                    <a:gd name="connsiteX474" fmla="*/ 111860 w 6552827"/>
                    <a:gd name="connsiteY474" fmla="*/ 0 h 1586865"/>
                    <a:gd name="connsiteX475" fmla="*/ 111860 w 6552827"/>
                    <a:gd name="connsiteY475" fmla="*/ 22262 h 1586865"/>
                    <a:gd name="connsiteX476" fmla="*/ 371391 w 6552827"/>
                    <a:gd name="connsiteY476" fmla="*/ 22262 h 1586865"/>
                    <a:gd name="connsiteX477" fmla="*/ 371391 w 6552827"/>
                    <a:gd name="connsiteY477" fmla="*/ 0 h 1586865"/>
                    <a:gd name="connsiteX478" fmla="*/ 404043 w 6552827"/>
                    <a:gd name="connsiteY478" fmla="*/ 0 h 1586865"/>
                    <a:gd name="connsiteX479" fmla="*/ 404043 w 6552827"/>
                    <a:gd name="connsiteY479" fmla="*/ 22262 h 1586865"/>
                    <a:gd name="connsiteX480" fmla="*/ 664401 w 6552827"/>
                    <a:gd name="connsiteY480" fmla="*/ 22262 h 1586865"/>
                    <a:gd name="connsiteX481" fmla="*/ 664401 w 6552827"/>
                    <a:gd name="connsiteY481" fmla="*/ 0 h 1586865"/>
                    <a:gd name="connsiteX482" fmla="*/ 689481 w 6552827"/>
                    <a:gd name="connsiteY482" fmla="*/ 0 h 1586865"/>
                    <a:gd name="connsiteX483" fmla="*/ 689481 w 6552827"/>
                    <a:gd name="connsiteY483" fmla="*/ 22262 h 1586865"/>
                    <a:gd name="connsiteX484" fmla="*/ 949012 w 6552827"/>
                    <a:gd name="connsiteY484" fmla="*/ 22262 h 1586865"/>
                    <a:gd name="connsiteX485" fmla="*/ 949012 w 6552827"/>
                    <a:gd name="connsiteY485" fmla="*/ 0 h 1586865"/>
                    <a:gd name="connsiteX486" fmla="*/ 981663 w 6552827"/>
                    <a:gd name="connsiteY486" fmla="*/ 0 h 1586865"/>
                    <a:gd name="connsiteX487" fmla="*/ 981663 w 6552827"/>
                    <a:gd name="connsiteY487" fmla="*/ 22262 h 1586865"/>
                    <a:gd name="connsiteX488" fmla="*/ 1242022 w 6552827"/>
                    <a:gd name="connsiteY488" fmla="*/ 22262 h 1586865"/>
                    <a:gd name="connsiteX489" fmla="*/ 1242022 w 6552827"/>
                    <a:gd name="connsiteY489" fmla="*/ 0 h 1586865"/>
                    <a:gd name="connsiteX490" fmla="*/ 1267101 w 6552827"/>
                    <a:gd name="connsiteY490" fmla="*/ 0 h 1586865"/>
                    <a:gd name="connsiteX491" fmla="*/ 1267101 w 6552827"/>
                    <a:gd name="connsiteY491" fmla="*/ 22262 h 1586865"/>
                    <a:gd name="connsiteX492" fmla="*/ 1526632 w 6552827"/>
                    <a:gd name="connsiteY492" fmla="*/ 22262 h 1586865"/>
                    <a:gd name="connsiteX493" fmla="*/ 1526632 w 6552827"/>
                    <a:gd name="connsiteY493" fmla="*/ 0 h 1586865"/>
                    <a:gd name="connsiteX494" fmla="*/ 1559284 w 6552827"/>
                    <a:gd name="connsiteY494" fmla="*/ 0 h 1586865"/>
                    <a:gd name="connsiteX495" fmla="*/ 1559284 w 6552827"/>
                    <a:gd name="connsiteY495" fmla="*/ 22262 h 1586865"/>
                    <a:gd name="connsiteX496" fmla="*/ 1819642 w 6552827"/>
                    <a:gd name="connsiteY496" fmla="*/ 22262 h 1586865"/>
                    <a:gd name="connsiteX497" fmla="*/ 1819642 w 6552827"/>
                    <a:gd name="connsiteY497" fmla="*/ 0 h 1586865"/>
                    <a:gd name="connsiteX498" fmla="*/ 1844721 w 6552827"/>
                    <a:gd name="connsiteY498" fmla="*/ 0 h 1586865"/>
                    <a:gd name="connsiteX499" fmla="*/ 1844721 w 6552827"/>
                    <a:gd name="connsiteY499" fmla="*/ 22262 h 1586865"/>
                    <a:gd name="connsiteX500" fmla="*/ 2104252 w 6552827"/>
                    <a:gd name="connsiteY500" fmla="*/ 22262 h 1586865"/>
                    <a:gd name="connsiteX501" fmla="*/ 2104252 w 6552827"/>
                    <a:gd name="connsiteY501" fmla="*/ 0 h 1586865"/>
                    <a:gd name="connsiteX502" fmla="*/ 2136904 w 6552827"/>
                    <a:gd name="connsiteY502" fmla="*/ 0 h 1586865"/>
                    <a:gd name="connsiteX503" fmla="*/ 2136904 w 6552827"/>
                    <a:gd name="connsiteY503" fmla="*/ 22262 h 1586865"/>
                    <a:gd name="connsiteX504" fmla="*/ 2397262 w 6552827"/>
                    <a:gd name="connsiteY504" fmla="*/ 22262 h 1586865"/>
                    <a:gd name="connsiteX505" fmla="*/ 2397262 w 6552827"/>
                    <a:gd name="connsiteY505" fmla="*/ 0 h 1586865"/>
                    <a:gd name="connsiteX506" fmla="*/ 2422342 w 6552827"/>
                    <a:gd name="connsiteY506" fmla="*/ 0 h 1586865"/>
                    <a:gd name="connsiteX507" fmla="*/ 2422342 w 6552827"/>
                    <a:gd name="connsiteY507" fmla="*/ 22262 h 1586865"/>
                    <a:gd name="connsiteX508" fmla="*/ 2681872 w 6552827"/>
                    <a:gd name="connsiteY508" fmla="*/ 22262 h 1586865"/>
                    <a:gd name="connsiteX509" fmla="*/ 2681872 w 6552827"/>
                    <a:gd name="connsiteY509" fmla="*/ 0 h 1586865"/>
                    <a:gd name="connsiteX510" fmla="*/ 2714525 w 6552827"/>
                    <a:gd name="connsiteY510" fmla="*/ 0 h 1586865"/>
                    <a:gd name="connsiteX511" fmla="*/ 2714525 w 6552827"/>
                    <a:gd name="connsiteY511" fmla="*/ 22262 h 1586865"/>
                    <a:gd name="connsiteX512" fmla="*/ 2974882 w 6552827"/>
                    <a:gd name="connsiteY512" fmla="*/ 22262 h 1586865"/>
                    <a:gd name="connsiteX513" fmla="*/ 2974882 w 6552827"/>
                    <a:gd name="connsiteY513" fmla="*/ 0 h 1586865"/>
                    <a:gd name="connsiteX514" fmla="*/ 2999961 w 6552827"/>
                    <a:gd name="connsiteY514" fmla="*/ 0 h 1586865"/>
                    <a:gd name="connsiteX515" fmla="*/ 2999961 w 6552827"/>
                    <a:gd name="connsiteY515" fmla="*/ 22262 h 1586865"/>
                    <a:gd name="connsiteX516" fmla="*/ 3259492 w 6552827"/>
                    <a:gd name="connsiteY516" fmla="*/ 22262 h 1586865"/>
                    <a:gd name="connsiteX517" fmla="*/ 3259492 w 6552827"/>
                    <a:gd name="connsiteY517" fmla="*/ 0 h 1586865"/>
                    <a:gd name="connsiteX518" fmla="*/ 3292144 w 6552827"/>
                    <a:gd name="connsiteY518" fmla="*/ 0 h 1586865"/>
                    <a:gd name="connsiteX519" fmla="*/ 3292144 w 6552827"/>
                    <a:gd name="connsiteY519" fmla="*/ 22262 h 1586865"/>
                    <a:gd name="connsiteX520" fmla="*/ 3552502 w 6552827"/>
                    <a:gd name="connsiteY520" fmla="*/ 22262 h 1586865"/>
                    <a:gd name="connsiteX521" fmla="*/ 3552502 w 6552827"/>
                    <a:gd name="connsiteY521" fmla="*/ 0 h 1586865"/>
                    <a:gd name="connsiteX522" fmla="*/ 3577582 w 6552827"/>
                    <a:gd name="connsiteY522" fmla="*/ 0 h 1586865"/>
                    <a:gd name="connsiteX523" fmla="*/ 3577582 w 6552827"/>
                    <a:gd name="connsiteY523" fmla="*/ 22262 h 1586865"/>
                    <a:gd name="connsiteX524" fmla="*/ 3837112 w 6552827"/>
                    <a:gd name="connsiteY524" fmla="*/ 22262 h 1586865"/>
                    <a:gd name="connsiteX525" fmla="*/ 3837112 w 6552827"/>
                    <a:gd name="connsiteY525" fmla="*/ 0 h 1586865"/>
                    <a:gd name="connsiteX526" fmla="*/ 3869765 w 6552827"/>
                    <a:gd name="connsiteY526" fmla="*/ 0 h 1586865"/>
                    <a:gd name="connsiteX527" fmla="*/ 3869765 w 6552827"/>
                    <a:gd name="connsiteY527" fmla="*/ 22262 h 1586865"/>
                    <a:gd name="connsiteX528" fmla="*/ 4130123 w 6552827"/>
                    <a:gd name="connsiteY528" fmla="*/ 22262 h 1586865"/>
                    <a:gd name="connsiteX529" fmla="*/ 4130123 w 6552827"/>
                    <a:gd name="connsiteY529" fmla="*/ 0 h 1586865"/>
                    <a:gd name="connsiteX530" fmla="*/ 4155202 w 6552827"/>
                    <a:gd name="connsiteY530" fmla="*/ 0 h 1586865"/>
                    <a:gd name="connsiteX531" fmla="*/ 4155202 w 6552827"/>
                    <a:gd name="connsiteY531" fmla="*/ 22262 h 1586865"/>
                    <a:gd name="connsiteX532" fmla="*/ 4414733 w 6552827"/>
                    <a:gd name="connsiteY532" fmla="*/ 22262 h 1586865"/>
                    <a:gd name="connsiteX533" fmla="*/ 4414733 w 6552827"/>
                    <a:gd name="connsiteY533" fmla="*/ 0 h 1586865"/>
                    <a:gd name="connsiteX534" fmla="*/ 4447385 w 6552827"/>
                    <a:gd name="connsiteY534" fmla="*/ 0 h 1586865"/>
                    <a:gd name="connsiteX535" fmla="*/ 4447385 w 6552827"/>
                    <a:gd name="connsiteY535" fmla="*/ 22262 h 1586865"/>
                    <a:gd name="connsiteX536" fmla="*/ 4707743 w 6552827"/>
                    <a:gd name="connsiteY536" fmla="*/ 22262 h 1586865"/>
                    <a:gd name="connsiteX537" fmla="*/ 4707743 w 6552827"/>
                    <a:gd name="connsiteY537" fmla="*/ 0 h 1586865"/>
                    <a:gd name="connsiteX538" fmla="*/ 4732822 w 6552827"/>
                    <a:gd name="connsiteY538" fmla="*/ 0 h 1586865"/>
                    <a:gd name="connsiteX539" fmla="*/ 4732822 w 6552827"/>
                    <a:gd name="connsiteY539" fmla="*/ 22262 h 1586865"/>
                    <a:gd name="connsiteX540" fmla="*/ 4992353 w 6552827"/>
                    <a:gd name="connsiteY540" fmla="*/ 22262 h 1586865"/>
                    <a:gd name="connsiteX541" fmla="*/ 4992353 w 6552827"/>
                    <a:gd name="connsiteY541" fmla="*/ 0 h 1586865"/>
                    <a:gd name="connsiteX542" fmla="*/ 5025005 w 6552827"/>
                    <a:gd name="connsiteY542" fmla="*/ 0 h 1586865"/>
                    <a:gd name="connsiteX543" fmla="*/ 5025005 w 6552827"/>
                    <a:gd name="connsiteY543" fmla="*/ 22262 h 1586865"/>
                    <a:gd name="connsiteX544" fmla="*/ 5285364 w 6552827"/>
                    <a:gd name="connsiteY544" fmla="*/ 22262 h 1586865"/>
                    <a:gd name="connsiteX545" fmla="*/ 5285364 w 6552827"/>
                    <a:gd name="connsiteY545" fmla="*/ 0 h 1586865"/>
                    <a:gd name="connsiteX546" fmla="*/ 5310443 w 6552827"/>
                    <a:gd name="connsiteY546" fmla="*/ 0 h 1586865"/>
                    <a:gd name="connsiteX547" fmla="*/ 5310443 w 6552827"/>
                    <a:gd name="connsiteY547" fmla="*/ 22262 h 1586865"/>
                    <a:gd name="connsiteX548" fmla="*/ 5569974 w 6552827"/>
                    <a:gd name="connsiteY548" fmla="*/ 22262 h 1586865"/>
                    <a:gd name="connsiteX549" fmla="*/ 5569974 w 6552827"/>
                    <a:gd name="connsiteY549" fmla="*/ 0 h 1586865"/>
                    <a:gd name="connsiteX550" fmla="*/ 5602626 w 6552827"/>
                    <a:gd name="connsiteY550" fmla="*/ 0 h 1586865"/>
                    <a:gd name="connsiteX551" fmla="*/ 5602626 w 6552827"/>
                    <a:gd name="connsiteY551" fmla="*/ 22262 h 1586865"/>
                    <a:gd name="connsiteX552" fmla="*/ 5862984 w 6552827"/>
                    <a:gd name="connsiteY552" fmla="*/ 22262 h 1586865"/>
                    <a:gd name="connsiteX553" fmla="*/ 5862984 w 6552827"/>
                    <a:gd name="connsiteY553" fmla="*/ 0 h 1586865"/>
                    <a:gd name="connsiteX554" fmla="*/ 5888063 w 6552827"/>
                    <a:gd name="connsiteY554" fmla="*/ 0 h 1586865"/>
                    <a:gd name="connsiteX555" fmla="*/ 5888063 w 6552827"/>
                    <a:gd name="connsiteY555" fmla="*/ 22262 h 1586865"/>
                    <a:gd name="connsiteX556" fmla="*/ 6147593 w 6552827"/>
                    <a:gd name="connsiteY556" fmla="*/ 22262 h 1586865"/>
                    <a:gd name="connsiteX557" fmla="*/ 6147593 w 6552827"/>
                    <a:gd name="connsiteY557" fmla="*/ 0 h 1586865"/>
                    <a:gd name="connsiteX558" fmla="*/ 6180246 w 6552827"/>
                    <a:gd name="connsiteY558" fmla="*/ 0 h 1586865"/>
                    <a:gd name="connsiteX559" fmla="*/ 6180246 w 6552827"/>
                    <a:gd name="connsiteY559" fmla="*/ 22262 h 1586865"/>
                    <a:gd name="connsiteX560" fmla="*/ 6440604 w 6552827"/>
                    <a:gd name="connsiteY560" fmla="*/ 22262 h 1586865"/>
                    <a:gd name="connsiteX561" fmla="*/ 6440604 w 6552827"/>
                    <a:gd name="connsiteY561" fmla="*/ 0 h 1586865"/>
                    <a:gd name="connsiteX562" fmla="*/ 6552827 w 6552827"/>
                    <a:gd name="connsiteY562" fmla="*/ 0 h 1586865"/>
                    <a:gd name="connsiteX563" fmla="*/ 6552827 w 6552827"/>
                    <a:gd name="connsiteY563" fmla="*/ 1586865 h 1586865"/>
                    <a:gd name="connsiteX564" fmla="*/ 0 w 6552827"/>
                    <a:gd name="connsiteY564" fmla="*/ 1586865 h 158686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  <a:cxn ang="0">
                      <a:pos x="connsiteX101" y="connsiteY101"/>
                    </a:cxn>
                    <a:cxn ang="0">
                      <a:pos x="connsiteX102" y="connsiteY102"/>
                    </a:cxn>
                    <a:cxn ang="0">
                      <a:pos x="connsiteX103" y="connsiteY103"/>
                    </a:cxn>
                    <a:cxn ang="0">
                      <a:pos x="connsiteX104" y="connsiteY104"/>
                    </a:cxn>
                    <a:cxn ang="0">
                      <a:pos x="connsiteX105" y="connsiteY105"/>
                    </a:cxn>
                    <a:cxn ang="0">
                      <a:pos x="connsiteX106" y="connsiteY106"/>
                    </a:cxn>
                    <a:cxn ang="0">
                      <a:pos x="connsiteX107" y="connsiteY107"/>
                    </a:cxn>
                    <a:cxn ang="0">
                      <a:pos x="connsiteX108" y="connsiteY108"/>
                    </a:cxn>
                    <a:cxn ang="0">
                      <a:pos x="connsiteX109" y="connsiteY109"/>
                    </a:cxn>
                    <a:cxn ang="0">
                      <a:pos x="connsiteX110" y="connsiteY110"/>
                    </a:cxn>
                    <a:cxn ang="0">
                      <a:pos x="connsiteX111" y="connsiteY111"/>
                    </a:cxn>
                    <a:cxn ang="0">
                      <a:pos x="connsiteX112" y="connsiteY112"/>
                    </a:cxn>
                    <a:cxn ang="0">
                      <a:pos x="connsiteX113" y="connsiteY113"/>
                    </a:cxn>
                    <a:cxn ang="0">
                      <a:pos x="connsiteX114" y="connsiteY114"/>
                    </a:cxn>
                    <a:cxn ang="0">
                      <a:pos x="connsiteX115" y="connsiteY115"/>
                    </a:cxn>
                    <a:cxn ang="0">
                      <a:pos x="connsiteX116" y="connsiteY116"/>
                    </a:cxn>
                    <a:cxn ang="0">
                      <a:pos x="connsiteX117" y="connsiteY117"/>
                    </a:cxn>
                    <a:cxn ang="0">
                      <a:pos x="connsiteX118" y="connsiteY118"/>
                    </a:cxn>
                    <a:cxn ang="0">
                      <a:pos x="connsiteX119" y="connsiteY119"/>
                    </a:cxn>
                    <a:cxn ang="0">
                      <a:pos x="connsiteX120" y="connsiteY120"/>
                    </a:cxn>
                    <a:cxn ang="0">
                      <a:pos x="connsiteX121" y="connsiteY121"/>
                    </a:cxn>
                    <a:cxn ang="0">
                      <a:pos x="connsiteX122" y="connsiteY122"/>
                    </a:cxn>
                    <a:cxn ang="0">
                      <a:pos x="connsiteX123" y="connsiteY123"/>
                    </a:cxn>
                    <a:cxn ang="0">
                      <a:pos x="connsiteX124" y="connsiteY124"/>
                    </a:cxn>
                    <a:cxn ang="0">
                      <a:pos x="connsiteX125" y="connsiteY125"/>
                    </a:cxn>
                    <a:cxn ang="0">
                      <a:pos x="connsiteX126" y="connsiteY126"/>
                    </a:cxn>
                    <a:cxn ang="0">
                      <a:pos x="connsiteX127" y="connsiteY127"/>
                    </a:cxn>
                    <a:cxn ang="0">
                      <a:pos x="connsiteX128" y="connsiteY128"/>
                    </a:cxn>
                    <a:cxn ang="0">
                      <a:pos x="connsiteX129" y="connsiteY129"/>
                    </a:cxn>
                    <a:cxn ang="0">
                      <a:pos x="connsiteX130" y="connsiteY130"/>
                    </a:cxn>
                    <a:cxn ang="0">
                      <a:pos x="connsiteX131" y="connsiteY131"/>
                    </a:cxn>
                    <a:cxn ang="0">
                      <a:pos x="connsiteX132" y="connsiteY132"/>
                    </a:cxn>
                    <a:cxn ang="0">
                      <a:pos x="connsiteX133" y="connsiteY133"/>
                    </a:cxn>
                    <a:cxn ang="0">
                      <a:pos x="connsiteX134" y="connsiteY134"/>
                    </a:cxn>
                    <a:cxn ang="0">
                      <a:pos x="connsiteX135" y="connsiteY135"/>
                    </a:cxn>
                    <a:cxn ang="0">
                      <a:pos x="connsiteX136" y="connsiteY136"/>
                    </a:cxn>
                    <a:cxn ang="0">
                      <a:pos x="connsiteX137" y="connsiteY137"/>
                    </a:cxn>
                    <a:cxn ang="0">
                      <a:pos x="connsiteX138" y="connsiteY138"/>
                    </a:cxn>
                    <a:cxn ang="0">
                      <a:pos x="connsiteX139" y="connsiteY139"/>
                    </a:cxn>
                    <a:cxn ang="0">
                      <a:pos x="connsiteX140" y="connsiteY140"/>
                    </a:cxn>
                    <a:cxn ang="0">
                      <a:pos x="connsiteX141" y="connsiteY141"/>
                    </a:cxn>
                    <a:cxn ang="0">
                      <a:pos x="connsiteX142" y="connsiteY142"/>
                    </a:cxn>
                    <a:cxn ang="0">
                      <a:pos x="connsiteX143" y="connsiteY143"/>
                    </a:cxn>
                    <a:cxn ang="0">
                      <a:pos x="connsiteX144" y="connsiteY144"/>
                    </a:cxn>
                    <a:cxn ang="0">
                      <a:pos x="connsiteX145" y="connsiteY145"/>
                    </a:cxn>
                    <a:cxn ang="0">
                      <a:pos x="connsiteX146" y="connsiteY146"/>
                    </a:cxn>
                    <a:cxn ang="0">
                      <a:pos x="connsiteX147" y="connsiteY147"/>
                    </a:cxn>
                    <a:cxn ang="0">
                      <a:pos x="connsiteX148" y="connsiteY148"/>
                    </a:cxn>
                    <a:cxn ang="0">
                      <a:pos x="connsiteX149" y="connsiteY149"/>
                    </a:cxn>
                    <a:cxn ang="0">
                      <a:pos x="connsiteX150" y="connsiteY150"/>
                    </a:cxn>
                    <a:cxn ang="0">
                      <a:pos x="connsiteX151" y="connsiteY151"/>
                    </a:cxn>
                    <a:cxn ang="0">
                      <a:pos x="connsiteX152" y="connsiteY152"/>
                    </a:cxn>
                    <a:cxn ang="0">
                      <a:pos x="connsiteX153" y="connsiteY153"/>
                    </a:cxn>
                    <a:cxn ang="0">
                      <a:pos x="connsiteX154" y="connsiteY154"/>
                    </a:cxn>
                    <a:cxn ang="0">
                      <a:pos x="connsiteX155" y="connsiteY155"/>
                    </a:cxn>
                    <a:cxn ang="0">
                      <a:pos x="connsiteX156" y="connsiteY156"/>
                    </a:cxn>
                    <a:cxn ang="0">
                      <a:pos x="connsiteX157" y="connsiteY157"/>
                    </a:cxn>
                    <a:cxn ang="0">
                      <a:pos x="connsiteX158" y="connsiteY158"/>
                    </a:cxn>
                    <a:cxn ang="0">
                      <a:pos x="connsiteX159" y="connsiteY159"/>
                    </a:cxn>
                    <a:cxn ang="0">
                      <a:pos x="connsiteX160" y="connsiteY160"/>
                    </a:cxn>
                    <a:cxn ang="0">
                      <a:pos x="connsiteX161" y="connsiteY161"/>
                    </a:cxn>
                    <a:cxn ang="0">
                      <a:pos x="connsiteX162" y="connsiteY162"/>
                    </a:cxn>
                    <a:cxn ang="0">
                      <a:pos x="connsiteX163" y="connsiteY163"/>
                    </a:cxn>
                    <a:cxn ang="0">
                      <a:pos x="connsiteX164" y="connsiteY164"/>
                    </a:cxn>
                    <a:cxn ang="0">
                      <a:pos x="connsiteX165" y="connsiteY165"/>
                    </a:cxn>
                    <a:cxn ang="0">
                      <a:pos x="connsiteX166" y="connsiteY166"/>
                    </a:cxn>
                    <a:cxn ang="0">
                      <a:pos x="connsiteX167" y="connsiteY167"/>
                    </a:cxn>
                    <a:cxn ang="0">
                      <a:pos x="connsiteX168" y="connsiteY168"/>
                    </a:cxn>
                    <a:cxn ang="0">
                      <a:pos x="connsiteX169" y="connsiteY169"/>
                    </a:cxn>
                    <a:cxn ang="0">
                      <a:pos x="connsiteX170" y="connsiteY170"/>
                    </a:cxn>
                    <a:cxn ang="0">
                      <a:pos x="connsiteX171" y="connsiteY171"/>
                    </a:cxn>
                    <a:cxn ang="0">
                      <a:pos x="connsiteX172" y="connsiteY172"/>
                    </a:cxn>
                    <a:cxn ang="0">
                      <a:pos x="connsiteX173" y="connsiteY173"/>
                    </a:cxn>
                    <a:cxn ang="0">
                      <a:pos x="connsiteX174" y="connsiteY174"/>
                    </a:cxn>
                    <a:cxn ang="0">
                      <a:pos x="connsiteX175" y="connsiteY175"/>
                    </a:cxn>
                    <a:cxn ang="0">
                      <a:pos x="connsiteX176" y="connsiteY176"/>
                    </a:cxn>
                    <a:cxn ang="0">
                      <a:pos x="connsiteX177" y="connsiteY177"/>
                    </a:cxn>
                    <a:cxn ang="0">
                      <a:pos x="connsiteX178" y="connsiteY178"/>
                    </a:cxn>
                    <a:cxn ang="0">
                      <a:pos x="connsiteX179" y="connsiteY179"/>
                    </a:cxn>
                    <a:cxn ang="0">
                      <a:pos x="connsiteX180" y="connsiteY180"/>
                    </a:cxn>
                    <a:cxn ang="0">
                      <a:pos x="connsiteX181" y="connsiteY181"/>
                    </a:cxn>
                    <a:cxn ang="0">
                      <a:pos x="connsiteX182" y="connsiteY182"/>
                    </a:cxn>
                    <a:cxn ang="0">
                      <a:pos x="connsiteX183" y="connsiteY183"/>
                    </a:cxn>
                    <a:cxn ang="0">
                      <a:pos x="connsiteX184" y="connsiteY184"/>
                    </a:cxn>
                    <a:cxn ang="0">
                      <a:pos x="connsiteX185" y="connsiteY185"/>
                    </a:cxn>
                    <a:cxn ang="0">
                      <a:pos x="connsiteX186" y="connsiteY186"/>
                    </a:cxn>
                    <a:cxn ang="0">
                      <a:pos x="connsiteX187" y="connsiteY187"/>
                    </a:cxn>
                    <a:cxn ang="0">
                      <a:pos x="connsiteX188" y="connsiteY188"/>
                    </a:cxn>
                    <a:cxn ang="0">
                      <a:pos x="connsiteX189" y="connsiteY189"/>
                    </a:cxn>
                    <a:cxn ang="0">
                      <a:pos x="connsiteX190" y="connsiteY190"/>
                    </a:cxn>
                    <a:cxn ang="0">
                      <a:pos x="connsiteX191" y="connsiteY191"/>
                    </a:cxn>
                    <a:cxn ang="0">
                      <a:pos x="connsiteX192" y="connsiteY192"/>
                    </a:cxn>
                    <a:cxn ang="0">
                      <a:pos x="connsiteX193" y="connsiteY193"/>
                    </a:cxn>
                    <a:cxn ang="0">
                      <a:pos x="connsiteX194" y="connsiteY194"/>
                    </a:cxn>
                    <a:cxn ang="0">
                      <a:pos x="connsiteX195" y="connsiteY195"/>
                    </a:cxn>
                    <a:cxn ang="0">
                      <a:pos x="connsiteX196" y="connsiteY196"/>
                    </a:cxn>
                    <a:cxn ang="0">
                      <a:pos x="connsiteX197" y="connsiteY197"/>
                    </a:cxn>
                    <a:cxn ang="0">
                      <a:pos x="connsiteX198" y="connsiteY198"/>
                    </a:cxn>
                    <a:cxn ang="0">
                      <a:pos x="connsiteX199" y="connsiteY199"/>
                    </a:cxn>
                    <a:cxn ang="0">
                      <a:pos x="connsiteX200" y="connsiteY200"/>
                    </a:cxn>
                    <a:cxn ang="0">
                      <a:pos x="connsiteX201" y="connsiteY201"/>
                    </a:cxn>
                    <a:cxn ang="0">
                      <a:pos x="connsiteX202" y="connsiteY202"/>
                    </a:cxn>
                    <a:cxn ang="0">
                      <a:pos x="connsiteX203" y="connsiteY203"/>
                    </a:cxn>
                    <a:cxn ang="0">
                      <a:pos x="connsiteX204" y="connsiteY204"/>
                    </a:cxn>
                    <a:cxn ang="0">
                      <a:pos x="connsiteX205" y="connsiteY205"/>
                    </a:cxn>
                    <a:cxn ang="0">
                      <a:pos x="connsiteX206" y="connsiteY206"/>
                    </a:cxn>
                    <a:cxn ang="0">
                      <a:pos x="connsiteX207" y="connsiteY207"/>
                    </a:cxn>
                    <a:cxn ang="0">
                      <a:pos x="connsiteX208" y="connsiteY208"/>
                    </a:cxn>
                    <a:cxn ang="0">
                      <a:pos x="connsiteX209" y="connsiteY209"/>
                    </a:cxn>
                    <a:cxn ang="0">
                      <a:pos x="connsiteX210" y="connsiteY210"/>
                    </a:cxn>
                    <a:cxn ang="0">
                      <a:pos x="connsiteX211" y="connsiteY211"/>
                    </a:cxn>
                    <a:cxn ang="0">
                      <a:pos x="connsiteX212" y="connsiteY212"/>
                    </a:cxn>
                    <a:cxn ang="0">
                      <a:pos x="connsiteX213" y="connsiteY213"/>
                    </a:cxn>
                    <a:cxn ang="0">
                      <a:pos x="connsiteX214" y="connsiteY214"/>
                    </a:cxn>
                    <a:cxn ang="0">
                      <a:pos x="connsiteX215" y="connsiteY215"/>
                    </a:cxn>
                    <a:cxn ang="0">
                      <a:pos x="connsiteX216" y="connsiteY216"/>
                    </a:cxn>
                    <a:cxn ang="0">
                      <a:pos x="connsiteX217" y="connsiteY217"/>
                    </a:cxn>
                    <a:cxn ang="0">
                      <a:pos x="connsiteX218" y="connsiteY218"/>
                    </a:cxn>
                    <a:cxn ang="0">
                      <a:pos x="connsiteX219" y="connsiteY219"/>
                    </a:cxn>
                    <a:cxn ang="0">
                      <a:pos x="connsiteX220" y="connsiteY220"/>
                    </a:cxn>
                    <a:cxn ang="0">
                      <a:pos x="connsiteX221" y="connsiteY221"/>
                    </a:cxn>
                    <a:cxn ang="0">
                      <a:pos x="connsiteX222" y="connsiteY222"/>
                    </a:cxn>
                    <a:cxn ang="0">
                      <a:pos x="connsiteX223" y="connsiteY223"/>
                    </a:cxn>
                    <a:cxn ang="0">
                      <a:pos x="connsiteX224" y="connsiteY224"/>
                    </a:cxn>
                    <a:cxn ang="0">
                      <a:pos x="connsiteX225" y="connsiteY225"/>
                    </a:cxn>
                    <a:cxn ang="0">
                      <a:pos x="connsiteX226" y="connsiteY226"/>
                    </a:cxn>
                    <a:cxn ang="0">
                      <a:pos x="connsiteX227" y="connsiteY227"/>
                    </a:cxn>
                    <a:cxn ang="0">
                      <a:pos x="connsiteX228" y="connsiteY228"/>
                    </a:cxn>
                    <a:cxn ang="0">
                      <a:pos x="connsiteX229" y="connsiteY229"/>
                    </a:cxn>
                    <a:cxn ang="0">
                      <a:pos x="connsiteX230" y="connsiteY230"/>
                    </a:cxn>
                    <a:cxn ang="0">
                      <a:pos x="connsiteX231" y="connsiteY231"/>
                    </a:cxn>
                    <a:cxn ang="0">
                      <a:pos x="connsiteX232" y="connsiteY232"/>
                    </a:cxn>
                    <a:cxn ang="0">
                      <a:pos x="connsiteX233" y="connsiteY233"/>
                    </a:cxn>
                    <a:cxn ang="0">
                      <a:pos x="connsiteX234" y="connsiteY234"/>
                    </a:cxn>
                    <a:cxn ang="0">
                      <a:pos x="connsiteX235" y="connsiteY235"/>
                    </a:cxn>
                    <a:cxn ang="0">
                      <a:pos x="connsiteX236" y="connsiteY236"/>
                    </a:cxn>
                    <a:cxn ang="0">
                      <a:pos x="connsiteX237" y="connsiteY237"/>
                    </a:cxn>
                    <a:cxn ang="0">
                      <a:pos x="connsiteX238" y="connsiteY238"/>
                    </a:cxn>
                    <a:cxn ang="0">
                      <a:pos x="connsiteX239" y="connsiteY239"/>
                    </a:cxn>
                    <a:cxn ang="0">
                      <a:pos x="connsiteX240" y="connsiteY240"/>
                    </a:cxn>
                    <a:cxn ang="0">
                      <a:pos x="connsiteX241" y="connsiteY241"/>
                    </a:cxn>
                    <a:cxn ang="0">
                      <a:pos x="connsiteX242" y="connsiteY242"/>
                    </a:cxn>
                    <a:cxn ang="0">
                      <a:pos x="connsiteX243" y="connsiteY243"/>
                    </a:cxn>
                    <a:cxn ang="0">
                      <a:pos x="connsiteX244" y="connsiteY244"/>
                    </a:cxn>
                    <a:cxn ang="0">
                      <a:pos x="connsiteX245" y="connsiteY245"/>
                    </a:cxn>
                    <a:cxn ang="0">
                      <a:pos x="connsiteX246" y="connsiteY246"/>
                    </a:cxn>
                    <a:cxn ang="0">
                      <a:pos x="connsiteX247" y="connsiteY247"/>
                    </a:cxn>
                    <a:cxn ang="0">
                      <a:pos x="connsiteX248" y="connsiteY248"/>
                    </a:cxn>
                    <a:cxn ang="0">
                      <a:pos x="connsiteX249" y="connsiteY249"/>
                    </a:cxn>
                    <a:cxn ang="0">
                      <a:pos x="connsiteX250" y="connsiteY250"/>
                    </a:cxn>
                    <a:cxn ang="0">
                      <a:pos x="connsiteX251" y="connsiteY251"/>
                    </a:cxn>
                    <a:cxn ang="0">
                      <a:pos x="connsiteX252" y="connsiteY252"/>
                    </a:cxn>
                    <a:cxn ang="0">
                      <a:pos x="connsiteX253" y="connsiteY253"/>
                    </a:cxn>
                    <a:cxn ang="0">
                      <a:pos x="connsiteX254" y="connsiteY254"/>
                    </a:cxn>
                    <a:cxn ang="0">
                      <a:pos x="connsiteX255" y="connsiteY255"/>
                    </a:cxn>
                    <a:cxn ang="0">
                      <a:pos x="connsiteX256" y="connsiteY256"/>
                    </a:cxn>
                    <a:cxn ang="0">
                      <a:pos x="connsiteX257" y="connsiteY257"/>
                    </a:cxn>
                    <a:cxn ang="0">
                      <a:pos x="connsiteX258" y="connsiteY258"/>
                    </a:cxn>
                    <a:cxn ang="0">
                      <a:pos x="connsiteX259" y="connsiteY259"/>
                    </a:cxn>
                    <a:cxn ang="0">
                      <a:pos x="connsiteX260" y="connsiteY260"/>
                    </a:cxn>
                    <a:cxn ang="0">
                      <a:pos x="connsiteX261" y="connsiteY261"/>
                    </a:cxn>
                    <a:cxn ang="0">
                      <a:pos x="connsiteX262" y="connsiteY262"/>
                    </a:cxn>
                    <a:cxn ang="0">
                      <a:pos x="connsiteX263" y="connsiteY263"/>
                    </a:cxn>
                    <a:cxn ang="0">
                      <a:pos x="connsiteX264" y="connsiteY264"/>
                    </a:cxn>
                    <a:cxn ang="0">
                      <a:pos x="connsiteX265" y="connsiteY265"/>
                    </a:cxn>
                    <a:cxn ang="0">
                      <a:pos x="connsiteX266" y="connsiteY266"/>
                    </a:cxn>
                    <a:cxn ang="0">
                      <a:pos x="connsiteX267" y="connsiteY267"/>
                    </a:cxn>
                    <a:cxn ang="0">
                      <a:pos x="connsiteX268" y="connsiteY268"/>
                    </a:cxn>
                    <a:cxn ang="0">
                      <a:pos x="connsiteX269" y="connsiteY269"/>
                    </a:cxn>
                    <a:cxn ang="0">
                      <a:pos x="connsiteX270" y="connsiteY270"/>
                    </a:cxn>
                    <a:cxn ang="0">
                      <a:pos x="connsiteX271" y="connsiteY271"/>
                    </a:cxn>
                    <a:cxn ang="0">
                      <a:pos x="connsiteX272" y="connsiteY272"/>
                    </a:cxn>
                    <a:cxn ang="0">
                      <a:pos x="connsiteX273" y="connsiteY273"/>
                    </a:cxn>
                    <a:cxn ang="0">
                      <a:pos x="connsiteX274" y="connsiteY274"/>
                    </a:cxn>
                    <a:cxn ang="0">
                      <a:pos x="connsiteX275" y="connsiteY275"/>
                    </a:cxn>
                    <a:cxn ang="0">
                      <a:pos x="connsiteX276" y="connsiteY276"/>
                    </a:cxn>
                    <a:cxn ang="0">
                      <a:pos x="connsiteX277" y="connsiteY277"/>
                    </a:cxn>
                    <a:cxn ang="0">
                      <a:pos x="connsiteX278" y="connsiteY278"/>
                    </a:cxn>
                    <a:cxn ang="0">
                      <a:pos x="connsiteX279" y="connsiteY279"/>
                    </a:cxn>
                    <a:cxn ang="0">
                      <a:pos x="connsiteX280" y="connsiteY280"/>
                    </a:cxn>
                    <a:cxn ang="0">
                      <a:pos x="connsiteX281" y="connsiteY281"/>
                    </a:cxn>
                    <a:cxn ang="0">
                      <a:pos x="connsiteX282" y="connsiteY282"/>
                    </a:cxn>
                    <a:cxn ang="0">
                      <a:pos x="connsiteX283" y="connsiteY283"/>
                    </a:cxn>
                    <a:cxn ang="0">
                      <a:pos x="connsiteX284" y="connsiteY284"/>
                    </a:cxn>
                    <a:cxn ang="0">
                      <a:pos x="connsiteX285" y="connsiteY285"/>
                    </a:cxn>
                    <a:cxn ang="0">
                      <a:pos x="connsiteX286" y="connsiteY286"/>
                    </a:cxn>
                    <a:cxn ang="0">
                      <a:pos x="connsiteX287" y="connsiteY287"/>
                    </a:cxn>
                    <a:cxn ang="0">
                      <a:pos x="connsiteX288" y="connsiteY288"/>
                    </a:cxn>
                    <a:cxn ang="0">
                      <a:pos x="connsiteX289" y="connsiteY289"/>
                    </a:cxn>
                    <a:cxn ang="0">
                      <a:pos x="connsiteX290" y="connsiteY290"/>
                    </a:cxn>
                    <a:cxn ang="0">
                      <a:pos x="connsiteX291" y="connsiteY291"/>
                    </a:cxn>
                    <a:cxn ang="0">
                      <a:pos x="connsiteX292" y="connsiteY292"/>
                    </a:cxn>
                    <a:cxn ang="0">
                      <a:pos x="connsiteX293" y="connsiteY293"/>
                    </a:cxn>
                    <a:cxn ang="0">
                      <a:pos x="connsiteX294" y="connsiteY294"/>
                    </a:cxn>
                    <a:cxn ang="0">
                      <a:pos x="connsiteX295" y="connsiteY295"/>
                    </a:cxn>
                    <a:cxn ang="0">
                      <a:pos x="connsiteX296" y="connsiteY296"/>
                    </a:cxn>
                    <a:cxn ang="0">
                      <a:pos x="connsiteX297" y="connsiteY297"/>
                    </a:cxn>
                    <a:cxn ang="0">
                      <a:pos x="connsiteX298" y="connsiteY298"/>
                    </a:cxn>
                    <a:cxn ang="0">
                      <a:pos x="connsiteX299" y="connsiteY299"/>
                    </a:cxn>
                    <a:cxn ang="0">
                      <a:pos x="connsiteX300" y="connsiteY300"/>
                    </a:cxn>
                    <a:cxn ang="0">
                      <a:pos x="connsiteX301" y="connsiteY301"/>
                    </a:cxn>
                    <a:cxn ang="0">
                      <a:pos x="connsiteX302" y="connsiteY302"/>
                    </a:cxn>
                    <a:cxn ang="0">
                      <a:pos x="connsiteX303" y="connsiteY303"/>
                    </a:cxn>
                    <a:cxn ang="0">
                      <a:pos x="connsiteX304" y="connsiteY304"/>
                    </a:cxn>
                    <a:cxn ang="0">
                      <a:pos x="connsiteX305" y="connsiteY305"/>
                    </a:cxn>
                    <a:cxn ang="0">
                      <a:pos x="connsiteX306" y="connsiteY306"/>
                    </a:cxn>
                    <a:cxn ang="0">
                      <a:pos x="connsiteX307" y="connsiteY307"/>
                    </a:cxn>
                    <a:cxn ang="0">
                      <a:pos x="connsiteX308" y="connsiteY308"/>
                    </a:cxn>
                    <a:cxn ang="0">
                      <a:pos x="connsiteX309" y="connsiteY309"/>
                    </a:cxn>
                    <a:cxn ang="0">
                      <a:pos x="connsiteX310" y="connsiteY310"/>
                    </a:cxn>
                    <a:cxn ang="0">
                      <a:pos x="connsiteX311" y="connsiteY311"/>
                    </a:cxn>
                    <a:cxn ang="0">
                      <a:pos x="connsiteX312" y="connsiteY312"/>
                    </a:cxn>
                    <a:cxn ang="0">
                      <a:pos x="connsiteX313" y="connsiteY313"/>
                    </a:cxn>
                    <a:cxn ang="0">
                      <a:pos x="connsiteX314" y="connsiteY314"/>
                    </a:cxn>
                    <a:cxn ang="0">
                      <a:pos x="connsiteX315" y="connsiteY315"/>
                    </a:cxn>
                    <a:cxn ang="0">
                      <a:pos x="connsiteX316" y="connsiteY316"/>
                    </a:cxn>
                    <a:cxn ang="0">
                      <a:pos x="connsiteX317" y="connsiteY317"/>
                    </a:cxn>
                    <a:cxn ang="0">
                      <a:pos x="connsiteX318" y="connsiteY318"/>
                    </a:cxn>
                    <a:cxn ang="0">
                      <a:pos x="connsiteX319" y="connsiteY319"/>
                    </a:cxn>
                    <a:cxn ang="0">
                      <a:pos x="connsiteX320" y="connsiteY320"/>
                    </a:cxn>
                    <a:cxn ang="0">
                      <a:pos x="connsiteX321" y="connsiteY321"/>
                    </a:cxn>
                    <a:cxn ang="0">
                      <a:pos x="connsiteX322" y="connsiteY322"/>
                    </a:cxn>
                    <a:cxn ang="0">
                      <a:pos x="connsiteX323" y="connsiteY323"/>
                    </a:cxn>
                    <a:cxn ang="0">
                      <a:pos x="connsiteX324" y="connsiteY324"/>
                    </a:cxn>
                    <a:cxn ang="0">
                      <a:pos x="connsiteX325" y="connsiteY325"/>
                    </a:cxn>
                    <a:cxn ang="0">
                      <a:pos x="connsiteX326" y="connsiteY326"/>
                    </a:cxn>
                    <a:cxn ang="0">
                      <a:pos x="connsiteX327" y="connsiteY327"/>
                    </a:cxn>
                    <a:cxn ang="0">
                      <a:pos x="connsiteX328" y="connsiteY328"/>
                    </a:cxn>
                    <a:cxn ang="0">
                      <a:pos x="connsiteX329" y="connsiteY329"/>
                    </a:cxn>
                    <a:cxn ang="0">
                      <a:pos x="connsiteX330" y="connsiteY330"/>
                    </a:cxn>
                    <a:cxn ang="0">
                      <a:pos x="connsiteX331" y="connsiteY331"/>
                    </a:cxn>
                    <a:cxn ang="0">
                      <a:pos x="connsiteX332" y="connsiteY332"/>
                    </a:cxn>
                    <a:cxn ang="0">
                      <a:pos x="connsiteX333" y="connsiteY333"/>
                    </a:cxn>
                    <a:cxn ang="0">
                      <a:pos x="connsiteX334" y="connsiteY334"/>
                    </a:cxn>
                    <a:cxn ang="0">
                      <a:pos x="connsiteX335" y="connsiteY335"/>
                    </a:cxn>
                    <a:cxn ang="0">
                      <a:pos x="connsiteX336" y="connsiteY336"/>
                    </a:cxn>
                    <a:cxn ang="0">
                      <a:pos x="connsiteX337" y="connsiteY337"/>
                    </a:cxn>
                    <a:cxn ang="0">
                      <a:pos x="connsiteX338" y="connsiteY338"/>
                    </a:cxn>
                    <a:cxn ang="0">
                      <a:pos x="connsiteX339" y="connsiteY339"/>
                    </a:cxn>
                    <a:cxn ang="0">
                      <a:pos x="connsiteX340" y="connsiteY340"/>
                    </a:cxn>
                    <a:cxn ang="0">
                      <a:pos x="connsiteX341" y="connsiteY341"/>
                    </a:cxn>
                    <a:cxn ang="0">
                      <a:pos x="connsiteX342" y="connsiteY342"/>
                    </a:cxn>
                    <a:cxn ang="0">
                      <a:pos x="connsiteX343" y="connsiteY343"/>
                    </a:cxn>
                    <a:cxn ang="0">
                      <a:pos x="connsiteX344" y="connsiteY344"/>
                    </a:cxn>
                    <a:cxn ang="0">
                      <a:pos x="connsiteX345" y="connsiteY345"/>
                    </a:cxn>
                    <a:cxn ang="0">
                      <a:pos x="connsiteX346" y="connsiteY346"/>
                    </a:cxn>
                    <a:cxn ang="0">
                      <a:pos x="connsiteX347" y="connsiteY347"/>
                    </a:cxn>
                    <a:cxn ang="0">
                      <a:pos x="connsiteX348" y="connsiteY348"/>
                    </a:cxn>
                    <a:cxn ang="0">
                      <a:pos x="connsiteX349" y="connsiteY349"/>
                    </a:cxn>
                    <a:cxn ang="0">
                      <a:pos x="connsiteX350" y="connsiteY350"/>
                    </a:cxn>
                    <a:cxn ang="0">
                      <a:pos x="connsiteX351" y="connsiteY351"/>
                    </a:cxn>
                    <a:cxn ang="0">
                      <a:pos x="connsiteX352" y="connsiteY352"/>
                    </a:cxn>
                    <a:cxn ang="0">
                      <a:pos x="connsiteX353" y="connsiteY353"/>
                    </a:cxn>
                    <a:cxn ang="0">
                      <a:pos x="connsiteX354" y="connsiteY354"/>
                    </a:cxn>
                    <a:cxn ang="0">
                      <a:pos x="connsiteX355" y="connsiteY355"/>
                    </a:cxn>
                    <a:cxn ang="0">
                      <a:pos x="connsiteX356" y="connsiteY356"/>
                    </a:cxn>
                    <a:cxn ang="0">
                      <a:pos x="connsiteX357" y="connsiteY357"/>
                    </a:cxn>
                    <a:cxn ang="0">
                      <a:pos x="connsiteX358" y="connsiteY358"/>
                    </a:cxn>
                    <a:cxn ang="0">
                      <a:pos x="connsiteX359" y="connsiteY359"/>
                    </a:cxn>
                    <a:cxn ang="0">
                      <a:pos x="connsiteX360" y="connsiteY360"/>
                    </a:cxn>
                    <a:cxn ang="0">
                      <a:pos x="connsiteX361" y="connsiteY361"/>
                    </a:cxn>
                    <a:cxn ang="0">
                      <a:pos x="connsiteX362" y="connsiteY362"/>
                    </a:cxn>
                    <a:cxn ang="0">
                      <a:pos x="connsiteX363" y="connsiteY363"/>
                    </a:cxn>
                    <a:cxn ang="0">
                      <a:pos x="connsiteX364" y="connsiteY364"/>
                    </a:cxn>
                    <a:cxn ang="0">
                      <a:pos x="connsiteX365" y="connsiteY365"/>
                    </a:cxn>
                    <a:cxn ang="0">
                      <a:pos x="connsiteX366" y="connsiteY366"/>
                    </a:cxn>
                    <a:cxn ang="0">
                      <a:pos x="connsiteX367" y="connsiteY367"/>
                    </a:cxn>
                    <a:cxn ang="0">
                      <a:pos x="connsiteX368" y="connsiteY368"/>
                    </a:cxn>
                    <a:cxn ang="0">
                      <a:pos x="connsiteX369" y="connsiteY369"/>
                    </a:cxn>
                    <a:cxn ang="0">
                      <a:pos x="connsiteX370" y="connsiteY370"/>
                    </a:cxn>
                    <a:cxn ang="0">
                      <a:pos x="connsiteX371" y="connsiteY371"/>
                    </a:cxn>
                    <a:cxn ang="0">
                      <a:pos x="connsiteX372" y="connsiteY372"/>
                    </a:cxn>
                    <a:cxn ang="0">
                      <a:pos x="connsiteX373" y="connsiteY373"/>
                    </a:cxn>
                    <a:cxn ang="0">
                      <a:pos x="connsiteX374" y="connsiteY374"/>
                    </a:cxn>
                    <a:cxn ang="0">
                      <a:pos x="connsiteX375" y="connsiteY375"/>
                    </a:cxn>
                    <a:cxn ang="0">
                      <a:pos x="connsiteX376" y="connsiteY376"/>
                    </a:cxn>
                    <a:cxn ang="0">
                      <a:pos x="connsiteX377" y="connsiteY377"/>
                    </a:cxn>
                    <a:cxn ang="0">
                      <a:pos x="connsiteX378" y="connsiteY378"/>
                    </a:cxn>
                    <a:cxn ang="0">
                      <a:pos x="connsiteX379" y="connsiteY379"/>
                    </a:cxn>
                    <a:cxn ang="0">
                      <a:pos x="connsiteX380" y="connsiteY380"/>
                    </a:cxn>
                    <a:cxn ang="0">
                      <a:pos x="connsiteX381" y="connsiteY381"/>
                    </a:cxn>
                    <a:cxn ang="0">
                      <a:pos x="connsiteX382" y="connsiteY382"/>
                    </a:cxn>
                    <a:cxn ang="0">
                      <a:pos x="connsiteX383" y="connsiteY383"/>
                    </a:cxn>
                    <a:cxn ang="0">
                      <a:pos x="connsiteX384" y="connsiteY384"/>
                    </a:cxn>
                    <a:cxn ang="0">
                      <a:pos x="connsiteX385" y="connsiteY385"/>
                    </a:cxn>
                    <a:cxn ang="0">
                      <a:pos x="connsiteX386" y="connsiteY386"/>
                    </a:cxn>
                    <a:cxn ang="0">
                      <a:pos x="connsiteX387" y="connsiteY387"/>
                    </a:cxn>
                    <a:cxn ang="0">
                      <a:pos x="connsiteX388" y="connsiteY388"/>
                    </a:cxn>
                    <a:cxn ang="0">
                      <a:pos x="connsiteX389" y="connsiteY389"/>
                    </a:cxn>
                    <a:cxn ang="0">
                      <a:pos x="connsiteX390" y="connsiteY390"/>
                    </a:cxn>
                    <a:cxn ang="0">
                      <a:pos x="connsiteX391" y="connsiteY391"/>
                    </a:cxn>
                    <a:cxn ang="0">
                      <a:pos x="connsiteX392" y="connsiteY392"/>
                    </a:cxn>
                    <a:cxn ang="0">
                      <a:pos x="connsiteX393" y="connsiteY393"/>
                    </a:cxn>
                    <a:cxn ang="0">
                      <a:pos x="connsiteX394" y="connsiteY394"/>
                    </a:cxn>
                    <a:cxn ang="0">
                      <a:pos x="connsiteX395" y="connsiteY395"/>
                    </a:cxn>
                    <a:cxn ang="0">
                      <a:pos x="connsiteX396" y="connsiteY396"/>
                    </a:cxn>
                    <a:cxn ang="0">
                      <a:pos x="connsiteX397" y="connsiteY397"/>
                    </a:cxn>
                    <a:cxn ang="0">
                      <a:pos x="connsiteX398" y="connsiteY398"/>
                    </a:cxn>
                    <a:cxn ang="0">
                      <a:pos x="connsiteX399" y="connsiteY399"/>
                    </a:cxn>
                    <a:cxn ang="0">
                      <a:pos x="connsiteX400" y="connsiteY400"/>
                    </a:cxn>
                    <a:cxn ang="0">
                      <a:pos x="connsiteX401" y="connsiteY401"/>
                    </a:cxn>
                    <a:cxn ang="0">
                      <a:pos x="connsiteX402" y="connsiteY402"/>
                    </a:cxn>
                    <a:cxn ang="0">
                      <a:pos x="connsiteX403" y="connsiteY403"/>
                    </a:cxn>
                    <a:cxn ang="0">
                      <a:pos x="connsiteX404" y="connsiteY404"/>
                    </a:cxn>
                    <a:cxn ang="0">
                      <a:pos x="connsiteX405" y="connsiteY405"/>
                    </a:cxn>
                    <a:cxn ang="0">
                      <a:pos x="connsiteX406" y="connsiteY406"/>
                    </a:cxn>
                    <a:cxn ang="0">
                      <a:pos x="connsiteX407" y="connsiteY407"/>
                    </a:cxn>
                    <a:cxn ang="0">
                      <a:pos x="connsiteX408" y="connsiteY408"/>
                    </a:cxn>
                    <a:cxn ang="0">
                      <a:pos x="connsiteX409" y="connsiteY409"/>
                    </a:cxn>
                    <a:cxn ang="0">
                      <a:pos x="connsiteX410" y="connsiteY410"/>
                    </a:cxn>
                    <a:cxn ang="0">
                      <a:pos x="connsiteX411" y="connsiteY411"/>
                    </a:cxn>
                    <a:cxn ang="0">
                      <a:pos x="connsiteX412" y="connsiteY412"/>
                    </a:cxn>
                    <a:cxn ang="0">
                      <a:pos x="connsiteX413" y="connsiteY413"/>
                    </a:cxn>
                    <a:cxn ang="0">
                      <a:pos x="connsiteX414" y="connsiteY414"/>
                    </a:cxn>
                    <a:cxn ang="0">
                      <a:pos x="connsiteX415" y="connsiteY415"/>
                    </a:cxn>
                    <a:cxn ang="0">
                      <a:pos x="connsiteX416" y="connsiteY416"/>
                    </a:cxn>
                    <a:cxn ang="0">
                      <a:pos x="connsiteX417" y="connsiteY417"/>
                    </a:cxn>
                    <a:cxn ang="0">
                      <a:pos x="connsiteX418" y="connsiteY418"/>
                    </a:cxn>
                    <a:cxn ang="0">
                      <a:pos x="connsiteX419" y="connsiteY419"/>
                    </a:cxn>
                    <a:cxn ang="0">
                      <a:pos x="connsiteX420" y="connsiteY420"/>
                    </a:cxn>
                    <a:cxn ang="0">
                      <a:pos x="connsiteX421" y="connsiteY421"/>
                    </a:cxn>
                    <a:cxn ang="0">
                      <a:pos x="connsiteX422" y="connsiteY422"/>
                    </a:cxn>
                    <a:cxn ang="0">
                      <a:pos x="connsiteX423" y="connsiteY423"/>
                    </a:cxn>
                    <a:cxn ang="0">
                      <a:pos x="connsiteX424" y="connsiteY424"/>
                    </a:cxn>
                    <a:cxn ang="0">
                      <a:pos x="connsiteX425" y="connsiteY425"/>
                    </a:cxn>
                    <a:cxn ang="0">
                      <a:pos x="connsiteX426" y="connsiteY426"/>
                    </a:cxn>
                    <a:cxn ang="0">
                      <a:pos x="connsiteX427" y="connsiteY427"/>
                    </a:cxn>
                    <a:cxn ang="0">
                      <a:pos x="connsiteX428" y="connsiteY428"/>
                    </a:cxn>
                    <a:cxn ang="0">
                      <a:pos x="connsiteX429" y="connsiteY429"/>
                    </a:cxn>
                    <a:cxn ang="0">
                      <a:pos x="connsiteX430" y="connsiteY430"/>
                    </a:cxn>
                    <a:cxn ang="0">
                      <a:pos x="connsiteX431" y="connsiteY431"/>
                    </a:cxn>
                    <a:cxn ang="0">
                      <a:pos x="connsiteX432" y="connsiteY432"/>
                    </a:cxn>
                    <a:cxn ang="0">
                      <a:pos x="connsiteX433" y="connsiteY433"/>
                    </a:cxn>
                    <a:cxn ang="0">
                      <a:pos x="connsiteX434" y="connsiteY434"/>
                    </a:cxn>
                    <a:cxn ang="0">
                      <a:pos x="connsiteX435" y="connsiteY435"/>
                    </a:cxn>
                    <a:cxn ang="0">
                      <a:pos x="connsiteX436" y="connsiteY436"/>
                    </a:cxn>
                    <a:cxn ang="0">
                      <a:pos x="connsiteX437" y="connsiteY437"/>
                    </a:cxn>
                    <a:cxn ang="0">
                      <a:pos x="connsiteX438" y="connsiteY438"/>
                    </a:cxn>
                    <a:cxn ang="0">
                      <a:pos x="connsiteX439" y="connsiteY439"/>
                    </a:cxn>
                    <a:cxn ang="0">
                      <a:pos x="connsiteX440" y="connsiteY440"/>
                    </a:cxn>
                    <a:cxn ang="0">
                      <a:pos x="connsiteX441" y="connsiteY441"/>
                    </a:cxn>
                    <a:cxn ang="0">
                      <a:pos x="connsiteX442" y="connsiteY442"/>
                    </a:cxn>
                    <a:cxn ang="0">
                      <a:pos x="connsiteX443" y="connsiteY443"/>
                    </a:cxn>
                    <a:cxn ang="0">
                      <a:pos x="connsiteX444" y="connsiteY444"/>
                    </a:cxn>
                    <a:cxn ang="0">
                      <a:pos x="connsiteX445" y="connsiteY445"/>
                    </a:cxn>
                    <a:cxn ang="0">
                      <a:pos x="connsiteX446" y="connsiteY446"/>
                    </a:cxn>
                    <a:cxn ang="0">
                      <a:pos x="connsiteX447" y="connsiteY447"/>
                    </a:cxn>
                    <a:cxn ang="0">
                      <a:pos x="connsiteX448" y="connsiteY448"/>
                    </a:cxn>
                    <a:cxn ang="0">
                      <a:pos x="connsiteX449" y="connsiteY449"/>
                    </a:cxn>
                    <a:cxn ang="0">
                      <a:pos x="connsiteX450" y="connsiteY450"/>
                    </a:cxn>
                    <a:cxn ang="0">
                      <a:pos x="connsiteX451" y="connsiteY451"/>
                    </a:cxn>
                    <a:cxn ang="0">
                      <a:pos x="connsiteX452" y="connsiteY452"/>
                    </a:cxn>
                    <a:cxn ang="0">
                      <a:pos x="connsiteX453" y="connsiteY453"/>
                    </a:cxn>
                    <a:cxn ang="0">
                      <a:pos x="connsiteX454" y="connsiteY454"/>
                    </a:cxn>
                    <a:cxn ang="0">
                      <a:pos x="connsiteX455" y="connsiteY455"/>
                    </a:cxn>
                    <a:cxn ang="0">
                      <a:pos x="connsiteX456" y="connsiteY456"/>
                    </a:cxn>
                    <a:cxn ang="0">
                      <a:pos x="connsiteX457" y="connsiteY457"/>
                    </a:cxn>
                    <a:cxn ang="0">
                      <a:pos x="connsiteX458" y="connsiteY458"/>
                    </a:cxn>
                    <a:cxn ang="0">
                      <a:pos x="connsiteX459" y="connsiteY459"/>
                    </a:cxn>
                    <a:cxn ang="0">
                      <a:pos x="connsiteX460" y="connsiteY460"/>
                    </a:cxn>
                    <a:cxn ang="0">
                      <a:pos x="connsiteX461" y="connsiteY461"/>
                    </a:cxn>
                    <a:cxn ang="0">
                      <a:pos x="connsiteX462" y="connsiteY462"/>
                    </a:cxn>
                    <a:cxn ang="0">
                      <a:pos x="connsiteX463" y="connsiteY463"/>
                    </a:cxn>
                    <a:cxn ang="0">
                      <a:pos x="connsiteX464" y="connsiteY464"/>
                    </a:cxn>
                    <a:cxn ang="0">
                      <a:pos x="connsiteX465" y="connsiteY465"/>
                    </a:cxn>
                    <a:cxn ang="0">
                      <a:pos x="connsiteX466" y="connsiteY466"/>
                    </a:cxn>
                    <a:cxn ang="0">
                      <a:pos x="connsiteX467" y="connsiteY467"/>
                    </a:cxn>
                    <a:cxn ang="0">
                      <a:pos x="connsiteX468" y="connsiteY468"/>
                    </a:cxn>
                    <a:cxn ang="0">
                      <a:pos x="connsiteX469" y="connsiteY469"/>
                    </a:cxn>
                    <a:cxn ang="0">
                      <a:pos x="connsiteX470" y="connsiteY470"/>
                    </a:cxn>
                    <a:cxn ang="0">
                      <a:pos x="connsiteX471" y="connsiteY471"/>
                    </a:cxn>
                    <a:cxn ang="0">
                      <a:pos x="connsiteX472" y="connsiteY472"/>
                    </a:cxn>
                    <a:cxn ang="0">
                      <a:pos x="connsiteX473" y="connsiteY473"/>
                    </a:cxn>
                    <a:cxn ang="0">
                      <a:pos x="connsiteX474" y="connsiteY474"/>
                    </a:cxn>
                    <a:cxn ang="0">
                      <a:pos x="connsiteX475" y="connsiteY475"/>
                    </a:cxn>
                    <a:cxn ang="0">
                      <a:pos x="connsiteX476" y="connsiteY476"/>
                    </a:cxn>
                    <a:cxn ang="0">
                      <a:pos x="connsiteX477" y="connsiteY477"/>
                    </a:cxn>
                    <a:cxn ang="0">
                      <a:pos x="connsiteX478" y="connsiteY478"/>
                    </a:cxn>
                    <a:cxn ang="0">
                      <a:pos x="connsiteX479" y="connsiteY479"/>
                    </a:cxn>
                    <a:cxn ang="0">
                      <a:pos x="connsiteX480" y="connsiteY480"/>
                    </a:cxn>
                    <a:cxn ang="0">
                      <a:pos x="connsiteX481" y="connsiteY481"/>
                    </a:cxn>
                    <a:cxn ang="0">
                      <a:pos x="connsiteX482" y="connsiteY482"/>
                    </a:cxn>
                    <a:cxn ang="0">
                      <a:pos x="connsiteX483" y="connsiteY483"/>
                    </a:cxn>
                    <a:cxn ang="0">
                      <a:pos x="connsiteX484" y="connsiteY484"/>
                    </a:cxn>
                    <a:cxn ang="0">
                      <a:pos x="connsiteX485" y="connsiteY485"/>
                    </a:cxn>
                    <a:cxn ang="0">
                      <a:pos x="connsiteX486" y="connsiteY486"/>
                    </a:cxn>
                    <a:cxn ang="0">
                      <a:pos x="connsiteX487" y="connsiteY487"/>
                    </a:cxn>
                    <a:cxn ang="0">
                      <a:pos x="connsiteX488" y="connsiteY488"/>
                    </a:cxn>
                    <a:cxn ang="0">
                      <a:pos x="connsiteX489" y="connsiteY489"/>
                    </a:cxn>
                    <a:cxn ang="0">
                      <a:pos x="connsiteX490" y="connsiteY490"/>
                    </a:cxn>
                    <a:cxn ang="0">
                      <a:pos x="connsiteX491" y="connsiteY491"/>
                    </a:cxn>
                    <a:cxn ang="0">
                      <a:pos x="connsiteX492" y="connsiteY492"/>
                    </a:cxn>
                    <a:cxn ang="0">
                      <a:pos x="connsiteX493" y="connsiteY493"/>
                    </a:cxn>
                    <a:cxn ang="0">
                      <a:pos x="connsiteX494" y="connsiteY494"/>
                    </a:cxn>
                    <a:cxn ang="0">
                      <a:pos x="connsiteX495" y="connsiteY495"/>
                    </a:cxn>
                    <a:cxn ang="0">
                      <a:pos x="connsiteX496" y="connsiteY496"/>
                    </a:cxn>
                    <a:cxn ang="0">
                      <a:pos x="connsiteX497" y="connsiteY497"/>
                    </a:cxn>
                    <a:cxn ang="0">
                      <a:pos x="connsiteX498" y="connsiteY498"/>
                    </a:cxn>
                    <a:cxn ang="0">
                      <a:pos x="connsiteX499" y="connsiteY499"/>
                    </a:cxn>
                    <a:cxn ang="0">
                      <a:pos x="connsiteX500" y="connsiteY500"/>
                    </a:cxn>
                    <a:cxn ang="0">
                      <a:pos x="connsiteX501" y="connsiteY501"/>
                    </a:cxn>
                    <a:cxn ang="0">
                      <a:pos x="connsiteX502" y="connsiteY502"/>
                    </a:cxn>
                    <a:cxn ang="0">
                      <a:pos x="connsiteX503" y="connsiteY503"/>
                    </a:cxn>
                    <a:cxn ang="0">
                      <a:pos x="connsiteX504" y="connsiteY504"/>
                    </a:cxn>
                    <a:cxn ang="0">
                      <a:pos x="connsiteX505" y="connsiteY505"/>
                    </a:cxn>
                    <a:cxn ang="0">
                      <a:pos x="connsiteX506" y="connsiteY506"/>
                    </a:cxn>
                    <a:cxn ang="0">
                      <a:pos x="connsiteX507" y="connsiteY507"/>
                    </a:cxn>
                    <a:cxn ang="0">
                      <a:pos x="connsiteX508" y="connsiteY508"/>
                    </a:cxn>
                    <a:cxn ang="0">
                      <a:pos x="connsiteX509" y="connsiteY509"/>
                    </a:cxn>
                    <a:cxn ang="0">
                      <a:pos x="connsiteX510" y="connsiteY510"/>
                    </a:cxn>
                    <a:cxn ang="0">
                      <a:pos x="connsiteX511" y="connsiteY511"/>
                    </a:cxn>
                    <a:cxn ang="0">
                      <a:pos x="connsiteX512" y="connsiteY512"/>
                    </a:cxn>
                    <a:cxn ang="0">
                      <a:pos x="connsiteX513" y="connsiteY513"/>
                    </a:cxn>
                    <a:cxn ang="0">
                      <a:pos x="connsiteX514" y="connsiteY514"/>
                    </a:cxn>
                    <a:cxn ang="0">
                      <a:pos x="connsiteX515" y="connsiteY515"/>
                    </a:cxn>
                    <a:cxn ang="0">
                      <a:pos x="connsiteX516" y="connsiteY516"/>
                    </a:cxn>
                    <a:cxn ang="0">
                      <a:pos x="connsiteX517" y="connsiteY517"/>
                    </a:cxn>
                    <a:cxn ang="0">
                      <a:pos x="connsiteX518" y="connsiteY518"/>
                    </a:cxn>
                    <a:cxn ang="0">
                      <a:pos x="connsiteX519" y="connsiteY519"/>
                    </a:cxn>
                    <a:cxn ang="0">
                      <a:pos x="connsiteX520" y="connsiteY520"/>
                    </a:cxn>
                    <a:cxn ang="0">
                      <a:pos x="connsiteX521" y="connsiteY521"/>
                    </a:cxn>
                    <a:cxn ang="0">
                      <a:pos x="connsiteX522" y="connsiteY522"/>
                    </a:cxn>
                    <a:cxn ang="0">
                      <a:pos x="connsiteX523" y="connsiteY523"/>
                    </a:cxn>
                    <a:cxn ang="0">
                      <a:pos x="connsiteX524" y="connsiteY524"/>
                    </a:cxn>
                    <a:cxn ang="0">
                      <a:pos x="connsiteX525" y="connsiteY525"/>
                    </a:cxn>
                    <a:cxn ang="0">
                      <a:pos x="connsiteX526" y="connsiteY526"/>
                    </a:cxn>
                    <a:cxn ang="0">
                      <a:pos x="connsiteX527" y="connsiteY527"/>
                    </a:cxn>
                    <a:cxn ang="0">
                      <a:pos x="connsiteX528" y="connsiteY528"/>
                    </a:cxn>
                    <a:cxn ang="0">
                      <a:pos x="connsiteX529" y="connsiteY529"/>
                    </a:cxn>
                    <a:cxn ang="0">
                      <a:pos x="connsiteX530" y="connsiteY530"/>
                    </a:cxn>
                    <a:cxn ang="0">
                      <a:pos x="connsiteX531" y="connsiteY531"/>
                    </a:cxn>
                    <a:cxn ang="0">
                      <a:pos x="connsiteX532" y="connsiteY532"/>
                    </a:cxn>
                    <a:cxn ang="0">
                      <a:pos x="connsiteX533" y="connsiteY533"/>
                    </a:cxn>
                    <a:cxn ang="0">
                      <a:pos x="connsiteX534" y="connsiteY534"/>
                    </a:cxn>
                    <a:cxn ang="0">
                      <a:pos x="connsiteX535" y="connsiteY535"/>
                    </a:cxn>
                    <a:cxn ang="0">
                      <a:pos x="connsiteX536" y="connsiteY536"/>
                    </a:cxn>
                    <a:cxn ang="0">
                      <a:pos x="connsiteX537" y="connsiteY537"/>
                    </a:cxn>
                    <a:cxn ang="0">
                      <a:pos x="connsiteX538" y="connsiteY538"/>
                    </a:cxn>
                    <a:cxn ang="0">
                      <a:pos x="connsiteX539" y="connsiteY539"/>
                    </a:cxn>
                    <a:cxn ang="0">
                      <a:pos x="connsiteX540" y="connsiteY540"/>
                    </a:cxn>
                    <a:cxn ang="0">
                      <a:pos x="connsiteX541" y="connsiteY541"/>
                    </a:cxn>
                    <a:cxn ang="0">
                      <a:pos x="connsiteX542" y="connsiteY542"/>
                    </a:cxn>
                    <a:cxn ang="0">
                      <a:pos x="connsiteX543" y="connsiteY543"/>
                    </a:cxn>
                    <a:cxn ang="0">
                      <a:pos x="connsiteX544" y="connsiteY544"/>
                    </a:cxn>
                    <a:cxn ang="0">
                      <a:pos x="connsiteX545" y="connsiteY545"/>
                    </a:cxn>
                    <a:cxn ang="0">
                      <a:pos x="connsiteX546" y="connsiteY546"/>
                    </a:cxn>
                    <a:cxn ang="0">
                      <a:pos x="connsiteX547" y="connsiteY547"/>
                    </a:cxn>
                    <a:cxn ang="0">
                      <a:pos x="connsiteX548" y="connsiteY548"/>
                    </a:cxn>
                    <a:cxn ang="0">
                      <a:pos x="connsiteX549" y="connsiteY549"/>
                    </a:cxn>
                    <a:cxn ang="0">
                      <a:pos x="connsiteX550" y="connsiteY550"/>
                    </a:cxn>
                    <a:cxn ang="0">
                      <a:pos x="connsiteX551" y="connsiteY551"/>
                    </a:cxn>
                    <a:cxn ang="0">
                      <a:pos x="connsiteX552" y="connsiteY552"/>
                    </a:cxn>
                    <a:cxn ang="0">
                      <a:pos x="connsiteX553" y="connsiteY553"/>
                    </a:cxn>
                    <a:cxn ang="0">
                      <a:pos x="connsiteX554" y="connsiteY554"/>
                    </a:cxn>
                    <a:cxn ang="0">
                      <a:pos x="connsiteX555" y="connsiteY555"/>
                    </a:cxn>
                    <a:cxn ang="0">
                      <a:pos x="connsiteX556" y="connsiteY556"/>
                    </a:cxn>
                    <a:cxn ang="0">
                      <a:pos x="connsiteX557" y="connsiteY557"/>
                    </a:cxn>
                    <a:cxn ang="0">
                      <a:pos x="connsiteX558" y="connsiteY558"/>
                    </a:cxn>
                    <a:cxn ang="0">
                      <a:pos x="connsiteX559" y="connsiteY559"/>
                    </a:cxn>
                    <a:cxn ang="0">
                      <a:pos x="connsiteX560" y="connsiteY560"/>
                    </a:cxn>
                    <a:cxn ang="0">
                      <a:pos x="connsiteX561" y="connsiteY561"/>
                    </a:cxn>
                    <a:cxn ang="0">
                      <a:pos x="connsiteX562" y="connsiteY562"/>
                    </a:cxn>
                    <a:cxn ang="0">
                      <a:pos x="connsiteX563" y="connsiteY563"/>
                    </a:cxn>
                    <a:cxn ang="0">
                      <a:pos x="connsiteX564" y="connsiteY564"/>
                    </a:cxn>
                  </a:cxnLst>
                  <a:rect l="l" t="t" r="r" b="b"/>
                  <a:pathLst>
                    <a:path w="6552827" h="1586865">
                      <a:moveTo>
                        <a:pt x="5948367" y="166204"/>
                      </a:moveTo>
                      <a:lnTo>
                        <a:pt x="5948367" y="192772"/>
                      </a:lnTo>
                      <a:lnTo>
                        <a:pt x="5975459" y="192772"/>
                      </a:lnTo>
                      <a:lnTo>
                        <a:pt x="5975459" y="166204"/>
                      </a:lnTo>
                      <a:close/>
                      <a:moveTo>
                        <a:pt x="5370747" y="166204"/>
                      </a:moveTo>
                      <a:lnTo>
                        <a:pt x="5370747" y="192772"/>
                      </a:lnTo>
                      <a:lnTo>
                        <a:pt x="5397839" y="192772"/>
                      </a:lnTo>
                      <a:lnTo>
                        <a:pt x="5397839" y="166204"/>
                      </a:lnTo>
                      <a:close/>
                      <a:moveTo>
                        <a:pt x="4793126" y="166204"/>
                      </a:moveTo>
                      <a:lnTo>
                        <a:pt x="4793126" y="192772"/>
                      </a:lnTo>
                      <a:lnTo>
                        <a:pt x="4820218" y="192772"/>
                      </a:lnTo>
                      <a:lnTo>
                        <a:pt x="4820218" y="166204"/>
                      </a:lnTo>
                      <a:close/>
                      <a:moveTo>
                        <a:pt x="4215506" y="166204"/>
                      </a:moveTo>
                      <a:lnTo>
                        <a:pt x="4215506" y="192772"/>
                      </a:lnTo>
                      <a:lnTo>
                        <a:pt x="4242598" y="192772"/>
                      </a:lnTo>
                      <a:lnTo>
                        <a:pt x="4242598" y="166204"/>
                      </a:lnTo>
                      <a:close/>
                      <a:moveTo>
                        <a:pt x="3637886" y="166204"/>
                      </a:moveTo>
                      <a:lnTo>
                        <a:pt x="3637886" y="192772"/>
                      </a:lnTo>
                      <a:lnTo>
                        <a:pt x="3664977" y="192772"/>
                      </a:lnTo>
                      <a:lnTo>
                        <a:pt x="3664977" y="166204"/>
                      </a:lnTo>
                      <a:close/>
                      <a:moveTo>
                        <a:pt x="3060265" y="166204"/>
                      </a:moveTo>
                      <a:lnTo>
                        <a:pt x="3060265" y="192772"/>
                      </a:lnTo>
                      <a:lnTo>
                        <a:pt x="3087357" y="192772"/>
                      </a:lnTo>
                      <a:lnTo>
                        <a:pt x="3087357" y="166204"/>
                      </a:lnTo>
                      <a:close/>
                      <a:moveTo>
                        <a:pt x="2482645" y="166204"/>
                      </a:moveTo>
                      <a:lnTo>
                        <a:pt x="2482645" y="192772"/>
                      </a:lnTo>
                      <a:lnTo>
                        <a:pt x="2509737" y="192772"/>
                      </a:lnTo>
                      <a:lnTo>
                        <a:pt x="2509737" y="166204"/>
                      </a:lnTo>
                      <a:close/>
                      <a:moveTo>
                        <a:pt x="1905025" y="166204"/>
                      </a:moveTo>
                      <a:lnTo>
                        <a:pt x="1905025" y="192772"/>
                      </a:lnTo>
                      <a:lnTo>
                        <a:pt x="1932117" y="192772"/>
                      </a:lnTo>
                      <a:lnTo>
                        <a:pt x="1932117" y="166204"/>
                      </a:lnTo>
                      <a:close/>
                      <a:moveTo>
                        <a:pt x="1327405" y="166204"/>
                      </a:moveTo>
                      <a:lnTo>
                        <a:pt x="1327405" y="192772"/>
                      </a:lnTo>
                      <a:lnTo>
                        <a:pt x="1354497" y="192772"/>
                      </a:lnTo>
                      <a:lnTo>
                        <a:pt x="1354497" y="166204"/>
                      </a:lnTo>
                      <a:close/>
                      <a:moveTo>
                        <a:pt x="749785" y="166204"/>
                      </a:moveTo>
                      <a:lnTo>
                        <a:pt x="749785" y="192772"/>
                      </a:lnTo>
                      <a:lnTo>
                        <a:pt x="776877" y="192772"/>
                      </a:lnTo>
                      <a:lnTo>
                        <a:pt x="776877" y="166204"/>
                      </a:lnTo>
                      <a:close/>
                      <a:moveTo>
                        <a:pt x="172164" y="166204"/>
                      </a:moveTo>
                      <a:lnTo>
                        <a:pt x="172164" y="192772"/>
                      </a:lnTo>
                      <a:lnTo>
                        <a:pt x="199256" y="192772"/>
                      </a:lnTo>
                      <a:lnTo>
                        <a:pt x="199256" y="166204"/>
                      </a:lnTo>
                      <a:close/>
                      <a:moveTo>
                        <a:pt x="5888063" y="106460"/>
                      </a:moveTo>
                      <a:lnTo>
                        <a:pt x="5888063" y="192772"/>
                      </a:lnTo>
                      <a:lnTo>
                        <a:pt x="5915156" y="192772"/>
                      </a:lnTo>
                      <a:lnTo>
                        <a:pt x="5915156" y="133028"/>
                      </a:lnTo>
                      <a:lnTo>
                        <a:pt x="6008111" y="133028"/>
                      </a:lnTo>
                      <a:lnTo>
                        <a:pt x="6008111" y="192772"/>
                      </a:lnTo>
                      <a:lnTo>
                        <a:pt x="6147593" y="192772"/>
                      </a:lnTo>
                      <a:lnTo>
                        <a:pt x="6147593" y="106460"/>
                      </a:lnTo>
                      <a:lnTo>
                        <a:pt x="6062515" y="106460"/>
                      </a:lnTo>
                      <a:lnTo>
                        <a:pt x="6062515" y="133028"/>
                      </a:lnTo>
                      <a:lnTo>
                        <a:pt x="6120502" y="133028"/>
                      </a:lnTo>
                      <a:lnTo>
                        <a:pt x="6120502" y="166204"/>
                      </a:lnTo>
                      <a:lnTo>
                        <a:pt x="6035203" y="166204"/>
                      </a:lnTo>
                      <a:lnTo>
                        <a:pt x="6035203" y="106460"/>
                      </a:lnTo>
                      <a:lnTo>
                        <a:pt x="5888554" y="106460"/>
                      </a:lnTo>
                      <a:close/>
                      <a:moveTo>
                        <a:pt x="5310443" y="106460"/>
                      </a:moveTo>
                      <a:lnTo>
                        <a:pt x="5310443" y="192772"/>
                      </a:lnTo>
                      <a:lnTo>
                        <a:pt x="5337535" y="192772"/>
                      </a:lnTo>
                      <a:lnTo>
                        <a:pt x="5337535" y="133028"/>
                      </a:lnTo>
                      <a:lnTo>
                        <a:pt x="5430491" y="133028"/>
                      </a:lnTo>
                      <a:lnTo>
                        <a:pt x="5430491" y="192772"/>
                      </a:lnTo>
                      <a:lnTo>
                        <a:pt x="5569974" y="192772"/>
                      </a:lnTo>
                      <a:lnTo>
                        <a:pt x="5569974" y="106460"/>
                      </a:lnTo>
                      <a:lnTo>
                        <a:pt x="5484895" y="106460"/>
                      </a:lnTo>
                      <a:lnTo>
                        <a:pt x="5484895" y="133028"/>
                      </a:lnTo>
                      <a:lnTo>
                        <a:pt x="5542882" y="133028"/>
                      </a:lnTo>
                      <a:lnTo>
                        <a:pt x="5542882" y="166204"/>
                      </a:lnTo>
                      <a:lnTo>
                        <a:pt x="5457583" y="166204"/>
                      </a:lnTo>
                      <a:lnTo>
                        <a:pt x="5457583" y="106460"/>
                      </a:lnTo>
                      <a:lnTo>
                        <a:pt x="5310934" y="106460"/>
                      </a:lnTo>
                      <a:close/>
                      <a:moveTo>
                        <a:pt x="4732822" y="106460"/>
                      </a:moveTo>
                      <a:lnTo>
                        <a:pt x="4732822" y="192772"/>
                      </a:lnTo>
                      <a:lnTo>
                        <a:pt x="4759915" y="192772"/>
                      </a:lnTo>
                      <a:lnTo>
                        <a:pt x="4759915" y="133028"/>
                      </a:lnTo>
                      <a:lnTo>
                        <a:pt x="4852870" y="133028"/>
                      </a:lnTo>
                      <a:lnTo>
                        <a:pt x="4852870" y="192772"/>
                      </a:lnTo>
                      <a:lnTo>
                        <a:pt x="4992353" y="192772"/>
                      </a:lnTo>
                      <a:lnTo>
                        <a:pt x="4992353" y="106460"/>
                      </a:lnTo>
                      <a:lnTo>
                        <a:pt x="4907274" y="106460"/>
                      </a:lnTo>
                      <a:lnTo>
                        <a:pt x="4907274" y="133028"/>
                      </a:lnTo>
                      <a:lnTo>
                        <a:pt x="4965262" y="133028"/>
                      </a:lnTo>
                      <a:lnTo>
                        <a:pt x="4965262" y="166204"/>
                      </a:lnTo>
                      <a:lnTo>
                        <a:pt x="4879963" y="166204"/>
                      </a:lnTo>
                      <a:lnTo>
                        <a:pt x="4879963" y="106460"/>
                      </a:lnTo>
                      <a:lnTo>
                        <a:pt x="4733314" y="106460"/>
                      </a:lnTo>
                      <a:close/>
                      <a:moveTo>
                        <a:pt x="4155202" y="106460"/>
                      </a:moveTo>
                      <a:lnTo>
                        <a:pt x="4155202" y="192772"/>
                      </a:lnTo>
                      <a:lnTo>
                        <a:pt x="4182294" y="192772"/>
                      </a:lnTo>
                      <a:lnTo>
                        <a:pt x="4182294" y="133028"/>
                      </a:lnTo>
                      <a:lnTo>
                        <a:pt x="4275250" y="133028"/>
                      </a:lnTo>
                      <a:lnTo>
                        <a:pt x="4275250" y="192772"/>
                      </a:lnTo>
                      <a:lnTo>
                        <a:pt x="4414733" y="192772"/>
                      </a:lnTo>
                      <a:lnTo>
                        <a:pt x="4414733" y="106460"/>
                      </a:lnTo>
                      <a:lnTo>
                        <a:pt x="4329654" y="106460"/>
                      </a:lnTo>
                      <a:lnTo>
                        <a:pt x="4329654" y="133028"/>
                      </a:lnTo>
                      <a:lnTo>
                        <a:pt x="4387641" y="133028"/>
                      </a:lnTo>
                      <a:lnTo>
                        <a:pt x="4387641" y="166204"/>
                      </a:lnTo>
                      <a:lnTo>
                        <a:pt x="4302342" y="166204"/>
                      </a:lnTo>
                      <a:lnTo>
                        <a:pt x="4302342" y="106460"/>
                      </a:lnTo>
                      <a:lnTo>
                        <a:pt x="4155693" y="106460"/>
                      </a:lnTo>
                      <a:close/>
                      <a:moveTo>
                        <a:pt x="3577582" y="106460"/>
                      </a:moveTo>
                      <a:lnTo>
                        <a:pt x="3577582" y="192772"/>
                      </a:lnTo>
                      <a:lnTo>
                        <a:pt x="3604674" y="192772"/>
                      </a:lnTo>
                      <a:lnTo>
                        <a:pt x="3604674" y="133028"/>
                      </a:lnTo>
                      <a:lnTo>
                        <a:pt x="3697629" y="133028"/>
                      </a:lnTo>
                      <a:lnTo>
                        <a:pt x="3697629" y="192772"/>
                      </a:lnTo>
                      <a:lnTo>
                        <a:pt x="3837112" y="192772"/>
                      </a:lnTo>
                      <a:lnTo>
                        <a:pt x="3837112" y="106460"/>
                      </a:lnTo>
                      <a:lnTo>
                        <a:pt x="3752033" y="106460"/>
                      </a:lnTo>
                      <a:lnTo>
                        <a:pt x="3752033" y="133028"/>
                      </a:lnTo>
                      <a:lnTo>
                        <a:pt x="3810021" y="133028"/>
                      </a:lnTo>
                      <a:lnTo>
                        <a:pt x="3810021" y="166204"/>
                      </a:lnTo>
                      <a:lnTo>
                        <a:pt x="3724722" y="166204"/>
                      </a:lnTo>
                      <a:lnTo>
                        <a:pt x="3724722" y="106460"/>
                      </a:lnTo>
                      <a:lnTo>
                        <a:pt x="3578073" y="106460"/>
                      </a:lnTo>
                      <a:close/>
                      <a:moveTo>
                        <a:pt x="2999961" y="106460"/>
                      </a:moveTo>
                      <a:lnTo>
                        <a:pt x="2999961" y="192772"/>
                      </a:lnTo>
                      <a:lnTo>
                        <a:pt x="3027054" y="192772"/>
                      </a:lnTo>
                      <a:lnTo>
                        <a:pt x="3027054" y="133028"/>
                      </a:lnTo>
                      <a:lnTo>
                        <a:pt x="3120009" y="133028"/>
                      </a:lnTo>
                      <a:lnTo>
                        <a:pt x="3120009" y="192772"/>
                      </a:lnTo>
                      <a:lnTo>
                        <a:pt x="3259492" y="192772"/>
                      </a:lnTo>
                      <a:lnTo>
                        <a:pt x="3259492" y="106460"/>
                      </a:lnTo>
                      <a:lnTo>
                        <a:pt x="3174413" y="106460"/>
                      </a:lnTo>
                      <a:lnTo>
                        <a:pt x="3174413" y="133028"/>
                      </a:lnTo>
                      <a:lnTo>
                        <a:pt x="3232400" y="133028"/>
                      </a:lnTo>
                      <a:lnTo>
                        <a:pt x="3232400" y="166204"/>
                      </a:lnTo>
                      <a:lnTo>
                        <a:pt x="3147101" y="166204"/>
                      </a:lnTo>
                      <a:lnTo>
                        <a:pt x="3147101" y="106460"/>
                      </a:lnTo>
                      <a:lnTo>
                        <a:pt x="3000452" y="106460"/>
                      </a:lnTo>
                      <a:close/>
                      <a:moveTo>
                        <a:pt x="2422342" y="106460"/>
                      </a:moveTo>
                      <a:lnTo>
                        <a:pt x="2422342" y="192772"/>
                      </a:lnTo>
                      <a:lnTo>
                        <a:pt x="2449434" y="192772"/>
                      </a:lnTo>
                      <a:lnTo>
                        <a:pt x="2449434" y="133028"/>
                      </a:lnTo>
                      <a:lnTo>
                        <a:pt x="2542389" y="133028"/>
                      </a:lnTo>
                      <a:lnTo>
                        <a:pt x="2542389" y="192772"/>
                      </a:lnTo>
                      <a:lnTo>
                        <a:pt x="2681872" y="192772"/>
                      </a:lnTo>
                      <a:lnTo>
                        <a:pt x="2681872" y="106460"/>
                      </a:lnTo>
                      <a:lnTo>
                        <a:pt x="2596793" y="106460"/>
                      </a:lnTo>
                      <a:lnTo>
                        <a:pt x="2596793" y="133028"/>
                      </a:lnTo>
                      <a:lnTo>
                        <a:pt x="2654781" y="133028"/>
                      </a:lnTo>
                      <a:lnTo>
                        <a:pt x="2654781" y="166204"/>
                      </a:lnTo>
                      <a:lnTo>
                        <a:pt x="2569482" y="166204"/>
                      </a:lnTo>
                      <a:lnTo>
                        <a:pt x="2569482" y="106460"/>
                      </a:lnTo>
                      <a:lnTo>
                        <a:pt x="2422833" y="106460"/>
                      </a:lnTo>
                      <a:close/>
                      <a:moveTo>
                        <a:pt x="1844721" y="106460"/>
                      </a:moveTo>
                      <a:lnTo>
                        <a:pt x="1844721" y="192772"/>
                      </a:lnTo>
                      <a:lnTo>
                        <a:pt x="1871814" y="192772"/>
                      </a:lnTo>
                      <a:lnTo>
                        <a:pt x="1871814" y="133028"/>
                      </a:lnTo>
                      <a:lnTo>
                        <a:pt x="1964769" y="133028"/>
                      </a:lnTo>
                      <a:lnTo>
                        <a:pt x="1964769" y="192772"/>
                      </a:lnTo>
                      <a:lnTo>
                        <a:pt x="2104252" y="192772"/>
                      </a:lnTo>
                      <a:lnTo>
                        <a:pt x="2104252" y="106460"/>
                      </a:lnTo>
                      <a:lnTo>
                        <a:pt x="2019173" y="106460"/>
                      </a:lnTo>
                      <a:lnTo>
                        <a:pt x="2019173" y="133028"/>
                      </a:lnTo>
                      <a:lnTo>
                        <a:pt x="2077160" y="133028"/>
                      </a:lnTo>
                      <a:lnTo>
                        <a:pt x="2077160" y="166204"/>
                      </a:lnTo>
                      <a:lnTo>
                        <a:pt x="1991862" y="166204"/>
                      </a:lnTo>
                      <a:lnTo>
                        <a:pt x="1991862" y="106460"/>
                      </a:lnTo>
                      <a:lnTo>
                        <a:pt x="1845212" y="106460"/>
                      </a:lnTo>
                      <a:close/>
                      <a:moveTo>
                        <a:pt x="1267101" y="106460"/>
                      </a:moveTo>
                      <a:lnTo>
                        <a:pt x="1267101" y="192772"/>
                      </a:lnTo>
                      <a:lnTo>
                        <a:pt x="1294193" y="192772"/>
                      </a:lnTo>
                      <a:lnTo>
                        <a:pt x="1294193" y="133028"/>
                      </a:lnTo>
                      <a:lnTo>
                        <a:pt x="1387149" y="133028"/>
                      </a:lnTo>
                      <a:lnTo>
                        <a:pt x="1387149" y="192772"/>
                      </a:lnTo>
                      <a:lnTo>
                        <a:pt x="1526632" y="192772"/>
                      </a:lnTo>
                      <a:lnTo>
                        <a:pt x="1526632" y="106460"/>
                      </a:lnTo>
                      <a:lnTo>
                        <a:pt x="1441553" y="106460"/>
                      </a:lnTo>
                      <a:lnTo>
                        <a:pt x="1441553" y="133028"/>
                      </a:lnTo>
                      <a:lnTo>
                        <a:pt x="1499540" y="133028"/>
                      </a:lnTo>
                      <a:lnTo>
                        <a:pt x="1499540" y="166204"/>
                      </a:lnTo>
                      <a:lnTo>
                        <a:pt x="1414241" y="166204"/>
                      </a:lnTo>
                      <a:lnTo>
                        <a:pt x="1414241" y="106460"/>
                      </a:lnTo>
                      <a:lnTo>
                        <a:pt x="1267592" y="106460"/>
                      </a:lnTo>
                      <a:close/>
                      <a:moveTo>
                        <a:pt x="689481" y="106460"/>
                      </a:moveTo>
                      <a:lnTo>
                        <a:pt x="689481" y="192772"/>
                      </a:lnTo>
                      <a:lnTo>
                        <a:pt x="716573" y="192772"/>
                      </a:lnTo>
                      <a:lnTo>
                        <a:pt x="716573" y="133028"/>
                      </a:lnTo>
                      <a:lnTo>
                        <a:pt x="809528" y="133028"/>
                      </a:lnTo>
                      <a:lnTo>
                        <a:pt x="809528" y="192772"/>
                      </a:lnTo>
                      <a:lnTo>
                        <a:pt x="949012" y="192772"/>
                      </a:lnTo>
                      <a:lnTo>
                        <a:pt x="949012" y="106460"/>
                      </a:lnTo>
                      <a:lnTo>
                        <a:pt x="863932" y="106460"/>
                      </a:lnTo>
                      <a:lnTo>
                        <a:pt x="863932" y="133028"/>
                      </a:lnTo>
                      <a:lnTo>
                        <a:pt x="921921" y="133028"/>
                      </a:lnTo>
                      <a:lnTo>
                        <a:pt x="921921" y="166204"/>
                      </a:lnTo>
                      <a:lnTo>
                        <a:pt x="836621" y="166204"/>
                      </a:lnTo>
                      <a:lnTo>
                        <a:pt x="836621" y="106460"/>
                      </a:lnTo>
                      <a:lnTo>
                        <a:pt x="689972" y="106460"/>
                      </a:lnTo>
                      <a:close/>
                      <a:moveTo>
                        <a:pt x="111860" y="106460"/>
                      </a:moveTo>
                      <a:lnTo>
                        <a:pt x="111860" y="192772"/>
                      </a:lnTo>
                      <a:lnTo>
                        <a:pt x="138953" y="192772"/>
                      </a:lnTo>
                      <a:lnTo>
                        <a:pt x="138953" y="133028"/>
                      </a:lnTo>
                      <a:lnTo>
                        <a:pt x="231908" y="133028"/>
                      </a:lnTo>
                      <a:lnTo>
                        <a:pt x="231908" y="192772"/>
                      </a:lnTo>
                      <a:lnTo>
                        <a:pt x="371391" y="192772"/>
                      </a:lnTo>
                      <a:lnTo>
                        <a:pt x="371391" y="106460"/>
                      </a:lnTo>
                      <a:lnTo>
                        <a:pt x="286312" y="106460"/>
                      </a:lnTo>
                      <a:lnTo>
                        <a:pt x="286312" y="133028"/>
                      </a:lnTo>
                      <a:lnTo>
                        <a:pt x="344299" y="133028"/>
                      </a:lnTo>
                      <a:lnTo>
                        <a:pt x="344299" y="166204"/>
                      </a:lnTo>
                      <a:lnTo>
                        <a:pt x="259000" y="166204"/>
                      </a:lnTo>
                      <a:lnTo>
                        <a:pt x="259000" y="106460"/>
                      </a:lnTo>
                      <a:lnTo>
                        <a:pt x="112351" y="106460"/>
                      </a:lnTo>
                      <a:close/>
                      <a:moveTo>
                        <a:pt x="6297537" y="48912"/>
                      </a:moveTo>
                      <a:lnTo>
                        <a:pt x="6297537" y="106460"/>
                      </a:lnTo>
                      <a:lnTo>
                        <a:pt x="6180246" y="106460"/>
                      </a:lnTo>
                      <a:lnTo>
                        <a:pt x="6180246" y="192772"/>
                      </a:lnTo>
                      <a:lnTo>
                        <a:pt x="6267151" y="192772"/>
                      </a:lnTo>
                      <a:lnTo>
                        <a:pt x="6267151" y="166204"/>
                      </a:lnTo>
                      <a:lnTo>
                        <a:pt x="6207339" y="166204"/>
                      </a:lnTo>
                      <a:lnTo>
                        <a:pt x="6207339" y="133028"/>
                      </a:lnTo>
                      <a:lnTo>
                        <a:pt x="6297537" y="133028"/>
                      </a:lnTo>
                      <a:lnTo>
                        <a:pt x="6297537" y="192772"/>
                      </a:lnTo>
                      <a:lnTo>
                        <a:pt x="6440604" y="192772"/>
                      </a:lnTo>
                      <a:lnTo>
                        <a:pt x="6440604" y="48912"/>
                      </a:lnTo>
                      <a:lnTo>
                        <a:pt x="6413511" y="48912"/>
                      </a:lnTo>
                      <a:lnTo>
                        <a:pt x="6413511" y="166204"/>
                      </a:lnTo>
                      <a:lnTo>
                        <a:pt x="6382178" y="166204"/>
                      </a:lnTo>
                      <a:lnTo>
                        <a:pt x="6382178" y="48912"/>
                      </a:lnTo>
                      <a:lnTo>
                        <a:pt x="6355085" y="48912"/>
                      </a:lnTo>
                      <a:lnTo>
                        <a:pt x="6355085" y="166204"/>
                      </a:lnTo>
                      <a:lnTo>
                        <a:pt x="6324630" y="166204"/>
                      </a:lnTo>
                      <a:lnTo>
                        <a:pt x="6324630" y="48912"/>
                      </a:lnTo>
                      <a:close/>
                      <a:moveTo>
                        <a:pt x="5888554" y="48912"/>
                      </a:moveTo>
                      <a:lnTo>
                        <a:pt x="5888554" y="75480"/>
                      </a:lnTo>
                      <a:lnTo>
                        <a:pt x="6267151" y="75480"/>
                      </a:lnTo>
                      <a:lnTo>
                        <a:pt x="6267151" y="48912"/>
                      </a:lnTo>
                      <a:close/>
                      <a:moveTo>
                        <a:pt x="5719917" y="48912"/>
                      </a:moveTo>
                      <a:lnTo>
                        <a:pt x="5719917" y="106460"/>
                      </a:lnTo>
                      <a:lnTo>
                        <a:pt x="5602626" y="106460"/>
                      </a:lnTo>
                      <a:lnTo>
                        <a:pt x="5602626" y="192772"/>
                      </a:lnTo>
                      <a:lnTo>
                        <a:pt x="5689531" y="192772"/>
                      </a:lnTo>
                      <a:lnTo>
                        <a:pt x="5689531" y="166204"/>
                      </a:lnTo>
                      <a:lnTo>
                        <a:pt x="5629718" y="166204"/>
                      </a:lnTo>
                      <a:lnTo>
                        <a:pt x="5629718" y="133028"/>
                      </a:lnTo>
                      <a:lnTo>
                        <a:pt x="5719917" y="133028"/>
                      </a:lnTo>
                      <a:lnTo>
                        <a:pt x="5719917" y="192772"/>
                      </a:lnTo>
                      <a:lnTo>
                        <a:pt x="5862984" y="192772"/>
                      </a:lnTo>
                      <a:lnTo>
                        <a:pt x="5862984" y="48912"/>
                      </a:lnTo>
                      <a:lnTo>
                        <a:pt x="5835891" y="48912"/>
                      </a:lnTo>
                      <a:lnTo>
                        <a:pt x="5835891" y="166204"/>
                      </a:lnTo>
                      <a:lnTo>
                        <a:pt x="5804558" y="166204"/>
                      </a:lnTo>
                      <a:lnTo>
                        <a:pt x="5804558" y="48912"/>
                      </a:lnTo>
                      <a:lnTo>
                        <a:pt x="5777465" y="48912"/>
                      </a:lnTo>
                      <a:lnTo>
                        <a:pt x="5777465" y="166204"/>
                      </a:lnTo>
                      <a:lnTo>
                        <a:pt x="5747010" y="166204"/>
                      </a:lnTo>
                      <a:lnTo>
                        <a:pt x="5747010" y="48912"/>
                      </a:lnTo>
                      <a:close/>
                      <a:moveTo>
                        <a:pt x="5310934" y="48912"/>
                      </a:moveTo>
                      <a:lnTo>
                        <a:pt x="5310934" y="75480"/>
                      </a:lnTo>
                      <a:lnTo>
                        <a:pt x="5689531" y="75480"/>
                      </a:lnTo>
                      <a:lnTo>
                        <a:pt x="5689531" y="48912"/>
                      </a:lnTo>
                      <a:close/>
                      <a:moveTo>
                        <a:pt x="5142297" y="48912"/>
                      </a:moveTo>
                      <a:lnTo>
                        <a:pt x="5142297" y="106460"/>
                      </a:lnTo>
                      <a:lnTo>
                        <a:pt x="5025005" y="106460"/>
                      </a:lnTo>
                      <a:lnTo>
                        <a:pt x="5025005" y="192772"/>
                      </a:lnTo>
                      <a:lnTo>
                        <a:pt x="5111911" y="192772"/>
                      </a:lnTo>
                      <a:lnTo>
                        <a:pt x="5111911" y="166204"/>
                      </a:lnTo>
                      <a:lnTo>
                        <a:pt x="5052098" y="166204"/>
                      </a:lnTo>
                      <a:lnTo>
                        <a:pt x="5052098" y="133028"/>
                      </a:lnTo>
                      <a:lnTo>
                        <a:pt x="5142297" y="133028"/>
                      </a:lnTo>
                      <a:lnTo>
                        <a:pt x="5142297" y="192772"/>
                      </a:lnTo>
                      <a:lnTo>
                        <a:pt x="5285364" y="192772"/>
                      </a:lnTo>
                      <a:lnTo>
                        <a:pt x="5285364" y="48912"/>
                      </a:lnTo>
                      <a:lnTo>
                        <a:pt x="5258271" y="48912"/>
                      </a:lnTo>
                      <a:lnTo>
                        <a:pt x="5258271" y="166204"/>
                      </a:lnTo>
                      <a:lnTo>
                        <a:pt x="5226937" y="166204"/>
                      </a:lnTo>
                      <a:lnTo>
                        <a:pt x="5226937" y="48912"/>
                      </a:lnTo>
                      <a:lnTo>
                        <a:pt x="5199845" y="48912"/>
                      </a:lnTo>
                      <a:lnTo>
                        <a:pt x="5199845" y="166204"/>
                      </a:lnTo>
                      <a:lnTo>
                        <a:pt x="5169390" y="166204"/>
                      </a:lnTo>
                      <a:lnTo>
                        <a:pt x="5169390" y="48912"/>
                      </a:lnTo>
                      <a:close/>
                      <a:moveTo>
                        <a:pt x="4733314" y="48912"/>
                      </a:moveTo>
                      <a:lnTo>
                        <a:pt x="4733314" y="75480"/>
                      </a:lnTo>
                      <a:lnTo>
                        <a:pt x="5111911" y="75480"/>
                      </a:lnTo>
                      <a:lnTo>
                        <a:pt x="5111911" y="48912"/>
                      </a:lnTo>
                      <a:close/>
                      <a:moveTo>
                        <a:pt x="4564677" y="48912"/>
                      </a:moveTo>
                      <a:lnTo>
                        <a:pt x="4564677" y="106460"/>
                      </a:lnTo>
                      <a:lnTo>
                        <a:pt x="4447385" y="106460"/>
                      </a:lnTo>
                      <a:lnTo>
                        <a:pt x="4447385" y="192772"/>
                      </a:lnTo>
                      <a:lnTo>
                        <a:pt x="4534290" y="192772"/>
                      </a:lnTo>
                      <a:lnTo>
                        <a:pt x="4534290" y="166204"/>
                      </a:lnTo>
                      <a:lnTo>
                        <a:pt x="4474477" y="166204"/>
                      </a:lnTo>
                      <a:lnTo>
                        <a:pt x="4474477" y="133028"/>
                      </a:lnTo>
                      <a:lnTo>
                        <a:pt x="4564677" y="133028"/>
                      </a:lnTo>
                      <a:lnTo>
                        <a:pt x="4564677" y="192772"/>
                      </a:lnTo>
                      <a:lnTo>
                        <a:pt x="4707743" y="192772"/>
                      </a:lnTo>
                      <a:lnTo>
                        <a:pt x="4707743" y="48912"/>
                      </a:lnTo>
                      <a:lnTo>
                        <a:pt x="4680651" y="48912"/>
                      </a:lnTo>
                      <a:lnTo>
                        <a:pt x="4680651" y="166204"/>
                      </a:lnTo>
                      <a:lnTo>
                        <a:pt x="4649317" y="166204"/>
                      </a:lnTo>
                      <a:lnTo>
                        <a:pt x="4649317" y="48912"/>
                      </a:lnTo>
                      <a:lnTo>
                        <a:pt x="4622225" y="48912"/>
                      </a:lnTo>
                      <a:lnTo>
                        <a:pt x="4622225" y="166204"/>
                      </a:lnTo>
                      <a:lnTo>
                        <a:pt x="4591769" y="166204"/>
                      </a:lnTo>
                      <a:lnTo>
                        <a:pt x="4591769" y="48912"/>
                      </a:lnTo>
                      <a:close/>
                      <a:moveTo>
                        <a:pt x="4155693" y="48912"/>
                      </a:moveTo>
                      <a:lnTo>
                        <a:pt x="4155693" y="75480"/>
                      </a:lnTo>
                      <a:lnTo>
                        <a:pt x="4534290" y="75480"/>
                      </a:lnTo>
                      <a:lnTo>
                        <a:pt x="4534290" y="48912"/>
                      </a:lnTo>
                      <a:close/>
                      <a:moveTo>
                        <a:pt x="3987056" y="48912"/>
                      </a:moveTo>
                      <a:lnTo>
                        <a:pt x="3987056" y="106460"/>
                      </a:lnTo>
                      <a:lnTo>
                        <a:pt x="3869765" y="106460"/>
                      </a:lnTo>
                      <a:lnTo>
                        <a:pt x="3869765" y="192772"/>
                      </a:lnTo>
                      <a:lnTo>
                        <a:pt x="3956670" y="192772"/>
                      </a:lnTo>
                      <a:lnTo>
                        <a:pt x="3956670" y="166204"/>
                      </a:lnTo>
                      <a:lnTo>
                        <a:pt x="3896857" y="166204"/>
                      </a:lnTo>
                      <a:lnTo>
                        <a:pt x="3896857" y="133028"/>
                      </a:lnTo>
                      <a:lnTo>
                        <a:pt x="3987056" y="133028"/>
                      </a:lnTo>
                      <a:lnTo>
                        <a:pt x="3987056" y="192772"/>
                      </a:lnTo>
                      <a:lnTo>
                        <a:pt x="4130123" y="192772"/>
                      </a:lnTo>
                      <a:lnTo>
                        <a:pt x="4130123" y="48912"/>
                      </a:lnTo>
                      <a:lnTo>
                        <a:pt x="4103030" y="48912"/>
                      </a:lnTo>
                      <a:lnTo>
                        <a:pt x="4103030" y="166204"/>
                      </a:lnTo>
                      <a:lnTo>
                        <a:pt x="4071697" y="166204"/>
                      </a:lnTo>
                      <a:lnTo>
                        <a:pt x="4071697" y="48912"/>
                      </a:lnTo>
                      <a:lnTo>
                        <a:pt x="4044604" y="48912"/>
                      </a:lnTo>
                      <a:lnTo>
                        <a:pt x="4044604" y="166204"/>
                      </a:lnTo>
                      <a:lnTo>
                        <a:pt x="4014149" y="166204"/>
                      </a:lnTo>
                      <a:lnTo>
                        <a:pt x="4014149" y="48912"/>
                      </a:lnTo>
                      <a:close/>
                      <a:moveTo>
                        <a:pt x="3578073" y="48912"/>
                      </a:moveTo>
                      <a:lnTo>
                        <a:pt x="3578073" y="75480"/>
                      </a:lnTo>
                      <a:lnTo>
                        <a:pt x="3956670" y="75480"/>
                      </a:lnTo>
                      <a:lnTo>
                        <a:pt x="3956670" y="48912"/>
                      </a:lnTo>
                      <a:close/>
                      <a:moveTo>
                        <a:pt x="3409436" y="48912"/>
                      </a:moveTo>
                      <a:lnTo>
                        <a:pt x="3409436" y="106460"/>
                      </a:lnTo>
                      <a:lnTo>
                        <a:pt x="3292144" y="106460"/>
                      </a:lnTo>
                      <a:lnTo>
                        <a:pt x="3292144" y="192772"/>
                      </a:lnTo>
                      <a:lnTo>
                        <a:pt x="3379050" y="192772"/>
                      </a:lnTo>
                      <a:lnTo>
                        <a:pt x="3379050" y="166204"/>
                      </a:lnTo>
                      <a:lnTo>
                        <a:pt x="3319237" y="166204"/>
                      </a:lnTo>
                      <a:lnTo>
                        <a:pt x="3319237" y="133028"/>
                      </a:lnTo>
                      <a:lnTo>
                        <a:pt x="3409436" y="133028"/>
                      </a:lnTo>
                      <a:lnTo>
                        <a:pt x="3409436" y="192772"/>
                      </a:lnTo>
                      <a:lnTo>
                        <a:pt x="3552502" y="192772"/>
                      </a:lnTo>
                      <a:lnTo>
                        <a:pt x="3552502" y="48912"/>
                      </a:lnTo>
                      <a:lnTo>
                        <a:pt x="3525410" y="48912"/>
                      </a:lnTo>
                      <a:lnTo>
                        <a:pt x="3525410" y="166204"/>
                      </a:lnTo>
                      <a:lnTo>
                        <a:pt x="3494076" y="166204"/>
                      </a:lnTo>
                      <a:lnTo>
                        <a:pt x="3494076" y="48912"/>
                      </a:lnTo>
                      <a:lnTo>
                        <a:pt x="3466984" y="48912"/>
                      </a:lnTo>
                      <a:lnTo>
                        <a:pt x="3466984" y="166204"/>
                      </a:lnTo>
                      <a:lnTo>
                        <a:pt x="3436528" y="166204"/>
                      </a:lnTo>
                      <a:lnTo>
                        <a:pt x="3436528" y="48912"/>
                      </a:lnTo>
                      <a:close/>
                      <a:moveTo>
                        <a:pt x="3000452" y="48912"/>
                      </a:moveTo>
                      <a:lnTo>
                        <a:pt x="3000452" y="75480"/>
                      </a:lnTo>
                      <a:lnTo>
                        <a:pt x="3379050" y="75480"/>
                      </a:lnTo>
                      <a:lnTo>
                        <a:pt x="3379050" y="48912"/>
                      </a:lnTo>
                      <a:close/>
                      <a:moveTo>
                        <a:pt x="2831816" y="48912"/>
                      </a:moveTo>
                      <a:lnTo>
                        <a:pt x="2831816" y="106460"/>
                      </a:lnTo>
                      <a:lnTo>
                        <a:pt x="2714525" y="106460"/>
                      </a:lnTo>
                      <a:lnTo>
                        <a:pt x="2714525" y="192772"/>
                      </a:lnTo>
                      <a:lnTo>
                        <a:pt x="2801430" y="192772"/>
                      </a:lnTo>
                      <a:lnTo>
                        <a:pt x="2801430" y="166204"/>
                      </a:lnTo>
                      <a:lnTo>
                        <a:pt x="2741617" y="166204"/>
                      </a:lnTo>
                      <a:lnTo>
                        <a:pt x="2741617" y="133028"/>
                      </a:lnTo>
                      <a:lnTo>
                        <a:pt x="2831816" y="133028"/>
                      </a:lnTo>
                      <a:lnTo>
                        <a:pt x="2831816" y="192772"/>
                      </a:lnTo>
                      <a:lnTo>
                        <a:pt x="2974882" y="192772"/>
                      </a:lnTo>
                      <a:lnTo>
                        <a:pt x="2974882" y="48912"/>
                      </a:lnTo>
                      <a:lnTo>
                        <a:pt x="2947790" y="48912"/>
                      </a:lnTo>
                      <a:lnTo>
                        <a:pt x="2947790" y="166204"/>
                      </a:lnTo>
                      <a:lnTo>
                        <a:pt x="2916456" y="166204"/>
                      </a:lnTo>
                      <a:lnTo>
                        <a:pt x="2916456" y="48912"/>
                      </a:lnTo>
                      <a:lnTo>
                        <a:pt x="2889363" y="48912"/>
                      </a:lnTo>
                      <a:lnTo>
                        <a:pt x="2889363" y="166204"/>
                      </a:lnTo>
                      <a:lnTo>
                        <a:pt x="2858908" y="166204"/>
                      </a:lnTo>
                      <a:lnTo>
                        <a:pt x="2858908" y="48912"/>
                      </a:lnTo>
                      <a:close/>
                      <a:moveTo>
                        <a:pt x="2422833" y="48912"/>
                      </a:moveTo>
                      <a:lnTo>
                        <a:pt x="2422833" y="75480"/>
                      </a:lnTo>
                      <a:lnTo>
                        <a:pt x="2801430" y="75480"/>
                      </a:lnTo>
                      <a:lnTo>
                        <a:pt x="2801430" y="48912"/>
                      </a:lnTo>
                      <a:close/>
                      <a:moveTo>
                        <a:pt x="2254196" y="48912"/>
                      </a:moveTo>
                      <a:lnTo>
                        <a:pt x="2254196" y="106460"/>
                      </a:lnTo>
                      <a:lnTo>
                        <a:pt x="2136904" y="106460"/>
                      </a:lnTo>
                      <a:lnTo>
                        <a:pt x="2136904" y="192772"/>
                      </a:lnTo>
                      <a:lnTo>
                        <a:pt x="2223809" y="192772"/>
                      </a:lnTo>
                      <a:lnTo>
                        <a:pt x="2223809" y="166204"/>
                      </a:lnTo>
                      <a:lnTo>
                        <a:pt x="2163997" y="166204"/>
                      </a:lnTo>
                      <a:lnTo>
                        <a:pt x="2163997" y="133028"/>
                      </a:lnTo>
                      <a:lnTo>
                        <a:pt x="2254196" y="133028"/>
                      </a:lnTo>
                      <a:lnTo>
                        <a:pt x="2254196" y="192772"/>
                      </a:lnTo>
                      <a:lnTo>
                        <a:pt x="2397262" y="192772"/>
                      </a:lnTo>
                      <a:lnTo>
                        <a:pt x="2397262" y="48912"/>
                      </a:lnTo>
                      <a:lnTo>
                        <a:pt x="2370170" y="48912"/>
                      </a:lnTo>
                      <a:lnTo>
                        <a:pt x="2370170" y="166204"/>
                      </a:lnTo>
                      <a:lnTo>
                        <a:pt x="2338836" y="166204"/>
                      </a:lnTo>
                      <a:lnTo>
                        <a:pt x="2338836" y="48912"/>
                      </a:lnTo>
                      <a:lnTo>
                        <a:pt x="2311744" y="48912"/>
                      </a:lnTo>
                      <a:lnTo>
                        <a:pt x="2311744" y="166204"/>
                      </a:lnTo>
                      <a:lnTo>
                        <a:pt x="2281288" y="166204"/>
                      </a:lnTo>
                      <a:lnTo>
                        <a:pt x="2281288" y="48912"/>
                      </a:lnTo>
                      <a:close/>
                      <a:moveTo>
                        <a:pt x="1845212" y="48912"/>
                      </a:moveTo>
                      <a:lnTo>
                        <a:pt x="1845212" y="75480"/>
                      </a:lnTo>
                      <a:lnTo>
                        <a:pt x="2223809" y="75480"/>
                      </a:lnTo>
                      <a:lnTo>
                        <a:pt x="2223809" y="48912"/>
                      </a:lnTo>
                      <a:close/>
                      <a:moveTo>
                        <a:pt x="1676576" y="48912"/>
                      </a:moveTo>
                      <a:lnTo>
                        <a:pt x="1676576" y="106460"/>
                      </a:lnTo>
                      <a:lnTo>
                        <a:pt x="1559284" y="106460"/>
                      </a:lnTo>
                      <a:lnTo>
                        <a:pt x="1559284" y="192772"/>
                      </a:lnTo>
                      <a:lnTo>
                        <a:pt x="1646189" y="192772"/>
                      </a:lnTo>
                      <a:lnTo>
                        <a:pt x="1646189" y="166204"/>
                      </a:lnTo>
                      <a:lnTo>
                        <a:pt x="1586376" y="166204"/>
                      </a:lnTo>
                      <a:lnTo>
                        <a:pt x="1586376" y="133028"/>
                      </a:lnTo>
                      <a:lnTo>
                        <a:pt x="1676576" y="133028"/>
                      </a:lnTo>
                      <a:lnTo>
                        <a:pt x="1676576" y="192772"/>
                      </a:lnTo>
                      <a:lnTo>
                        <a:pt x="1819642" y="192772"/>
                      </a:lnTo>
                      <a:lnTo>
                        <a:pt x="1819642" y="48912"/>
                      </a:lnTo>
                      <a:lnTo>
                        <a:pt x="1792550" y="48912"/>
                      </a:lnTo>
                      <a:lnTo>
                        <a:pt x="1792550" y="166204"/>
                      </a:lnTo>
                      <a:lnTo>
                        <a:pt x="1761216" y="166204"/>
                      </a:lnTo>
                      <a:lnTo>
                        <a:pt x="1761216" y="48912"/>
                      </a:lnTo>
                      <a:lnTo>
                        <a:pt x="1734123" y="48912"/>
                      </a:lnTo>
                      <a:lnTo>
                        <a:pt x="1734123" y="166204"/>
                      </a:lnTo>
                      <a:lnTo>
                        <a:pt x="1703668" y="166204"/>
                      </a:lnTo>
                      <a:lnTo>
                        <a:pt x="1703668" y="48912"/>
                      </a:lnTo>
                      <a:close/>
                      <a:moveTo>
                        <a:pt x="1267592" y="48912"/>
                      </a:moveTo>
                      <a:lnTo>
                        <a:pt x="1267592" y="75480"/>
                      </a:lnTo>
                      <a:lnTo>
                        <a:pt x="1646189" y="75480"/>
                      </a:lnTo>
                      <a:lnTo>
                        <a:pt x="1646189" y="48912"/>
                      </a:lnTo>
                      <a:close/>
                      <a:moveTo>
                        <a:pt x="1098955" y="48912"/>
                      </a:moveTo>
                      <a:lnTo>
                        <a:pt x="1098955" y="106460"/>
                      </a:lnTo>
                      <a:lnTo>
                        <a:pt x="981663" y="106460"/>
                      </a:lnTo>
                      <a:lnTo>
                        <a:pt x="981663" y="192772"/>
                      </a:lnTo>
                      <a:lnTo>
                        <a:pt x="1068569" y="192772"/>
                      </a:lnTo>
                      <a:lnTo>
                        <a:pt x="1068569" y="166204"/>
                      </a:lnTo>
                      <a:lnTo>
                        <a:pt x="1008756" y="166204"/>
                      </a:lnTo>
                      <a:lnTo>
                        <a:pt x="1008756" y="133028"/>
                      </a:lnTo>
                      <a:lnTo>
                        <a:pt x="1098955" y="133028"/>
                      </a:lnTo>
                      <a:lnTo>
                        <a:pt x="1098955" y="192772"/>
                      </a:lnTo>
                      <a:lnTo>
                        <a:pt x="1242022" y="192772"/>
                      </a:lnTo>
                      <a:lnTo>
                        <a:pt x="1242022" y="48912"/>
                      </a:lnTo>
                      <a:lnTo>
                        <a:pt x="1214929" y="48912"/>
                      </a:lnTo>
                      <a:lnTo>
                        <a:pt x="1214929" y="166204"/>
                      </a:lnTo>
                      <a:lnTo>
                        <a:pt x="1183596" y="166204"/>
                      </a:lnTo>
                      <a:lnTo>
                        <a:pt x="1183596" y="48912"/>
                      </a:lnTo>
                      <a:lnTo>
                        <a:pt x="1156503" y="48912"/>
                      </a:lnTo>
                      <a:lnTo>
                        <a:pt x="1156503" y="166204"/>
                      </a:lnTo>
                      <a:lnTo>
                        <a:pt x="1126048" y="166204"/>
                      </a:lnTo>
                      <a:lnTo>
                        <a:pt x="1126048" y="48912"/>
                      </a:lnTo>
                      <a:close/>
                      <a:moveTo>
                        <a:pt x="689972" y="48912"/>
                      </a:moveTo>
                      <a:lnTo>
                        <a:pt x="689972" y="75480"/>
                      </a:lnTo>
                      <a:lnTo>
                        <a:pt x="1068569" y="75480"/>
                      </a:lnTo>
                      <a:lnTo>
                        <a:pt x="1068569" y="48912"/>
                      </a:lnTo>
                      <a:close/>
                      <a:moveTo>
                        <a:pt x="521335" y="48912"/>
                      </a:moveTo>
                      <a:lnTo>
                        <a:pt x="521335" y="106460"/>
                      </a:lnTo>
                      <a:lnTo>
                        <a:pt x="404043" y="106460"/>
                      </a:lnTo>
                      <a:lnTo>
                        <a:pt x="404043" y="192772"/>
                      </a:lnTo>
                      <a:lnTo>
                        <a:pt x="490948" y="192772"/>
                      </a:lnTo>
                      <a:lnTo>
                        <a:pt x="490948" y="166204"/>
                      </a:lnTo>
                      <a:lnTo>
                        <a:pt x="431136" y="166204"/>
                      </a:lnTo>
                      <a:lnTo>
                        <a:pt x="431136" y="133028"/>
                      </a:lnTo>
                      <a:lnTo>
                        <a:pt x="521335" y="133028"/>
                      </a:lnTo>
                      <a:lnTo>
                        <a:pt x="521335" y="192772"/>
                      </a:lnTo>
                      <a:lnTo>
                        <a:pt x="664401" y="192772"/>
                      </a:lnTo>
                      <a:lnTo>
                        <a:pt x="664401" y="48912"/>
                      </a:lnTo>
                      <a:lnTo>
                        <a:pt x="637309" y="48912"/>
                      </a:lnTo>
                      <a:lnTo>
                        <a:pt x="637309" y="166204"/>
                      </a:lnTo>
                      <a:lnTo>
                        <a:pt x="605975" y="166204"/>
                      </a:lnTo>
                      <a:lnTo>
                        <a:pt x="605975" y="48912"/>
                      </a:lnTo>
                      <a:lnTo>
                        <a:pt x="578883" y="48912"/>
                      </a:lnTo>
                      <a:lnTo>
                        <a:pt x="578883" y="166204"/>
                      </a:lnTo>
                      <a:lnTo>
                        <a:pt x="548427" y="166204"/>
                      </a:lnTo>
                      <a:lnTo>
                        <a:pt x="548427" y="48912"/>
                      </a:lnTo>
                      <a:close/>
                      <a:moveTo>
                        <a:pt x="112351" y="48912"/>
                      </a:moveTo>
                      <a:lnTo>
                        <a:pt x="112351" y="75480"/>
                      </a:lnTo>
                      <a:lnTo>
                        <a:pt x="490948" y="75480"/>
                      </a:lnTo>
                      <a:lnTo>
                        <a:pt x="490948" y="48912"/>
                      </a:lnTo>
                      <a:close/>
                      <a:moveTo>
                        <a:pt x="0" y="0"/>
                      </a:moveTo>
                      <a:lnTo>
                        <a:pt x="111860" y="0"/>
                      </a:lnTo>
                      <a:lnTo>
                        <a:pt x="111860" y="22262"/>
                      </a:lnTo>
                      <a:lnTo>
                        <a:pt x="371391" y="22262"/>
                      </a:lnTo>
                      <a:lnTo>
                        <a:pt x="371391" y="0"/>
                      </a:lnTo>
                      <a:lnTo>
                        <a:pt x="404043" y="0"/>
                      </a:lnTo>
                      <a:lnTo>
                        <a:pt x="404043" y="22262"/>
                      </a:lnTo>
                      <a:lnTo>
                        <a:pt x="664401" y="22262"/>
                      </a:lnTo>
                      <a:lnTo>
                        <a:pt x="664401" y="0"/>
                      </a:lnTo>
                      <a:lnTo>
                        <a:pt x="689481" y="0"/>
                      </a:lnTo>
                      <a:lnTo>
                        <a:pt x="689481" y="22262"/>
                      </a:lnTo>
                      <a:lnTo>
                        <a:pt x="949012" y="22262"/>
                      </a:lnTo>
                      <a:lnTo>
                        <a:pt x="949012" y="0"/>
                      </a:lnTo>
                      <a:lnTo>
                        <a:pt x="981663" y="0"/>
                      </a:lnTo>
                      <a:lnTo>
                        <a:pt x="981663" y="22262"/>
                      </a:lnTo>
                      <a:lnTo>
                        <a:pt x="1242022" y="22262"/>
                      </a:lnTo>
                      <a:lnTo>
                        <a:pt x="1242022" y="0"/>
                      </a:lnTo>
                      <a:lnTo>
                        <a:pt x="1267101" y="0"/>
                      </a:lnTo>
                      <a:lnTo>
                        <a:pt x="1267101" y="22262"/>
                      </a:lnTo>
                      <a:lnTo>
                        <a:pt x="1526632" y="22262"/>
                      </a:lnTo>
                      <a:lnTo>
                        <a:pt x="1526632" y="0"/>
                      </a:lnTo>
                      <a:lnTo>
                        <a:pt x="1559284" y="0"/>
                      </a:lnTo>
                      <a:lnTo>
                        <a:pt x="1559284" y="22262"/>
                      </a:lnTo>
                      <a:lnTo>
                        <a:pt x="1819642" y="22262"/>
                      </a:lnTo>
                      <a:lnTo>
                        <a:pt x="1819642" y="0"/>
                      </a:lnTo>
                      <a:lnTo>
                        <a:pt x="1844721" y="0"/>
                      </a:lnTo>
                      <a:lnTo>
                        <a:pt x="1844721" y="22262"/>
                      </a:lnTo>
                      <a:lnTo>
                        <a:pt x="2104252" y="22262"/>
                      </a:lnTo>
                      <a:lnTo>
                        <a:pt x="2104252" y="0"/>
                      </a:lnTo>
                      <a:lnTo>
                        <a:pt x="2136904" y="0"/>
                      </a:lnTo>
                      <a:lnTo>
                        <a:pt x="2136904" y="22262"/>
                      </a:lnTo>
                      <a:lnTo>
                        <a:pt x="2397262" y="22262"/>
                      </a:lnTo>
                      <a:lnTo>
                        <a:pt x="2397262" y="0"/>
                      </a:lnTo>
                      <a:lnTo>
                        <a:pt x="2422342" y="0"/>
                      </a:lnTo>
                      <a:lnTo>
                        <a:pt x="2422342" y="22262"/>
                      </a:lnTo>
                      <a:lnTo>
                        <a:pt x="2681872" y="22262"/>
                      </a:lnTo>
                      <a:lnTo>
                        <a:pt x="2681872" y="0"/>
                      </a:lnTo>
                      <a:lnTo>
                        <a:pt x="2714525" y="0"/>
                      </a:lnTo>
                      <a:lnTo>
                        <a:pt x="2714525" y="22262"/>
                      </a:lnTo>
                      <a:lnTo>
                        <a:pt x="2974882" y="22262"/>
                      </a:lnTo>
                      <a:lnTo>
                        <a:pt x="2974882" y="0"/>
                      </a:lnTo>
                      <a:lnTo>
                        <a:pt x="2999961" y="0"/>
                      </a:lnTo>
                      <a:lnTo>
                        <a:pt x="2999961" y="22262"/>
                      </a:lnTo>
                      <a:lnTo>
                        <a:pt x="3259492" y="22262"/>
                      </a:lnTo>
                      <a:lnTo>
                        <a:pt x="3259492" y="0"/>
                      </a:lnTo>
                      <a:lnTo>
                        <a:pt x="3292144" y="0"/>
                      </a:lnTo>
                      <a:lnTo>
                        <a:pt x="3292144" y="22262"/>
                      </a:lnTo>
                      <a:lnTo>
                        <a:pt x="3552502" y="22262"/>
                      </a:lnTo>
                      <a:lnTo>
                        <a:pt x="3552502" y="0"/>
                      </a:lnTo>
                      <a:lnTo>
                        <a:pt x="3577582" y="0"/>
                      </a:lnTo>
                      <a:lnTo>
                        <a:pt x="3577582" y="22262"/>
                      </a:lnTo>
                      <a:lnTo>
                        <a:pt x="3837112" y="22262"/>
                      </a:lnTo>
                      <a:lnTo>
                        <a:pt x="3837112" y="0"/>
                      </a:lnTo>
                      <a:lnTo>
                        <a:pt x="3869765" y="0"/>
                      </a:lnTo>
                      <a:lnTo>
                        <a:pt x="3869765" y="22262"/>
                      </a:lnTo>
                      <a:lnTo>
                        <a:pt x="4130123" y="22262"/>
                      </a:lnTo>
                      <a:lnTo>
                        <a:pt x="4130123" y="0"/>
                      </a:lnTo>
                      <a:lnTo>
                        <a:pt x="4155202" y="0"/>
                      </a:lnTo>
                      <a:lnTo>
                        <a:pt x="4155202" y="22262"/>
                      </a:lnTo>
                      <a:lnTo>
                        <a:pt x="4414733" y="22262"/>
                      </a:lnTo>
                      <a:lnTo>
                        <a:pt x="4414733" y="0"/>
                      </a:lnTo>
                      <a:lnTo>
                        <a:pt x="4447385" y="0"/>
                      </a:lnTo>
                      <a:lnTo>
                        <a:pt x="4447385" y="22262"/>
                      </a:lnTo>
                      <a:lnTo>
                        <a:pt x="4707743" y="22262"/>
                      </a:lnTo>
                      <a:lnTo>
                        <a:pt x="4707743" y="0"/>
                      </a:lnTo>
                      <a:lnTo>
                        <a:pt x="4732822" y="0"/>
                      </a:lnTo>
                      <a:lnTo>
                        <a:pt x="4732822" y="22262"/>
                      </a:lnTo>
                      <a:lnTo>
                        <a:pt x="4992353" y="22262"/>
                      </a:lnTo>
                      <a:lnTo>
                        <a:pt x="4992353" y="0"/>
                      </a:lnTo>
                      <a:lnTo>
                        <a:pt x="5025005" y="0"/>
                      </a:lnTo>
                      <a:lnTo>
                        <a:pt x="5025005" y="22262"/>
                      </a:lnTo>
                      <a:lnTo>
                        <a:pt x="5285364" y="22262"/>
                      </a:lnTo>
                      <a:lnTo>
                        <a:pt x="5285364" y="0"/>
                      </a:lnTo>
                      <a:lnTo>
                        <a:pt x="5310443" y="0"/>
                      </a:lnTo>
                      <a:lnTo>
                        <a:pt x="5310443" y="22262"/>
                      </a:lnTo>
                      <a:lnTo>
                        <a:pt x="5569974" y="22262"/>
                      </a:lnTo>
                      <a:lnTo>
                        <a:pt x="5569974" y="0"/>
                      </a:lnTo>
                      <a:lnTo>
                        <a:pt x="5602626" y="0"/>
                      </a:lnTo>
                      <a:lnTo>
                        <a:pt x="5602626" y="22262"/>
                      </a:lnTo>
                      <a:lnTo>
                        <a:pt x="5862984" y="22262"/>
                      </a:lnTo>
                      <a:lnTo>
                        <a:pt x="5862984" y="0"/>
                      </a:lnTo>
                      <a:lnTo>
                        <a:pt x="5888063" y="0"/>
                      </a:lnTo>
                      <a:lnTo>
                        <a:pt x="5888063" y="22262"/>
                      </a:lnTo>
                      <a:lnTo>
                        <a:pt x="6147593" y="22262"/>
                      </a:lnTo>
                      <a:lnTo>
                        <a:pt x="6147593" y="0"/>
                      </a:lnTo>
                      <a:lnTo>
                        <a:pt x="6180246" y="0"/>
                      </a:lnTo>
                      <a:lnTo>
                        <a:pt x="6180246" y="22262"/>
                      </a:lnTo>
                      <a:lnTo>
                        <a:pt x="6440604" y="22262"/>
                      </a:lnTo>
                      <a:lnTo>
                        <a:pt x="6440604" y="0"/>
                      </a:lnTo>
                      <a:lnTo>
                        <a:pt x="6552827" y="0"/>
                      </a:lnTo>
                      <a:lnTo>
                        <a:pt x="6552827" y="1586865"/>
                      </a:lnTo>
                      <a:lnTo>
                        <a:pt x="0" y="1586865"/>
                      </a:lnTo>
                      <a:close/>
                    </a:path>
                  </a:pathLst>
                </a:cu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anchor="ctr">
                  <a:noAutofit/>
                </a:bodyPr>
                <a:lstStyle/>
                <a:p>
                  <a:endParaRPr lang="ja-JP" altLang="en-US"/>
                </a:p>
              </p:txBody>
            </p:sp>
          </p:grpSp>
          <p:sp>
            <p:nvSpPr>
              <p:cNvPr id="75" name="フリーフォーム: 図形 74">
                <a:extLst>
                  <a:ext uri="{FF2B5EF4-FFF2-40B4-BE49-F238E27FC236}">
                    <a16:creationId xmlns:a16="http://schemas.microsoft.com/office/drawing/2014/main" id="{9C57DCA9-5A37-4A9E-B2C6-167D487F928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653895" y="3150715"/>
                <a:ext cx="291577" cy="285212"/>
              </a:xfrm>
              <a:custGeom>
                <a:avLst/>
                <a:gdLst>
                  <a:gd name="connsiteX0" fmla="*/ 77773 w 291577"/>
                  <a:gd name="connsiteY0" fmla="*/ 35845 h 285212"/>
                  <a:gd name="connsiteX1" fmla="*/ 27113 w 291577"/>
                  <a:gd name="connsiteY1" fmla="*/ 132514 h 285212"/>
                  <a:gd name="connsiteX2" fmla="*/ 55413 w 291577"/>
                  <a:gd name="connsiteY2" fmla="*/ 237920 h 285212"/>
                  <a:gd name="connsiteX3" fmla="*/ 955 w 291577"/>
                  <a:gd name="connsiteY3" fmla="*/ 129620 h 285212"/>
                  <a:gd name="connsiteX4" fmla="*/ 77773 w 291577"/>
                  <a:gd name="connsiteY4" fmla="*/ 35845 h 285212"/>
                  <a:gd name="connsiteX5" fmla="*/ 213804 w 291577"/>
                  <a:gd name="connsiteY5" fmla="*/ 32519 h 285212"/>
                  <a:gd name="connsiteX6" fmla="*/ 290622 w 291577"/>
                  <a:gd name="connsiteY6" fmla="*/ 126294 h 285212"/>
                  <a:gd name="connsiteX7" fmla="*/ 236165 w 291577"/>
                  <a:gd name="connsiteY7" fmla="*/ 234594 h 285212"/>
                  <a:gd name="connsiteX8" fmla="*/ 264464 w 291577"/>
                  <a:gd name="connsiteY8" fmla="*/ 129188 h 285212"/>
                  <a:gd name="connsiteX9" fmla="*/ 213804 w 291577"/>
                  <a:gd name="connsiteY9" fmla="*/ 32519 h 285212"/>
                  <a:gd name="connsiteX10" fmla="*/ 146625 w 291577"/>
                  <a:gd name="connsiteY10" fmla="*/ 25777 h 285212"/>
                  <a:gd name="connsiteX11" fmla="*/ 165015 w 291577"/>
                  <a:gd name="connsiteY11" fmla="*/ 38250 h 285212"/>
                  <a:gd name="connsiteX12" fmla="*/ 161671 w 291577"/>
                  <a:gd name="connsiteY12" fmla="*/ 231163 h 285212"/>
                  <a:gd name="connsiteX13" fmla="*/ 168359 w 291577"/>
                  <a:gd name="connsiteY13" fmla="*/ 227837 h 285212"/>
                  <a:gd name="connsiteX14" fmla="*/ 181734 w 291577"/>
                  <a:gd name="connsiteY14" fmla="*/ 214533 h 285212"/>
                  <a:gd name="connsiteX15" fmla="*/ 200124 w 291577"/>
                  <a:gd name="connsiteY15" fmla="*/ 193745 h 285212"/>
                  <a:gd name="connsiteX16" fmla="*/ 212663 w 291577"/>
                  <a:gd name="connsiteY16" fmla="*/ 162978 h 285212"/>
                  <a:gd name="connsiteX17" fmla="*/ 220186 w 291577"/>
                  <a:gd name="connsiteY17" fmla="*/ 133875 h 285212"/>
                  <a:gd name="connsiteX18" fmla="*/ 220186 w 291577"/>
                  <a:gd name="connsiteY18" fmla="*/ 104772 h 285212"/>
                  <a:gd name="connsiteX19" fmla="*/ 213499 w 291577"/>
                  <a:gd name="connsiteY19" fmla="*/ 70679 h 285212"/>
                  <a:gd name="connsiteX20" fmla="*/ 192601 w 291577"/>
                  <a:gd name="connsiteY20" fmla="*/ 35755 h 285212"/>
                  <a:gd name="connsiteX21" fmla="*/ 209319 w 291577"/>
                  <a:gd name="connsiteY21" fmla="*/ 50723 h 285212"/>
                  <a:gd name="connsiteX22" fmla="*/ 225202 w 291577"/>
                  <a:gd name="connsiteY22" fmla="*/ 69848 h 285212"/>
                  <a:gd name="connsiteX23" fmla="*/ 239412 w 291577"/>
                  <a:gd name="connsiteY23" fmla="*/ 108098 h 285212"/>
                  <a:gd name="connsiteX24" fmla="*/ 242756 w 291577"/>
                  <a:gd name="connsiteY24" fmla="*/ 140527 h 285212"/>
                  <a:gd name="connsiteX25" fmla="*/ 236905 w 291577"/>
                  <a:gd name="connsiteY25" fmla="*/ 177114 h 285212"/>
                  <a:gd name="connsiteX26" fmla="*/ 221022 w 291577"/>
                  <a:gd name="connsiteY26" fmla="*/ 212038 h 285212"/>
                  <a:gd name="connsiteX27" fmla="*/ 192601 w 291577"/>
                  <a:gd name="connsiteY27" fmla="*/ 240310 h 285212"/>
                  <a:gd name="connsiteX28" fmla="*/ 172538 w 291577"/>
                  <a:gd name="connsiteY28" fmla="*/ 253614 h 285212"/>
                  <a:gd name="connsiteX29" fmla="*/ 185913 w 291577"/>
                  <a:gd name="connsiteY29" fmla="*/ 260266 h 285212"/>
                  <a:gd name="connsiteX30" fmla="*/ 209319 w 291577"/>
                  <a:gd name="connsiteY30" fmla="*/ 261930 h 285212"/>
                  <a:gd name="connsiteX31" fmla="*/ 229381 w 291577"/>
                  <a:gd name="connsiteY31" fmla="*/ 261098 h 285212"/>
                  <a:gd name="connsiteX32" fmla="*/ 215171 w 291577"/>
                  <a:gd name="connsiteY32" fmla="*/ 267750 h 285212"/>
                  <a:gd name="connsiteX33" fmla="*/ 200124 w 291577"/>
                  <a:gd name="connsiteY33" fmla="*/ 271908 h 285212"/>
                  <a:gd name="connsiteX34" fmla="*/ 176718 w 291577"/>
                  <a:gd name="connsiteY34" fmla="*/ 271076 h 285212"/>
                  <a:gd name="connsiteX35" fmla="*/ 162507 w 291577"/>
                  <a:gd name="connsiteY35" fmla="*/ 266087 h 285212"/>
                  <a:gd name="connsiteX36" fmla="*/ 147461 w 291577"/>
                  <a:gd name="connsiteY36" fmla="*/ 285212 h 285212"/>
                  <a:gd name="connsiteX37" fmla="*/ 132414 w 291577"/>
                  <a:gd name="connsiteY37" fmla="*/ 266087 h 285212"/>
                  <a:gd name="connsiteX38" fmla="*/ 114859 w 291577"/>
                  <a:gd name="connsiteY38" fmla="*/ 272739 h 285212"/>
                  <a:gd name="connsiteX39" fmla="*/ 96469 w 291577"/>
                  <a:gd name="connsiteY39" fmla="*/ 271076 h 285212"/>
                  <a:gd name="connsiteX40" fmla="*/ 58852 w 291577"/>
                  <a:gd name="connsiteY40" fmla="*/ 262761 h 285212"/>
                  <a:gd name="connsiteX41" fmla="*/ 78915 w 291577"/>
                  <a:gd name="connsiteY41" fmla="*/ 262761 h 285212"/>
                  <a:gd name="connsiteX42" fmla="*/ 100649 w 291577"/>
                  <a:gd name="connsiteY42" fmla="*/ 260266 h 285212"/>
                  <a:gd name="connsiteX43" fmla="*/ 121547 w 291577"/>
                  <a:gd name="connsiteY43" fmla="*/ 253614 h 285212"/>
                  <a:gd name="connsiteX44" fmla="*/ 113188 w 291577"/>
                  <a:gd name="connsiteY44" fmla="*/ 249457 h 285212"/>
                  <a:gd name="connsiteX45" fmla="*/ 83930 w 291577"/>
                  <a:gd name="connsiteY45" fmla="*/ 226174 h 285212"/>
                  <a:gd name="connsiteX46" fmla="*/ 55509 w 291577"/>
                  <a:gd name="connsiteY46" fmla="*/ 176283 h 285212"/>
                  <a:gd name="connsiteX47" fmla="*/ 50493 w 291577"/>
                  <a:gd name="connsiteY47" fmla="*/ 134707 h 285212"/>
                  <a:gd name="connsiteX48" fmla="*/ 58852 w 291577"/>
                  <a:gd name="connsiteY48" fmla="*/ 94793 h 285212"/>
                  <a:gd name="connsiteX49" fmla="*/ 73899 w 291577"/>
                  <a:gd name="connsiteY49" fmla="*/ 60701 h 285212"/>
                  <a:gd name="connsiteX50" fmla="*/ 103156 w 291577"/>
                  <a:gd name="connsiteY50" fmla="*/ 34092 h 285212"/>
                  <a:gd name="connsiteX51" fmla="*/ 94797 w 291577"/>
                  <a:gd name="connsiteY51" fmla="*/ 43239 h 285212"/>
                  <a:gd name="connsiteX52" fmla="*/ 84766 w 291577"/>
                  <a:gd name="connsiteY52" fmla="*/ 66522 h 285212"/>
                  <a:gd name="connsiteX53" fmla="*/ 73063 w 291577"/>
                  <a:gd name="connsiteY53" fmla="*/ 103940 h 285212"/>
                  <a:gd name="connsiteX54" fmla="*/ 77243 w 291577"/>
                  <a:gd name="connsiteY54" fmla="*/ 153832 h 285212"/>
                  <a:gd name="connsiteX55" fmla="*/ 97305 w 291577"/>
                  <a:gd name="connsiteY55" fmla="*/ 199565 h 285212"/>
                  <a:gd name="connsiteX56" fmla="*/ 131578 w 291577"/>
                  <a:gd name="connsiteY56" fmla="*/ 232826 h 285212"/>
                  <a:gd name="connsiteX57" fmla="*/ 127398 w 291577"/>
                  <a:gd name="connsiteY57" fmla="*/ 41576 h 285212"/>
                  <a:gd name="connsiteX58" fmla="*/ 114023 w 291577"/>
                  <a:gd name="connsiteY58" fmla="*/ 0 h 285212"/>
                  <a:gd name="connsiteX59" fmla="*/ 115695 w 291577"/>
                  <a:gd name="connsiteY59" fmla="*/ 6652 h 285212"/>
                  <a:gd name="connsiteX60" fmla="*/ 125726 w 291577"/>
                  <a:gd name="connsiteY60" fmla="*/ 11641 h 285212"/>
                  <a:gd name="connsiteX61" fmla="*/ 136593 w 291577"/>
                  <a:gd name="connsiteY61" fmla="*/ 10810 h 285212"/>
                  <a:gd name="connsiteX62" fmla="*/ 147460 w 291577"/>
                  <a:gd name="connsiteY62" fmla="*/ 6652 h 285212"/>
                  <a:gd name="connsiteX63" fmla="*/ 156655 w 291577"/>
                  <a:gd name="connsiteY63" fmla="*/ 11641 h 285212"/>
                  <a:gd name="connsiteX64" fmla="*/ 164179 w 291577"/>
                  <a:gd name="connsiteY64" fmla="*/ 10810 h 285212"/>
                  <a:gd name="connsiteX65" fmla="*/ 172538 w 291577"/>
                  <a:gd name="connsiteY65" fmla="*/ 8315 h 285212"/>
                  <a:gd name="connsiteX66" fmla="*/ 182569 w 291577"/>
                  <a:gd name="connsiteY66" fmla="*/ 0 h 285212"/>
                  <a:gd name="connsiteX67" fmla="*/ 182569 w 291577"/>
                  <a:gd name="connsiteY67" fmla="*/ 6652 h 285212"/>
                  <a:gd name="connsiteX68" fmla="*/ 180897 w 291577"/>
                  <a:gd name="connsiteY68" fmla="*/ 19125 h 285212"/>
                  <a:gd name="connsiteX69" fmla="*/ 171702 w 291577"/>
                  <a:gd name="connsiteY69" fmla="*/ 27440 h 285212"/>
                  <a:gd name="connsiteX70" fmla="*/ 157491 w 291577"/>
                  <a:gd name="connsiteY70" fmla="*/ 26609 h 285212"/>
                  <a:gd name="connsiteX71" fmla="*/ 144116 w 291577"/>
                  <a:gd name="connsiteY71" fmla="*/ 20788 h 285212"/>
                  <a:gd name="connsiteX72" fmla="*/ 137429 w 291577"/>
                  <a:gd name="connsiteY72" fmla="*/ 24945 h 285212"/>
                  <a:gd name="connsiteX73" fmla="*/ 125726 w 291577"/>
                  <a:gd name="connsiteY73" fmla="*/ 26609 h 285212"/>
                  <a:gd name="connsiteX74" fmla="*/ 114859 w 291577"/>
                  <a:gd name="connsiteY74" fmla="*/ 17462 h 285212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  <a:cxn ang="0">
                    <a:pos x="connsiteX36" y="connsiteY36"/>
                  </a:cxn>
                  <a:cxn ang="0">
                    <a:pos x="connsiteX37" y="connsiteY37"/>
                  </a:cxn>
                  <a:cxn ang="0">
                    <a:pos x="connsiteX38" y="connsiteY38"/>
                  </a:cxn>
                  <a:cxn ang="0">
                    <a:pos x="connsiteX39" y="connsiteY39"/>
                  </a:cxn>
                  <a:cxn ang="0">
                    <a:pos x="connsiteX40" y="connsiteY40"/>
                  </a:cxn>
                  <a:cxn ang="0">
                    <a:pos x="connsiteX41" y="connsiteY41"/>
                  </a:cxn>
                  <a:cxn ang="0">
                    <a:pos x="connsiteX42" y="connsiteY42"/>
                  </a:cxn>
                  <a:cxn ang="0">
                    <a:pos x="connsiteX43" y="connsiteY43"/>
                  </a:cxn>
                  <a:cxn ang="0">
                    <a:pos x="connsiteX44" y="connsiteY44"/>
                  </a:cxn>
                  <a:cxn ang="0">
                    <a:pos x="connsiteX45" y="connsiteY45"/>
                  </a:cxn>
                  <a:cxn ang="0">
                    <a:pos x="connsiteX46" y="connsiteY46"/>
                  </a:cxn>
                  <a:cxn ang="0">
                    <a:pos x="connsiteX47" y="connsiteY47"/>
                  </a:cxn>
                  <a:cxn ang="0">
                    <a:pos x="connsiteX48" y="connsiteY48"/>
                  </a:cxn>
                  <a:cxn ang="0">
                    <a:pos x="connsiteX49" y="connsiteY49"/>
                  </a:cxn>
                  <a:cxn ang="0">
                    <a:pos x="connsiteX50" y="connsiteY50"/>
                  </a:cxn>
                  <a:cxn ang="0">
                    <a:pos x="connsiteX51" y="connsiteY51"/>
                  </a:cxn>
                  <a:cxn ang="0">
                    <a:pos x="connsiteX52" y="connsiteY52"/>
                  </a:cxn>
                  <a:cxn ang="0">
                    <a:pos x="connsiteX53" y="connsiteY53"/>
                  </a:cxn>
                  <a:cxn ang="0">
                    <a:pos x="connsiteX54" y="connsiteY54"/>
                  </a:cxn>
                  <a:cxn ang="0">
                    <a:pos x="connsiteX55" y="connsiteY55"/>
                  </a:cxn>
                  <a:cxn ang="0">
                    <a:pos x="connsiteX56" y="connsiteY56"/>
                  </a:cxn>
                  <a:cxn ang="0">
                    <a:pos x="connsiteX57" y="connsiteY57"/>
                  </a:cxn>
                  <a:cxn ang="0">
                    <a:pos x="connsiteX58" y="connsiteY58"/>
                  </a:cxn>
                  <a:cxn ang="0">
                    <a:pos x="connsiteX59" y="connsiteY59"/>
                  </a:cxn>
                  <a:cxn ang="0">
                    <a:pos x="connsiteX60" y="connsiteY60"/>
                  </a:cxn>
                  <a:cxn ang="0">
                    <a:pos x="connsiteX61" y="connsiteY61"/>
                  </a:cxn>
                  <a:cxn ang="0">
                    <a:pos x="connsiteX62" y="connsiteY62"/>
                  </a:cxn>
                  <a:cxn ang="0">
                    <a:pos x="connsiteX63" y="connsiteY63"/>
                  </a:cxn>
                  <a:cxn ang="0">
                    <a:pos x="connsiteX64" y="connsiteY64"/>
                  </a:cxn>
                  <a:cxn ang="0">
                    <a:pos x="connsiteX65" y="connsiteY65"/>
                  </a:cxn>
                  <a:cxn ang="0">
                    <a:pos x="connsiteX66" y="connsiteY66"/>
                  </a:cxn>
                  <a:cxn ang="0">
                    <a:pos x="connsiteX67" y="connsiteY67"/>
                  </a:cxn>
                  <a:cxn ang="0">
                    <a:pos x="connsiteX68" y="connsiteY68"/>
                  </a:cxn>
                  <a:cxn ang="0">
                    <a:pos x="connsiteX69" y="connsiteY69"/>
                  </a:cxn>
                  <a:cxn ang="0">
                    <a:pos x="connsiteX70" y="connsiteY70"/>
                  </a:cxn>
                  <a:cxn ang="0">
                    <a:pos x="connsiteX71" y="connsiteY71"/>
                  </a:cxn>
                  <a:cxn ang="0">
                    <a:pos x="connsiteX72" y="connsiteY72"/>
                  </a:cxn>
                  <a:cxn ang="0">
                    <a:pos x="connsiteX73" y="connsiteY73"/>
                  </a:cxn>
                  <a:cxn ang="0">
                    <a:pos x="connsiteX74" y="connsiteY74"/>
                  </a:cxn>
                </a:cxnLst>
                <a:rect l="l" t="t" r="r" b="b"/>
                <a:pathLst>
                  <a:path w="291577" h="285212">
                    <a:moveTo>
                      <a:pt x="77773" y="35845"/>
                    </a:moveTo>
                    <a:cubicBezTo>
                      <a:pt x="51286" y="52996"/>
                      <a:pt x="31797" y="90183"/>
                      <a:pt x="27113" y="132514"/>
                    </a:cubicBezTo>
                    <a:cubicBezTo>
                      <a:pt x="22429" y="174844"/>
                      <a:pt x="33316" y="215393"/>
                      <a:pt x="55413" y="237920"/>
                    </a:cubicBezTo>
                    <a:cubicBezTo>
                      <a:pt x="19162" y="233909"/>
                      <a:pt x="-5219" y="185421"/>
                      <a:pt x="955" y="129620"/>
                    </a:cubicBezTo>
                    <a:cubicBezTo>
                      <a:pt x="7130" y="73818"/>
                      <a:pt x="41522" y="31834"/>
                      <a:pt x="77773" y="35845"/>
                    </a:cubicBezTo>
                    <a:close/>
                    <a:moveTo>
                      <a:pt x="213804" y="32519"/>
                    </a:moveTo>
                    <a:cubicBezTo>
                      <a:pt x="250055" y="28508"/>
                      <a:pt x="284447" y="70492"/>
                      <a:pt x="290622" y="126294"/>
                    </a:cubicBezTo>
                    <a:cubicBezTo>
                      <a:pt x="296796" y="182095"/>
                      <a:pt x="272415" y="230583"/>
                      <a:pt x="236165" y="234594"/>
                    </a:cubicBezTo>
                    <a:cubicBezTo>
                      <a:pt x="258261" y="212067"/>
                      <a:pt x="269148" y="171518"/>
                      <a:pt x="264464" y="129188"/>
                    </a:cubicBezTo>
                    <a:cubicBezTo>
                      <a:pt x="259780" y="86857"/>
                      <a:pt x="240291" y="49670"/>
                      <a:pt x="213804" y="32519"/>
                    </a:cubicBezTo>
                    <a:close/>
                    <a:moveTo>
                      <a:pt x="146625" y="25777"/>
                    </a:moveTo>
                    <a:lnTo>
                      <a:pt x="165015" y="38250"/>
                    </a:lnTo>
                    <a:lnTo>
                      <a:pt x="161671" y="231163"/>
                    </a:lnTo>
                    <a:lnTo>
                      <a:pt x="168359" y="227837"/>
                    </a:lnTo>
                    <a:lnTo>
                      <a:pt x="181734" y="214533"/>
                    </a:lnTo>
                    <a:lnTo>
                      <a:pt x="200124" y="193745"/>
                    </a:lnTo>
                    <a:lnTo>
                      <a:pt x="212663" y="162978"/>
                    </a:lnTo>
                    <a:lnTo>
                      <a:pt x="220186" y="133875"/>
                    </a:lnTo>
                    <a:lnTo>
                      <a:pt x="220186" y="104772"/>
                    </a:lnTo>
                    <a:lnTo>
                      <a:pt x="213499" y="70679"/>
                    </a:lnTo>
                    <a:lnTo>
                      <a:pt x="192601" y="35755"/>
                    </a:lnTo>
                    <a:lnTo>
                      <a:pt x="209319" y="50723"/>
                    </a:lnTo>
                    <a:lnTo>
                      <a:pt x="225202" y="69848"/>
                    </a:lnTo>
                    <a:lnTo>
                      <a:pt x="239412" y="108098"/>
                    </a:lnTo>
                    <a:lnTo>
                      <a:pt x="242756" y="140527"/>
                    </a:lnTo>
                    <a:lnTo>
                      <a:pt x="236905" y="177114"/>
                    </a:lnTo>
                    <a:lnTo>
                      <a:pt x="221022" y="212038"/>
                    </a:lnTo>
                    <a:lnTo>
                      <a:pt x="192601" y="240310"/>
                    </a:lnTo>
                    <a:lnTo>
                      <a:pt x="172538" y="253614"/>
                    </a:lnTo>
                    <a:lnTo>
                      <a:pt x="185913" y="260266"/>
                    </a:lnTo>
                    <a:lnTo>
                      <a:pt x="209319" y="261930"/>
                    </a:lnTo>
                    <a:lnTo>
                      <a:pt x="229381" y="261098"/>
                    </a:lnTo>
                    <a:lnTo>
                      <a:pt x="215171" y="267750"/>
                    </a:lnTo>
                    <a:lnTo>
                      <a:pt x="200124" y="271908"/>
                    </a:lnTo>
                    <a:lnTo>
                      <a:pt x="176718" y="271076"/>
                    </a:lnTo>
                    <a:lnTo>
                      <a:pt x="162507" y="266087"/>
                    </a:lnTo>
                    <a:lnTo>
                      <a:pt x="147461" y="285212"/>
                    </a:lnTo>
                    <a:lnTo>
                      <a:pt x="132414" y="266087"/>
                    </a:lnTo>
                    <a:lnTo>
                      <a:pt x="114859" y="272739"/>
                    </a:lnTo>
                    <a:lnTo>
                      <a:pt x="96469" y="271076"/>
                    </a:lnTo>
                    <a:lnTo>
                      <a:pt x="58852" y="262761"/>
                    </a:lnTo>
                    <a:lnTo>
                      <a:pt x="78915" y="262761"/>
                    </a:lnTo>
                    <a:lnTo>
                      <a:pt x="100649" y="260266"/>
                    </a:lnTo>
                    <a:lnTo>
                      <a:pt x="121547" y="253614"/>
                    </a:lnTo>
                    <a:lnTo>
                      <a:pt x="113188" y="249457"/>
                    </a:lnTo>
                    <a:lnTo>
                      <a:pt x="83930" y="226174"/>
                    </a:lnTo>
                    <a:lnTo>
                      <a:pt x="55509" y="176283"/>
                    </a:lnTo>
                    <a:lnTo>
                      <a:pt x="50493" y="134707"/>
                    </a:lnTo>
                    <a:lnTo>
                      <a:pt x="58852" y="94793"/>
                    </a:lnTo>
                    <a:lnTo>
                      <a:pt x="73899" y="60701"/>
                    </a:lnTo>
                    <a:lnTo>
                      <a:pt x="103156" y="34092"/>
                    </a:lnTo>
                    <a:lnTo>
                      <a:pt x="94797" y="43239"/>
                    </a:lnTo>
                    <a:lnTo>
                      <a:pt x="84766" y="66522"/>
                    </a:lnTo>
                    <a:lnTo>
                      <a:pt x="73063" y="103940"/>
                    </a:lnTo>
                    <a:lnTo>
                      <a:pt x="77243" y="153832"/>
                    </a:lnTo>
                    <a:lnTo>
                      <a:pt x="97305" y="199565"/>
                    </a:lnTo>
                    <a:lnTo>
                      <a:pt x="131578" y="232826"/>
                    </a:lnTo>
                    <a:lnTo>
                      <a:pt x="127398" y="41576"/>
                    </a:lnTo>
                    <a:close/>
                    <a:moveTo>
                      <a:pt x="114023" y="0"/>
                    </a:moveTo>
                    <a:lnTo>
                      <a:pt x="115695" y="6652"/>
                    </a:lnTo>
                    <a:lnTo>
                      <a:pt x="125726" y="11641"/>
                    </a:lnTo>
                    <a:lnTo>
                      <a:pt x="136593" y="10810"/>
                    </a:lnTo>
                    <a:lnTo>
                      <a:pt x="147460" y="6652"/>
                    </a:lnTo>
                    <a:lnTo>
                      <a:pt x="156655" y="11641"/>
                    </a:lnTo>
                    <a:lnTo>
                      <a:pt x="164179" y="10810"/>
                    </a:lnTo>
                    <a:lnTo>
                      <a:pt x="172538" y="8315"/>
                    </a:lnTo>
                    <a:lnTo>
                      <a:pt x="182569" y="0"/>
                    </a:lnTo>
                    <a:lnTo>
                      <a:pt x="182569" y="6652"/>
                    </a:lnTo>
                    <a:lnTo>
                      <a:pt x="180897" y="19125"/>
                    </a:lnTo>
                    <a:lnTo>
                      <a:pt x="171702" y="27440"/>
                    </a:lnTo>
                    <a:lnTo>
                      <a:pt x="157491" y="26609"/>
                    </a:lnTo>
                    <a:lnTo>
                      <a:pt x="144116" y="20788"/>
                    </a:lnTo>
                    <a:lnTo>
                      <a:pt x="137429" y="24945"/>
                    </a:lnTo>
                    <a:lnTo>
                      <a:pt x="125726" y="26609"/>
                    </a:lnTo>
                    <a:lnTo>
                      <a:pt x="114859" y="17462"/>
                    </a:lnTo>
                    <a:close/>
                  </a:path>
                </a:pathLst>
              </a:custGeom>
              <a:solidFill>
                <a:srgbClr val="FF0000"/>
              </a:solidFill>
              <a:ln>
                <a:noFill/>
              </a:ln>
              <a:effectLst/>
            </p:spPr>
            <p:txBody>
              <a:bodyPr wrap="square">
                <a:noAutofit/>
              </a:bodyPr>
              <a:lstStyle/>
              <a:p>
                <a:endParaRPr lang="ja-JP" altLang="en-US" dirty="0"/>
              </a:p>
            </p:txBody>
          </p:sp>
        </p:grpSp>
        <p:sp>
          <p:nvSpPr>
            <p:cNvPr id="49161" name="Rectangle 9">
              <a:extLst>
                <a:ext uri="{FF2B5EF4-FFF2-40B4-BE49-F238E27FC236}">
                  <a16:creationId xmlns:a16="http://schemas.microsoft.com/office/drawing/2014/main" id="{03B70A8B-63A0-4BF1-91DA-AABC0ADAEC49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10700" y="2636466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EFE37DA3-7677-425B-8041-048924748936}"/>
              </a:ext>
            </a:extLst>
          </p:cNvPr>
          <p:cNvGrpSpPr/>
          <p:nvPr/>
        </p:nvGrpSpPr>
        <p:grpSpPr>
          <a:xfrm>
            <a:off x="5059363" y="2636466"/>
            <a:ext cx="1982084" cy="1322087"/>
            <a:chOff x="5059363" y="2636466"/>
            <a:chExt cx="1982084" cy="1322087"/>
          </a:xfrm>
        </p:grpSpPr>
        <p:grpSp>
          <p:nvGrpSpPr>
            <p:cNvPr id="150" name="グループ化 149">
              <a:extLst>
                <a:ext uri="{FF2B5EF4-FFF2-40B4-BE49-F238E27FC236}">
                  <a16:creationId xmlns:a16="http://schemas.microsoft.com/office/drawing/2014/main" id="{DCC09D36-1D9D-4920-B1DA-437C81FB1C2C}"/>
                </a:ext>
              </a:extLst>
            </p:cNvPr>
            <p:cNvGrpSpPr/>
            <p:nvPr/>
          </p:nvGrpSpPr>
          <p:grpSpPr>
            <a:xfrm>
              <a:off x="5059363" y="2636732"/>
              <a:ext cx="1977778" cy="1321821"/>
              <a:chOff x="1463922" y="3558654"/>
              <a:chExt cx="1977778" cy="1321821"/>
            </a:xfrm>
          </p:grpSpPr>
          <p:grpSp>
            <p:nvGrpSpPr>
              <p:cNvPr id="151" name="Group 262">
                <a:extLst>
                  <a:ext uri="{FF2B5EF4-FFF2-40B4-BE49-F238E27FC236}">
                    <a16:creationId xmlns:a16="http://schemas.microsoft.com/office/drawing/2014/main" id="{9B0F2D1B-EBB7-4F57-88F9-A13211DF5CA4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1463922" y="3558654"/>
                <a:ext cx="1977778" cy="1321821"/>
                <a:chOff x="353" y="2341"/>
                <a:chExt cx="998" cy="667"/>
              </a:xfrm>
            </p:grpSpPr>
            <p:sp>
              <p:nvSpPr>
                <p:cNvPr id="199" name="Rectangle 261">
                  <a:extLst>
                    <a:ext uri="{FF2B5EF4-FFF2-40B4-BE49-F238E27FC236}">
                      <a16:creationId xmlns:a16="http://schemas.microsoft.com/office/drawing/2014/main" id="{04714A2A-DEF7-4339-A5A3-23CE755BC5DD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341"/>
                  <a:ext cx="998" cy="665"/>
                </a:xfrm>
                <a:prstGeom prst="rect">
                  <a:avLst/>
                </a:prstGeom>
                <a:solidFill>
                  <a:schemeClr val="bg1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grpSp>
              <p:nvGrpSpPr>
                <p:cNvPr id="200" name="Group 253">
                  <a:extLst>
                    <a:ext uri="{FF2B5EF4-FFF2-40B4-BE49-F238E27FC236}">
                      <a16:creationId xmlns:a16="http://schemas.microsoft.com/office/drawing/2014/main" id="{0F173F5B-0949-45ED-ABDF-2CAAB46C0D6E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353" y="2341"/>
                  <a:ext cx="998" cy="665"/>
                  <a:chOff x="353" y="2341"/>
                  <a:chExt cx="182" cy="545"/>
                </a:xfrm>
              </p:grpSpPr>
              <p:sp>
                <p:nvSpPr>
                  <p:cNvPr id="202" name="Rectangle 254">
                    <a:extLst>
                      <a:ext uri="{FF2B5EF4-FFF2-40B4-BE49-F238E27FC236}">
                        <a16:creationId xmlns:a16="http://schemas.microsoft.com/office/drawing/2014/main" id="{8101400E-8C5C-41DD-BCF5-4F76850A9D7D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341"/>
                    <a:ext cx="182" cy="182"/>
                  </a:xfrm>
                  <a:prstGeom prst="rect">
                    <a:avLst/>
                  </a:prstGeom>
                  <a:solidFill>
                    <a:schemeClr val="bg1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3" name="Rectangle 255">
                    <a:extLst>
                      <a:ext uri="{FF2B5EF4-FFF2-40B4-BE49-F238E27FC236}">
                        <a16:creationId xmlns:a16="http://schemas.microsoft.com/office/drawing/2014/main" id="{7D65708B-7E67-4670-A7CB-0C870C78B7DC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523"/>
                    <a:ext cx="182" cy="182"/>
                  </a:xfrm>
                  <a:prstGeom prst="rect">
                    <a:avLst/>
                  </a:prstGeom>
                  <a:solidFill>
                    <a:srgbClr val="FF000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204" name="Rectangle 256">
                    <a:extLst>
                      <a:ext uri="{FF2B5EF4-FFF2-40B4-BE49-F238E27FC236}">
                        <a16:creationId xmlns:a16="http://schemas.microsoft.com/office/drawing/2014/main" id="{145241E5-5A25-4B71-836E-5864E477D539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704"/>
                    <a:ext cx="182" cy="182"/>
                  </a:xfrm>
                  <a:prstGeom prst="rect">
                    <a:avLst/>
                  </a:prstGeom>
                  <a:solidFill>
                    <a:srgbClr val="00800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201" name="Rectangle 259">
                  <a:extLst>
                    <a:ext uri="{FF2B5EF4-FFF2-40B4-BE49-F238E27FC236}">
                      <a16:creationId xmlns:a16="http://schemas.microsoft.com/office/drawing/2014/main" id="{FC35CA2F-8C88-466D-9558-D5F883C42E91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341"/>
                  <a:ext cx="271" cy="667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grpSp>
            <p:nvGrpSpPr>
              <p:cNvPr id="152" name="Group 398">
                <a:extLst>
                  <a:ext uri="{FF2B5EF4-FFF2-40B4-BE49-F238E27FC236}">
                    <a16:creationId xmlns:a16="http://schemas.microsoft.com/office/drawing/2014/main" id="{99BD7F29-2F2B-4464-8056-91FB3CD6557E}"/>
                  </a:ext>
                </a:extLst>
              </p:cNvPr>
              <p:cNvGrpSpPr>
                <a:grpSpLocks noChangeAspect="1"/>
              </p:cNvGrpSpPr>
              <p:nvPr/>
            </p:nvGrpSpPr>
            <p:grpSpPr bwMode="auto">
              <a:xfrm>
                <a:off x="1547543" y="3609533"/>
                <a:ext cx="375750" cy="379148"/>
                <a:chOff x="2014" y="1044"/>
                <a:chExt cx="2212" cy="2232"/>
              </a:xfrm>
            </p:grpSpPr>
            <p:sp>
              <p:nvSpPr>
                <p:cNvPr id="153" name="Freeform 399">
                  <a:extLst>
                    <a:ext uri="{FF2B5EF4-FFF2-40B4-BE49-F238E27FC236}">
                      <a16:creationId xmlns:a16="http://schemas.microsoft.com/office/drawing/2014/main" id="{C2443F83-5A78-4CBB-919A-3B23C302B8C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08" y="1636"/>
                  <a:ext cx="1209" cy="1008"/>
                </a:xfrm>
                <a:custGeom>
                  <a:avLst/>
                  <a:gdLst>
                    <a:gd name="T0" fmla="*/ 815 w 1209"/>
                    <a:gd name="T1" fmla="*/ 656 h 1008"/>
                    <a:gd name="T2" fmla="*/ 689 w 1209"/>
                    <a:gd name="T3" fmla="*/ 664 h 1008"/>
                    <a:gd name="T4" fmla="*/ 412 w 1209"/>
                    <a:gd name="T5" fmla="*/ 690 h 1008"/>
                    <a:gd name="T6" fmla="*/ 262 w 1209"/>
                    <a:gd name="T7" fmla="*/ 708 h 1008"/>
                    <a:gd name="T8" fmla="*/ 132 w 1209"/>
                    <a:gd name="T9" fmla="*/ 730 h 1008"/>
                    <a:gd name="T10" fmla="*/ 58 w 1209"/>
                    <a:gd name="T11" fmla="*/ 748 h 1008"/>
                    <a:gd name="T12" fmla="*/ 22 w 1209"/>
                    <a:gd name="T13" fmla="*/ 762 h 1008"/>
                    <a:gd name="T14" fmla="*/ 4 w 1209"/>
                    <a:gd name="T15" fmla="*/ 776 h 1008"/>
                    <a:gd name="T16" fmla="*/ 0 w 1209"/>
                    <a:gd name="T17" fmla="*/ 784 h 1008"/>
                    <a:gd name="T18" fmla="*/ 4 w 1209"/>
                    <a:gd name="T19" fmla="*/ 800 h 1008"/>
                    <a:gd name="T20" fmla="*/ 22 w 1209"/>
                    <a:gd name="T21" fmla="*/ 818 h 1008"/>
                    <a:gd name="T22" fmla="*/ 48 w 1209"/>
                    <a:gd name="T23" fmla="*/ 834 h 1008"/>
                    <a:gd name="T24" fmla="*/ 132 w 1209"/>
                    <a:gd name="T25" fmla="*/ 872 h 1008"/>
                    <a:gd name="T26" fmla="*/ 244 w 1209"/>
                    <a:gd name="T27" fmla="*/ 908 h 1008"/>
                    <a:gd name="T28" fmla="*/ 376 w 1209"/>
                    <a:gd name="T29" fmla="*/ 942 h 1008"/>
                    <a:gd name="T30" fmla="*/ 515 w 1209"/>
                    <a:gd name="T31" fmla="*/ 970 h 1008"/>
                    <a:gd name="T32" fmla="*/ 657 w 1209"/>
                    <a:gd name="T33" fmla="*/ 992 h 1008"/>
                    <a:gd name="T34" fmla="*/ 789 w 1209"/>
                    <a:gd name="T35" fmla="*/ 1006 h 1008"/>
                    <a:gd name="T36" fmla="*/ 847 w 1209"/>
                    <a:gd name="T37" fmla="*/ 1008 h 1008"/>
                    <a:gd name="T38" fmla="*/ 901 w 1209"/>
                    <a:gd name="T39" fmla="*/ 1006 h 1008"/>
                    <a:gd name="T40" fmla="*/ 947 w 1209"/>
                    <a:gd name="T41" fmla="*/ 1000 h 1008"/>
                    <a:gd name="T42" fmla="*/ 991 w 1209"/>
                    <a:gd name="T43" fmla="*/ 988 h 1008"/>
                    <a:gd name="T44" fmla="*/ 1029 w 1209"/>
                    <a:gd name="T45" fmla="*/ 974 h 1008"/>
                    <a:gd name="T46" fmla="*/ 1091 w 1209"/>
                    <a:gd name="T47" fmla="*/ 936 h 1008"/>
                    <a:gd name="T48" fmla="*/ 1137 w 1209"/>
                    <a:gd name="T49" fmla="*/ 888 h 1008"/>
                    <a:gd name="T50" fmla="*/ 1169 w 1209"/>
                    <a:gd name="T51" fmla="*/ 840 h 1008"/>
                    <a:gd name="T52" fmla="*/ 1191 w 1209"/>
                    <a:gd name="T53" fmla="*/ 794 h 1008"/>
                    <a:gd name="T54" fmla="*/ 1203 w 1209"/>
                    <a:gd name="T55" fmla="*/ 754 h 1008"/>
                    <a:gd name="T56" fmla="*/ 1207 w 1209"/>
                    <a:gd name="T57" fmla="*/ 728 h 1008"/>
                    <a:gd name="T58" fmla="*/ 1209 w 1209"/>
                    <a:gd name="T59" fmla="*/ 604 h 1008"/>
                    <a:gd name="T60" fmla="*/ 1207 w 1209"/>
                    <a:gd name="T61" fmla="*/ 72 h 1008"/>
                    <a:gd name="T62" fmla="*/ 1197 w 1209"/>
                    <a:gd name="T63" fmla="*/ 72 h 1008"/>
                    <a:gd name="T64" fmla="*/ 1157 w 1209"/>
                    <a:gd name="T65" fmla="*/ 64 h 1008"/>
                    <a:gd name="T66" fmla="*/ 1129 w 1209"/>
                    <a:gd name="T67" fmla="*/ 50 h 1008"/>
                    <a:gd name="T68" fmla="*/ 1119 w 1209"/>
                    <a:gd name="T69" fmla="*/ 40 h 1008"/>
                    <a:gd name="T70" fmla="*/ 1095 w 1209"/>
                    <a:gd name="T71" fmla="*/ 0 h 1008"/>
                    <a:gd name="T72" fmla="*/ 935 w 1209"/>
                    <a:gd name="T73" fmla="*/ 0 h 1008"/>
                    <a:gd name="T74" fmla="*/ 895 w 1209"/>
                    <a:gd name="T75" fmla="*/ 48 h 1008"/>
                    <a:gd name="T76" fmla="*/ 887 w 1209"/>
                    <a:gd name="T77" fmla="*/ 56 h 1008"/>
                    <a:gd name="T78" fmla="*/ 855 w 1209"/>
                    <a:gd name="T79" fmla="*/ 72 h 1008"/>
                    <a:gd name="T80" fmla="*/ 831 w 1209"/>
                    <a:gd name="T81" fmla="*/ 80 h 100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1209" h="1008">
                      <a:moveTo>
                        <a:pt x="831" y="80"/>
                      </a:moveTo>
                      <a:lnTo>
                        <a:pt x="815" y="656"/>
                      </a:lnTo>
                      <a:lnTo>
                        <a:pt x="815" y="656"/>
                      </a:lnTo>
                      <a:lnTo>
                        <a:pt x="689" y="664"/>
                      </a:lnTo>
                      <a:lnTo>
                        <a:pt x="559" y="674"/>
                      </a:lnTo>
                      <a:lnTo>
                        <a:pt x="412" y="690"/>
                      </a:lnTo>
                      <a:lnTo>
                        <a:pt x="336" y="698"/>
                      </a:lnTo>
                      <a:lnTo>
                        <a:pt x="262" y="708"/>
                      </a:lnTo>
                      <a:lnTo>
                        <a:pt x="194" y="718"/>
                      </a:lnTo>
                      <a:lnTo>
                        <a:pt x="132" y="730"/>
                      </a:lnTo>
                      <a:lnTo>
                        <a:pt x="80" y="742"/>
                      </a:lnTo>
                      <a:lnTo>
                        <a:pt x="58" y="748"/>
                      </a:lnTo>
                      <a:lnTo>
                        <a:pt x="38" y="754"/>
                      </a:lnTo>
                      <a:lnTo>
                        <a:pt x="22" y="762"/>
                      </a:lnTo>
                      <a:lnTo>
                        <a:pt x="10" y="768"/>
                      </a:lnTo>
                      <a:lnTo>
                        <a:pt x="4" y="776"/>
                      </a:lnTo>
                      <a:lnTo>
                        <a:pt x="0" y="784"/>
                      </a:lnTo>
                      <a:lnTo>
                        <a:pt x="0" y="784"/>
                      </a:lnTo>
                      <a:lnTo>
                        <a:pt x="0" y="792"/>
                      </a:lnTo>
                      <a:lnTo>
                        <a:pt x="4" y="800"/>
                      </a:lnTo>
                      <a:lnTo>
                        <a:pt x="12" y="808"/>
                      </a:lnTo>
                      <a:lnTo>
                        <a:pt x="22" y="818"/>
                      </a:lnTo>
                      <a:lnTo>
                        <a:pt x="34" y="826"/>
                      </a:lnTo>
                      <a:lnTo>
                        <a:pt x="48" y="834"/>
                      </a:lnTo>
                      <a:lnTo>
                        <a:pt x="86" y="854"/>
                      </a:lnTo>
                      <a:lnTo>
                        <a:pt x="132" y="872"/>
                      </a:lnTo>
                      <a:lnTo>
                        <a:pt x="184" y="890"/>
                      </a:lnTo>
                      <a:lnTo>
                        <a:pt x="244" y="908"/>
                      </a:lnTo>
                      <a:lnTo>
                        <a:pt x="308" y="924"/>
                      </a:lnTo>
                      <a:lnTo>
                        <a:pt x="376" y="942"/>
                      </a:lnTo>
                      <a:lnTo>
                        <a:pt x="446" y="956"/>
                      </a:lnTo>
                      <a:lnTo>
                        <a:pt x="515" y="970"/>
                      </a:lnTo>
                      <a:lnTo>
                        <a:pt x="587" y="982"/>
                      </a:lnTo>
                      <a:lnTo>
                        <a:pt x="657" y="992"/>
                      </a:lnTo>
                      <a:lnTo>
                        <a:pt x="725" y="1000"/>
                      </a:lnTo>
                      <a:lnTo>
                        <a:pt x="789" y="1006"/>
                      </a:lnTo>
                      <a:lnTo>
                        <a:pt x="847" y="1008"/>
                      </a:lnTo>
                      <a:lnTo>
                        <a:pt x="847" y="1008"/>
                      </a:lnTo>
                      <a:lnTo>
                        <a:pt x="875" y="1008"/>
                      </a:lnTo>
                      <a:lnTo>
                        <a:pt x="901" y="1006"/>
                      </a:lnTo>
                      <a:lnTo>
                        <a:pt x="925" y="1004"/>
                      </a:lnTo>
                      <a:lnTo>
                        <a:pt x="947" y="1000"/>
                      </a:lnTo>
                      <a:lnTo>
                        <a:pt x="969" y="994"/>
                      </a:lnTo>
                      <a:lnTo>
                        <a:pt x="991" y="988"/>
                      </a:lnTo>
                      <a:lnTo>
                        <a:pt x="1011" y="982"/>
                      </a:lnTo>
                      <a:lnTo>
                        <a:pt x="1029" y="974"/>
                      </a:lnTo>
                      <a:lnTo>
                        <a:pt x="1061" y="956"/>
                      </a:lnTo>
                      <a:lnTo>
                        <a:pt x="1091" y="936"/>
                      </a:lnTo>
                      <a:lnTo>
                        <a:pt x="1115" y="912"/>
                      </a:lnTo>
                      <a:lnTo>
                        <a:pt x="1137" y="888"/>
                      </a:lnTo>
                      <a:lnTo>
                        <a:pt x="1155" y="864"/>
                      </a:lnTo>
                      <a:lnTo>
                        <a:pt x="1169" y="840"/>
                      </a:lnTo>
                      <a:lnTo>
                        <a:pt x="1181" y="816"/>
                      </a:lnTo>
                      <a:lnTo>
                        <a:pt x="1191" y="794"/>
                      </a:lnTo>
                      <a:lnTo>
                        <a:pt x="1197" y="774"/>
                      </a:lnTo>
                      <a:lnTo>
                        <a:pt x="1203" y="754"/>
                      </a:lnTo>
                      <a:lnTo>
                        <a:pt x="1207" y="728"/>
                      </a:lnTo>
                      <a:lnTo>
                        <a:pt x="1207" y="728"/>
                      </a:lnTo>
                      <a:lnTo>
                        <a:pt x="1209" y="686"/>
                      </a:lnTo>
                      <a:lnTo>
                        <a:pt x="1209" y="604"/>
                      </a:lnTo>
                      <a:lnTo>
                        <a:pt x="1209" y="382"/>
                      </a:lnTo>
                      <a:lnTo>
                        <a:pt x="1207" y="72"/>
                      </a:lnTo>
                      <a:lnTo>
                        <a:pt x="1207" y="72"/>
                      </a:lnTo>
                      <a:lnTo>
                        <a:pt x="1197" y="72"/>
                      </a:lnTo>
                      <a:lnTo>
                        <a:pt x="1171" y="68"/>
                      </a:lnTo>
                      <a:lnTo>
                        <a:pt x="1157" y="64"/>
                      </a:lnTo>
                      <a:lnTo>
                        <a:pt x="1141" y="58"/>
                      </a:lnTo>
                      <a:lnTo>
                        <a:pt x="1129" y="50"/>
                      </a:lnTo>
                      <a:lnTo>
                        <a:pt x="1119" y="40"/>
                      </a:lnTo>
                      <a:lnTo>
                        <a:pt x="1119" y="40"/>
                      </a:lnTo>
                      <a:lnTo>
                        <a:pt x="1099" y="8"/>
                      </a:lnTo>
                      <a:lnTo>
                        <a:pt x="1095" y="0"/>
                      </a:lnTo>
                      <a:lnTo>
                        <a:pt x="935" y="0"/>
                      </a:lnTo>
                      <a:lnTo>
                        <a:pt x="935" y="0"/>
                      </a:lnTo>
                      <a:lnTo>
                        <a:pt x="923" y="14"/>
                      </a:lnTo>
                      <a:lnTo>
                        <a:pt x="895" y="48"/>
                      </a:lnTo>
                      <a:lnTo>
                        <a:pt x="895" y="48"/>
                      </a:lnTo>
                      <a:lnTo>
                        <a:pt x="887" y="56"/>
                      </a:lnTo>
                      <a:lnTo>
                        <a:pt x="875" y="64"/>
                      </a:lnTo>
                      <a:lnTo>
                        <a:pt x="855" y="72"/>
                      </a:lnTo>
                      <a:lnTo>
                        <a:pt x="837" y="78"/>
                      </a:lnTo>
                      <a:lnTo>
                        <a:pt x="831" y="80"/>
                      </a:lnTo>
                      <a:lnTo>
                        <a:pt x="831" y="8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54" name="Freeform 400">
                  <a:extLst>
                    <a:ext uri="{FF2B5EF4-FFF2-40B4-BE49-F238E27FC236}">
                      <a16:creationId xmlns:a16="http://schemas.microsoft.com/office/drawing/2014/main" id="{1975EF48-0DD8-4350-BBA2-1C7E45C34D6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08" y="2332"/>
                  <a:ext cx="80" cy="232"/>
                </a:xfrm>
                <a:custGeom>
                  <a:avLst/>
                  <a:gdLst>
                    <a:gd name="T0" fmla="*/ 80 w 80"/>
                    <a:gd name="T1" fmla="*/ 0 h 232"/>
                    <a:gd name="T2" fmla="*/ 80 w 80"/>
                    <a:gd name="T3" fmla="*/ 0 h 232"/>
                    <a:gd name="T4" fmla="*/ 76 w 80"/>
                    <a:gd name="T5" fmla="*/ 34 h 232"/>
                    <a:gd name="T6" fmla="*/ 74 w 80"/>
                    <a:gd name="T7" fmla="*/ 66 h 232"/>
                    <a:gd name="T8" fmla="*/ 72 w 80"/>
                    <a:gd name="T9" fmla="*/ 104 h 232"/>
                    <a:gd name="T10" fmla="*/ 72 w 80"/>
                    <a:gd name="T11" fmla="*/ 104 h 232"/>
                    <a:gd name="T12" fmla="*/ 74 w 80"/>
                    <a:gd name="T13" fmla="*/ 144 h 232"/>
                    <a:gd name="T14" fmla="*/ 76 w 80"/>
                    <a:gd name="T15" fmla="*/ 186 h 232"/>
                    <a:gd name="T16" fmla="*/ 80 w 80"/>
                    <a:gd name="T17" fmla="*/ 232 h 232"/>
                    <a:gd name="T18" fmla="*/ 0 w 80"/>
                    <a:gd name="T19" fmla="*/ 200 h 232"/>
                    <a:gd name="T20" fmla="*/ 0 w 80"/>
                    <a:gd name="T21" fmla="*/ 16 h 232"/>
                    <a:gd name="T22" fmla="*/ 80 w 80"/>
                    <a:gd name="T23" fmla="*/ 0 h 23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</a:cxnLst>
                  <a:rect l="0" t="0" r="r" b="b"/>
                  <a:pathLst>
                    <a:path w="80" h="232">
                      <a:moveTo>
                        <a:pt x="80" y="0"/>
                      </a:moveTo>
                      <a:lnTo>
                        <a:pt x="80" y="0"/>
                      </a:lnTo>
                      <a:lnTo>
                        <a:pt x="76" y="34"/>
                      </a:lnTo>
                      <a:lnTo>
                        <a:pt x="74" y="66"/>
                      </a:lnTo>
                      <a:lnTo>
                        <a:pt x="72" y="104"/>
                      </a:lnTo>
                      <a:lnTo>
                        <a:pt x="72" y="104"/>
                      </a:lnTo>
                      <a:lnTo>
                        <a:pt x="74" y="144"/>
                      </a:lnTo>
                      <a:lnTo>
                        <a:pt x="76" y="186"/>
                      </a:lnTo>
                      <a:lnTo>
                        <a:pt x="80" y="232"/>
                      </a:lnTo>
                      <a:lnTo>
                        <a:pt x="0" y="200"/>
                      </a:lnTo>
                      <a:lnTo>
                        <a:pt x="0" y="16"/>
                      </a:lnTo>
                      <a:lnTo>
                        <a:pt x="80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55" name="Freeform 401">
                  <a:extLst>
                    <a:ext uri="{FF2B5EF4-FFF2-40B4-BE49-F238E27FC236}">
                      <a16:creationId xmlns:a16="http://schemas.microsoft.com/office/drawing/2014/main" id="{40840FF7-FE1B-44F7-9BB3-B4A6DF6C252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827" y="2292"/>
                  <a:ext cx="80" cy="352"/>
                </a:xfrm>
                <a:custGeom>
                  <a:avLst/>
                  <a:gdLst>
                    <a:gd name="T0" fmla="*/ 24 w 80"/>
                    <a:gd name="T1" fmla="*/ 0 h 352"/>
                    <a:gd name="T2" fmla="*/ 24 w 80"/>
                    <a:gd name="T3" fmla="*/ 0 h 352"/>
                    <a:gd name="T4" fmla="*/ 20 w 80"/>
                    <a:gd name="T5" fmla="*/ 10 h 352"/>
                    <a:gd name="T6" fmla="*/ 12 w 80"/>
                    <a:gd name="T7" fmla="*/ 42 h 352"/>
                    <a:gd name="T8" fmla="*/ 8 w 80"/>
                    <a:gd name="T9" fmla="*/ 64 h 352"/>
                    <a:gd name="T10" fmla="*/ 4 w 80"/>
                    <a:gd name="T11" fmla="*/ 92 h 352"/>
                    <a:gd name="T12" fmla="*/ 2 w 80"/>
                    <a:gd name="T13" fmla="*/ 124 h 352"/>
                    <a:gd name="T14" fmla="*/ 0 w 80"/>
                    <a:gd name="T15" fmla="*/ 160 h 352"/>
                    <a:gd name="T16" fmla="*/ 0 w 80"/>
                    <a:gd name="T17" fmla="*/ 160 h 352"/>
                    <a:gd name="T18" fmla="*/ 0 w 80"/>
                    <a:gd name="T19" fmla="*/ 198 h 352"/>
                    <a:gd name="T20" fmla="*/ 2 w 80"/>
                    <a:gd name="T21" fmla="*/ 232 h 352"/>
                    <a:gd name="T22" fmla="*/ 8 w 80"/>
                    <a:gd name="T23" fmla="*/ 290 h 352"/>
                    <a:gd name="T24" fmla="*/ 14 w 80"/>
                    <a:gd name="T25" fmla="*/ 330 h 352"/>
                    <a:gd name="T26" fmla="*/ 16 w 80"/>
                    <a:gd name="T27" fmla="*/ 344 h 352"/>
                    <a:gd name="T28" fmla="*/ 80 w 80"/>
                    <a:gd name="T29" fmla="*/ 352 h 352"/>
                    <a:gd name="T30" fmla="*/ 80 w 80"/>
                    <a:gd name="T31" fmla="*/ 352 h 352"/>
                    <a:gd name="T32" fmla="*/ 78 w 80"/>
                    <a:gd name="T33" fmla="*/ 338 h 352"/>
                    <a:gd name="T34" fmla="*/ 72 w 80"/>
                    <a:gd name="T35" fmla="*/ 300 h 352"/>
                    <a:gd name="T36" fmla="*/ 66 w 80"/>
                    <a:gd name="T37" fmla="*/ 246 h 352"/>
                    <a:gd name="T38" fmla="*/ 64 w 80"/>
                    <a:gd name="T39" fmla="*/ 216 h 352"/>
                    <a:gd name="T40" fmla="*/ 64 w 80"/>
                    <a:gd name="T41" fmla="*/ 184 h 352"/>
                    <a:gd name="T42" fmla="*/ 64 w 80"/>
                    <a:gd name="T43" fmla="*/ 184 h 352"/>
                    <a:gd name="T44" fmla="*/ 64 w 80"/>
                    <a:gd name="T45" fmla="*/ 152 h 352"/>
                    <a:gd name="T46" fmla="*/ 66 w 80"/>
                    <a:gd name="T47" fmla="*/ 118 h 352"/>
                    <a:gd name="T48" fmla="*/ 72 w 80"/>
                    <a:gd name="T49" fmla="*/ 60 h 352"/>
                    <a:gd name="T50" fmla="*/ 80 w 80"/>
                    <a:gd name="T51" fmla="*/ 0 h 352"/>
                    <a:gd name="T52" fmla="*/ 24 w 80"/>
                    <a:gd name="T53" fmla="*/ 0 h 35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</a:cxnLst>
                  <a:rect l="0" t="0" r="r" b="b"/>
                  <a:pathLst>
                    <a:path w="80" h="352">
                      <a:moveTo>
                        <a:pt x="24" y="0"/>
                      </a:moveTo>
                      <a:lnTo>
                        <a:pt x="24" y="0"/>
                      </a:lnTo>
                      <a:lnTo>
                        <a:pt x="20" y="10"/>
                      </a:lnTo>
                      <a:lnTo>
                        <a:pt x="12" y="42"/>
                      </a:lnTo>
                      <a:lnTo>
                        <a:pt x="8" y="64"/>
                      </a:lnTo>
                      <a:lnTo>
                        <a:pt x="4" y="92"/>
                      </a:lnTo>
                      <a:lnTo>
                        <a:pt x="2" y="124"/>
                      </a:lnTo>
                      <a:lnTo>
                        <a:pt x="0" y="160"/>
                      </a:lnTo>
                      <a:lnTo>
                        <a:pt x="0" y="160"/>
                      </a:lnTo>
                      <a:lnTo>
                        <a:pt x="0" y="198"/>
                      </a:lnTo>
                      <a:lnTo>
                        <a:pt x="2" y="232"/>
                      </a:lnTo>
                      <a:lnTo>
                        <a:pt x="8" y="290"/>
                      </a:lnTo>
                      <a:lnTo>
                        <a:pt x="14" y="330"/>
                      </a:lnTo>
                      <a:lnTo>
                        <a:pt x="16" y="344"/>
                      </a:lnTo>
                      <a:lnTo>
                        <a:pt x="80" y="352"/>
                      </a:lnTo>
                      <a:lnTo>
                        <a:pt x="80" y="352"/>
                      </a:lnTo>
                      <a:lnTo>
                        <a:pt x="78" y="338"/>
                      </a:lnTo>
                      <a:lnTo>
                        <a:pt x="72" y="300"/>
                      </a:lnTo>
                      <a:lnTo>
                        <a:pt x="66" y="246"/>
                      </a:lnTo>
                      <a:lnTo>
                        <a:pt x="64" y="216"/>
                      </a:lnTo>
                      <a:lnTo>
                        <a:pt x="64" y="184"/>
                      </a:lnTo>
                      <a:lnTo>
                        <a:pt x="64" y="184"/>
                      </a:lnTo>
                      <a:lnTo>
                        <a:pt x="64" y="152"/>
                      </a:lnTo>
                      <a:lnTo>
                        <a:pt x="66" y="118"/>
                      </a:lnTo>
                      <a:lnTo>
                        <a:pt x="72" y="60"/>
                      </a:lnTo>
                      <a:lnTo>
                        <a:pt x="80" y="0"/>
                      </a:lnTo>
                      <a:lnTo>
                        <a:pt x="24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56" name="Freeform 402">
                  <a:extLst>
                    <a:ext uri="{FF2B5EF4-FFF2-40B4-BE49-F238E27FC236}">
                      <a16:creationId xmlns:a16="http://schemas.microsoft.com/office/drawing/2014/main" id="{01B68C03-AF7A-4C0E-A51F-3F5CE75E922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747" y="1916"/>
                  <a:ext cx="1183" cy="1112"/>
                </a:xfrm>
                <a:custGeom>
                  <a:avLst/>
                  <a:gdLst>
                    <a:gd name="T0" fmla="*/ 128 w 1183"/>
                    <a:gd name="T1" fmla="*/ 0 h 1112"/>
                    <a:gd name="T2" fmla="*/ 128 w 1183"/>
                    <a:gd name="T3" fmla="*/ 0 h 1112"/>
                    <a:gd name="T4" fmla="*/ 170 w 1183"/>
                    <a:gd name="T5" fmla="*/ 56 h 1112"/>
                    <a:gd name="T6" fmla="*/ 218 w 1183"/>
                    <a:gd name="T7" fmla="*/ 118 h 1112"/>
                    <a:gd name="T8" fmla="*/ 280 w 1183"/>
                    <a:gd name="T9" fmla="*/ 198 h 1112"/>
                    <a:gd name="T10" fmla="*/ 358 w 1183"/>
                    <a:gd name="T11" fmla="*/ 290 h 1112"/>
                    <a:gd name="T12" fmla="*/ 444 w 1183"/>
                    <a:gd name="T13" fmla="*/ 390 h 1112"/>
                    <a:gd name="T14" fmla="*/ 492 w 1183"/>
                    <a:gd name="T15" fmla="*/ 442 h 1112"/>
                    <a:gd name="T16" fmla="*/ 540 w 1183"/>
                    <a:gd name="T17" fmla="*/ 494 h 1112"/>
                    <a:gd name="T18" fmla="*/ 590 w 1183"/>
                    <a:gd name="T19" fmla="*/ 546 h 1112"/>
                    <a:gd name="T20" fmla="*/ 642 w 1183"/>
                    <a:gd name="T21" fmla="*/ 596 h 1112"/>
                    <a:gd name="T22" fmla="*/ 642 w 1183"/>
                    <a:gd name="T23" fmla="*/ 596 h 1112"/>
                    <a:gd name="T24" fmla="*/ 746 w 1183"/>
                    <a:gd name="T25" fmla="*/ 694 h 1112"/>
                    <a:gd name="T26" fmla="*/ 844 w 1183"/>
                    <a:gd name="T27" fmla="*/ 784 h 1112"/>
                    <a:gd name="T28" fmla="*/ 935 w 1183"/>
                    <a:gd name="T29" fmla="*/ 866 h 1112"/>
                    <a:gd name="T30" fmla="*/ 1017 w 1183"/>
                    <a:gd name="T31" fmla="*/ 938 h 1112"/>
                    <a:gd name="T32" fmla="*/ 1137 w 1183"/>
                    <a:gd name="T33" fmla="*/ 1042 h 1112"/>
                    <a:gd name="T34" fmla="*/ 1183 w 1183"/>
                    <a:gd name="T35" fmla="*/ 1080 h 1112"/>
                    <a:gd name="T36" fmla="*/ 991 w 1183"/>
                    <a:gd name="T37" fmla="*/ 1112 h 1112"/>
                    <a:gd name="T38" fmla="*/ 991 w 1183"/>
                    <a:gd name="T39" fmla="*/ 1112 h 1112"/>
                    <a:gd name="T40" fmla="*/ 953 w 1183"/>
                    <a:gd name="T41" fmla="*/ 1080 h 1112"/>
                    <a:gd name="T42" fmla="*/ 850 w 1183"/>
                    <a:gd name="T43" fmla="*/ 990 h 1112"/>
                    <a:gd name="T44" fmla="*/ 702 w 1183"/>
                    <a:gd name="T45" fmla="*/ 858 h 1112"/>
                    <a:gd name="T46" fmla="*/ 618 w 1183"/>
                    <a:gd name="T47" fmla="*/ 780 h 1112"/>
                    <a:gd name="T48" fmla="*/ 530 w 1183"/>
                    <a:gd name="T49" fmla="*/ 696 h 1112"/>
                    <a:gd name="T50" fmla="*/ 530 w 1183"/>
                    <a:gd name="T51" fmla="*/ 696 h 1112"/>
                    <a:gd name="T52" fmla="*/ 480 w 1183"/>
                    <a:gd name="T53" fmla="*/ 646 h 1112"/>
                    <a:gd name="T54" fmla="*/ 430 w 1183"/>
                    <a:gd name="T55" fmla="*/ 596 h 1112"/>
                    <a:gd name="T56" fmla="*/ 380 w 1183"/>
                    <a:gd name="T57" fmla="*/ 542 h 1112"/>
                    <a:gd name="T58" fmla="*/ 334 w 1183"/>
                    <a:gd name="T59" fmla="*/ 490 h 1112"/>
                    <a:gd name="T60" fmla="*/ 244 w 1183"/>
                    <a:gd name="T61" fmla="*/ 386 h 1112"/>
                    <a:gd name="T62" fmla="*/ 164 w 1183"/>
                    <a:gd name="T63" fmla="*/ 288 h 1112"/>
                    <a:gd name="T64" fmla="*/ 96 w 1183"/>
                    <a:gd name="T65" fmla="*/ 202 h 1112"/>
                    <a:gd name="T66" fmla="*/ 44 w 1183"/>
                    <a:gd name="T67" fmla="*/ 134 h 1112"/>
                    <a:gd name="T68" fmla="*/ 0 w 1183"/>
                    <a:gd name="T69" fmla="*/ 72 h 1112"/>
                    <a:gd name="T70" fmla="*/ 128 w 1183"/>
                    <a:gd name="T71" fmla="*/ 0 h 11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</a:cxnLst>
                  <a:rect l="0" t="0" r="r" b="b"/>
                  <a:pathLst>
                    <a:path w="1183" h="1112">
                      <a:moveTo>
                        <a:pt x="128" y="0"/>
                      </a:moveTo>
                      <a:lnTo>
                        <a:pt x="128" y="0"/>
                      </a:lnTo>
                      <a:lnTo>
                        <a:pt x="170" y="56"/>
                      </a:lnTo>
                      <a:lnTo>
                        <a:pt x="218" y="118"/>
                      </a:lnTo>
                      <a:lnTo>
                        <a:pt x="280" y="198"/>
                      </a:lnTo>
                      <a:lnTo>
                        <a:pt x="358" y="290"/>
                      </a:lnTo>
                      <a:lnTo>
                        <a:pt x="444" y="390"/>
                      </a:lnTo>
                      <a:lnTo>
                        <a:pt x="492" y="442"/>
                      </a:lnTo>
                      <a:lnTo>
                        <a:pt x="540" y="494"/>
                      </a:lnTo>
                      <a:lnTo>
                        <a:pt x="590" y="546"/>
                      </a:lnTo>
                      <a:lnTo>
                        <a:pt x="642" y="596"/>
                      </a:lnTo>
                      <a:lnTo>
                        <a:pt x="642" y="596"/>
                      </a:lnTo>
                      <a:lnTo>
                        <a:pt x="746" y="694"/>
                      </a:lnTo>
                      <a:lnTo>
                        <a:pt x="844" y="784"/>
                      </a:lnTo>
                      <a:lnTo>
                        <a:pt x="935" y="866"/>
                      </a:lnTo>
                      <a:lnTo>
                        <a:pt x="1017" y="938"/>
                      </a:lnTo>
                      <a:lnTo>
                        <a:pt x="1137" y="1042"/>
                      </a:lnTo>
                      <a:lnTo>
                        <a:pt x="1183" y="1080"/>
                      </a:lnTo>
                      <a:lnTo>
                        <a:pt x="991" y="1112"/>
                      </a:lnTo>
                      <a:lnTo>
                        <a:pt x="991" y="1112"/>
                      </a:lnTo>
                      <a:lnTo>
                        <a:pt x="953" y="1080"/>
                      </a:lnTo>
                      <a:lnTo>
                        <a:pt x="850" y="990"/>
                      </a:lnTo>
                      <a:lnTo>
                        <a:pt x="702" y="858"/>
                      </a:lnTo>
                      <a:lnTo>
                        <a:pt x="618" y="780"/>
                      </a:lnTo>
                      <a:lnTo>
                        <a:pt x="530" y="696"/>
                      </a:lnTo>
                      <a:lnTo>
                        <a:pt x="530" y="696"/>
                      </a:lnTo>
                      <a:lnTo>
                        <a:pt x="480" y="646"/>
                      </a:lnTo>
                      <a:lnTo>
                        <a:pt x="430" y="596"/>
                      </a:lnTo>
                      <a:lnTo>
                        <a:pt x="380" y="542"/>
                      </a:lnTo>
                      <a:lnTo>
                        <a:pt x="334" y="490"/>
                      </a:lnTo>
                      <a:lnTo>
                        <a:pt x="244" y="386"/>
                      </a:lnTo>
                      <a:lnTo>
                        <a:pt x="164" y="288"/>
                      </a:lnTo>
                      <a:lnTo>
                        <a:pt x="96" y="202"/>
                      </a:lnTo>
                      <a:lnTo>
                        <a:pt x="44" y="134"/>
                      </a:lnTo>
                      <a:lnTo>
                        <a:pt x="0" y="72"/>
                      </a:lnTo>
                      <a:lnTo>
                        <a:pt x="128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57" name="Freeform 403">
                  <a:extLst>
                    <a:ext uri="{FF2B5EF4-FFF2-40B4-BE49-F238E27FC236}">
                      <a16:creationId xmlns:a16="http://schemas.microsoft.com/office/drawing/2014/main" id="{9901CAB2-D9B3-4257-9759-AC5D823EF1E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16" y="1916"/>
                  <a:ext cx="1183" cy="1112"/>
                </a:xfrm>
                <a:custGeom>
                  <a:avLst/>
                  <a:gdLst>
                    <a:gd name="T0" fmla="*/ 1055 w 1183"/>
                    <a:gd name="T1" fmla="*/ 0 h 1112"/>
                    <a:gd name="T2" fmla="*/ 1055 w 1183"/>
                    <a:gd name="T3" fmla="*/ 0 h 1112"/>
                    <a:gd name="T4" fmla="*/ 1013 w 1183"/>
                    <a:gd name="T5" fmla="*/ 56 h 1112"/>
                    <a:gd name="T6" fmla="*/ 965 w 1183"/>
                    <a:gd name="T7" fmla="*/ 118 h 1112"/>
                    <a:gd name="T8" fmla="*/ 903 w 1183"/>
                    <a:gd name="T9" fmla="*/ 198 h 1112"/>
                    <a:gd name="T10" fmla="*/ 825 w 1183"/>
                    <a:gd name="T11" fmla="*/ 290 h 1112"/>
                    <a:gd name="T12" fmla="*/ 739 w 1183"/>
                    <a:gd name="T13" fmla="*/ 390 h 1112"/>
                    <a:gd name="T14" fmla="*/ 691 w 1183"/>
                    <a:gd name="T15" fmla="*/ 442 h 1112"/>
                    <a:gd name="T16" fmla="*/ 643 w 1183"/>
                    <a:gd name="T17" fmla="*/ 494 h 1112"/>
                    <a:gd name="T18" fmla="*/ 593 w 1183"/>
                    <a:gd name="T19" fmla="*/ 546 h 1112"/>
                    <a:gd name="T20" fmla="*/ 541 w 1183"/>
                    <a:gd name="T21" fmla="*/ 596 h 1112"/>
                    <a:gd name="T22" fmla="*/ 541 w 1183"/>
                    <a:gd name="T23" fmla="*/ 596 h 1112"/>
                    <a:gd name="T24" fmla="*/ 437 w 1183"/>
                    <a:gd name="T25" fmla="*/ 694 h 1112"/>
                    <a:gd name="T26" fmla="*/ 339 w 1183"/>
                    <a:gd name="T27" fmla="*/ 784 h 1112"/>
                    <a:gd name="T28" fmla="*/ 248 w 1183"/>
                    <a:gd name="T29" fmla="*/ 866 h 1112"/>
                    <a:gd name="T30" fmla="*/ 166 w 1183"/>
                    <a:gd name="T31" fmla="*/ 938 h 1112"/>
                    <a:gd name="T32" fmla="*/ 46 w 1183"/>
                    <a:gd name="T33" fmla="*/ 1042 h 1112"/>
                    <a:gd name="T34" fmla="*/ 0 w 1183"/>
                    <a:gd name="T35" fmla="*/ 1080 h 1112"/>
                    <a:gd name="T36" fmla="*/ 192 w 1183"/>
                    <a:gd name="T37" fmla="*/ 1112 h 1112"/>
                    <a:gd name="T38" fmla="*/ 192 w 1183"/>
                    <a:gd name="T39" fmla="*/ 1112 h 1112"/>
                    <a:gd name="T40" fmla="*/ 230 w 1183"/>
                    <a:gd name="T41" fmla="*/ 1080 h 1112"/>
                    <a:gd name="T42" fmla="*/ 333 w 1183"/>
                    <a:gd name="T43" fmla="*/ 990 h 1112"/>
                    <a:gd name="T44" fmla="*/ 481 w 1183"/>
                    <a:gd name="T45" fmla="*/ 858 h 1112"/>
                    <a:gd name="T46" fmla="*/ 565 w 1183"/>
                    <a:gd name="T47" fmla="*/ 780 h 1112"/>
                    <a:gd name="T48" fmla="*/ 653 w 1183"/>
                    <a:gd name="T49" fmla="*/ 696 h 1112"/>
                    <a:gd name="T50" fmla="*/ 653 w 1183"/>
                    <a:gd name="T51" fmla="*/ 696 h 1112"/>
                    <a:gd name="T52" fmla="*/ 703 w 1183"/>
                    <a:gd name="T53" fmla="*/ 646 h 1112"/>
                    <a:gd name="T54" fmla="*/ 753 w 1183"/>
                    <a:gd name="T55" fmla="*/ 596 h 1112"/>
                    <a:gd name="T56" fmla="*/ 803 w 1183"/>
                    <a:gd name="T57" fmla="*/ 542 h 1112"/>
                    <a:gd name="T58" fmla="*/ 849 w 1183"/>
                    <a:gd name="T59" fmla="*/ 490 h 1112"/>
                    <a:gd name="T60" fmla="*/ 939 w 1183"/>
                    <a:gd name="T61" fmla="*/ 386 h 1112"/>
                    <a:gd name="T62" fmla="*/ 1019 w 1183"/>
                    <a:gd name="T63" fmla="*/ 288 h 1112"/>
                    <a:gd name="T64" fmla="*/ 1087 w 1183"/>
                    <a:gd name="T65" fmla="*/ 202 h 1112"/>
                    <a:gd name="T66" fmla="*/ 1139 w 1183"/>
                    <a:gd name="T67" fmla="*/ 134 h 1112"/>
                    <a:gd name="T68" fmla="*/ 1183 w 1183"/>
                    <a:gd name="T69" fmla="*/ 72 h 1112"/>
                    <a:gd name="T70" fmla="*/ 1055 w 1183"/>
                    <a:gd name="T71" fmla="*/ 0 h 11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</a:cxnLst>
                  <a:rect l="0" t="0" r="r" b="b"/>
                  <a:pathLst>
                    <a:path w="1183" h="1112">
                      <a:moveTo>
                        <a:pt x="1055" y="0"/>
                      </a:moveTo>
                      <a:lnTo>
                        <a:pt x="1055" y="0"/>
                      </a:lnTo>
                      <a:lnTo>
                        <a:pt x="1013" y="56"/>
                      </a:lnTo>
                      <a:lnTo>
                        <a:pt x="965" y="118"/>
                      </a:lnTo>
                      <a:lnTo>
                        <a:pt x="903" y="198"/>
                      </a:lnTo>
                      <a:lnTo>
                        <a:pt x="825" y="290"/>
                      </a:lnTo>
                      <a:lnTo>
                        <a:pt x="739" y="390"/>
                      </a:lnTo>
                      <a:lnTo>
                        <a:pt x="691" y="442"/>
                      </a:lnTo>
                      <a:lnTo>
                        <a:pt x="643" y="494"/>
                      </a:lnTo>
                      <a:lnTo>
                        <a:pt x="593" y="546"/>
                      </a:lnTo>
                      <a:lnTo>
                        <a:pt x="541" y="596"/>
                      </a:lnTo>
                      <a:lnTo>
                        <a:pt x="541" y="596"/>
                      </a:lnTo>
                      <a:lnTo>
                        <a:pt x="437" y="694"/>
                      </a:lnTo>
                      <a:lnTo>
                        <a:pt x="339" y="784"/>
                      </a:lnTo>
                      <a:lnTo>
                        <a:pt x="248" y="866"/>
                      </a:lnTo>
                      <a:lnTo>
                        <a:pt x="166" y="938"/>
                      </a:lnTo>
                      <a:lnTo>
                        <a:pt x="46" y="1042"/>
                      </a:lnTo>
                      <a:lnTo>
                        <a:pt x="0" y="1080"/>
                      </a:lnTo>
                      <a:lnTo>
                        <a:pt x="192" y="1112"/>
                      </a:lnTo>
                      <a:lnTo>
                        <a:pt x="192" y="1112"/>
                      </a:lnTo>
                      <a:lnTo>
                        <a:pt x="230" y="1080"/>
                      </a:lnTo>
                      <a:lnTo>
                        <a:pt x="333" y="990"/>
                      </a:lnTo>
                      <a:lnTo>
                        <a:pt x="481" y="858"/>
                      </a:lnTo>
                      <a:lnTo>
                        <a:pt x="565" y="780"/>
                      </a:lnTo>
                      <a:lnTo>
                        <a:pt x="653" y="696"/>
                      </a:lnTo>
                      <a:lnTo>
                        <a:pt x="653" y="696"/>
                      </a:lnTo>
                      <a:lnTo>
                        <a:pt x="703" y="646"/>
                      </a:lnTo>
                      <a:lnTo>
                        <a:pt x="753" y="596"/>
                      </a:lnTo>
                      <a:lnTo>
                        <a:pt x="803" y="542"/>
                      </a:lnTo>
                      <a:lnTo>
                        <a:pt x="849" y="490"/>
                      </a:lnTo>
                      <a:lnTo>
                        <a:pt x="939" y="386"/>
                      </a:lnTo>
                      <a:lnTo>
                        <a:pt x="1019" y="288"/>
                      </a:lnTo>
                      <a:lnTo>
                        <a:pt x="1087" y="202"/>
                      </a:lnTo>
                      <a:lnTo>
                        <a:pt x="1139" y="134"/>
                      </a:lnTo>
                      <a:lnTo>
                        <a:pt x="1183" y="72"/>
                      </a:lnTo>
                      <a:lnTo>
                        <a:pt x="1055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58" name="Freeform 404">
                  <a:extLst>
                    <a:ext uri="{FF2B5EF4-FFF2-40B4-BE49-F238E27FC236}">
                      <a16:creationId xmlns:a16="http://schemas.microsoft.com/office/drawing/2014/main" id="{3C730D39-668B-4686-A31C-B4587D279E25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14" y="2972"/>
                  <a:ext cx="502" cy="304"/>
                </a:xfrm>
                <a:custGeom>
                  <a:avLst/>
                  <a:gdLst>
                    <a:gd name="T0" fmla="*/ 294 w 502"/>
                    <a:gd name="T1" fmla="*/ 0 h 304"/>
                    <a:gd name="T2" fmla="*/ 294 w 502"/>
                    <a:gd name="T3" fmla="*/ 0 h 304"/>
                    <a:gd name="T4" fmla="*/ 152 w 502"/>
                    <a:gd name="T5" fmla="*/ 120 h 304"/>
                    <a:gd name="T6" fmla="*/ 54 w 502"/>
                    <a:gd name="T7" fmla="*/ 208 h 304"/>
                    <a:gd name="T8" fmla="*/ 20 w 502"/>
                    <a:gd name="T9" fmla="*/ 240 h 304"/>
                    <a:gd name="T10" fmla="*/ 10 w 502"/>
                    <a:gd name="T11" fmla="*/ 250 h 304"/>
                    <a:gd name="T12" fmla="*/ 6 w 502"/>
                    <a:gd name="T13" fmla="*/ 256 h 304"/>
                    <a:gd name="T14" fmla="*/ 6 w 502"/>
                    <a:gd name="T15" fmla="*/ 256 h 304"/>
                    <a:gd name="T16" fmla="*/ 2 w 502"/>
                    <a:gd name="T17" fmla="*/ 272 h 304"/>
                    <a:gd name="T18" fmla="*/ 0 w 502"/>
                    <a:gd name="T19" fmla="*/ 278 h 304"/>
                    <a:gd name="T20" fmla="*/ 2 w 502"/>
                    <a:gd name="T21" fmla="*/ 286 h 304"/>
                    <a:gd name="T22" fmla="*/ 6 w 502"/>
                    <a:gd name="T23" fmla="*/ 292 h 304"/>
                    <a:gd name="T24" fmla="*/ 14 w 502"/>
                    <a:gd name="T25" fmla="*/ 298 h 304"/>
                    <a:gd name="T26" fmla="*/ 28 w 502"/>
                    <a:gd name="T27" fmla="*/ 302 h 304"/>
                    <a:gd name="T28" fmla="*/ 46 w 502"/>
                    <a:gd name="T29" fmla="*/ 304 h 304"/>
                    <a:gd name="T30" fmla="*/ 46 w 502"/>
                    <a:gd name="T31" fmla="*/ 304 h 304"/>
                    <a:gd name="T32" fmla="*/ 70 w 502"/>
                    <a:gd name="T33" fmla="*/ 304 h 304"/>
                    <a:gd name="T34" fmla="*/ 94 w 502"/>
                    <a:gd name="T35" fmla="*/ 302 h 304"/>
                    <a:gd name="T36" fmla="*/ 122 w 502"/>
                    <a:gd name="T37" fmla="*/ 296 h 304"/>
                    <a:gd name="T38" fmla="*/ 150 w 502"/>
                    <a:gd name="T39" fmla="*/ 286 h 304"/>
                    <a:gd name="T40" fmla="*/ 180 w 502"/>
                    <a:gd name="T41" fmla="*/ 276 h 304"/>
                    <a:gd name="T42" fmla="*/ 210 w 502"/>
                    <a:gd name="T43" fmla="*/ 262 h 304"/>
                    <a:gd name="T44" fmla="*/ 240 w 502"/>
                    <a:gd name="T45" fmla="*/ 248 h 304"/>
                    <a:gd name="T46" fmla="*/ 270 w 502"/>
                    <a:gd name="T47" fmla="*/ 232 h 304"/>
                    <a:gd name="T48" fmla="*/ 270 w 502"/>
                    <a:gd name="T49" fmla="*/ 232 h 304"/>
                    <a:gd name="T50" fmla="*/ 302 w 502"/>
                    <a:gd name="T51" fmla="*/ 212 h 304"/>
                    <a:gd name="T52" fmla="*/ 340 w 502"/>
                    <a:gd name="T53" fmla="*/ 186 h 304"/>
                    <a:gd name="T54" fmla="*/ 416 w 502"/>
                    <a:gd name="T55" fmla="*/ 128 h 304"/>
                    <a:gd name="T56" fmla="*/ 476 w 502"/>
                    <a:gd name="T57" fmla="*/ 78 h 304"/>
                    <a:gd name="T58" fmla="*/ 502 w 502"/>
                    <a:gd name="T59" fmla="*/ 56 h 304"/>
                    <a:gd name="T60" fmla="*/ 294 w 502"/>
                    <a:gd name="T61" fmla="*/ 0 h 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</a:cxnLst>
                  <a:rect l="0" t="0" r="r" b="b"/>
                  <a:pathLst>
                    <a:path w="502" h="304">
                      <a:moveTo>
                        <a:pt x="294" y="0"/>
                      </a:moveTo>
                      <a:lnTo>
                        <a:pt x="294" y="0"/>
                      </a:lnTo>
                      <a:lnTo>
                        <a:pt x="152" y="120"/>
                      </a:lnTo>
                      <a:lnTo>
                        <a:pt x="54" y="208"/>
                      </a:lnTo>
                      <a:lnTo>
                        <a:pt x="20" y="240"/>
                      </a:lnTo>
                      <a:lnTo>
                        <a:pt x="10" y="250"/>
                      </a:lnTo>
                      <a:lnTo>
                        <a:pt x="6" y="256"/>
                      </a:lnTo>
                      <a:lnTo>
                        <a:pt x="6" y="256"/>
                      </a:lnTo>
                      <a:lnTo>
                        <a:pt x="2" y="272"/>
                      </a:lnTo>
                      <a:lnTo>
                        <a:pt x="0" y="278"/>
                      </a:lnTo>
                      <a:lnTo>
                        <a:pt x="2" y="286"/>
                      </a:lnTo>
                      <a:lnTo>
                        <a:pt x="6" y="292"/>
                      </a:lnTo>
                      <a:lnTo>
                        <a:pt x="14" y="298"/>
                      </a:lnTo>
                      <a:lnTo>
                        <a:pt x="28" y="302"/>
                      </a:lnTo>
                      <a:lnTo>
                        <a:pt x="46" y="304"/>
                      </a:lnTo>
                      <a:lnTo>
                        <a:pt x="46" y="304"/>
                      </a:lnTo>
                      <a:lnTo>
                        <a:pt x="70" y="304"/>
                      </a:lnTo>
                      <a:lnTo>
                        <a:pt x="94" y="302"/>
                      </a:lnTo>
                      <a:lnTo>
                        <a:pt x="122" y="296"/>
                      </a:lnTo>
                      <a:lnTo>
                        <a:pt x="150" y="286"/>
                      </a:lnTo>
                      <a:lnTo>
                        <a:pt x="180" y="276"/>
                      </a:lnTo>
                      <a:lnTo>
                        <a:pt x="210" y="262"/>
                      </a:lnTo>
                      <a:lnTo>
                        <a:pt x="240" y="248"/>
                      </a:lnTo>
                      <a:lnTo>
                        <a:pt x="270" y="232"/>
                      </a:lnTo>
                      <a:lnTo>
                        <a:pt x="270" y="232"/>
                      </a:lnTo>
                      <a:lnTo>
                        <a:pt x="302" y="212"/>
                      </a:lnTo>
                      <a:lnTo>
                        <a:pt x="340" y="186"/>
                      </a:lnTo>
                      <a:lnTo>
                        <a:pt x="416" y="128"/>
                      </a:lnTo>
                      <a:lnTo>
                        <a:pt x="476" y="78"/>
                      </a:lnTo>
                      <a:lnTo>
                        <a:pt x="502" y="56"/>
                      </a:lnTo>
                      <a:lnTo>
                        <a:pt x="294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59" name="Freeform 405">
                  <a:extLst>
                    <a:ext uri="{FF2B5EF4-FFF2-40B4-BE49-F238E27FC236}">
                      <a16:creationId xmlns:a16="http://schemas.microsoft.com/office/drawing/2014/main" id="{CF37E164-918B-4A84-BBCF-C820A840BE2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24" y="2972"/>
                  <a:ext cx="502" cy="304"/>
                </a:xfrm>
                <a:custGeom>
                  <a:avLst/>
                  <a:gdLst>
                    <a:gd name="T0" fmla="*/ 208 w 502"/>
                    <a:gd name="T1" fmla="*/ 0 h 304"/>
                    <a:gd name="T2" fmla="*/ 208 w 502"/>
                    <a:gd name="T3" fmla="*/ 0 h 304"/>
                    <a:gd name="T4" fmla="*/ 350 w 502"/>
                    <a:gd name="T5" fmla="*/ 120 h 304"/>
                    <a:gd name="T6" fmla="*/ 448 w 502"/>
                    <a:gd name="T7" fmla="*/ 208 h 304"/>
                    <a:gd name="T8" fmla="*/ 482 w 502"/>
                    <a:gd name="T9" fmla="*/ 240 h 304"/>
                    <a:gd name="T10" fmla="*/ 492 w 502"/>
                    <a:gd name="T11" fmla="*/ 250 h 304"/>
                    <a:gd name="T12" fmla="*/ 496 w 502"/>
                    <a:gd name="T13" fmla="*/ 256 h 304"/>
                    <a:gd name="T14" fmla="*/ 496 w 502"/>
                    <a:gd name="T15" fmla="*/ 256 h 304"/>
                    <a:gd name="T16" fmla="*/ 502 w 502"/>
                    <a:gd name="T17" fmla="*/ 272 h 304"/>
                    <a:gd name="T18" fmla="*/ 502 w 502"/>
                    <a:gd name="T19" fmla="*/ 278 h 304"/>
                    <a:gd name="T20" fmla="*/ 500 w 502"/>
                    <a:gd name="T21" fmla="*/ 286 h 304"/>
                    <a:gd name="T22" fmla="*/ 496 w 502"/>
                    <a:gd name="T23" fmla="*/ 292 h 304"/>
                    <a:gd name="T24" fmla="*/ 488 w 502"/>
                    <a:gd name="T25" fmla="*/ 298 h 304"/>
                    <a:gd name="T26" fmla="*/ 476 w 502"/>
                    <a:gd name="T27" fmla="*/ 302 h 304"/>
                    <a:gd name="T28" fmla="*/ 456 w 502"/>
                    <a:gd name="T29" fmla="*/ 304 h 304"/>
                    <a:gd name="T30" fmla="*/ 456 w 502"/>
                    <a:gd name="T31" fmla="*/ 304 h 304"/>
                    <a:gd name="T32" fmla="*/ 434 w 502"/>
                    <a:gd name="T33" fmla="*/ 304 h 304"/>
                    <a:gd name="T34" fmla="*/ 408 w 502"/>
                    <a:gd name="T35" fmla="*/ 302 h 304"/>
                    <a:gd name="T36" fmla="*/ 380 w 502"/>
                    <a:gd name="T37" fmla="*/ 296 h 304"/>
                    <a:gd name="T38" fmla="*/ 352 w 502"/>
                    <a:gd name="T39" fmla="*/ 286 h 304"/>
                    <a:gd name="T40" fmla="*/ 322 w 502"/>
                    <a:gd name="T41" fmla="*/ 276 h 304"/>
                    <a:gd name="T42" fmla="*/ 292 w 502"/>
                    <a:gd name="T43" fmla="*/ 262 h 304"/>
                    <a:gd name="T44" fmla="*/ 262 w 502"/>
                    <a:gd name="T45" fmla="*/ 248 h 304"/>
                    <a:gd name="T46" fmla="*/ 232 w 502"/>
                    <a:gd name="T47" fmla="*/ 232 h 304"/>
                    <a:gd name="T48" fmla="*/ 232 w 502"/>
                    <a:gd name="T49" fmla="*/ 232 h 304"/>
                    <a:gd name="T50" fmla="*/ 200 w 502"/>
                    <a:gd name="T51" fmla="*/ 212 h 304"/>
                    <a:gd name="T52" fmla="*/ 162 w 502"/>
                    <a:gd name="T53" fmla="*/ 186 h 304"/>
                    <a:gd name="T54" fmla="*/ 86 w 502"/>
                    <a:gd name="T55" fmla="*/ 128 h 304"/>
                    <a:gd name="T56" fmla="*/ 26 w 502"/>
                    <a:gd name="T57" fmla="*/ 78 h 304"/>
                    <a:gd name="T58" fmla="*/ 0 w 502"/>
                    <a:gd name="T59" fmla="*/ 56 h 304"/>
                    <a:gd name="T60" fmla="*/ 208 w 502"/>
                    <a:gd name="T61" fmla="*/ 0 h 30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</a:cxnLst>
                  <a:rect l="0" t="0" r="r" b="b"/>
                  <a:pathLst>
                    <a:path w="502" h="304">
                      <a:moveTo>
                        <a:pt x="208" y="0"/>
                      </a:moveTo>
                      <a:lnTo>
                        <a:pt x="208" y="0"/>
                      </a:lnTo>
                      <a:lnTo>
                        <a:pt x="350" y="120"/>
                      </a:lnTo>
                      <a:lnTo>
                        <a:pt x="448" y="208"/>
                      </a:lnTo>
                      <a:lnTo>
                        <a:pt x="482" y="240"/>
                      </a:lnTo>
                      <a:lnTo>
                        <a:pt x="492" y="250"/>
                      </a:lnTo>
                      <a:lnTo>
                        <a:pt x="496" y="256"/>
                      </a:lnTo>
                      <a:lnTo>
                        <a:pt x="496" y="256"/>
                      </a:lnTo>
                      <a:lnTo>
                        <a:pt x="502" y="272"/>
                      </a:lnTo>
                      <a:lnTo>
                        <a:pt x="502" y="278"/>
                      </a:lnTo>
                      <a:lnTo>
                        <a:pt x="500" y="286"/>
                      </a:lnTo>
                      <a:lnTo>
                        <a:pt x="496" y="292"/>
                      </a:lnTo>
                      <a:lnTo>
                        <a:pt x="488" y="298"/>
                      </a:lnTo>
                      <a:lnTo>
                        <a:pt x="476" y="302"/>
                      </a:lnTo>
                      <a:lnTo>
                        <a:pt x="456" y="304"/>
                      </a:lnTo>
                      <a:lnTo>
                        <a:pt x="456" y="304"/>
                      </a:lnTo>
                      <a:lnTo>
                        <a:pt x="434" y="304"/>
                      </a:lnTo>
                      <a:lnTo>
                        <a:pt x="408" y="302"/>
                      </a:lnTo>
                      <a:lnTo>
                        <a:pt x="380" y="296"/>
                      </a:lnTo>
                      <a:lnTo>
                        <a:pt x="352" y="286"/>
                      </a:lnTo>
                      <a:lnTo>
                        <a:pt x="322" y="276"/>
                      </a:lnTo>
                      <a:lnTo>
                        <a:pt x="292" y="262"/>
                      </a:lnTo>
                      <a:lnTo>
                        <a:pt x="262" y="248"/>
                      </a:lnTo>
                      <a:lnTo>
                        <a:pt x="232" y="232"/>
                      </a:lnTo>
                      <a:lnTo>
                        <a:pt x="232" y="232"/>
                      </a:lnTo>
                      <a:lnTo>
                        <a:pt x="200" y="212"/>
                      </a:lnTo>
                      <a:lnTo>
                        <a:pt x="162" y="186"/>
                      </a:lnTo>
                      <a:lnTo>
                        <a:pt x="86" y="128"/>
                      </a:lnTo>
                      <a:lnTo>
                        <a:pt x="26" y="78"/>
                      </a:lnTo>
                      <a:lnTo>
                        <a:pt x="0" y="56"/>
                      </a:lnTo>
                      <a:lnTo>
                        <a:pt x="208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0" name="Freeform 406">
                  <a:extLst>
                    <a:ext uri="{FF2B5EF4-FFF2-40B4-BE49-F238E27FC236}">
                      <a16:creationId xmlns:a16="http://schemas.microsoft.com/office/drawing/2014/main" id="{155631AA-A027-4172-8ACE-E0244E3D6A4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47" y="1098"/>
                  <a:ext cx="589" cy="906"/>
                </a:xfrm>
                <a:custGeom>
                  <a:avLst/>
                  <a:gdLst>
                    <a:gd name="T0" fmla="*/ 0 w 589"/>
                    <a:gd name="T1" fmla="*/ 810 h 906"/>
                    <a:gd name="T2" fmla="*/ 176 w 589"/>
                    <a:gd name="T3" fmla="*/ 906 h 906"/>
                    <a:gd name="T4" fmla="*/ 176 w 589"/>
                    <a:gd name="T5" fmla="*/ 906 h 906"/>
                    <a:gd name="T6" fmla="*/ 286 w 589"/>
                    <a:gd name="T7" fmla="*/ 700 h 906"/>
                    <a:gd name="T8" fmla="*/ 381 w 589"/>
                    <a:gd name="T9" fmla="*/ 522 h 906"/>
                    <a:gd name="T10" fmla="*/ 463 w 589"/>
                    <a:gd name="T11" fmla="*/ 362 h 906"/>
                    <a:gd name="T12" fmla="*/ 463 w 589"/>
                    <a:gd name="T13" fmla="*/ 362 h 906"/>
                    <a:gd name="T14" fmla="*/ 495 w 589"/>
                    <a:gd name="T15" fmla="*/ 296 h 906"/>
                    <a:gd name="T16" fmla="*/ 523 w 589"/>
                    <a:gd name="T17" fmla="*/ 232 h 906"/>
                    <a:gd name="T18" fmla="*/ 547 w 589"/>
                    <a:gd name="T19" fmla="*/ 174 h 906"/>
                    <a:gd name="T20" fmla="*/ 567 w 589"/>
                    <a:gd name="T21" fmla="*/ 120 h 906"/>
                    <a:gd name="T22" fmla="*/ 581 w 589"/>
                    <a:gd name="T23" fmla="*/ 74 h 906"/>
                    <a:gd name="T24" fmla="*/ 587 w 589"/>
                    <a:gd name="T25" fmla="*/ 38 h 906"/>
                    <a:gd name="T26" fmla="*/ 589 w 589"/>
                    <a:gd name="T27" fmla="*/ 24 h 906"/>
                    <a:gd name="T28" fmla="*/ 589 w 589"/>
                    <a:gd name="T29" fmla="*/ 14 h 906"/>
                    <a:gd name="T30" fmla="*/ 587 w 589"/>
                    <a:gd name="T31" fmla="*/ 6 h 906"/>
                    <a:gd name="T32" fmla="*/ 583 w 589"/>
                    <a:gd name="T33" fmla="*/ 2 h 906"/>
                    <a:gd name="T34" fmla="*/ 583 w 589"/>
                    <a:gd name="T35" fmla="*/ 2 h 906"/>
                    <a:gd name="T36" fmla="*/ 579 w 589"/>
                    <a:gd name="T37" fmla="*/ 0 h 906"/>
                    <a:gd name="T38" fmla="*/ 573 w 589"/>
                    <a:gd name="T39" fmla="*/ 0 h 906"/>
                    <a:gd name="T40" fmla="*/ 561 w 589"/>
                    <a:gd name="T41" fmla="*/ 4 h 906"/>
                    <a:gd name="T42" fmla="*/ 549 w 589"/>
                    <a:gd name="T43" fmla="*/ 12 h 906"/>
                    <a:gd name="T44" fmla="*/ 533 w 589"/>
                    <a:gd name="T45" fmla="*/ 24 h 906"/>
                    <a:gd name="T46" fmla="*/ 515 w 589"/>
                    <a:gd name="T47" fmla="*/ 38 h 906"/>
                    <a:gd name="T48" fmla="*/ 497 w 589"/>
                    <a:gd name="T49" fmla="*/ 56 h 906"/>
                    <a:gd name="T50" fmla="*/ 459 w 589"/>
                    <a:gd name="T51" fmla="*/ 100 h 906"/>
                    <a:gd name="T52" fmla="*/ 419 w 589"/>
                    <a:gd name="T53" fmla="*/ 150 h 906"/>
                    <a:gd name="T54" fmla="*/ 381 w 589"/>
                    <a:gd name="T55" fmla="*/ 202 h 906"/>
                    <a:gd name="T56" fmla="*/ 345 w 589"/>
                    <a:gd name="T57" fmla="*/ 252 h 906"/>
                    <a:gd name="T58" fmla="*/ 316 w 589"/>
                    <a:gd name="T59" fmla="*/ 298 h 906"/>
                    <a:gd name="T60" fmla="*/ 316 w 589"/>
                    <a:gd name="T61" fmla="*/ 298 h 906"/>
                    <a:gd name="T62" fmla="*/ 236 w 589"/>
                    <a:gd name="T63" fmla="*/ 426 h 906"/>
                    <a:gd name="T64" fmla="*/ 130 w 589"/>
                    <a:gd name="T65" fmla="*/ 596 h 906"/>
                    <a:gd name="T66" fmla="*/ 0 w 589"/>
                    <a:gd name="T67" fmla="*/ 810 h 906"/>
                    <a:gd name="T68" fmla="*/ 0 w 589"/>
                    <a:gd name="T69" fmla="*/ 810 h 9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589" h="906">
                      <a:moveTo>
                        <a:pt x="0" y="810"/>
                      </a:moveTo>
                      <a:lnTo>
                        <a:pt x="176" y="906"/>
                      </a:lnTo>
                      <a:lnTo>
                        <a:pt x="176" y="906"/>
                      </a:lnTo>
                      <a:lnTo>
                        <a:pt x="286" y="700"/>
                      </a:lnTo>
                      <a:lnTo>
                        <a:pt x="381" y="522"/>
                      </a:lnTo>
                      <a:lnTo>
                        <a:pt x="463" y="362"/>
                      </a:lnTo>
                      <a:lnTo>
                        <a:pt x="463" y="362"/>
                      </a:lnTo>
                      <a:lnTo>
                        <a:pt x="495" y="296"/>
                      </a:lnTo>
                      <a:lnTo>
                        <a:pt x="523" y="232"/>
                      </a:lnTo>
                      <a:lnTo>
                        <a:pt x="547" y="174"/>
                      </a:lnTo>
                      <a:lnTo>
                        <a:pt x="567" y="120"/>
                      </a:lnTo>
                      <a:lnTo>
                        <a:pt x="581" y="74"/>
                      </a:lnTo>
                      <a:lnTo>
                        <a:pt x="587" y="38"/>
                      </a:lnTo>
                      <a:lnTo>
                        <a:pt x="589" y="24"/>
                      </a:lnTo>
                      <a:lnTo>
                        <a:pt x="589" y="14"/>
                      </a:lnTo>
                      <a:lnTo>
                        <a:pt x="587" y="6"/>
                      </a:lnTo>
                      <a:lnTo>
                        <a:pt x="583" y="2"/>
                      </a:lnTo>
                      <a:lnTo>
                        <a:pt x="583" y="2"/>
                      </a:lnTo>
                      <a:lnTo>
                        <a:pt x="579" y="0"/>
                      </a:lnTo>
                      <a:lnTo>
                        <a:pt x="573" y="0"/>
                      </a:lnTo>
                      <a:lnTo>
                        <a:pt x="561" y="4"/>
                      </a:lnTo>
                      <a:lnTo>
                        <a:pt x="549" y="12"/>
                      </a:lnTo>
                      <a:lnTo>
                        <a:pt x="533" y="24"/>
                      </a:lnTo>
                      <a:lnTo>
                        <a:pt x="515" y="38"/>
                      </a:lnTo>
                      <a:lnTo>
                        <a:pt x="497" y="56"/>
                      </a:lnTo>
                      <a:lnTo>
                        <a:pt x="459" y="100"/>
                      </a:lnTo>
                      <a:lnTo>
                        <a:pt x="419" y="150"/>
                      </a:lnTo>
                      <a:lnTo>
                        <a:pt x="381" y="202"/>
                      </a:lnTo>
                      <a:lnTo>
                        <a:pt x="345" y="252"/>
                      </a:lnTo>
                      <a:lnTo>
                        <a:pt x="316" y="298"/>
                      </a:lnTo>
                      <a:lnTo>
                        <a:pt x="316" y="298"/>
                      </a:lnTo>
                      <a:lnTo>
                        <a:pt x="236" y="426"/>
                      </a:lnTo>
                      <a:lnTo>
                        <a:pt x="130" y="596"/>
                      </a:lnTo>
                      <a:lnTo>
                        <a:pt x="0" y="810"/>
                      </a:lnTo>
                      <a:lnTo>
                        <a:pt x="0" y="81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1" name="Freeform 407">
                  <a:extLst>
                    <a:ext uri="{FF2B5EF4-FFF2-40B4-BE49-F238E27FC236}">
                      <a16:creationId xmlns:a16="http://schemas.microsoft.com/office/drawing/2014/main" id="{DBF53F1D-41F9-46E9-BA79-8D00A37E6787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08" y="1098"/>
                  <a:ext cx="589" cy="906"/>
                </a:xfrm>
                <a:custGeom>
                  <a:avLst/>
                  <a:gdLst>
                    <a:gd name="T0" fmla="*/ 589 w 589"/>
                    <a:gd name="T1" fmla="*/ 810 h 906"/>
                    <a:gd name="T2" fmla="*/ 413 w 589"/>
                    <a:gd name="T3" fmla="*/ 906 h 906"/>
                    <a:gd name="T4" fmla="*/ 413 w 589"/>
                    <a:gd name="T5" fmla="*/ 906 h 906"/>
                    <a:gd name="T6" fmla="*/ 303 w 589"/>
                    <a:gd name="T7" fmla="*/ 700 h 906"/>
                    <a:gd name="T8" fmla="*/ 210 w 589"/>
                    <a:gd name="T9" fmla="*/ 522 h 906"/>
                    <a:gd name="T10" fmla="*/ 126 w 589"/>
                    <a:gd name="T11" fmla="*/ 362 h 906"/>
                    <a:gd name="T12" fmla="*/ 126 w 589"/>
                    <a:gd name="T13" fmla="*/ 362 h 906"/>
                    <a:gd name="T14" fmla="*/ 94 w 589"/>
                    <a:gd name="T15" fmla="*/ 296 h 906"/>
                    <a:gd name="T16" fmla="*/ 66 w 589"/>
                    <a:gd name="T17" fmla="*/ 232 h 906"/>
                    <a:gd name="T18" fmla="*/ 42 w 589"/>
                    <a:gd name="T19" fmla="*/ 174 h 906"/>
                    <a:gd name="T20" fmla="*/ 22 w 589"/>
                    <a:gd name="T21" fmla="*/ 120 h 906"/>
                    <a:gd name="T22" fmla="*/ 10 w 589"/>
                    <a:gd name="T23" fmla="*/ 74 h 906"/>
                    <a:gd name="T24" fmla="*/ 2 w 589"/>
                    <a:gd name="T25" fmla="*/ 38 h 906"/>
                    <a:gd name="T26" fmla="*/ 0 w 589"/>
                    <a:gd name="T27" fmla="*/ 24 h 906"/>
                    <a:gd name="T28" fmla="*/ 0 w 589"/>
                    <a:gd name="T29" fmla="*/ 14 h 906"/>
                    <a:gd name="T30" fmla="*/ 2 w 589"/>
                    <a:gd name="T31" fmla="*/ 6 h 906"/>
                    <a:gd name="T32" fmla="*/ 6 w 589"/>
                    <a:gd name="T33" fmla="*/ 2 h 906"/>
                    <a:gd name="T34" fmla="*/ 6 w 589"/>
                    <a:gd name="T35" fmla="*/ 2 h 906"/>
                    <a:gd name="T36" fmla="*/ 10 w 589"/>
                    <a:gd name="T37" fmla="*/ 0 h 906"/>
                    <a:gd name="T38" fmla="*/ 16 w 589"/>
                    <a:gd name="T39" fmla="*/ 0 h 906"/>
                    <a:gd name="T40" fmla="*/ 28 w 589"/>
                    <a:gd name="T41" fmla="*/ 4 h 906"/>
                    <a:gd name="T42" fmla="*/ 42 w 589"/>
                    <a:gd name="T43" fmla="*/ 12 h 906"/>
                    <a:gd name="T44" fmla="*/ 56 w 589"/>
                    <a:gd name="T45" fmla="*/ 24 h 906"/>
                    <a:gd name="T46" fmla="*/ 74 w 589"/>
                    <a:gd name="T47" fmla="*/ 38 h 906"/>
                    <a:gd name="T48" fmla="*/ 92 w 589"/>
                    <a:gd name="T49" fmla="*/ 56 h 906"/>
                    <a:gd name="T50" fmla="*/ 130 w 589"/>
                    <a:gd name="T51" fmla="*/ 100 h 906"/>
                    <a:gd name="T52" fmla="*/ 170 w 589"/>
                    <a:gd name="T53" fmla="*/ 150 h 906"/>
                    <a:gd name="T54" fmla="*/ 208 w 589"/>
                    <a:gd name="T55" fmla="*/ 202 h 906"/>
                    <a:gd name="T56" fmla="*/ 244 w 589"/>
                    <a:gd name="T57" fmla="*/ 252 h 906"/>
                    <a:gd name="T58" fmla="*/ 273 w 589"/>
                    <a:gd name="T59" fmla="*/ 298 h 906"/>
                    <a:gd name="T60" fmla="*/ 273 w 589"/>
                    <a:gd name="T61" fmla="*/ 298 h 906"/>
                    <a:gd name="T62" fmla="*/ 353 w 589"/>
                    <a:gd name="T63" fmla="*/ 426 h 906"/>
                    <a:gd name="T64" fmla="*/ 459 w 589"/>
                    <a:gd name="T65" fmla="*/ 596 h 906"/>
                    <a:gd name="T66" fmla="*/ 589 w 589"/>
                    <a:gd name="T67" fmla="*/ 810 h 906"/>
                    <a:gd name="T68" fmla="*/ 589 w 589"/>
                    <a:gd name="T69" fmla="*/ 810 h 90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</a:cxnLst>
                  <a:rect l="0" t="0" r="r" b="b"/>
                  <a:pathLst>
                    <a:path w="589" h="906">
                      <a:moveTo>
                        <a:pt x="589" y="810"/>
                      </a:moveTo>
                      <a:lnTo>
                        <a:pt x="413" y="906"/>
                      </a:lnTo>
                      <a:lnTo>
                        <a:pt x="413" y="906"/>
                      </a:lnTo>
                      <a:lnTo>
                        <a:pt x="303" y="700"/>
                      </a:lnTo>
                      <a:lnTo>
                        <a:pt x="210" y="522"/>
                      </a:lnTo>
                      <a:lnTo>
                        <a:pt x="126" y="362"/>
                      </a:lnTo>
                      <a:lnTo>
                        <a:pt x="126" y="362"/>
                      </a:lnTo>
                      <a:lnTo>
                        <a:pt x="94" y="296"/>
                      </a:lnTo>
                      <a:lnTo>
                        <a:pt x="66" y="232"/>
                      </a:lnTo>
                      <a:lnTo>
                        <a:pt x="42" y="174"/>
                      </a:lnTo>
                      <a:lnTo>
                        <a:pt x="22" y="120"/>
                      </a:lnTo>
                      <a:lnTo>
                        <a:pt x="10" y="74"/>
                      </a:lnTo>
                      <a:lnTo>
                        <a:pt x="2" y="38"/>
                      </a:lnTo>
                      <a:lnTo>
                        <a:pt x="0" y="24"/>
                      </a:lnTo>
                      <a:lnTo>
                        <a:pt x="0" y="14"/>
                      </a:lnTo>
                      <a:lnTo>
                        <a:pt x="2" y="6"/>
                      </a:lnTo>
                      <a:lnTo>
                        <a:pt x="6" y="2"/>
                      </a:lnTo>
                      <a:lnTo>
                        <a:pt x="6" y="2"/>
                      </a:lnTo>
                      <a:lnTo>
                        <a:pt x="10" y="0"/>
                      </a:lnTo>
                      <a:lnTo>
                        <a:pt x="16" y="0"/>
                      </a:lnTo>
                      <a:lnTo>
                        <a:pt x="28" y="4"/>
                      </a:lnTo>
                      <a:lnTo>
                        <a:pt x="42" y="12"/>
                      </a:lnTo>
                      <a:lnTo>
                        <a:pt x="56" y="24"/>
                      </a:lnTo>
                      <a:lnTo>
                        <a:pt x="74" y="38"/>
                      </a:lnTo>
                      <a:lnTo>
                        <a:pt x="92" y="56"/>
                      </a:lnTo>
                      <a:lnTo>
                        <a:pt x="130" y="100"/>
                      </a:lnTo>
                      <a:lnTo>
                        <a:pt x="170" y="150"/>
                      </a:lnTo>
                      <a:lnTo>
                        <a:pt x="208" y="202"/>
                      </a:lnTo>
                      <a:lnTo>
                        <a:pt x="244" y="252"/>
                      </a:lnTo>
                      <a:lnTo>
                        <a:pt x="273" y="298"/>
                      </a:lnTo>
                      <a:lnTo>
                        <a:pt x="273" y="298"/>
                      </a:lnTo>
                      <a:lnTo>
                        <a:pt x="353" y="426"/>
                      </a:lnTo>
                      <a:lnTo>
                        <a:pt x="459" y="596"/>
                      </a:lnTo>
                      <a:lnTo>
                        <a:pt x="589" y="810"/>
                      </a:lnTo>
                      <a:lnTo>
                        <a:pt x="589" y="81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2" name="Freeform 408">
                  <a:extLst>
                    <a:ext uri="{FF2B5EF4-FFF2-40B4-BE49-F238E27FC236}">
                      <a16:creationId xmlns:a16="http://schemas.microsoft.com/office/drawing/2014/main" id="{7F481AF2-4B4B-4FB0-928D-33CAABA00A8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387" y="1756"/>
                  <a:ext cx="216" cy="216"/>
                </a:xfrm>
                <a:custGeom>
                  <a:avLst/>
                  <a:gdLst>
                    <a:gd name="T0" fmla="*/ 80 w 216"/>
                    <a:gd name="T1" fmla="*/ 0 h 216"/>
                    <a:gd name="T2" fmla="*/ 0 w 216"/>
                    <a:gd name="T3" fmla="*/ 144 h 216"/>
                    <a:gd name="T4" fmla="*/ 120 w 216"/>
                    <a:gd name="T5" fmla="*/ 216 h 216"/>
                    <a:gd name="T6" fmla="*/ 216 w 216"/>
                    <a:gd name="T7" fmla="*/ 56 h 216"/>
                    <a:gd name="T8" fmla="*/ 80 w 216"/>
                    <a:gd name="T9" fmla="*/ 0 h 2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16" h="216">
                      <a:moveTo>
                        <a:pt x="80" y="0"/>
                      </a:moveTo>
                      <a:lnTo>
                        <a:pt x="0" y="144"/>
                      </a:lnTo>
                      <a:lnTo>
                        <a:pt x="120" y="216"/>
                      </a:lnTo>
                      <a:lnTo>
                        <a:pt x="216" y="56"/>
                      </a:lnTo>
                      <a:lnTo>
                        <a:pt x="80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3" name="Freeform 409">
                  <a:extLst>
                    <a:ext uri="{FF2B5EF4-FFF2-40B4-BE49-F238E27FC236}">
                      <a16:creationId xmlns:a16="http://schemas.microsoft.com/office/drawing/2014/main" id="{82D22C5E-D295-49C1-9EF5-327E0BD81AE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41" y="1756"/>
                  <a:ext cx="216" cy="216"/>
                </a:xfrm>
                <a:custGeom>
                  <a:avLst/>
                  <a:gdLst>
                    <a:gd name="T0" fmla="*/ 136 w 216"/>
                    <a:gd name="T1" fmla="*/ 0 h 216"/>
                    <a:gd name="T2" fmla="*/ 216 w 216"/>
                    <a:gd name="T3" fmla="*/ 144 h 216"/>
                    <a:gd name="T4" fmla="*/ 96 w 216"/>
                    <a:gd name="T5" fmla="*/ 216 h 216"/>
                    <a:gd name="T6" fmla="*/ 0 w 216"/>
                    <a:gd name="T7" fmla="*/ 56 h 216"/>
                    <a:gd name="T8" fmla="*/ 136 w 216"/>
                    <a:gd name="T9" fmla="*/ 0 h 2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216" h="216">
                      <a:moveTo>
                        <a:pt x="136" y="0"/>
                      </a:moveTo>
                      <a:lnTo>
                        <a:pt x="216" y="144"/>
                      </a:lnTo>
                      <a:lnTo>
                        <a:pt x="96" y="216"/>
                      </a:lnTo>
                      <a:lnTo>
                        <a:pt x="0" y="56"/>
                      </a:lnTo>
                      <a:lnTo>
                        <a:pt x="136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4" name="Freeform 410">
                  <a:extLst>
                    <a:ext uri="{FF2B5EF4-FFF2-40B4-BE49-F238E27FC236}">
                      <a16:creationId xmlns:a16="http://schemas.microsoft.com/office/drawing/2014/main" id="{816981C3-31BD-4B5F-94A6-6425113C6CA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419" y="1796"/>
                  <a:ext cx="136" cy="136"/>
                </a:xfrm>
                <a:custGeom>
                  <a:avLst/>
                  <a:gdLst>
                    <a:gd name="T0" fmla="*/ 56 w 136"/>
                    <a:gd name="T1" fmla="*/ 0 h 136"/>
                    <a:gd name="T2" fmla="*/ 0 w 136"/>
                    <a:gd name="T3" fmla="*/ 96 h 136"/>
                    <a:gd name="T4" fmla="*/ 72 w 136"/>
                    <a:gd name="T5" fmla="*/ 136 h 136"/>
                    <a:gd name="T6" fmla="*/ 136 w 136"/>
                    <a:gd name="T7" fmla="*/ 32 h 136"/>
                    <a:gd name="T8" fmla="*/ 56 w 136"/>
                    <a:gd name="T9" fmla="*/ 0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36">
                      <a:moveTo>
                        <a:pt x="56" y="0"/>
                      </a:moveTo>
                      <a:lnTo>
                        <a:pt x="0" y="96"/>
                      </a:lnTo>
                      <a:lnTo>
                        <a:pt x="72" y="136"/>
                      </a:lnTo>
                      <a:lnTo>
                        <a:pt x="136" y="32"/>
                      </a:lnTo>
                      <a:lnTo>
                        <a:pt x="56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5" name="Freeform 411">
                  <a:extLst>
                    <a:ext uri="{FF2B5EF4-FFF2-40B4-BE49-F238E27FC236}">
                      <a16:creationId xmlns:a16="http://schemas.microsoft.com/office/drawing/2014/main" id="{191005E8-C25C-4659-AF4A-97AB3C8050C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689" y="1796"/>
                  <a:ext cx="136" cy="136"/>
                </a:xfrm>
                <a:custGeom>
                  <a:avLst/>
                  <a:gdLst>
                    <a:gd name="T0" fmla="*/ 80 w 136"/>
                    <a:gd name="T1" fmla="*/ 0 h 136"/>
                    <a:gd name="T2" fmla="*/ 136 w 136"/>
                    <a:gd name="T3" fmla="*/ 96 h 136"/>
                    <a:gd name="T4" fmla="*/ 64 w 136"/>
                    <a:gd name="T5" fmla="*/ 136 h 136"/>
                    <a:gd name="T6" fmla="*/ 0 w 136"/>
                    <a:gd name="T7" fmla="*/ 32 h 136"/>
                    <a:gd name="T8" fmla="*/ 80 w 136"/>
                    <a:gd name="T9" fmla="*/ 0 h 1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</a:cxnLst>
                  <a:rect l="0" t="0" r="r" b="b"/>
                  <a:pathLst>
                    <a:path w="136" h="136">
                      <a:moveTo>
                        <a:pt x="80" y="0"/>
                      </a:moveTo>
                      <a:lnTo>
                        <a:pt x="136" y="96"/>
                      </a:lnTo>
                      <a:lnTo>
                        <a:pt x="64" y="136"/>
                      </a:lnTo>
                      <a:lnTo>
                        <a:pt x="0" y="32"/>
                      </a:lnTo>
                      <a:lnTo>
                        <a:pt x="80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6" name="Rectangle 412">
                  <a:extLst>
                    <a:ext uri="{FF2B5EF4-FFF2-40B4-BE49-F238E27FC236}">
                      <a16:creationId xmlns:a16="http://schemas.microsoft.com/office/drawing/2014/main" id="{6B3AB500-EE74-4DAA-BF85-8CE8CE2DD77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035" y="1572"/>
                  <a:ext cx="176" cy="72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7" name="Rectangle 413">
                  <a:extLst>
                    <a:ext uri="{FF2B5EF4-FFF2-40B4-BE49-F238E27FC236}">
                      <a16:creationId xmlns:a16="http://schemas.microsoft.com/office/drawing/2014/main" id="{03BC0A14-1828-416C-B312-DAAE6D4C8D5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051" y="1508"/>
                  <a:ext cx="144" cy="72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8" name="Rectangle 414">
                  <a:extLst>
                    <a:ext uri="{FF2B5EF4-FFF2-40B4-BE49-F238E27FC236}">
                      <a16:creationId xmlns:a16="http://schemas.microsoft.com/office/drawing/2014/main" id="{C71EBA6B-7573-46FD-832D-F71A7774167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051" y="1428"/>
                  <a:ext cx="144" cy="88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69" name="Rectangle 415">
                  <a:extLst>
                    <a:ext uri="{FF2B5EF4-FFF2-40B4-BE49-F238E27FC236}">
                      <a16:creationId xmlns:a16="http://schemas.microsoft.com/office/drawing/2014/main" id="{8836D413-DCEE-454F-8739-821343E9BA6C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067" y="1340"/>
                  <a:ext cx="112" cy="96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0" name="Rectangle 416">
                  <a:extLst>
                    <a:ext uri="{FF2B5EF4-FFF2-40B4-BE49-F238E27FC236}">
                      <a16:creationId xmlns:a16="http://schemas.microsoft.com/office/drawing/2014/main" id="{A8037F87-A721-430D-9231-66B2712FAFB5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059" y="1292"/>
                  <a:ext cx="128" cy="56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1" name="Freeform 417">
                  <a:extLst>
                    <a:ext uri="{FF2B5EF4-FFF2-40B4-BE49-F238E27FC236}">
                      <a16:creationId xmlns:a16="http://schemas.microsoft.com/office/drawing/2014/main" id="{F07AA213-4FE6-4D8F-BDDD-2800EB4E48AC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71" y="1084"/>
                  <a:ext cx="320" cy="216"/>
                </a:xfrm>
                <a:custGeom>
                  <a:avLst/>
                  <a:gdLst>
                    <a:gd name="T0" fmla="*/ 0 w 320"/>
                    <a:gd name="T1" fmla="*/ 108 h 216"/>
                    <a:gd name="T2" fmla="*/ 0 w 320"/>
                    <a:gd name="T3" fmla="*/ 108 h 216"/>
                    <a:gd name="T4" fmla="*/ 0 w 320"/>
                    <a:gd name="T5" fmla="*/ 96 h 216"/>
                    <a:gd name="T6" fmla="*/ 4 w 320"/>
                    <a:gd name="T7" fmla="*/ 86 h 216"/>
                    <a:gd name="T8" fmla="*/ 8 w 320"/>
                    <a:gd name="T9" fmla="*/ 76 h 216"/>
                    <a:gd name="T10" fmla="*/ 12 w 320"/>
                    <a:gd name="T11" fmla="*/ 66 h 216"/>
                    <a:gd name="T12" fmla="*/ 20 w 320"/>
                    <a:gd name="T13" fmla="*/ 56 h 216"/>
                    <a:gd name="T14" fmla="*/ 28 w 320"/>
                    <a:gd name="T15" fmla="*/ 48 h 216"/>
                    <a:gd name="T16" fmla="*/ 36 w 320"/>
                    <a:gd name="T17" fmla="*/ 40 h 216"/>
                    <a:gd name="T18" fmla="*/ 46 w 320"/>
                    <a:gd name="T19" fmla="*/ 32 h 216"/>
                    <a:gd name="T20" fmla="*/ 70 w 320"/>
                    <a:gd name="T21" fmla="*/ 18 h 216"/>
                    <a:gd name="T22" fmla="*/ 98 w 320"/>
                    <a:gd name="T23" fmla="*/ 8 h 216"/>
                    <a:gd name="T24" fmla="*/ 128 w 320"/>
                    <a:gd name="T25" fmla="*/ 2 h 216"/>
                    <a:gd name="T26" fmla="*/ 160 w 320"/>
                    <a:gd name="T27" fmla="*/ 0 h 216"/>
                    <a:gd name="T28" fmla="*/ 160 w 320"/>
                    <a:gd name="T29" fmla="*/ 0 h 216"/>
                    <a:gd name="T30" fmla="*/ 192 w 320"/>
                    <a:gd name="T31" fmla="*/ 2 h 216"/>
                    <a:gd name="T32" fmla="*/ 222 w 320"/>
                    <a:gd name="T33" fmla="*/ 8 h 216"/>
                    <a:gd name="T34" fmla="*/ 250 w 320"/>
                    <a:gd name="T35" fmla="*/ 18 h 216"/>
                    <a:gd name="T36" fmla="*/ 274 w 320"/>
                    <a:gd name="T37" fmla="*/ 32 h 216"/>
                    <a:gd name="T38" fmla="*/ 284 w 320"/>
                    <a:gd name="T39" fmla="*/ 40 h 216"/>
                    <a:gd name="T40" fmla="*/ 292 w 320"/>
                    <a:gd name="T41" fmla="*/ 48 h 216"/>
                    <a:gd name="T42" fmla="*/ 300 w 320"/>
                    <a:gd name="T43" fmla="*/ 56 h 216"/>
                    <a:gd name="T44" fmla="*/ 308 w 320"/>
                    <a:gd name="T45" fmla="*/ 66 h 216"/>
                    <a:gd name="T46" fmla="*/ 312 w 320"/>
                    <a:gd name="T47" fmla="*/ 76 h 216"/>
                    <a:gd name="T48" fmla="*/ 316 w 320"/>
                    <a:gd name="T49" fmla="*/ 86 h 216"/>
                    <a:gd name="T50" fmla="*/ 320 w 320"/>
                    <a:gd name="T51" fmla="*/ 96 h 216"/>
                    <a:gd name="T52" fmla="*/ 320 w 320"/>
                    <a:gd name="T53" fmla="*/ 108 h 216"/>
                    <a:gd name="T54" fmla="*/ 320 w 320"/>
                    <a:gd name="T55" fmla="*/ 108 h 216"/>
                    <a:gd name="T56" fmla="*/ 320 w 320"/>
                    <a:gd name="T57" fmla="*/ 120 h 216"/>
                    <a:gd name="T58" fmla="*/ 316 w 320"/>
                    <a:gd name="T59" fmla="*/ 130 h 216"/>
                    <a:gd name="T60" fmla="*/ 312 w 320"/>
                    <a:gd name="T61" fmla="*/ 140 h 216"/>
                    <a:gd name="T62" fmla="*/ 308 w 320"/>
                    <a:gd name="T63" fmla="*/ 150 h 216"/>
                    <a:gd name="T64" fmla="*/ 300 w 320"/>
                    <a:gd name="T65" fmla="*/ 160 h 216"/>
                    <a:gd name="T66" fmla="*/ 292 w 320"/>
                    <a:gd name="T67" fmla="*/ 168 h 216"/>
                    <a:gd name="T68" fmla="*/ 284 w 320"/>
                    <a:gd name="T69" fmla="*/ 176 h 216"/>
                    <a:gd name="T70" fmla="*/ 274 w 320"/>
                    <a:gd name="T71" fmla="*/ 184 h 216"/>
                    <a:gd name="T72" fmla="*/ 250 w 320"/>
                    <a:gd name="T73" fmla="*/ 198 h 216"/>
                    <a:gd name="T74" fmla="*/ 222 w 320"/>
                    <a:gd name="T75" fmla="*/ 208 h 216"/>
                    <a:gd name="T76" fmla="*/ 192 w 320"/>
                    <a:gd name="T77" fmla="*/ 214 h 216"/>
                    <a:gd name="T78" fmla="*/ 160 w 320"/>
                    <a:gd name="T79" fmla="*/ 216 h 216"/>
                    <a:gd name="T80" fmla="*/ 160 w 320"/>
                    <a:gd name="T81" fmla="*/ 216 h 216"/>
                    <a:gd name="T82" fmla="*/ 128 w 320"/>
                    <a:gd name="T83" fmla="*/ 214 h 216"/>
                    <a:gd name="T84" fmla="*/ 98 w 320"/>
                    <a:gd name="T85" fmla="*/ 208 h 216"/>
                    <a:gd name="T86" fmla="*/ 70 w 320"/>
                    <a:gd name="T87" fmla="*/ 198 h 216"/>
                    <a:gd name="T88" fmla="*/ 46 w 320"/>
                    <a:gd name="T89" fmla="*/ 184 h 216"/>
                    <a:gd name="T90" fmla="*/ 36 w 320"/>
                    <a:gd name="T91" fmla="*/ 176 h 216"/>
                    <a:gd name="T92" fmla="*/ 28 w 320"/>
                    <a:gd name="T93" fmla="*/ 168 h 216"/>
                    <a:gd name="T94" fmla="*/ 20 w 320"/>
                    <a:gd name="T95" fmla="*/ 160 h 216"/>
                    <a:gd name="T96" fmla="*/ 12 w 320"/>
                    <a:gd name="T97" fmla="*/ 150 h 216"/>
                    <a:gd name="T98" fmla="*/ 8 w 320"/>
                    <a:gd name="T99" fmla="*/ 140 h 216"/>
                    <a:gd name="T100" fmla="*/ 4 w 320"/>
                    <a:gd name="T101" fmla="*/ 130 h 216"/>
                    <a:gd name="T102" fmla="*/ 0 w 320"/>
                    <a:gd name="T103" fmla="*/ 120 h 216"/>
                    <a:gd name="T104" fmla="*/ 0 w 320"/>
                    <a:gd name="T105" fmla="*/ 108 h 216"/>
                    <a:gd name="T106" fmla="*/ 0 w 320"/>
                    <a:gd name="T107" fmla="*/ 108 h 21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</a:cxnLst>
                  <a:rect l="0" t="0" r="r" b="b"/>
                  <a:pathLst>
                    <a:path w="320" h="216">
                      <a:moveTo>
                        <a:pt x="0" y="108"/>
                      </a:moveTo>
                      <a:lnTo>
                        <a:pt x="0" y="108"/>
                      </a:lnTo>
                      <a:lnTo>
                        <a:pt x="0" y="96"/>
                      </a:lnTo>
                      <a:lnTo>
                        <a:pt x="4" y="86"/>
                      </a:lnTo>
                      <a:lnTo>
                        <a:pt x="8" y="76"/>
                      </a:lnTo>
                      <a:lnTo>
                        <a:pt x="12" y="66"/>
                      </a:lnTo>
                      <a:lnTo>
                        <a:pt x="20" y="56"/>
                      </a:lnTo>
                      <a:lnTo>
                        <a:pt x="28" y="48"/>
                      </a:lnTo>
                      <a:lnTo>
                        <a:pt x="36" y="40"/>
                      </a:lnTo>
                      <a:lnTo>
                        <a:pt x="46" y="32"/>
                      </a:lnTo>
                      <a:lnTo>
                        <a:pt x="70" y="18"/>
                      </a:lnTo>
                      <a:lnTo>
                        <a:pt x="98" y="8"/>
                      </a:lnTo>
                      <a:lnTo>
                        <a:pt x="128" y="2"/>
                      </a:lnTo>
                      <a:lnTo>
                        <a:pt x="160" y="0"/>
                      </a:lnTo>
                      <a:lnTo>
                        <a:pt x="160" y="0"/>
                      </a:lnTo>
                      <a:lnTo>
                        <a:pt x="192" y="2"/>
                      </a:lnTo>
                      <a:lnTo>
                        <a:pt x="222" y="8"/>
                      </a:lnTo>
                      <a:lnTo>
                        <a:pt x="250" y="18"/>
                      </a:lnTo>
                      <a:lnTo>
                        <a:pt x="274" y="32"/>
                      </a:lnTo>
                      <a:lnTo>
                        <a:pt x="284" y="40"/>
                      </a:lnTo>
                      <a:lnTo>
                        <a:pt x="292" y="48"/>
                      </a:lnTo>
                      <a:lnTo>
                        <a:pt x="300" y="56"/>
                      </a:lnTo>
                      <a:lnTo>
                        <a:pt x="308" y="66"/>
                      </a:lnTo>
                      <a:lnTo>
                        <a:pt x="312" y="76"/>
                      </a:lnTo>
                      <a:lnTo>
                        <a:pt x="316" y="86"/>
                      </a:lnTo>
                      <a:lnTo>
                        <a:pt x="320" y="96"/>
                      </a:lnTo>
                      <a:lnTo>
                        <a:pt x="320" y="108"/>
                      </a:lnTo>
                      <a:lnTo>
                        <a:pt x="320" y="108"/>
                      </a:lnTo>
                      <a:lnTo>
                        <a:pt x="320" y="120"/>
                      </a:lnTo>
                      <a:lnTo>
                        <a:pt x="316" y="130"/>
                      </a:lnTo>
                      <a:lnTo>
                        <a:pt x="312" y="140"/>
                      </a:lnTo>
                      <a:lnTo>
                        <a:pt x="308" y="150"/>
                      </a:lnTo>
                      <a:lnTo>
                        <a:pt x="300" y="160"/>
                      </a:lnTo>
                      <a:lnTo>
                        <a:pt x="292" y="168"/>
                      </a:lnTo>
                      <a:lnTo>
                        <a:pt x="284" y="176"/>
                      </a:lnTo>
                      <a:lnTo>
                        <a:pt x="274" y="184"/>
                      </a:lnTo>
                      <a:lnTo>
                        <a:pt x="250" y="198"/>
                      </a:lnTo>
                      <a:lnTo>
                        <a:pt x="222" y="208"/>
                      </a:lnTo>
                      <a:lnTo>
                        <a:pt x="192" y="214"/>
                      </a:lnTo>
                      <a:lnTo>
                        <a:pt x="160" y="216"/>
                      </a:lnTo>
                      <a:lnTo>
                        <a:pt x="160" y="216"/>
                      </a:lnTo>
                      <a:lnTo>
                        <a:pt x="128" y="214"/>
                      </a:lnTo>
                      <a:lnTo>
                        <a:pt x="98" y="208"/>
                      </a:lnTo>
                      <a:lnTo>
                        <a:pt x="70" y="198"/>
                      </a:lnTo>
                      <a:lnTo>
                        <a:pt x="46" y="184"/>
                      </a:lnTo>
                      <a:lnTo>
                        <a:pt x="36" y="176"/>
                      </a:lnTo>
                      <a:lnTo>
                        <a:pt x="28" y="168"/>
                      </a:lnTo>
                      <a:lnTo>
                        <a:pt x="20" y="160"/>
                      </a:lnTo>
                      <a:lnTo>
                        <a:pt x="12" y="150"/>
                      </a:lnTo>
                      <a:lnTo>
                        <a:pt x="8" y="140"/>
                      </a:lnTo>
                      <a:lnTo>
                        <a:pt x="4" y="130"/>
                      </a:lnTo>
                      <a:lnTo>
                        <a:pt x="0" y="120"/>
                      </a:lnTo>
                      <a:lnTo>
                        <a:pt x="0" y="108"/>
                      </a:lnTo>
                      <a:lnTo>
                        <a:pt x="0" y="108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2" name="Freeform 418">
                  <a:extLst>
                    <a:ext uri="{FF2B5EF4-FFF2-40B4-BE49-F238E27FC236}">
                      <a16:creationId xmlns:a16="http://schemas.microsoft.com/office/drawing/2014/main" id="{89AA84DF-3012-46DA-A466-ED600E90D546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31" y="1156"/>
                  <a:ext cx="88" cy="80"/>
                </a:xfrm>
                <a:custGeom>
                  <a:avLst/>
                  <a:gdLst>
                    <a:gd name="T0" fmla="*/ 0 w 88"/>
                    <a:gd name="T1" fmla="*/ 40 h 80"/>
                    <a:gd name="T2" fmla="*/ 0 w 88"/>
                    <a:gd name="T3" fmla="*/ 40 h 80"/>
                    <a:gd name="T4" fmla="*/ 0 w 88"/>
                    <a:gd name="T5" fmla="*/ 32 h 80"/>
                    <a:gd name="T6" fmla="*/ 4 w 88"/>
                    <a:gd name="T7" fmla="*/ 24 h 80"/>
                    <a:gd name="T8" fmla="*/ 8 w 88"/>
                    <a:gd name="T9" fmla="*/ 18 h 80"/>
                    <a:gd name="T10" fmla="*/ 12 w 88"/>
                    <a:gd name="T11" fmla="*/ 12 h 80"/>
                    <a:gd name="T12" fmla="*/ 20 w 88"/>
                    <a:gd name="T13" fmla="*/ 6 h 80"/>
                    <a:gd name="T14" fmla="*/ 26 w 88"/>
                    <a:gd name="T15" fmla="*/ 4 h 80"/>
                    <a:gd name="T16" fmla="*/ 36 w 88"/>
                    <a:gd name="T17" fmla="*/ 0 h 80"/>
                    <a:gd name="T18" fmla="*/ 44 w 88"/>
                    <a:gd name="T19" fmla="*/ 0 h 80"/>
                    <a:gd name="T20" fmla="*/ 44 w 88"/>
                    <a:gd name="T21" fmla="*/ 0 h 80"/>
                    <a:gd name="T22" fmla="*/ 52 w 88"/>
                    <a:gd name="T23" fmla="*/ 0 h 80"/>
                    <a:gd name="T24" fmla="*/ 62 w 88"/>
                    <a:gd name="T25" fmla="*/ 4 h 80"/>
                    <a:gd name="T26" fmla="*/ 68 w 88"/>
                    <a:gd name="T27" fmla="*/ 6 h 80"/>
                    <a:gd name="T28" fmla="*/ 76 w 88"/>
                    <a:gd name="T29" fmla="*/ 12 h 80"/>
                    <a:gd name="T30" fmla="*/ 80 w 88"/>
                    <a:gd name="T31" fmla="*/ 18 h 80"/>
                    <a:gd name="T32" fmla="*/ 84 w 88"/>
                    <a:gd name="T33" fmla="*/ 24 h 80"/>
                    <a:gd name="T34" fmla="*/ 88 w 88"/>
                    <a:gd name="T35" fmla="*/ 32 h 80"/>
                    <a:gd name="T36" fmla="*/ 88 w 88"/>
                    <a:gd name="T37" fmla="*/ 40 h 80"/>
                    <a:gd name="T38" fmla="*/ 88 w 88"/>
                    <a:gd name="T39" fmla="*/ 40 h 80"/>
                    <a:gd name="T40" fmla="*/ 88 w 88"/>
                    <a:gd name="T41" fmla="*/ 48 h 80"/>
                    <a:gd name="T42" fmla="*/ 84 w 88"/>
                    <a:gd name="T43" fmla="*/ 56 h 80"/>
                    <a:gd name="T44" fmla="*/ 80 w 88"/>
                    <a:gd name="T45" fmla="*/ 62 h 80"/>
                    <a:gd name="T46" fmla="*/ 76 w 88"/>
                    <a:gd name="T47" fmla="*/ 68 h 80"/>
                    <a:gd name="T48" fmla="*/ 68 w 88"/>
                    <a:gd name="T49" fmla="*/ 74 h 80"/>
                    <a:gd name="T50" fmla="*/ 62 w 88"/>
                    <a:gd name="T51" fmla="*/ 76 h 80"/>
                    <a:gd name="T52" fmla="*/ 52 w 88"/>
                    <a:gd name="T53" fmla="*/ 80 h 80"/>
                    <a:gd name="T54" fmla="*/ 44 w 88"/>
                    <a:gd name="T55" fmla="*/ 80 h 80"/>
                    <a:gd name="T56" fmla="*/ 44 w 88"/>
                    <a:gd name="T57" fmla="*/ 80 h 80"/>
                    <a:gd name="T58" fmla="*/ 36 w 88"/>
                    <a:gd name="T59" fmla="*/ 80 h 80"/>
                    <a:gd name="T60" fmla="*/ 26 w 88"/>
                    <a:gd name="T61" fmla="*/ 76 h 80"/>
                    <a:gd name="T62" fmla="*/ 20 w 88"/>
                    <a:gd name="T63" fmla="*/ 74 h 80"/>
                    <a:gd name="T64" fmla="*/ 12 w 88"/>
                    <a:gd name="T65" fmla="*/ 68 h 80"/>
                    <a:gd name="T66" fmla="*/ 8 w 88"/>
                    <a:gd name="T67" fmla="*/ 62 h 80"/>
                    <a:gd name="T68" fmla="*/ 4 w 88"/>
                    <a:gd name="T69" fmla="*/ 56 h 80"/>
                    <a:gd name="T70" fmla="*/ 0 w 88"/>
                    <a:gd name="T71" fmla="*/ 48 h 80"/>
                    <a:gd name="T72" fmla="*/ 0 w 88"/>
                    <a:gd name="T73" fmla="*/ 40 h 80"/>
                    <a:gd name="T74" fmla="*/ 0 w 88"/>
                    <a:gd name="T75" fmla="*/ 4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8" h="80">
                      <a:moveTo>
                        <a:pt x="0" y="40"/>
                      </a:moveTo>
                      <a:lnTo>
                        <a:pt x="0" y="40"/>
                      </a:lnTo>
                      <a:lnTo>
                        <a:pt x="0" y="32"/>
                      </a:lnTo>
                      <a:lnTo>
                        <a:pt x="4" y="24"/>
                      </a:lnTo>
                      <a:lnTo>
                        <a:pt x="8" y="18"/>
                      </a:lnTo>
                      <a:lnTo>
                        <a:pt x="12" y="12"/>
                      </a:lnTo>
                      <a:lnTo>
                        <a:pt x="20" y="6"/>
                      </a:lnTo>
                      <a:lnTo>
                        <a:pt x="26" y="4"/>
                      </a:lnTo>
                      <a:lnTo>
                        <a:pt x="36" y="0"/>
                      </a:lnTo>
                      <a:lnTo>
                        <a:pt x="44" y="0"/>
                      </a:lnTo>
                      <a:lnTo>
                        <a:pt x="44" y="0"/>
                      </a:lnTo>
                      <a:lnTo>
                        <a:pt x="52" y="0"/>
                      </a:lnTo>
                      <a:lnTo>
                        <a:pt x="62" y="4"/>
                      </a:lnTo>
                      <a:lnTo>
                        <a:pt x="68" y="6"/>
                      </a:lnTo>
                      <a:lnTo>
                        <a:pt x="76" y="12"/>
                      </a:lnTo>
                      <a:lnTo>
                        <a:pt x="80" y="18"/>
                      </a:lnTo>
                      <a:lnTo>
                        <a:pt x="84" y="24"/>
                      </a:lnTo>
                      <a:lnTo>
                        <a:pt x="88" y="32"/>
                      </a:lnTo>
                      <a:lnTo>
                        <a:pt x="88" y="40"/>
                      </a:lnTo>
                      <a:lnTo>
                        <a:pt x="88" y="40"/>
                      </a:lnTo>
                      <a:lnTo>
                        <a:pt x="88" y="48"/>
                      </a:lnTo>
                      <a:lnTo>
                        <a:pt x="84" y="56"/>
                      </a:lnTo>
                      <a:lnTo>
                        <a:pt x="80" y="62"/>
                      </a:lnTo>
                      <a:lnTo>
                        <a:pt x="76" y="68"/>
                      </a:lnTo>
                      <a:lnTo>
                        <a:pt x="68" y="74"/>
                      </a:lnTo>
                      <a:lnTo>
                        <a:pt x="62" y="76"/>
                      </a:lnTo>
                      <a:lnTo>
                        <a:pt x="52" y="80"/>
                      </a:lnTo>
                      <a:lnTo>
                        <a:pt x="44" y="80"/>
                      </a:lnTo>
                      <a:lnTo>
                        <a:pt x="44" y="80"/>
                      </a:lnTo>
                      <a:lnTo>
                        <a:pt x="36" y="80"/>
                      </a:lnTo>
                      <a:lnTo>
                        <a:pt x="26" y="76"/>
                      </a:lnTo>
                      <a:lnTo>
                        <a:pt x="20" y="74"/>
                      </a:lnTo>
                      <a:lnTo>
                        <a:pt x="12" y="68"/>
                      </a:lnTo>
                      <a:lnTo>
                        <a:pt x="8" y="62"/>
                      </a:lnTo>
                      <a:lnTo>
                        <a:pt x="4" y="56"/>
                      </a:lnTo>
                      <a:lnTo>
                        <a:pt x="0" y="48"/>
                      </a:lnTo>
                      <a:lnTo>
                        <a:pt x="0" y="40"/>
                      </a:lnTo>
                      <a:lnTo>
                        <a:pt x="0" y="4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3" name="Freeform 419">
                  <a:extLst>
                    <a:ext uri="{FF2B5EF4-FFF2-40B4-BE49-F238E27FC236}">
                      <a16:creationId xmlns:a16="http://schemas.microsoft.com/office/drawing/2014/main" id="{24272314-90B7-41A8-95E4-7D4A2598152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083" y="1156"/>
                  <a:ext cx="88" cy="80"/>
                </a:xfrm>
                <a:custGeom>
                  <a:avLst/>
                  <a:gdLst>
                    <a:gd name="T0" fmla="*/ 0 w 88"/>
                    <a:gd name="T1" fmla="*/ 40 h 80"/>
                    <a:gd name="T2" fmla="*/ 0 w 88"/>
                    <a:gd name="T3" fmla="*/ 40 h 80"/>
                    <a:gd name="T4" fmla="*/ 0 w 88"/>
                    <a:gd name="T5" fmla="*/ 32 h 80"/>
                    <a:gd name="T6" fmla="*/ 4 w 88"/>
                    <a:gd name="T7" fmla="*/ 24 h 80"/>
                    <a:gd name="T8" fmla="*/ 8 w 88"/>
                    <a:gd name="T9" fmla="*/ 18 h 80"/>
                    <a:gd name="T10" fmla="*/ 12 w 88"/>
                    <a:gd name="T11" fmla="*/ 12 h 80"/>
                    <a:gd name="T12" fmla="*/ 20 w 88"/>
                    <a:gd name="T13" fmla="*/ 6 h 80"/>
                    <a:gd name="T14" fmla="*/ 26 w 88"/>
                    <a:gd name="T15" fmla="*/ 4 h 80"/>
                    <a:gd name="T16" fmla="*/ 36 w 88"/>
                    <a:gd name="T17" fmla="*/ 0 h 80"/>
                    <a:gd name="T18" fmla="*/ 44 w 88"/>
                    <a:gd name="T19" fmla="*/ 0 h 80"/>
                    <a:gd name="T20" fmla="*/ 44 w 88"/>
                    <a:gd name="T21" fmla="*/ 0 h 80"/>
                    <a:gd name="T22" fmla="*/ 52 w 88"/>
                    <a:gd name="T23" fmla="*/ 0 h 80"/>
                    <a:gd name="T24" fmla="*/ 62 w 88"/>
                    <a:gd name="T25" fmla="*/ 4 h 80"/>
                    <a:gd name="T26" fmla="*/ 68 w 88"/>
                    <a:gd name="T27" fmla="*/ 6 h 80"/>
                    <a:gd name="T28" fmla="*/ 76 w 88"/>
                    <a:gd name="T29" fmla="*/ 12 h 80"/>
                    <a:gd name="T30" fmla="*/ 80 w 88"/>
                    <a:gd name="T31" fmla="*/ 18 h 80"/>
                    <a:gd name="T32" fmla="*/ 84 w 88"/>
                    <a:gd name="T33" fmla="*/ 24 h 80"/>
                    <a:gd name="T34" fmla="*/ 88 w 88"/>
                    <a:gd name="T35" fmla="*/ 32 h 80"/>
                    <a:gd name="T36" fmla="*/ 88 w 88"/>
                    <a:gd name="T37" fmla="*/ 40 h 80"/>
                    <a:gd name="T38" fmla="*/ 88 w 88"/>
                    <a:gd name="T39" fmla="*/ 40 h 80"/>
                    <a:gd name="T40" fmla="*/ 88 w 88"/>
                    <a:gd name="T41" fmla="*/ 48 h 80"/>
                    <a:gd name="T42" fmla="*/ 84 w 88"/>
                    <a:gd name="T43" fmla="*/ 56 h 80"/>
                    <a:gd name="T44" fmla="*/ 80 w 88"/>
                    <a:gd name="T45" fmla="*/ 62 h 80"/>
                    <a:gd name="T46" fmla="*/ 76 w 88"/>
                    <a:gd name="T47" fmla="*/ 68 h 80"/>
                    <a:gd name="T48" fmla="*/ 68 w 88"/>
                    <a:gd name="T49" fmla="*/ 74 h 80"/>
                    <a:gd name="T50" fmla="*/ 62 w 88"/>
                    <a:gd name="T51" fmla="*/ 76 h 80"/>
                    <a:gd name="T52" fmla="*/ 52 w 88"/>
                    <a:gd name="T53" fmla="*/ 80 h 80"/>
                    <a:gd name="T54" fmla="*/ 44 w 88"/>
                    <a:gd name="T55" fmla="*/ 80 h 80"/>
                    <a:gd name="T56" fmla="*/ 44 w 88"/>
                    <a:gd name="T57" fmla="*/ 80 h 80"/>
                    <a:gd name="T58" fmla="*/ 36 w 88"/>
                    <a:gd name="T59" fmla="*/ 80 h 80"/>
                    <a:gd name="T60" fmla="*/ 26 w 88"/>
                    <a:gd name="T61" fmla="*/ 76 h 80"/>
                    <a:gd name="T62" fmla="*/ 20 w 88"/>
                    <a:gd name="T63" fmla="*/ 74 h 80"/>
                    <a:gd name="T64" fmla="*/ 12 w 88"/>
                    <a:gd name="T65" fmla="*/ 68 h 80"/>
                    <a:gd name="T66" fmla="*/ 8 w 88"/>
                    <a:gd name="T67" fmla="*/ 62 h 80"/>
                    <a:gd name="T68" fmla="*/ 4 w 88"/>
                    <a:gd name="T69" fmla="*/ 56 h 80"/>
                    <a:gd name="T70" fmla="*/ 0 w 88"/>
                    <a:gd name="T71" fmla="*/ 48 h 80"/>
                    <a:gd name="T72" fmla="*/ 0 w 88"/>
                    <a:gd name="T73" fmla="*/ 40 h 80"/>
                    <a:gd name="T74" fmla="*/ 0 w 88"/>
                    <a:gd name="T75" fmla="*/ 4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8" h="80">
                      <a:moveTo>
                        <a:pt x="0" y="40"/>
                      </a:moveTo>
                      <a:lnTo>
                        <a:pt x="0" y="40"/>
                      </a:lnTo>
                      <a:lnTo>
                        <a:pt x="0" y="32"/>
                      </a:lnTo>
                      <a:lnTo>
                        <a:pt x="4" y="24"/>
                      </a:lnTo>
                      <a:lnTo>
                        <a:pt x="8" y="18"/>
                      </a:lnTo>
                      <a:lnTo>
                        <a:pt x="12" y="12"/>
                      </a:lnTo>
                      <a:lnTo>
                        <a:pt x="20" y="6"/>
                      </a:lnTo>
                      <a:lnTo>
                        <a:pt x="26" y="4"/>
                      </a:lnTo>
                      <a:lnTo>
                        <a:pt x="36" y="0"/>
                      </a:lnTo>
                      <a:lnTo>
                        <a:pt x="44" y="0"/>
                      </a:lnTo>
                      <a:lnTo>
                        <a:pt x="44" y="0"/>
                      </a:lnTo>
                      <a:lnTo>
                        <a:pt x="52" y="0"/>
                      </a:lnTo>
                      <a:lnTo>
                        <a:pt x="62" y="4"/>
                      </a:lnTo>
                      <a:lnTo>
                        <a:pt x="68" y="6"/>
                      </a:lnTo>
                      <a:lnTo>
                        <a:pt x="76" y="12"/>
                      </a:lnTo>
                      <a:lnTo>
                        <a:pt x="80" y="18"/>
                      </a:lnTo>
                      <a:lnTo>
                        <a:pt x="84" y="24"/>
                      </a:lnTo>
                      <a:lnTo>
                        <a:pt x="88" y="32"/>
                      </a:lnTo>
                      <a:lnTo>
                        <a:pt x="88" y="40"/>
                      </a:lnTo>
                      <a:lnTo>
                        <a:pt x="88" y="40"/>
                      </a:lnTo>
                      <a:lnTo>
                        <a:pt x="88" y="48"/>
                      </a:lnTo>
                      <a:lnTo>
                        <a:pt x="84" y="56"/>
                      </a:lnTo>
                      <a:lnTo>
                        <a:pt x="80" y="62"/>
                      </a:lnTo>
                      <a:lnTo>
                        <a:pt x="76" y="68"/>
                      </a:lnTo>
                      <a:lnTo>
                        <a:pt x="68" y="74"/>
                      </a:lnTo>
                      <a:lnTo>
                        <a:pt x="62" y="76"/>
                      </a:lnTo>
                      <a:lnTo>
                        <a:pt x="52" y="80"/>
                      </a:lnTo>
                      <a:lnTo>
                        <a:pt x="44" y="80"/>
                      </a:lnTo>
                      <a:lnTo>
                        <a:pt x="44" y="80"/>
                      </a:lnTo>
                      <a:lnTo>
                        <a:pt x="36" y="80"/>
                      </a:lnTo>
                      <a:lnTo>
                        <a:pt x="26" y="76"/>
                      </a:lnTo>
                      <a:lnTo>
                        <a:pt x="20" y="74"/>
                      </a:lnTo>
                      <a:lnTo>
                        <a:pt x="12" y="68"/>
                      </a:lnTo>
                      <a:lnTo>
                        <a:pt x="8" y="62"/>
                      </a:lnTo>
                      <a:lnTo>
                        <a:pt x="4" y="56"/>
                      </a:lnTo>
                      <a:lnTo>
                        <a:pt x="0" y="48"/>
                      </a:lnTo>
                      <a:lnTo>
                        <a:pt x="0" y="40"/>
                      </a:lnTo>
                      <a:lnTo>
                        <a:pt x="0" y="4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4" name="Freeform 420">
                  <a:extLst>
                    <a:ext uri="{FF2B5EF4-FFF2-40B4-BE49-F238E27FC236}">
                      <a16:creationId xmlns:a16="http://schemas.microsoft.com/office/drawing/2014/main" id="{E38D36BA-2C7C-4362-92A5-C3BB9E0E16E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243" y="1156"/>
                  <a:ext cx="88" cy="80"/>
                </a:xfrm>
                <a:custGeom>
                  <a:avLst/>
                  <a:gdLst>
                    <a:gd name="T0" fmla="*/ 0 w 88"/>
                    <a:gd name="T1" fmla="*/ 40 h 80"/>
                    <a:gd name="T2" fmla="*/ 0 w 88"/>
                    <a:gd name="T3" fmla="*/ 40 h 80"/>
                    <a:gd name="T4" fmla="*/ 0 w 88"/>
                    <a:gd name="T5" fmla="*/ 32 h 80"/>
                    <a:gd name="T6" fmla="*/ 4 w 88"/>
                    <a:gd name="T7" fmla="*/ 24 h 80"/>
                    <a:gd name="T8" fmla="*/ 8 w 88"/>
                    <a:gd name="T9" fmla="*/ 18 h 80"/>
                    <a:gd name="T10" fmla="*/ 12 w 88"/>
                    <a:gd name="T11" fmla="*/ 12 h 80"/>
                    <a:gd name="T12" fmla="*/ 20 w 88"/>
                    <a:gd name="T13" fmla="*/ 6 h 80"/>
                    <a:gd name="T14" fmla="*/ 26 w 88"/>
                    <a:gd name="T15" fmla="*/ 4 h 80"/>
                    <a:gd name="T16" fmla="*/ 36 w 88"/>
                    <a:gd name="T17" fmla="*/ 0 h 80"/>
                    <a:gd name="T18" fmla="*/ 44 w 88"/>
                    <a:gd name="T19" fmla="*/ 0 h 80"/>
                    <a:gd name="T20" fmla="*/ 44 w 88"/>
                    <a:gd name="T21" fmla="*/ 0 h 80"/>
                    <a:gd name="T22" fmla="*/ 52 w 88"/>
                    <a:gd name="T23" fmla="*/ 0 h 80"/>
                    <a:gd name="T24" fmla="*/ 62 w 88"/>
                    <a:gd name="T25" fmla="*/ 4 h 80"/>
                    <a:gd name="T26" fmla="*/ 68 w 88"/>
                    <a:gd name="T27" fmla="*/ 6 h 80"/>
                    <a:gd name="T28" fmla="*/ 76 w 88"/>
                    <a:gd name="T29" fmla="*/ 12 h 80"/>
                    <a:gd name="T30" fmla="*/ 80 w 88"/>
                    <a:gd name="T31" fmla="*/ 18 h 80"/>
                    <a:gd name="T32" fmla="*/ 84 w 88"/>
                    <a:gd name="T33" fmla="*/ 24 h 80"/>
                    <a:gd name="T34" fmla="*/ 88 w 88"/>
                    <a:gd name="T35" fmla="*/ 32 h 80"/>
                    <a:gd name="T36" fmla="*/ 88 w 88"/>
                    <a:gd name="T37" fmla="*/ 40 h 80"/>
                    <a:gd name="T38" fmla="*/ 88 w 88"/>
                    <a:gd name="T39" fmla="*/ 40 h 80"/>
                    <a:gd name="T40" fmla="*/ 88 w 88"/>
                    <a:gd name="T41" fmla="*/ 48 h 80"/>
                    <a:gd name="T42" fmla="*/ 84 w 88"/>
                    <a:gd name="T43" fmla="*/ 56 h 80"/>
                    <a:gd name="T44" fmla="*/ 80 w 88"/>
                    <a:gd name="T45" fmla="*/ 62 h 80"/>
                    <a:gd name="T46" fmla="*/ 76 w 88"/>
                    <a:gd name="T47" fmla="*/ 68 h 80"/>
                    <a:gd name="T48" fmla="*/ 68 w 88"/>
                    <a:gd name="T49" fmla="*/ 74 h 80"/>
                    <a:gd name="T50" fmla="*/ 62 w 88"/>
                    <a:gd name="T51" fmla="*/ 76 h 80"/>
                    <a:gd name="T52" fmla="*/ 52 w 88"/>
                    <a:gd name="T53" fmla="*/ 80 h 80"/>
                    <a:gd name="T54" fmla="*/ 44 w 88"/>
                    <a:gd name="T55" fmla="*/ 80 h 80"/>
                    <a:gd name="T56" fmla="*/ 44 w 88"/>
                    <a:gd name="T57" fmla="*/ 80 h 80"/>
                    <a:gd name="T58" fmla="*/ 36 w 88"/>
                    <a:gd name="T59" fmla="*/ 80 h 80"/>
                    <a:gd name="T60" fmla="*/ 26 w 88"/>
                    <a:gd name="T61" fmla="*/ 76 h 80"/>
                    <a:gd name="T62" fmla="*/ 20 w 88"/>
                    <a:gd name="T63" fmla="*/ 74 h 80"/>
                    <a:gd name="T64" fmla="*/ 12 w 88"/>
                    <a:gd name="T65" fmla="*/ 68 h 80"/>
                    <a:gd name="T66" fmla="*/ 8 w 88"/>
                    <a:gd name="T67" fmla="*/ 62 h 80"/>
                    <a:gd name="T68" fmla="*/ 4 w 88"/>
                    <a:gd name="T69" fmla="*/ 56 h 80"/>
                    <a:gd name="T70" fmla="*/ 0 w 88"/>
                    <a:gd name="T71" fmla="*/ 48 h 80"/>
                    <a:gd name="T72" fmla="*/ 0 w 88"/>
                    <a:gd name="T73" fmla="*/ 40 h 80"/>
                    <a:gd name="T74" fmla="*/ 0 w 88"/>
                    <a:gd name="T75" fmla="*/ 4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8" h="80">
                      <a:moveTo>
                        <a:pt x="0" y="40"/>
                      </a:moveTo>
                      <a:lnTo>
                        <a:pt x="0" y="40"/>
                      </a:lnTo>
                      <a:lnTo>
                        <a:pt x="0" y="32"/>
                      </a:lnTo>
                      <a:lnTo>
                        <a:pt x="4" y="24"/>
                      </a:lnTo>
                      <a:lnTo>
                        <a:pt x="8" y="18"/>
                      </a:lnTo>
                      <a:lnTo>
                        <a:pt x="12" y="12"/>
                      </a:lnTo>
                      <a:lnTo>
                        <a:pt x="20" y="6"/>
                      </a:lnTo>
                      <a:lnTo>
                        <a:pt x="26" y="4"/>
                      </a:lnTo>
                      <a:lnTo>
                        <a:pt x="36" y="0"/>
                      </a:lnTo>
                      <a:lnTo>
                        <a:pt x="44" y="0"/>
                      </a:lnTo>
                      <a:lnTo>
                        <a:pt x="44" y="0"/>
                      </a:lnTo>
                      <a:lnTo>
                        <a:pt x="52" y="0"/>
                      </a:lnTo>
                      <a:lnTo>
                        <a:pt x="62" y="4"/>
                      </a:lnTo>
                      <a:lnTo>
                        <a:pt x="68" y="6"/>
                      </a:lnTo>
                      <a:lnTo>
                        <a:pt x="76" y="12"/>
                      </a:lnTo>
                      <a:lnTo>
                        <a:pt x="80" y="18"/>
                      </a:lnTo>
                      <a:lnTo>
                        <a:pt x="84" y="24"/>
                      </a:lnTo>
                      <a:lnTo>
                        <a:pt x="88" y="32"/>
                      </a:lnTo>
                      <a:lnTo>
                        <a:pt x="88" y="40"/>
                      </a:lnTo>
                      <a:lnTo>
                        <a:pt x="88" y="40"/>
                      </a:lnTo>
                      <a:lnTo>
                        <a:pt x="88" y="48"/>
                      </a:lnTo>
                      <a:lnTo>
                        <a:pt x="84" y="56"/>
                      </a:lnTo>
                      <a:lnTo>
                        <a:pt x="80" y="62"/>
                      </a:lnTo>
                      <a:lnTo>
                        <a:pt x="76" y="68"/>
                      </a:lnTo>
                      <a:lnTo>
                        <a:pt x="68" y="74"/>
                      </a:lnTo>
                      <a:lnTo>
                        <a:pt x="62" y="76"/>
                      </a:lnTo>
                      <a:lnTo>
                        <a:pt x="52" y="80"/>
                      </a:lnTo>
                      <a:lnTo>
                        <a:pt x="44" y="80"/>
                      </a:lnTo>
                      <a:lnTo>
                        <a:pt x="44" y="80"/>
                      </a:lnTo>
                      <a:lnTo>
                        <a:pt x="36" y="80"/>
                      </a:lnTo>
                      <a:lnTo>
                        <a:pt x="26" y="76"/>
                      </a:lnTo>
                      <a:lnTo>
                        <a:pt x="20" y="74"/>
                      </a:lnTo>
                      <a:lnTo>
                        <a:pt x="12" y="68"/>
                      </a:lnTo>
                      <a:lnTo>
                        <a:pt x="8" y="62"/>
                      </a:lnTo>
                      <a:lnTo>
                        <a:pt x="4" y="56"/>
                      </a:lnTo>
                      <a:lnTo>
                        <a:pt x="0" y="48"/>
                      </a:lnTo>
                      <a:lnTo>
                        <a:pt x="0" y="40"/>
                      </a:lnTo>
                      <a:lnTo>
                        <a:pt x="0" y="4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5" name="Freeform 421">
                  <a:extLst>
                    <a:ext uri="{FF2B5EF4-FFF2-40B4-BE49-F238E27FC236}">
                      <a16:creationId xmlns:a16="http://schemas.microsoft.com/office/drawing/2014/main" id="{8859E9BE-A296-4426-9D5F-DE55B2ED543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083" y="1044"/>
                  <a:ext cx="88" cy="80"/>
                </a:xfrm>
                <a:custGeom>
                  <a:avLst/>
                  <a:gdLst>
                    <a:gd name="T0" fmla="*/ 0 w 88"/>
                    <a:gd name="T1" fmla="*/ 40 h 80"/>
                    <a:gd name="T2" fmla="*/ 0 w 88"/>
                    <a:gd name="T3" fmla="*/ 40 h 80"/>
                    <a:gd name="T4" fmla="*/ 0 w 88"/>
                    <a:gd name="T5" fmla="*/ 32 h 80"/>
                    <a:gd name="T6" fmla="*/ 4 w 88"/>
                    <a:gd name="T7" fmla="*/ 24 h 80"/>
                    <a:gd name="T8" fmla="*/ 8 w 88"/>
                    <a:gd name="T9" fmla="*/ 18 h 80"/>
                    <a:gd name="T10" fmla="*/ 12 w 88"/>
                    <a:gd name="T11" fmla="*/ 12 h 80"/>
                    <a:gd name="T12" fmla="*/ 20 w 88"/>
                    <a:gd name="T13" fmla="*/ 6 h 80"/>
                    <a:gd name="T14" fmla="*/ 26 w 88"/>
                    <a:gd name="T15" fmla="*/ 4 h 80"/>
                    <a:gd name="T16" fmla="*/ 36 w 88"/>
                    <a:gd name="T17" fmla="*/ 0 h 80"/>
                    <a:gd name="T18" fmla="*/ 44 w 88"/>
                    <a:gd name="T19" fmla="*/ 0 h 80"/>
                    <a:gd name="T20" fmla="*/ 44 w 88"/>
                    <a:gd name="T21" fmla="*/ 0 h 80"/>
                    <a:gd name="T22" fmla="*/ 52 w 88"/>
                    <a:gd name="T23" fmla="*/ 0 h 80"/>
                    <a:gd name="T24" fmla="*/ 62 w 88"/>
                    <a:gd name="T25" fmla="*/ 4 h 80"/>
                    <a:gd name="T26" fmla="*/ 68 w 88"/>
                    <a:gd name="T27" fmla="*/ 6 h 80"/>
                    <a:gd name="T28" fmla="*/ 76 w 88"/>
                    <a:gd name="T29" fmla="*/ 12 h 80"/>
                    <a:gd name="T30" fmla="*/ 80 w 88"/>
                    <a:gd name="T31" fmla="*/ 18 h 80"/>
                    <a:gd name="T32" fmla="*/ 84 w 88"/>
                    <a:gd name="T33" fmla="*/ 24 h 80"/>
                    <a:gd name="T34" fmla="*/ 88 w 88"/>
                    <a:gd name="T35" fmla="*/ 32 h 80"/>
                    <a:gd name="T36" fmla="*/ 88 w 88"/>
                    <a:gd name="T37" fmla="*/ 40 h 80"/>
                    <a:gd name="T38" fmla="*/ 88 w 88"/>
                    <a:gd name="T39" fmla="*/ 40 h 80"/>
                    <a:gd name="T40" fmla="*/ 88 w 88"/>
                    <a:gd name="T41" fmla="*/ 48 h 80"/>
                    <a:gd name="T42" fmla="*/ 84 w 88"/>
                    <a:gd name="T43" fmla="*/ 56 h 80"/>
                    <a:gd name="T44" fmla="*/ 80 w 88"/>
                    <a:gd name="T45" fmla="*/ 62 h 80"/>
                    <a:gd name="T46" fmla="*/ 76 w 88"/>
                    <a:gd name="T47" fmla="*/ 68 h 80"/>
                    <a:gd name="T48" fmla="*/ 68 w 88"/>
                    <a:gd name="T49" fmla="*/ 74 h 80"/>
                    <a:gd name="T50" fmla="*/ 62 w 88"/>
                    <a:gd name="T51" fmla="*/ 76 h 80"/>
                    <a:gd name="T52" fmla="*/ 52 w 88"/>
                    <a:gd name="T53" fmla="*/ 80 h 80"/>
                    <a:gd name="T54" fmla="*/ 44 w 88"/>
                    <a:gd name="T55" fmla="*/ 80 h 80"/>
                    <a:gd name="T56" fmla="*/ 44 w 88"/>
                    <a:gd name="T57" fmla="*/ 80 h 80"/>
                    <a:gd name="T58" fmla="*/ 36 w 88"/>
                    <a:gd name="T59" fmla="*/ 80 h 80"/>
                    <a:gd name="T60" fmla="*/ 26 w 88"/>
                    <a:gd name="T61" fmla="*/ 76 h 80"/>
                    <a:gd name="T62" fmla="*/ 20 w 88"/>
                    <a:gd name="T63" fmla="*/ 74 h 80"/>
                    <a:gd name="T64" fmla="*/ 12 w 88"/>
                    <a:gd name="T65" fmla="*/ 68 h 80"/>
                    <a:gd name="T66" fmla="*/ 8 w 88"/>
                    <a:gd name="T67" fmla="*/ 62 h 80"/>
                    <a:gd name="T68" fmla="*/ 4 w 88"/>
                    <a:gd name="T69" fmla="*/ 56 h 80"/>
                    <a:gd name="T70" fmla="*/ 0 w 88"/>
                    <a:gd name="T71" fmla="*/ 48 h 80"/>
                    <a:gd name="T72" fmla="*/ 0 w 88"/>
                    <a:gd name="T73" fmla="*/ 40 h 80"/>
                    <a:gd name="T74" fmla="*/ 0 w 88"/>
                    <a:gd name="T75" fmla="*/ 40 h 8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8" h="80">
                      <a:moveTo>
                        <a:pt x="0" y="40"/>
                      </a:moveTo>
                      <a:lnTo>
                        <a:pt x="0" y="40"/>
                      </a:lnTo>
                      <a:lnTo>
                        <a:pt x="0" y="32"/>
                      </a:lnTo>
                      <a:lnTo>
                        <a:pt x="4" y="24"/>
                      </a:lnTo>
                      <a:lnTo>
                        <a:pt x="8" y="18"/>
                      </a:lnTo>
                      <a:lnTo>
                        <a:pt x="12" y="12"/>
                      </a:lnTo>
                      <a:lnTo>
                        <a:pt x="20" y="6"/>
                      </a:lnTo>
                      <a:lnTo>
                        <a:pt x="26" y="4"/>
                      </a:lnTo>
                      <a:lnTo>
                        <a:pt x="36" y="0"/>
                      </a:lnTo>
                      <a:lnTo>
                        <a:pt x="44" y="0"/>
                      </a:lnTo>
                      <a:lnTo>
                        <a:pt x="44" y="0"/>
                      </a:lnTo>
                      <a:lnTo>
                        <a:pt x="52" y="0"/>
                      </a:lnTo>
                      <a:lnTo>
                        <a:pt x="62" y="4"/>
                      </a:lnTo>
                      <a:lnTo>
                        <a:pt x="68" y="6"/>
                      </a:lnTo>
                      <a:lnTo>
                        <a:pt x="76" y="12"/>
                      </a:lnTo>
                      <a:lnTo>
                        <a:pt x="80" y="18"/>
                      </a:lnTo>
                      <a:lnTo>
                        <a:pt x="84" y="24"/>
                      </a:lnTo>
                      <a:lnTo>
                        <a:pt x="88" y="32"/>
                      </a:lnTo>
                      <a:lnTo>
                        <a:pt x="88" y="40"/>
                      </a:lnTo>
                      <a:lnTo>
                        <a:pt x="88" y="40"/>
                      </a:lnTo>
                      <a:lnTo>
                        <a:pt x="88" y="48"/>
                      </a:lnTo>
                      <a:lnTo>
                        <a:pt x="84" y="56"/>
                      </a:lnTo>
                      <a:lnTo>
                        <a:pt x="80" y="62"/>
                      </a:lnTo>
                      <a:lnTo>
                        <a:pt x="76" y="68"/>
                      </a:lnTo>
                      <a:lnTo>
                        <a:pt x="68" y="74"/>
                      </a:lnTo>
                      <a:lnTo>
                        <a:pt x="62" y="76"/>
                      </a:lnTo>
                      <a:lnTo>
                        <a:pt x="52" y="80"/>
                      </a:lnTo>
                      <a:lnTo>
                        <a:pt x="44" y="80"/>
                      </a:lnTo>
                      <a:lnTo>
                        <a:pt x="44" y="80"/>
                      </a:lnTo>
                      <a:lnTo>
                        <a:pt x="36" y="80"/>
                      </a:lnTo>
                      <a:lnTo>
                        <a:pt x="26" y="76"/>
                      </a:lnTo>
                      <a:lnTo>
                        <a:pt x="20" y="74"/>
                      </a:lnTo>
                      <a:lnTo>
                        <a:pt x="12" y="68"/>
                      </a:lnTo>
                      <a:lnTo>
                        <a:pt x="8" y="62"/>
                      </a:lnTo>
                      <a:lnTo>
                        <a:pt x="4" y="56"/>
                      </a:lnTo>
                      <a:lnTo>
                        <a:pt x="0" y="48"/>
                      </a:lnTo>
                      <a:lnTo>
                        <a:pt x="0" y="40"/>
                      </a:lnTo>
                      <a:lnTo>
                        <a:pt x="0" y="4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6" name="Freeform 422">
                  <a:extLst>
                    <a:ext uri="{FF2B5EF4-FFF2-40B4-BE49-F238E27FC236}">
                      <a16:creationId xmlns:a16="http://schemas.microsoft.com/office/drawing/2014/main" id="{6E6C4D18-8115-4FEF-AD3C-744A20261DFF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64" y="2364"/>
                  <a:ext cx="128" cy="96"/>
                </a:xfrm>
                <a:custGeom>
                  <a:avLst/>
                  <a:gdLst>
                    <a:gd name="T0" fmla="*/ 0 w 128"/>
                    <a:gd name="T1" fmla="*/ 96 h 96"/>
                    <a:gd name="T2" fmla="*/ 128 w 128"/>
                    <a:gd name="T3" fmla="*/ 0 h 96"/>
                    <a:gd name="T4" fmla="*/ 0 w 128"/>
                    <a:gd name="T5" fmla="*/ 96 h 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128" h="96">
                      <a:moveTo>
                        <a:pt x="0" y="96"/>
                      </a:moveTo>
                      <a:lnTo>
                        <a:pt x="128" y="0"/>
                      </a:lnTo>
                      <a:lnTo>
                        <a:pt x="0" y="96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7" name="Line 423">
                  <a:extLst>
                    <a:ext uri="{FF2B5EF4-FFF2-40B4-BE49-F238E27FC236}">
                      <a16:creationId xmlns:a16="http://schemas.microsoft.com/office/drawing/2014/main" id="{5CF5B398-8F31-4200-BCCB-847D74DAAD82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 flipV="1">
                  <a:off x="2164" y="2364"/>
                  <a:ext cx="128" cy="96"/>
                </a:xfrm>
                <a:prstGeom prst="line">
                  <a:avLst/>
                </a:prstGeom>
                <a:noFill/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8" name="Freeform 424">
                  <a:extLst>
                    <a:ext uri="{FF2B5EF4-FFF2-40B4-BE49-F238E27FC236}">
                      <a16:creationId xmlns:a16="http://schemas.microsoft.com/office/drawing/2014/main" id="{FC08A4EB-D7F1-4477-9FBB-4F3D297AA942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172" y="2388"/>
                  <a:ext cx="128" cy="120"/>
                </a:xfrm>
                <a:custGeom>
                  <a:avLst/>
                  <a:gdLst>
                    <a:gd name="T0" fmla="*/ 0 w 128"/>
                    <a:gd name="T1" fmla="*/ 0 h 120"/>
                    <a:gd name="T2" fmla="*/ 128 w 128"/>
                    <a:gd name="T3" fmla="*/ 120 h 120"/>
                    <a:gd name="T4" fmla="*/ 0 w 128"/>
                    <a:gd name="T5" fmla="*/ 0 h 12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</a:cxnLst>
                  <a:rect l="0" t="0" r="r" b="b"/>
                  <a:pathLst>
                    <a:path w="128" h="120">
                      <a:moveTo>
                        <a:pt x="0" y="0"/>
                      </a:moveTo>
                      <a:lnTo>
                        <a:pt x="128" y="120"/>
                      </a:lnTo>
                      <a:lnTo>
                        <a:pt x="0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79" name="Line 425">
                  <a:extLst>
                    <a:ext uri="{FF2B5EF4-FFF2-40B4-BE49-F238E27FC236}">
                      <a16:creationId xmlns:a16="http://schemas.microsoft.com/office/drawing/2014/main" id="{3001551D-C6F3-4C50-B6E7-443743BAD1D4}"/>
                    </a:ext>
                  </a:extLst>
                </p:cNvPr>
                <p:cNvSpPr>
                  <a:spLocks noChangeShapeType="1"/>
                </p:cNvSpPr>
                <p:nvPr/>
              </p:nvSpPr>
              <p:spPr bwMode="auto">
                <a:xfrm>
                  <a:off x="2172" y="2388"/>
                  <a:ext cx="128" cy="120"/>
                </a:xfrm>
                <a:prstGeom prst="line">
                  <a:avLst/>
                </a:prstGeom>
                <a:noFill/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  <a:extLst>
                  <a:ext uri="{909E8E84-426E-40DD-AFC4-6F175D3DCCD1}">
                    <a14:hiddenFill xmlns:a14="http://schemas.microsoft.com/office/drawing/2010/main">
                      <a:noFill/>
                    </a14:hiddenFill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0" name="Rectangle 426">
                  <a:extLst>
                    <a:ext uri="{FF2B5EF4-FFF2-40B4-BE49-F238E27FC236}">
                      <a16:creationId xmlns:a16="http://schemas.microsoft.com/office/drawing/2014/main" id="{7416A1D0-EAB1-480C-BAF2-B5C00C67068E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931" y="2060"/>
                  <a:ext cx="536" cy="64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1" name="Rectangle 427">
                  <a:extLst>
                    <a:ext uri="{FF2B5EF4-FFF2-40B4-BE49-F238E27FC236}">
                      <a16:creationId xmlns:a16="http://schemas.microsoft.com/office/drawing/2014/main" id="{DB985594-3FEA-452A-9334-BB05C6CA932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187" y="2044"/>
                  <a:ext cx="88" cy="96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2" name="Freeform 428">
                  <a:extLst>
                    <a:ext uri="{FF2B5EF4-FFF2-40B4-BE49-F238E27FC236}">
                      <a16:creationId xmlns:a16="http://schemas.microsoft.com/office/drawing/2014/main" id="{7B1CEBBF-45D1-40A6-8EF0-33EB5F62F7E5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907" y="1988"/>
                  <a:ext cx="128" cy="184"/>
                </a:xfrm>
                <a:custGeom>
                  <a:avLst/>
                  <a:gdLst>
                    <a:gd name="T0" fmla="*/ 50 w 128"/>
                    <a:gd name="T1" fmla="*/ 0 h 184"/>
                    <a:gd name="T2" fmla="*/ 30 w 128"/>
                    <a:gd name="T3" fmla="*/ 4 h 184"/>
                    <a:gd name="T4" fmla="*/ 14 w 128"/>
                    <a:gd name="T5" fmla="*/ 14 h 184"/>
                    <a:gd name="T6" fmla="*/ 4 w 128"/>
                    <a:gd name="T7" fmla="*/ 30 h 184"/>
                    <a:gd name="T8" fmla="*/ 0 w 128"/>
                    <a:gd name="T9" fmla="*/ 50 h 184"/>
                    <a:gd name="T10" fmla="*/ 0 w 128"/>
                    <a:gd name="T11" fmla="*/ 134 h 184"/>
                    <a:gd name="T12" fmla="*/ 4 w 128"/>
                    <a:gd name="T13" fmla="*/ 154 h 184"/>
                    <a:gd name="T14" fmla="*/ 14 w 128"/>
                    <a:gd name="T15" fmla="*/ 170 h 184"/>
                    <a:gd name="T16" fmla="*/ 30 w 128"/>
                    <a:gd name="T17" fmla="*/ 180 h 184"/>
                    <a:gd name="T18" fmla="*/ 50 w 128"/>
                    <a:gd name="T19" fmla="*/ 184 h 184"/>
                    <a:gd name="T20" fmla="*/ 78 w 128"/>
                    <a:gd name="T21" fmla="*/ 184 h 184"/>
                    <a:gd name="T22" fmla="*/ 98 w 128"/>
                    <a:gd name="T23" fmla="*/ 180 h 184"/>
                    <a:gd name="T24" fmla="*/ 114 w 128"/>
                    <a:gd name="T25" fmla="*/ 170 h 184"/>
                    <a:gd name="T26" fmla="*/ 124 w 128"/>
                    <a:gd name="T27" fmla="*/ 154 h 184"/>
                    <a:gd name="T28" fmla="*/ 128 w 128"/>
                    <a:gd name="T29" fmla="*/ 134 h 184"/>
                    <a:gd name="T30" fmla="*/ 128 w 128"/>
                    <a:gd name="T31" fmla="*/ 50 h 184"/>
                    <a:gd name="T32" fmla="*/ 124 w 128"/>
                    <a:gd name="T33" fmla="*/ 30 h 184"/>
                    <a:gd name="T34" fmla="*/ 114 w 128"/>
                    <a:gd name="T35" fmla="*/ 14 h 184"/>
                    <a:gd name="T36" fmla="*/ 98 w 128"/>
                    <a:gd name="T37" fmla="*/ 4 h 184"/>
                    <a:gd name="T38" fmla="*/ 78 w 128"/>
                    <a:gd name="T39" fmla="*/ 0 h 184"/>
                    <a:gd name="T40" fmla="*/ 56 w 128"/>
                    <a:gd name="T41" fmla="*/ 24 h 184"/>
                    <a:gd name="T42" fmla="*/ 72 w 128"/>
                    <a:gd name="T43" fmla="*/ 24 h 184"/>
                    <a:gd name="T44" fmla="*/ 84 w 128"/>
                    <a:gd name="T45" fmla="*/ 26 h 184"/>
                    <a:gd name="T46" fmla="*/ 94 w 128"/>
                    <a:gd name="T47" fmla="*/ 34 h 184"/>
                    <a:gd name="T48" fmla="*/ 102 w 128"/>
                    <a:gd name="T49" fmla="*/ 46 h 184"/>
                    <a:gd name="T50" fmla="*/ 104 w 128"/>
                    <a:gd name="T51" fmla="*/ 60 h 184"/>
                    <a:gd name="T52" fmla="*/ 104 w 128"/>
                    <a:gd name="T53" fmla="*/ 124 h 184"/>
                    <a:gd name="T54" fmla="*/ 102 w 128"/>
                    <a:gd name="T55" fmla="*/ 138 h 184"/>
                    <a:gd name="T56" fmla="*/ 94 w 128"/>
                    <a:gd name="T57" fmla="*/ 150 h 184"/>
                    <a:gd name="T58" fmla="*/ 84 w 128"/>
                    <a:gd name="T59" fmla="*/ 158 h 184"/>
                    <a:gd name="T60" fmla="*/ 72 w 128"/>
                    <a:gd name="T61" fmla="*/ 160 h 184"/>
                    <a:gd name="T62" fmla="*/ 56 w 128"/>
                    <a:gd name="T63" fmla="*/ 160 h 184"/>
                    <a:gd name="T64" fmla="*/ 44 w 128"/>
                    <a:gd name="T65" fmla="*/ 158 h 184"/>
                    <a:gd name="T66" fmla="*/ 34 w 128"/>
                    <a:gd name="T67" fmla="*/ 150 h 184"/>
                    <a:gd name="T68" fmla="*/ 26 w 128"/>
                    <a:gd name="T69" fmla="*/ 138 h 184"/>
                    <a:gd name="T70" fmla="*/ 24 w 128"/>
                    <a:gd name="T71" fmla="*/ 124 h 184"/>
                    <a:gd name="T72" fmla="*/ 24 w 128"/>
                    <a:gd name="T73" fmla="*/ 60 h 184"/>
                    <a:gd name="T74" fmla="*/ 26 w 128"/>
                    <a:gd name="T75" fmla="*/ 46 h 184"/>
                    <a:gd name="T76" fmla="*/ 34 w 128"/>
                    <a:gd name="T77" fmla="*/ 34 h 184"/>
                    <a:gd name="T78" fmla="*/ 44 w 128"/>
                    <a:gd name="T79" fmla="*/ 26 h 184"/>
                    <a:gd name="T80" fmla="*/ 56 w 128"/>
                    <a:gd name="T81" fmla="*/ 24 h 18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128" h="184">
                      <a:moveTo>
                        <a:pt x="50" y="0"/>
                      </a:moveTo>
                      <a:lnTo>
                        <a:pt x="50" y="0"/>
                      </a:lnTo>
                      <a:lnTo>
                        <a:pt x="40" y="2"/>
                      </a:lnTo>
                      <a:lnTo>
                        <a:pt x="30" y="4"/>
                      </a:lnTo>
                      <a:lnTo>
                        <a:pt x="22" y="8"/>
                      </a:lnTo>
                      <a:lnTo>
                        <a:pt x="14" y="14"/>
                      </a:lnTo>
                      <a:lnTo>
                        <a:pt x="8" y="22"/>
                      </a:lnTo>
                      <a:lnTo>
                        <a:pt x="4" y="30"/>
                      </a:lnTo>
                      <a:lnTo>
                        <a:pt x="2" y="40"/>
                      </a:lnTo>
                      <a:lnTo>
                        <a:pt x="0" y="50"/>
                      </a:lnTo>
                      <a:lnTo>
                        <a:pt x="0" y="134"/>
                      </a:lnTo>
                      <a:lnTo>
                        <a:pt x="0" y="134"/>
                      </a:lnTo>
                      <a:lnTo>
                        <a:pt x="2" y="144"/>
                      </a:lnTo>
                      <a:lnTo>
                        <a:pt x="4" y="154"/>
                      </a:lnTo>
                      <a:lnTo>
                        <a:pt x="8" y="162"/>
                      </a:lnTo>
                      <a:lnTo>
                        <a:pt x="14" y="170"/>
                      </a:lnTo>
                      <a:lnTo>
                        <a:pt x="22" y="176"/>
                      </a:lnTo>
                      <a:lnTo>
                        <a:pt x="30" y="180"/>
                      </a:lnTo>
                      <a:lnTo>
                        <a:pt x="40" y="182"/>
                      </a:lnTo>
                      <a:lnTo>
                        <a:pt x="50" y="184"/>
                      </a:lnTo>
                      <a:lnTo>
                        <a:pt x="78" y="184"/>
                      </a:lnTo>
                      <a:lnTo>
                        <a:pt x="78" y="184"/>
                      </a:lnTo>
                      <a:lnTo>
                        <a:pt x="88" y="182"/>
                      </a:lnTo>
                      <a:lnTo>
                        <a:pt x="98" y="180"/>
                      </a:lnTo>
                      <a:lnTo>
                        <a:pt x="106" y="176"/>
                      </a:lnTo>
                      <a:lnTo>
                        <a:pt x="114" y="170"/>
                      </a:lnTo>
                      <a:lnTo>
                        <a:pt x="120" y="162"/>
                      </a:lnTo>
                      <a:lnTo>
                        <a:pt x="124" y="154"/>
                      </a:lnTo>
                      <a:lnTo>
                        <a:pt x="126" y="144"/>
                      </a:lnTo>
                      <a:lnTo>
                        <a:pt x="128" y="134"/>
                      </a:lnTo>
                      <a:lnTo>
                        <a:pt x="128" y="50"/>
                      </a:lnTo>
                      <a:lnTo>
                        <a:pt x="128" y="50"/>
                      </a:lnTo>
                      <a:lnTo>
                        <a:pt x="126" y="40"/>
                      </a:lnTo>
                      <a:lnTo>
                        <a:pt x="124" y="30"/>
                      </a:lnTo>
                      <a:lnTo>
                        <a:pt x="120" y="22"/>
                      </a:lnTo>
                      <a:lnTo>
                        <a:pt x="114" y="14"/>
                      </a:lnTo>
                      <a:lnTo>
                        <a:pt x="106" y="8"/>
                      </a:lnTo>
                      <a:lnTo>
                        <a:pt x="98" y="4"/>
                      </a:lnTo>
                      <a:lnTo>
                        <a:pt x="88" y="2"/>
                      </a:lnTo>
                      <a:lnTo>
                        <a:pt x="78" y="0"/>
                      </a:lnTo>
                      <a:lnTo>
                        <a:pt x="50" y="0"/>
                      </a:lnTo>
                      <a:close/>
                      <a:moveTo>
                        <a:pt x="56" y="24"/>
                      </a:moveTo>
                      <a:lnTo>
                        <a:pt x="72" y="24"/>
                      </a:lnTo>
                      <a:lnTo>
                        <a:pt x="72" y="24"/>
                      </a:lnTo>
                      <a:lnTo>
                        <a:pt x="80" y="24"/>
                      </a:lnTo>
                      <a:lnTo>
                        <a:pt x="84" y="26"/>
                      </a:lnTo>
                      <a:lnTo>
                        <a:pt x="90" y="30"/>
                      </a:lnTo>
                      <a:lnTo>
                        <a:pt x="94" y="34"/>
                      </a:lnTo>
                      <a:lnTo>
                        <a:pt x="98" y="40"/>
                      </a:lnTo>
                      <a:lnTo>
                        <a:pt x="102" y="46"/>
                      </a:lnTo>
                      <a:lnTo>
                        <a:pt x="104" y="54"/>
                      </a:lnTo>
                      <a:lnTo>
                        <a:pt x="104" y="60"/>
                      </a:lnTo>
                      <a:lnTo>
                        <a:pt x="104" y="124"/>
                      </a:lnTo>
                      <a:lnTo>
                        <a:pt x="104" y="124"/>
                      </a:lnTo>
                      <a:lnTo>
                        <a:pt x="104" y="130"/>
                      </a:lnTo>
                      <a:lnTo>
                        <a:pt x="102" y="138"/>
                      </a:lnTo>
                      <a:lnTo>
                        <a:pt x="98" y="144"/>
                      </a:lnTo>
                      <a:lnTo>
                        <a:pt x="94" y="150"/>
                      </a:lnTo>
                      <a:lnTo>
                        <a:pt x="90" y="154"/>
                      </a:lnTo>
                      <a:lnTo>
                        <a:pt x="84" y="158"/>
                      </a:lnTo>
                      <a:lnTo>
                        <a:pt x="80" y="160"/>
                      </a:lnTo>
                      <a:lnTo>
                        <a:pt x="72" y="160"/>
                      </a:lnTo>
                      <a:lnTo>
                        <a:pt x="56" y="160"/>
                      </a:lnTo>
                      <a:lnTo>
                        <a:pt x="56" y="160"/>
                      </a:lnTo>
                      <a:lnTo>
                        <a:pt x="48" y="160"/>
                      </a:lnTo>
                      <a:lnTo>
                        <a:pt x="44" y="158"/>
                      </a:lnTo>
                      <a:lnTo>
                        <a:pt x="38" y="154"/>
                      </a:lnTo>
                      <a:lnTo>
                        <a:pt x="34" y="150"/>
                      </a:lnTo>
                      <a:lnTo>
                        <a:pt x="30" y="144"/>
                      </a:lnTo>
                      <a:lnTo>
                        <a:pt x="26" y="138"/>
                      </a:lnTo>
                      <a:lnTo>
                        <a:pt x="24" y="130"/>
                      </a:lnTo>
                      <a:lnTo>
                        <a:pt x="24" y="124"/>
                      </a:lnTo>
                      <a:lnTo>
                        <a:pt x="24" y="60"/>
                      </a:lnTo>
                      <a:lnTo>
                        <a:pt x="24" y="60"/>
                      </a:lnTo>
                      <a:lnTo>
                        <a:pt x="24" y="54"/>
                      </a:lnTo>
                      <a:lnTo>
                        <a:pt x="26" y="46"/>
                      </a:lnTo>
                      <a:lnTo>
                        <a:pt x="30" y="40"/>
                      </a:lnTo>
                      <a:lnTo>
                        <a:pt x="34" y="34"/>
                      </a:lnTo>
                      <a:lnTo>
                        <a:pt x="38" y="30"/>
                      </a:lnTo>
                      <a:lnTo>
                        <a:pt x="44" y="26"/>
                      </a:lnTo>
                      <a:lnTo>
                        <a:pt x="48" y="24"/>
                      </a:lnTo>
                      <a:lnTo>
                        <a:pt x="56" y="24"/>
                      </a:lnTo>
                      <a:lnTo>
                        <a:pt x="56" y="2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3" name="Freeform 429">
                  <a:extLst>
                    <a:ext uri="{FF2B5EF4-FFF2-40B4-BE49-F238E27FC236}">
                      <a16:creationId xmlns:a16="http://schemas.microsoft.com/office/drawing/2014/main" id="{40A99329-7E6D-4B8C-B699-0C456978BB9E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3235" y="1988"/>
                  <a:ext cx="128" cy="184"/>
                </a:xfrm>
                <a:custGeom>
                  <a:avLst/>
                  <a:gdLst>
                    <a:gd name="T0" fmla="*/ 50 w 128"/>
                    <a:gd name="T1" fmla="*/ 0 h 184"/>
                    <a:gd name="T2" fmla="*/ 30 w 128"/>
                    <a:gd name="T3" fmla="*/ 4 h 184"/>
                    <a:gd name="T4" fmla="*/ 14 w 128"/>
                    <a:gd name="T5" fmla="*/ 14 h 184"/>
                    <a:gd name="T6" fmla="*/ 4 w 128"/>
                    <a:gd name="T7" fmla="*/ 30 h 184"/>
                    <a:gd name="T8" fmla="*/ 0 w 128"/>
                    <a:gd name="T9" fmla="*/ 50 h 184"/>
                    <a:gd name="T10" fmla="*/ 0 w 128"/>
                    <a:gd name="T11" fmla="*/ 134 h 184"/>
                    <a:gd name="T12" fmla="*/ 4 w 128"/>
                    <a:gd name="T13" fmla="*/ 154 h 184"/>
                    <a:gd name="T14" fmla="*/ 14 w 128"/>
                    <a:gd name="T15" fmla="*/ 170 h 184"/>
                    <a:gd name="T16" fmla="*/ 30 w 128"/>
                    <a:gd name="T17" fmla="*/ 180 h 184"/>
                    <a:gd name="T18" fmla="*/ 50 w 128"/>
                    <a:gd name="T19" fmla="*/ 184 h 184"/>
                    <a:gd name="T20" fmla="*/ 78 w 128"/>
                    <a:gd name="T21" fmla="*/ 184 h 184"/>
                    <a:gd name="T22" fmla="*/ 98 w 128"/>
                    <a:gd name="T23" fmla="*/ 180 h 184"/>
                    <a:gd name="T24" fmla="*/ 114 w 128"/>
                    <a:gd name="T25" fmla="*/ 170 h 184"/>
                    <a:gd name="T26" fmla="*/ 124 w 128"/>
                    <a:gd name="T27" fmla="*/ 154 h 184"/>
                    <a:gd name="T28" fmla="*/ 128 w 128"/>
                    <a:gd name="T29" fmla="*/ 134 h 184"/>
                    <a:gd name="T30" fmla="*/ 128 w 128"/>
                    <a:gd name="T31" fmla="*/ 50 h 184"/>
                    <a:gd name="T32" fmla="*/ 124 w 128"/>
                    <a:gd name="T33" fmla="*/ 30 h 184"/>
                    <a:gd name="T34" fmla="*/ 114 w 128"/>
                    <a:gd name="T35" fmla="*/ 14 h 184"/>
                    <a:gd name="T36" fmla="*/ 98 w 128"/>
                    <a:gd name="T37" fmla="*/ 4 h 184"/>
                    <a:gd name="T38" fmla="*/ 78 w 128"/>
                    <a:gd name="T39" fmla="*/ 0 h 184"/>
                    <a:gd name="T40" fmla="*/ 56 w 128"/>
                    <a:gd name="T41" fmla="*/ 24 h 184"/>
                    <a:gd name="T42" fmla="*/ 72 w 128"/>
                    <a:gd name="T43" fmla="*/ 24 h 184"/>
                    <a:gd name="T44" fmla="*/ 84 w 128"/>
                    <a:gd name="T45" fmla="*/ 26 h 184"/>
                    <a:gd name="T46" fmla="*/ 94 w 128"/>
                    <a:gd name="T47" fmla="*/ 34 h 184"/>
                    <a:gd name="T48" fmla="*/ 102 w 128"/>
                    <a:gd name="T49" fmla="*/ 46 h 184"/>
                    <a:gd name="T50" fmla="*/ 104 w 128"/>
                    <a:gd name="T51" fmla="*/ 60 h 184"/>
                    <a:gd name="T52" fmla="*/ 104 w 128"/>
                    <a:gd name="T53" fmla="*/ 124 h 184"/>
                    <a:gd name="T54" fmla="*/ 102 w 128"/>
                    <a:gd name="T55" fmla="*/ 138 h 184"/>
                    <a:gd name="T56" fmla="*/ 94 w 128"/>
                    <a:gd name="T57" fmla="*/ 150 h 184"/>
                    <a:gd name="T58" fmla="*/ 84 w 128"/>
                    <a:gd name="T59" fmla="*/ 158 h 184"/>
                    <a:gd name="T60" fmla="*/ 72 w 128"/>
                    <a:gd name="T61" fmla="*/ 160 h 184"/>
                    <a:gd name="T62" fmla="*/ 56 w 128"/>
                    <a:gd name="T63" fmla="*/ 160 h 184"/>
                    <a:gd name="T64" fmla="*/ 44 w 128"/>
                    <a:gd name="T65" fmla="*/ 158 h 184"/>
                    <a:gd name="T66" fmla="*/ 34 w 128"/>
                    <a:gd name="T67" fmla="*/ 150 h 184"/>
                    <a:gd name="T68" fmla="*/ 26 w 128"/>
                    <a:gd name="T69" fmla="*/ 138 h 184"/>
                    <a:gd name="T70" fmla="*/ 24 w 128"/>
                    <a:gd name="T71" fmla="*/ 124 h 184"/>
                    <a:gd name="T72" fmla="*/ 24 w 128"/>
                    <a:gd name="T73" fmla="*/ 60 h 184"/>
                    <a:gd name="T74" fmla="*/ 26 w 128"/>
                    <a:gd name="T75" fmla="*/ 46 h 184"/>
                    <a:gd name="T76" fmla="*/ 34 w 128"/>
                    <a:gd name="T77" fmla="*/ 34 h 184"/>
                    <a:gd name="T78" fmla="*/ 44 w 128"/>
                    <a:gd name="T79" fmla="*/ 26 h 184"/>
                    <a:gd name="T80" fmla="*/ 56 w 128"/>
                    <a:gd name="T81" fmla="*/ 24 h 18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128" h="184">
                      <a:moveTo>
                        <a:pt x="50" y="0"/>
                      </a:moveTo>
                      <a:lnTo>
                        <a:pt x="50" y="0"/>
                      </a:lnTo>
                      <a:lnTo>
                        <a:pt x="40" y="2"/>
                      </a:lnTo>
                      <a:lnTo>
                        <a:pt x="30" y="4"/>
                      </a:lnTo>
                      <a:lnTo>
                        <a:pt x="22" y="8"/>
                      </a:lnTo>
                      <a:lnTo>
                        <a:pt x="14" y="14"/>
                      </a:lnTo>
                      <a:lnTo>
                        <a:pt x="8" y="22"/>
                      </a:lnTo>
                      <a:lnTo>
                        <a:pt x="4" y="30"/>
                      </a:lnTo>
                      <a:lnTo>
                        <a:pt x="2" y="40"/>
                      </a:lnTo>
                      <a:lnTo>
                        <a:pt x="0" y="50"/>
                      </a:lnTo>
                      <a:lnTo>
                        <a:pt x="0" y="134"/>
                      </a:lnTo>
                      <a:lnTo>
                        <a:pt x="0" y="134"/>
                      </a:lnTo>
                      <a:lnTo>
                        <a:pt x="2" y="144"/>
                      </a:lnTo>
                      <a:lnTo>
                        <a:pt x="4" y="154"/>
                      </a:lnTo>
                      <a:lnTo>
                        <a:pt x="8" y="162"/>
                      </a:lnTo>
                      <a:lnTo>
                        <a:pt x="14" y="170"/>
                      </a:lnTo>
                      <a:lnTo>
                        <a:pt x="22" y="176"/>
                      </a:lnTo>
                      <a:lnTo>
                        <a:pt x="30" y="180"/>
                      </a:lnTo>
                      <a:lnTo>
                        <a:pt x="40" y="182"/>
                      </a:lnTo>
                      <a:lnTo>
                        <a:pt x="50" y="184"/>
                      </a:lnTo>
                      <a:lnTo>
                        <a:pt x="78" y="184"/>
                      </a:lnTo>
                      <a:lnTo>
                        <a:pt x="78" y="184"/>
                      </a:lnTo>
                      <a:lnTo>
                        <a:pt x="88" y="182"/>
                      </a:lnTo>
                      <a:lnTo>
                        <a:pt x="98" y="180"/>
                      </a:lnTo>
                      <a:lnTo>
                        <a:pt x="106" y="176"/>
                      </a:lnTo>
                      <a:lnTo>
                        <a:pt x="114" y="170"/>
                      </a:lnTo>
                      <a:lnTo>
                        <a:pt x="120" y="162"/>
                      </a:lnTo>
                      <a:lnTo>
                        <a:pt x="124" y="154"/>
                      </a:lnTo>
                      <a:lnTo>
                        <a:pt x="126" y="144"/>
                      </a:lnTo>
                      <a:lnTo>
                        <a:pt x="128" y="134"/>
                      </a:lnTo>
                      <a:lnTo>
                        <a:pt x="128" y="50"/>
                      </a:lnTo>
                      <a:lnTo>
                        <a:pt x="128" y="50"/>
                      </a:lnTo>
                      <a:lnTo>
                        <a:pt x="126" y="40"/>
                      </a:lnTo>
                      <a:lnTo>
                        <a:pt x="124" y="30"/>
                      </a:lnTo>
                      <a:lnTo>
                        <a:pt x="120" y="22"/>
                      </a:lnTo>
                      <a:lnTo>
                        <a:pt x="114" y="14"/>
                      </a:lnTo>
                      <a:lnTo>
                        <a:pt x="106" y="8"/>
                      </a:lnTo>
                      <a:lnTo>
                        <a:pt x="98" y="4"/>
                      </a:lnTo>
                      <a:lnTo>
                        <a:pt x="88" y="2"/>
                      </a:lnTo>
                      <a:lnTo>
                        <a:pt x="78" y="0"/>
                      </a:lnTo>
                      <a:lnTo>
                        <a:pt x="50" y="0"/>
                      </a:lnTo>
                      <a:close/>
                      <a:moveTo>
                        <a:pt x="56" y="24"/>
                      </a:moveTo>
                      <a:lnTo>
                        <a:pt x="72" y="24"/>
                      </a:lnTo>
                      <a:lnTo>
                        <a:pt x="72" y="24"/>
                      </a:lnTo>
                      <a:lnTo>
                        <a:pt x="80" y="24"/>
                      </a:lnTo>
                      <a:lnTo>
                        <a:pt x="84" y="26"/>
                      </a:lnTo>
                      <a:lnTo>
                        <a:pt x="90" y="30"/>
                      </a:lnTo>
                      <a:lnTo>
                        <a:pt x="94" y="34"/>
                      </a:lnTo>
                      <a:lnTo>
                        <a:pt x="98" y="40"/>
                      </a:lnTo>
                      <a:lnTo>
                        <a:pt x="102" y="46"/>
                      </a:lnTo>
                      <a:lnTo>
                        <a:pt x="104" y="54"/>
                      </a:lnTo>
                      <a:lnTo>
                        <a:pt x="104" y="60"/>
                      </a:lnTo>
                      <a:lnTo>
                        <a:pt x="104" y="124"/>
                      </a:lnTo>
                      <a:lnTo>
                        <a:pt x="104" y="124"/>
                      </a:lnTo>
                      <a:lnTo>
                        <a:pt x="104" y="130"/>
                      </a:lnTo>
                      <a:lnTo>
                        <a:pt x="102" y="138"/>
                      </a:lnTo>
                      <a:lnTo>
                        <a:pt x="98" y="144"/>
                      </a:lnTo>
                      <a:lnTo>
                        <a:pt x="94" y="150"/>
                      </a:lnTo>
                      <a:lnTo>
                        <a:pt x="90" y="154"/>
                      </a:lnTo>
                      <a:lnTo>
                        <a:pt x="84" y="158"/>
                      </a:lnTo>
                      <a:lnTo>
                        <a:pt x="80" y="160"/>
                      </a:lnTo>
                      <a:lnTo>
                        <a:pt x="72" y="160"/>
                      </a:lnTo>
                      <a:lnTo>
                        <a:pt x="56" y="160"/>
                      </a:lnTo>
                      <a:lnTo>
                        <a:pt x="56" y="160"/>
                      </a:lnTo>
                      <a:lnTo>
                        <a:pt x="48" y="160"/>
                      </a:lnTo>
                      <a:lnTo>
                        <a:pt x="44" y="158"/>
                      </a:lnTo>
                      <a:lnTo>
                        <a:pt x="38" y="154"/>
                      </a:lnTo>
                      <a:lnTo>
                        <a:pt x="34" y="150"/>
                      </a:lnTo>
                      <a:lnTo>
                        <a:pt x="30" y="144"/>
                      </a:lnTo>
                      <a:lnTo>
                        <a:pt x="26" y="138"/>
                      </a:lnTo>
                      <a:lnTo>
                        <a:pt x="24" y="130"/>
                      </a:lnTo>
                      <a:lnTo>
                        <a:pt x="24" y="124"/>
                      </a:lnTo>
                      <a:lnTo>
                        <a:pt x="24" y="60"/>
                      </a:lnTo>
                      <a:lnTo>
                        <a:pt x="24" y="60"/>
                      </a:lnTo>
                      <a:lnTo>
                        <a:pt x="24" y="54"/>
                      </a:lnTo>
                      <a:lnTo>
                        <a:pt x="26" y="46"/>
                      </a:lnTo>
                      <a:lnTo>
                        <a:pt x="30" y="40"/>
                      </a:lnTo>
                      <a:lnTo>
                        <a:pt x="34" y="34"/>
                      </a:lnTo>
                      <a:lnTo>
                        <a:pt x="38" y="30"/>
                      </a:lnTo>
                      <a:lnTo>
                        <a:pt x="44" y="26"/>
                      </a:lnTo>
                      <a:lnTo>
                        <a:pt x="48" y="24"/>
                      </a:lnTo>
                      <a:lnTo>
                        <a:pt x="56" y="24"/>
                      </a:lnTo>
                      <a:lnTo>
                        <a:pt x="56" y="2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4" name="Freeform 430">
                  <a:extLst>
                    <a:ext uri="{FF2B5EF4-FFF2-40B4-BE49-F238E27FC236}">
                      <a16:creationId xmlns:a16="http://schemas.microsoft.com/office/drawing/2014/main" id="{FA22B483-6403-45DD-A1A4-1FD267C56258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819" y="2004"/>
                  <a:ext cx="104" cy="160"/>
                </a:xfrm>
                <a:custGeom>
                  <a:avLst/>
                  <a:gdLst>
                    <a:gd name="T0" fmla="*/ 52 w 104"/>
                    <a:gd name="T1" fmla="*/ 0 h 160"/>
                    <a:gd name="T2" fmla="*/ 32 w 104"/>
                    <a:gd name="T3" fmla="*/ 4 h 160"/>
                    <a:gd name="T4" fmla="*/ 16 w 104"/>
                    <a:gd name="T5" fmla="*/ 16 h 160"/>
                    <a:gd name="T6" fmla="*/ 4 w 104"/>
                    <a:gd name="T7" fmla="*/ 32 h 160"/>
                    <a:gd name="T8" fmla="*/ 0 w 104"/>
                    <a:gd name="T9" fmla="*/ 52 h 160"/>
                    <a:gd name="T10" fmla="*/ 0 w 104"/>
                    <a:gd name="T11" fmla="*/ 108 h 160"/>
                    <a:gd name="T12" fmla="*/ 4 w 104"/>
                    <a:gd name="T13" fmla="*/ 128 h 160"/>
                    <a:gd name="T14" fmla="*/ 16 w 104"/>
                    <a:gd name="T15" fmla="*/ 144 h 160"/>
                    <a:gd name="T16" fmla="*/ 32 w 104"/>
                    <a:gd name="T17" fmla="*/ 156 h 160"/>
                    <a:gd name="T18" fmla="*/ 52 w 104"/>
                    <a:gd name="T19" fmla="*/ 160 h 160"/>
                    <a:gd name="T20" fmla="*/ 62 w 104"/>
                    <a:gd name="T21" fmla="*/ 158 h 160"/>
                    <a:gd name="T22" fmla="*/ 82 w 104"/>
                    <a:gd name="T23" fmla="*/ 152 h 160"/>
                    <a:gd name="T24" fmla="*/ 96 w 104"/>
                    <a:gd name="T25" fmla="*/ 138 h 160"/>
                    <a:gd name="T26" fmla="*/ 102 w 104"/>
                    <a:gd name="T27" fmla="*/ 118 h 160"/>
                    <a:gd name="T28" fmla="*/ 104 w 104"/>
                    <a:gd name="T29" fmla="*/ 52 h 160"/>
                    <a:gd name="T30" fmla="*/ 102 w 104"/>
                    <a:gd name="T31" fmla="*/ 42 h 160"/>
                    <a:gd name="T32" fmla="*/ 96 w 104"/>
                    <a:gd name="T33" fmla="*/ 22 h 160"/>
                    <a:gd name="T34" fmla="*/ 82 w 104"/>
                    <a:gd name="T35" fmla="*/ 8 h 160"/>
                    <a:gd name="T36" fmla="*/ 62 w 104"/>
                    <a:gd name="T37" fmla="*/ 2 h 160"/>
                    <a:gd name="T38" fmla="*/ 52 w 104"/>
                    <a:gd name="T39" fmla="*/ 0 h 160"/>
                    <a:gd name="T40" fmla="*/ 52 w 104"/>
                    <a:gd name="T41" fmla="*/ 24 h 160"/>
                    <a:gd name="T42" fmla="*/ 62 w 104"/>
                    <a:gd name="T43" fmla="*/ 26 h 160"/>
                    <a:gd name="T44" fmla="*/ 78 w 104"/>
                    <a:gd name="T45" fmla="*/ 44 h 160"/>
                    <a:gd name="T46" fmla="*/ 80 w 104"/>
                    <a:gd name="T47" fmla="*/ 104 h 160"/>
                    <a:gd name="T48" fmla="*/ 78 w 104"/>
                    <a:gd name="T49" fmla="*/ 116 h 160"/>
                    <a:gd name="T50" fmla="*/ 62 w 104"/>
                    <a:gd name="T51" fmla="*/ 134 h 160"/>
                    <a:gd name="T52" fmla="*/ 52 w 104"/>
                    <a:gd name="T53" fmla="*/ 136 h 160"/>
                    <a:gd name="T54" fmla="*/ 46 w 104"/>
                    <a:gd name="T55" fmla="*/ 136 h 160"/>
                    <a:gd name="T56" fmla="*/ 32 w 104"/>
                    <a:gd name="T57" fmla="*/ 126 h 160"/>
                    <a:gd name="T58" fmla="*/ 24 w 104"/>
                    <a:gd name="T59" fmla="*/ 104 h 160"/>
                    <a:gd name="T60" fmla="*/ 24 w 104"/>
                    <a:gd name="T61" fmla="*/ 56 h 160"/>
                    <a:gd name="T62" fmla="*/ 32 w 104"/>
                    <a:gd name="T63" fmla="*/ 34 h 160"/>
                    <a:gd name="T64" fmla="*/ 46 w 104"/>
                    <a:gd name="T65" fmla="*/ 24 h 160"/>
                    <a:gd name="T66" fmla="*/ 52 w 104"/>
                    <a:gd name="T67" fmla="*/ 24 h 16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</a:cxnLst>
                  <a:rect l="0" t="0" r="r" b="b"/>
                  <a:pathLst>
                    <a:path w="104" h="160">
                      <a:moveTo>
                        <a:pt x="52" y="0"/>
                      </a:moveTo>
                      <a:lnTo>
                        <a:pt x="52" y="0"/>
                      </a:lnTo>
                      <a:lnTo>
                        <a:pt x="42" y="2"/>
                      </a:lnTo>
                      <a:lnTo>
                        <a:pt x="32" y="4"/>
                      </a:lnTo>
                      <a:lnTo>
                        <a:pt x="22" y="8"/>
                      </a:lnTo>
                      <a:lnTo>
                        <a:pt x="16" y="16"/>
                      </a:lnTo>
                      <a:lnTo>
                        <a:pt x="8" y="22"/>
                      </a:lnTo>
                      <a:lnTo>
                        <a:pt x="4" y="32"/>
                      </a:lnTo>
                      <a:lnTo>
                        <a:pt x="2" y="42"/>
                      </a:lnTo>
                      <a:lnTo>
                        <a:pt x="0" y="52"/>
                      </a:lnTo>
                      <a:lnTo>
                        <a:pt x="0" y="108"/>
                      </a:lnTo>
                      <a:lnTo>
                        <a:pt x="0" y="108"/>
                      </a:lnTo>
                      <a:lnTo>
                        <a:pt x="2" y="118"/>
                      </a:lnTo>
                      <a:lnTo>
                        <a:pt x="4" y="128"/>
                      </a:lnTo>
                      <a:lnTo>
                        <a:pt x="8" y="138"/>
                      </a:lnTo>
                      <a:lnTo>
                        <a:pt x="16" y="144"/>
                      </a:lnTo>
                      <a:lnTo>
                        <a:pt x="22" y="152"/>
                      </a:lnTo>
                      <a:lnTo>
                        <a:pt x="32" y="156"/>
                      </a:lnTo>
                      <a:lnTo>
                        <a:pt x="42" y="158"/>
                      </a:lnTo>
                      <a:lnTo>
                        <a:pt x="52" y="160"/>
                      </a:lnTo>
                      <a:lnTo>
                        <a:pt x="52" y="160"/>
                      </a:lnTo>
                      <a:lnTo>
                        <a:pt x="62" y="158"/>
                      </a:lnTo>
                      <a:lnTo>
                        <a:pt x="72" y="156"/>
                      </a:lnTo>
                      <a:lnTo>
                        <a:pt x="82" y="152"/>
                      </a:lnTo>
                      <a:lnTo>
                        <a:pt x="88" y="144"/>
                      </a:lnTo>
                      <a:lnTo>
                        <a:pt x="96" y="138"/>
                      </a:lnTo>
                      <a:lnTo>
                        <a:pt x="100" y="128"/>
                      </a:lnTo>
                      <a:lnTo>
                        <a:pt x="102" y="118"/>
                      </a:lnTo>
                      <a:lnTo>
                        <a:pt x="104" y="108"/>
                      </a:lnTo>
                      <a:lnTo>
                        <a:pt x="104" y="52"/>
                      </a:lnTo>
                      <a:lnTo>
                        <a:pt x="104" y="52"/>
                      </a:lnTo>
                      <a:lnTo>
                        <a:pt x="102" y="42"/>
                      </a:lnTo>
                      <a:lnTo>
                        <a:pt x="100" y="32"/>
                      </a:lnTo>
                      <a:lnTo>
                        <a:pt x="96" y="22"/>
                      </a:lnTo>
                      <a:lnTo>
                        <a:pt x="88" y="16"/>
                      </a:lnTo>
                      <a:lnTo>
                        <a:pt x="82" y="8"/>
                      </a:lnTo>
                      <a:lnTo>
                        <a:pt x="72" y="4"/>
                      </a:lnTo>
                      <a:lnTo>
                        <a:pt x="62" y="2"/>
                      </a:lnTo>
                      <a:lnTo>
                        <a:pt x="52" y="0"/>
                      </a:lnTo>
                      <a:lnTo>
                        <a:pt x="52" y="0"/>
                      </a:lnTo>
                      <a:close/>
                      <a:moveTo>
                        <a:pt x="52" y="24"/>
                      </a:moveTo>
                      <a:lnTo>
                        <a:pt x="52" y="24"/>
                      </a:lnTo>
                      <a:lnTo>
                        <a:pt x="58" y="24"/>
                      </a:lnTo>
                      <a:lnTo>
                        <a:pt x="62" y="26"/>
                      </a:lnTo>
                      <a:lnTo>
                        <a:pt x="72" y="34"/>
                      </a:lnTo>
                      <a:lnTo>
                        <a:pt x="78" y="44"/>
                      </a:lnTo>
                      <a:lnTo>
                        <a:pt x="80" y="56"/>
                      </a:lnTo>
                      <a:lnTo>
                        <a:pt x="80" y="104"/>
                      </a:lnTo>
                      <a:lnTo>
                        <a:pt x="80" y="104"/>
                      </a:lnTo>
                      <a:lnTo>
                        <a:pt x="78" y="116"/>
                      </a:lnTo>
                      <a:lnTo>
                        <a:pt x="72" y="126"/>
                      </a:lnTo>
                      <a:lnTo>
                        <a:pt x="62" y="134"/>
                      </a:lnTo>
                      <a:lnTo>
                        <a:pt x="58" y="136"/>
                      </a:lnTo>
                      <a:lnTo>
                        <a:pt x="52" y="136"/>
                      </a:lnTo>
                      <a:lnTo>
                        <a:pt x="52" y="136"/>
                      </a:lnTo>
                      <a:lnTo>
                        <a:pt x="46" y="136"/>
                      </a:lnTo>
                      <a:lnTo>
                        <a:pt x="42" y="134"/>
                      </a:lnTo>
                      <a:lnTo>
                        <a:pt x="32" y="126"/>
                      </a:lnTo>
                      <a:lnTo>
                        <a:pt x="26" y="116"/>
                      </a:lnTo>
                      <a:lnTo>
                        <a:pt x="24" y="104"/>
                      </a:lnTo>
                      <a:lnTo>
                        <a:pt x="24" y="56"/>
                      </a:lnTo>
                      <a:lnTo>
                        <a:pt x="24" y="56"/>
                      </a:lnTo>
                      <a:lnTo>
                        <a:pt x="26" y="44"/>
                      </a:lnTo>
                      <a:lnTo>
                        <a:pt x="32" y="34"/>
                      </a:lnTo>
                      <a:lnTo>
                        <a:pt x="42" y="26"/>
                      </a:lnTo>
                      <a:lnTo>
                        <a:pt x="46" y="24"/>
                      </a:lnTo>
                      <a:lnTo>
                        <a:pt x="52" y="24"/>
                      </a:lnTo>
                      <a:lnTo>
                        <a:pt x="52" y="2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5" name="Freeform 431">
                  <a:extLst>
                    <a:ext uri="{FF2B5EF4-FFF2-40B4-BE49-F238E27FC236}">
                      <a16:creationId xmlns:a16="http://schemas.microsoft.com/office/drawing/2014/main" id="{408972D8-823F-45AC-A405-54C63EE3B128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44" y="1964"/>
                  <a:ext cx="496" cy="272"/>
                </a:xfrm>
                <a:custGeom>
                  <a:avLst/>
                  <a:gdLst>
                    <a:gd name="T0" fmla="*/ 34 w 496"/>
                    <a:gd name="T1" fmla="*/ 0 h 272"/>
                    <a:gd name="T2" fmla="*/ 462 w 496"/>
                    <a:gd name="T3" fmla="*/ 0 h 272"/>
                    <a:gd name="T4" fmla="*/ 462 w 496"/>
                    <a:gd name="T5" fmla="*/ 0 h 272"/>
                    <a:gd name="T6" fmla="*/ 468 w 496"/>
                    <a:gd name="T7" fmla="*/ 0 h 272"/>
                    <a:gd name="T8" fmla="*/ 476 w 496"/>
                    <a:gd name="T9" fmla="*/ 2 h 272"/>
                    <a:gd name="T10" fmla="*/ 482 w 496"/>
                    <a:gd name="T11" fmla="*/ 6 h 272"/>
                    <a:gd name="T12" fmla="*/ 486 w 496"/>
                    <a:gd name="T13" fmla="*/ 10 h 272"/>
                    <a:gd name="T14" fmla="*/ 490 w 496"/>
                    <a:gd name="T15" fmla="*/ 14 h 272"/>
                    <a:gd name="T16" fmla="*/ 494 w 496"/>
                    <a:gd name="T17" fmla="*/ 20 h 272"/>
                    <a:gd name="T18" fmla="*/ 496 w 496"/>
                    <a:gd name="T19" fmla="*/ 28 h 272"/>
                    <a:gd name="T20" fmla="*/ 496 w 496"/>
                    <a:gd name="T21" fmla="*/ 34 h 272"/>
                    <a:gd name="T22" fmla="*/ 496 w 496"/>
                    <a:gd name="T23" fmla="*/ 238 h 272"/>
                    <a:gd name="T24" fmla="*/ 496 w 496"/>
                    <a:gd name="T25" fmla="*/ 238 h 272"/>
                    <a:gd name="T26" fmla="*/ 496 w 496"/>
                    <a:gd name="T27" fmla="*/ 244 h 272"/>
                    <a:gd name="T28" fmla="*/ 494 w 496"/>
                    <a:gd name="T29" fmla="*/ 252 h 272"/>
                    <a:gd name="T30" fmla="*/ 490 w 496"/>
                    <a:gd name="T31" fmla="*/ 258 h 272"/>
                    <a:gd name="T32" fmla="*/ 486 w 496"/>
                    <a:gd name="T33" fmla="*/ 262 h 272"/>
                    <a:gd name="T34" fmla="*/ 482 w 496"/>
                    <a:gd name="T35" fmla="*/ 266 h 272"/>
                    <a:gd name="T36" fmla="*/ 476 w 496"/>
                    <a:gd name="T37" fmla="*/ 270 h 272"/>
                    <a:gd name="T38" fmla="*/ 468 w 496"/>
                    <a:gd name="T39" fmla="*/ 272 h 272"/>
                    <a:gd name="T40" fmla="*/ 462 w 496"/>
                    <a:gd name="T41" fmla="*/ 272 h 272"/>
                    <a:gd name="T42" fmla="*/ 34 w 496"/>
                    <a:gd name="T43" fmla="*/ 272 h 272"/>
                    <a:gd name="T44" fmla="*/ 34 w 496"/>
                    <a:gd name="T45" fmla="*/ 272 h 272"/>
                    <a:gd name="T46" fmla="*/ 28 w 496"/>
                    <a:gd name="T47" fmla="*/ 272 h 272"/>
                    <a:gd name="T48" fmla="*/ 20 w 496"/>
                    <a:gd name="T49" fmla="*/ 270 h 272"/>
                    <a:gd name="T50" fmla="*/ 14 w 496"/>
                    <a:gd name="T51" fmla="*/ 266 h 272"/>
                    <a:gd name="T52" fmla="*/ 10 w 496"/>
                    <a:gd name="T53" fmla="*/ 262 h 272"/>
                    <a:gd name="T54" fmla="*/ 6 w 496"/>
                    <a:gd name="T55" fmla="*/ 258 h 272"/>
                    <a:gd name="T56" fmla="*/ 2 w 496"/>
                    <a:gd name="T57" fmla="*/ 252 h 272"/>
                    <a:gd name="T58" fmla="*/ 0 w 496"/>
                    <a:gd name="T59" fmla="*/ 244 h 272"/>
                    <a:gd name="T60" fmla="*/ 0 w 496"/>
                    <a:gd name="T61" fmla="*/ 238 h 272"/>
                    <a:gd name="T62" fmla="*/ 0 w 496"/>
                    <a:gd name="T63" fmla="*/ 34 h 272"/>
                    <a:gd name="T64" fmla="*/ 0 w 496"/>
                    <a:gd name="T65" fmla="*/ 34 h 272"/>
                    <a:gd name="T66" fmla="*/ 0 w 496"/>
                    <a:gd name="T67" fmla="*/ 28 h 272"/>
                    <a:gd name="T68" fmla="*/ 2 w 496"/>
                    <a:gd name="T69" fmla="*/ 20 h 272"/>
                    <a:gd name="T70" fmla="*/ 6 w 496"/>
                    <a:gd name="T71" fmla="*/ 14 h 272"/>
                    <a:gd name="T72" fmla="*/ 10 w 496"/>
                    <a:gd name="T73" fmla="*/ 10 h 272"/>
                    <a:gd name="T74" fmla="*/ 14 w 496"/>
                    <a:gd name="T75" fmla="*/ 6 h 272"/>
                    <a:gd name="T76" fmla="*/ 20 w 496"/>
                    <a:gd name="T77" fmla="*/ 2 h 272"/>
                    <a:gd name="T78" fmla="*/ 28 w 496"/>
                    <a:gd name="T79" fmla="*/ 0 h 272"/>
                    <a:gd name="T80" fmla="*/ 34 w 496"/>
                    <a:gd name="T81" fmla="*/ 0 h 272"/>
                    <a:gd name="T82" fmla="*/ 34 w 496"/>
                    <a:gd name="T83" fmla="*/ 0 h 2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496" h="272">
                      <a:moveTo>
                        <a:pt x="34" y="0"/>
                      </a:moveTo>
                      <a:lnTo>
                        <a:pt x="462" y="0"/>
                      </a:lnTo>
                      <a:lnTo>
                        <a:pt x="462" y="0"/>
                      </a:lnTo>
                      <a:lnTo>
                        <a:pt x="468" y="0"/>
                      </a:lnTo>
                      <a:lnTo>
                        <a:pt x="476" y="2"/>
                      </a:lnTo>
                      <a:lnTo>
                        <a:pt x="482" y="6"/>
                      </a:lnTo>
                      <a:lnTo>
                        <a:pt x="486" y="10"/>
                      </a:lnTo>
                      <a:lnTo>
                        <a:pt x="490" y="14"/>
                      </a:lnTo>
                      <a:lnTo>
                        <a:pt x="494" y="20"/>
                      </a:lnTo>
                      <a:lnTo>
                        <a:pt x="496" y="28"/>
                      </a:lnTo>
                      <a:lnTo>
                        <a:pt x="496" y="34"/>
                      </a:lnTo>
                      <a:lnTo>
                        <a:pt x="496" y="238"/>
                      </a:lnTo>
                      <a:lnTo>
                        <a:pt x="496" y="238"/>
                      </a:lnTo>
                      <a:lnTo>
                        <a:pt x="496" y="244"/>
                      </a:lnTo>
                      <a:lnTo>
                        <a:pt x="494" y="252"/>
                      </a:lnTo>
                      <a:lnTo>
                        <a:pt x="490" y="258"/>
                      </a:lnTo>
                      <a:lnTo>
                        <a:pt x="486" y="262"/>
                      </a:lnTo>
                      <a:lnTo>
                        <a:pt x="482" y="266"/>
                      </a:lnTo>
                      <a:lnTo>
                        <a:pt x="476" y="270"/>
                      </a:lnTo>
                      <a:lnTo>
                        <a:pt x="468" y="272"/>
                      </a:lnTo>
                      <a:lnTo>
                        <a:pt x="462" y="272"/>
                      </a:lnTo>
                      <a:lnTo>
                        <a:pt x="34" y="272"/>
                      </a:lnTo>
                      <a:lnTo>
                        <a:pt x="34" y="272"/>
                      </a:lnTo>
                      <a:lnTo>
                        <a:pt x="28" y="272"/>
                      </a:lnTo>
                      <a:lnTo>
                        <a:pt x="20" y="270"/>
                      </a:lnTo>
                      <a:lnTo>
                        <a:pt x="14" y="266"/>
                      </a:lnTo>
                      <a:lnTo>
                        <a:pt x="10" y="262"/>
                      </a:lnTo>
                      <a:lnTo>
                        <a:pt x="6" y="258"/>
                      </a:lnTo>
                      <a:lnTo>
                        <a:pt x="2" y="252"/>
                      </a:lnTo>
                      <a:lnTo>
                        <a:pt x="0" y="244"/>
                      </a:lnTo>
                      <a:lnTo>
                        <a:pt x="0" y="238"/>
                      </a:lnTo>
                      <a:lnTo>
                        <a:pt x="0" y="34"/>
                      </a:lnTo>
                      <a:lnTo>
                        <a:pt x="0" y="34"/>
                      </a:lnTo>
                      <a:lnTo>
                        <a:pt x="0" y="28"/>
                      </a:lnTo>
                      <a:lnTo>
                        <a:pt x="2" y="20"/>
                      </a:lnTo>
                      <a:lnTo>
                        <a:pt x="6" y="14"/>
                      </a:lnTo>
                      <a:lnTo>
                        <a:pt x="10" y="10"/>
                      </a:lnTo>
                      <a:lnTo>
                        <a:pt x="14" y="6"/>
                      </a:lnTo>
                      <a:lnTo>
                        <a:pt x="20" y="2"/>
                      </a:lnTo>
                      <a:lnTo>
                        <a:pt x="28" y="0"/>
                      </a:lnTo>
                      <a:lnTo>
                        <a:pt x="34" y="0"/>
                      </a:lnTo>
                      <a:lnTo>
                        <a:pt x="34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6" name="Freeform 432">
                  <a:extLst>
                    <a:ext uri="{FF2B5EF4-FFF2-40B4-BE49-F238E27FC236}">
                      <a16:creationId xmlns:a16="http://schemas.microsoft.com/office/drawing/2014/main" id="{8A0D1594-CEDB-4C57-9D22-123701CE658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06" y="1964"/>
                  <a:ext cx="496" cy="272"/>
                </a:xfrm>
                <a:custGeom>
                  <a:avLst/>
                  <a:gdLst>
                    <a:gd name="T0" fmla="*/ 34 w 496"/>
                    <a:gd name="T1" fmla="*/ 0 h 272"/>
                    <a:gd name="T2" fmla="*/ 462 w 496"/>
                    <a:gd name="T3" fmla="*/ 0 h 272"/>
                    <a:gd name="T4" fmla="*/ 462 w 496"/>
                    <a:gd name="T5" fmla="*/ 0 h 272"/>
                    <a:gd name="T6" fmla="*/ 468 w 496"/>
                    <a:gd name="T7" fmla="*/ 0 h 272"/>
                    <a:gd name="T8" fmla="*/ 476 w 496"/>
                    <a:gd name="T9" fmla="*/ 2 h 272"/>
                    <a:gd name="T10" fmla="*/ 482 w 496"/>
                    <a:gd name="T11" fmla="*/ 6 h 272"/>
                    <a:gd name="T12" fmla="*/ 486 w 496"/>
                    <a:gd name="T13" fmla="*/ 10 h 272"/>
                    <a:gd name="T14" fmla="*/ 490 w 496"/>
                    <a:gd name="T15" fmla="*/ 14 h 272"/>
                    <a:gd name="T16" fmla="*/ 494 w 496"/>
                    <a:gd name="T17" fmla="*/ 20 h 272"/>
                    <a:gd name="T18" fmla="*/ 496 w 496"/>
                    <a:gd name="T19" fmla="*/ 28 h 272"/>
                    <a:gd name="T20" fmla="*/ 496 w 496"/>
                    <a:gd name="T21" fmla="*/ 34 h 272"/>
                    <a:gd name="T22" fmla="*/ 496 w 496"/>
                    <a:gd name="T23" fmla="*/ 238 h 272"/>
                    <a:gd name="T24" fmla="*/ 496 w 496"/>
                    <a:gd name="T25" fmla="*/ 238 h 272"/>
                    <a:gd name="T26" fmla="*/ 496 w 496"/>
                    <a:gd name="T27" fmla="*/ 244 h 272"/>
                    <a:gd name="T28" fmla="*/ 494 w 496"/>
                    <a:gd name="T29" fmla="*/ 252 h 272"/>
                    <a:gd name="T30" fmla="*/ 490 w 496"/>
                    <a:gd name="T31" fmla="*/ 258 h 272"/>
                    <a:gd name="T32" fmla="*/ 486 w 496"/>
                    <a:gd name="T33" fmla="*/ 262 h 272"/>
                    <a:gd name="T34" fmla="*/ 482 w 496"/>
                    <a:gd name="T35" fmla="*/ 266 h 272"/>
                    <a:gd name="T36" fmla="*/ 476 w 496"/>
                    <a:gd name="T37" fmla="*/ 270 h 272"/>
                    <a:gd name="T38" fmla="*/ 468 w 496"/>
                    <a:gd name="T39" fmla="*/ 272 h 272"/>
                    <a:gd name="T40" fmla="*/ 462 w 496"/>
                    <a:gd name="T41" fmla="*/ 272 h 272"/>
                    <a:gd name="T42" fmla="*/ 34 w 496"/>
                    <a:gd name="T43" fmla="*/ 272 h 272"/>
                    <a:gd name="T44" fmla="*/ 34 w 496"/>
                    <a:gd name="T45" fmla="*/ 272 h 272"/>
                    <a:gd name="T46" fmla="*/ 28 w 496"/>
                    <a:gd name="T47" fmla="*/ 272 h 272"/>
                    <a:gd name="T48" fmla="*/ 20 w 496"/>
                    <a:gd name="T49" fmla="*/ 270 h 272"/>
                    <a:gd name="T50" fmla="*/ 14 w 496"/>
                    <a:gd name="T51" fmla="*/ 266 h 272"/>
                    <a:gd name="T52" fmla="*/ 10 w 496"/>
                    <a:gd name="T53" fmla="*/ 262 h 272"/>
                    <a:gd name="T54" fmla="*/ 6 w 496"/>
                    <a:gd name="T55" fmla="*/ 258 h 272"/>
                    <a:gd name="T56" fmla="*/ 2 w 496"/>
                    <a:gd name="T57" fmla="*/ 252 h 272"/>
                    <a:gd name="T58" fmla="*/ 0 w 496"/>
                    <a:gd name="T59" fmla="*/ 244 h 272"/>
                    <a:gd name="T60" fmla="*/ 0 w 496"/>
                    <a:gd name="T61" fmla="*/ 238 h 272"/>
                    <a:gd name="T62" fmla="*/ 0 w 496"/>
                    <a:gd name="T63" fmla="*/ 34 h 272"/>
                    <a:gd name="T64" fmla="*/ 0 w 496"/>
                    <a:gd name="T65" fmla="*/ 34 h 272"/>
                    <a:gd name="T66" fmla="*/ 0 w 496"/>
                    <a:gd name="T67" fmla="*/ 28 h 272"/>
                    <a:gd name="T68" fmla="*/ 2 w 496"/>
                    <a:gd name="T69" fmla="*/ 20 h 272"/>
                    <a:gd name="T70" fmla="*/ 6 w 496"/>
                    <a:gd name="T71" fmla="*/ 14 h 272"/>
                    <a:gd name="T72" fmla="*/ 10 w 496"/>
                    <a:gd name="T73" fmla="*/ 10 h 272"/>
                    <a:gd name="T74" fmla="*/ 14 w 496"/>
                    <a:gd name="T75" fmla="*/ 6 h 272"/>
                    <a:gd name="T76" fmla="*/ 20 w 496"/>
                    <a:gd name="T77" fmla="*/ 2 h 272"/>
                    <a:gd name="T78" fmla="*/ 28 w 496"/>
                    <a:gd name="T79" fmla="*/ 0 h 272"/>
                    <a:gd name="T80" fmla="*/ 34 w 496"/>
                    <a:gd name="T81" fmla="*/ 0 h 272"/>
                    <a:gd name="T82" fmla="*/ 34 w 496"/>
                    <a:gd name="T83" fmla="*/ 0 h 2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</a:cxnLst>
                  <a:rect l="0" t="0" r="r" b="b"/>
                  <a:pathLst>
                    <a:path w="496" h="272">
                      <a:moveTo>
                        <a:pt x="34" y="0"/>
                      </a:moveTo>
                      <a:lnTo>
                        <a:pt x="462" y="0"/>
                      </a:lnTo>
                      <a:lnTo>
                        <a:pt x="462" y="0"/>
                      </a:lnTo>
                      <a:lnTo>
                        <a:pt x="468" y="0"/>
                      </a:lnTo>
                      <a:lnTo>
                        <a:pt x="476" y="2"/>
                      </a:lnTo>
                      <a:lnTo>
                        <a:pt x="482" y="6"/>
                      </a:lnTo>
                      <a:lnTo>
                        <a:pt x="486" y="10"/>
                      </a:lnTo>
                      <a:lnTo>
                        <a:pt x="490" y="14"/>
                      </a:lnTo>
                      <a:lnTo>
                        <a:pt x="494" y="20"/>
                      </a:lnTo>
                      <a:lnTo>
                        <a:pt x="496" y="28"/>
                      </a:lnTo>
                      <a:lnTo>
                        <a:pt x="496" y="34"/>
                      </a:lnTo>
                      <a:lnTo>
                        <a:pt x="496" y="238"/>
                      </a:lnTo>
                      <a:lnTo>
                        <a:pt x="496" y="238"/>
                      </a:lnTo>
                      <a:lnTo>
                        <a:pt x="496" y="244"/>
                      </a:lnTo>
                      <a:lnTo>
                        <a:pt x="494" y="252"/>
                      </a:lnTo>
                      <a:lnTo>
                        <a:pt x="490" y="258"/>
                      </a:lnTo>
                      <a:lnTo>
                        <a:pt x="486" y="262"/>
                      </a:lnTo>
                      <a:lnTo>
                        <a:pt x="482" y="266"/>
                      </a:lnTo>
                      <a:lnTo>
                        <a:pt x="476" y="270"/>
                      </a:lnTo>
                      <a:lnTo>
                        <a:pt x="468" y="272"/>
                      </a:lnTo>
                      <a:lnTo>
                        <a:pt x="462" y="272"/>
                      </a:lnTo>
                      <a:lnTo>
                        <a:pt x="34" y="272"/>
                      </a:lnTo>
                      <a:lnTo>
                        <a:pt x="34" y="272"/>
                      </a:lnTo>
                      <a:lnTo>
                        <a:pt x="28" y="272"/>
                      </a:lnTo>
                      <a:lnTo>
                        <a:pt x="20" y="270"/>
                      </a:lnTo>
                      <a:lnTo>
                        <a:pt x="14" y="266"/>
                      </a:lnTo>
                      <a:lnTo>
                        <a:pt x="10" y="262"/>
                      </a:lnTo>
                      <a:lnTo>
                        <a:pt x="6" y="258"/>
                      </a:lnTo>
                      <a:lnTo>
                        <a:pt x="2" y="252"/>
                      </a:lnTo>
                      <a:lnTo>
                        <a:pt x="0" y="244"/>
                      </a:lnTo>
                      <a:lnTo>
                        <a:pt x="0" y="238"/>
                      </a:lnTo>
                      <a:lnTo>
                        <a:pt x="0" y="34"/>
                      </a:lnTo>
                      <a:lnTo>
                        <a:pt x="0" y="34"/>
                      </a:lnTo>
                      <a:lnTo>
                        <a:pt x="0" y="28"/>
                      </a:lnTo>
                      <a:lnTo>
                        <a:pt x="2" y="20"/>
                      </a:lnTo>
                      <a:lnTo>
                        <a:pt x="6" y="14"/>
                      </a:lnTo>
                      <a:lnTo>
                        <a:pt x="10" y="10"/>
                      </a:lnTo>
                      <a:lnTo>
                        <a:pt x="14" y="6"/>
                      </a:lnTo>
                      <a:lnTo>
                        <a:pt x="20" y="2"/>
                      </a:lnTo>
                      <a:lnTo>
                        <a:pt x="28" y="0"/>
                      </a:lnTo>
                      <a:lnTo>
                        <a:pt x="34" y="0"/>
                      </a:lnTo>
                      <a:lnTo>
                        <a:pt x="34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7" name="Freeform 433">
                  <a:extLst>
                    <a:ext uri="{FF2B5EF4-FFF2-40B4-BE49-F238E27FC236}">
                      <a16:creationId xmlns:a16="http://schemas.microsoft.com/office/drawing/2014/main" id="{49819BCA-62AF-4899-B1AA-0607BD1D3850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076" y="1988"/>
                  <a:ext cx="432" cy="224"/>
                </a:xfrm>
                <a:custGeom>
                  <a:avLst/>
                  <a:gdLst>
                    <a:gd name="T0" fmla="*/ 30 w 432"/>
                    <a:gd name="T1" fmla="*/ 0 h 224"/>
                    <a:gd name="T2" fmla="*/ 402 w 432"/>
                    <a:gd name="T3" fmla="*/ 0 h 224"/>
                    <a:gd name="T4" fmla="*/ 402 w 432"/>
                    <a:gd name="T5" fmla="*/ 0 h 224"/>
                    <a:gd name="T6" fmla="*/ 414 w 432"/>
                    <a:gd name="T7" fmla="*/ 2 h 224"/>
                    <a:gd name="T8" fmla="*/ 424 w 432"/>
                    <a:gd name="T9" fmla="*/ 8 h 224"/>
                    <a:gd name="T10" fmla="*/ 430 w 432"/>
                    <a:gd name="T11" fmla="*/ 18 h 224"/>
                    <a:gd name="T12" fmla="*/ 432 w 432"/>
                    <a:gd name="T13" fmla="*/ 22 h 224"/>
                    <a:gd name="T14" fmla="*/ 432 w 432"/>
                    <a:gd name="T15" fmla="*/ 28 h 224"/>
                    <a:gd name="T16" fmla="*/ 432 w 432"/>
                    <a:gd name="T17" fmla="*/ 196 h 224"/>
                    <a:gd name="T18" fmla="*/ 432 w 432"/>
                    <a:gd name="T19" fmla="*/ 196 h 224"/>
                    <a:gd name="T20" fmla="*/ 432 w 432"/>
                    <a:gd name="T21" fmla="*/ 202 h 224"/>
                    <a:gd name="T22" fmla="*/ 430 w 432"/>
                    <a:gd name="T23" fmla="*/ 206 h 224"/>
                    <a:gd name="T24" fmla="*/ 424 w 432"/>
                    <a:gd name="T25" fmla="*/ 216 h 224"/>
                    <a:gd name="T26" fmla="*/ 414 w 432"/>
                    <a:gd name="T27" fmla="*/ 222 h 224"/>
                    <a:gd name="T28" fmla="*/ 402 w 432"/>
                    <a:gd name="T29" fmla="*/ 224 h 224"/>
                    <a:gd name="T30" fmla="*/ 30 w 432"/>
                    <a:gd name="T31" fmla="*/ 224 h 224"/>
                    <a:gd name="T32" fmla="*/ 30 w 432"/>
                    <a:gd name="T33" fmla="*/ 224 h 224"/>
                    <a:gd name="T34" fmla="*/ 18 w 432"/>
                    <a:gd name="T35" fmla="*/ 222 h 224"/>
                    <a:gd name="T36" fmla="*/ 8 w 432"/>
                    <a:gd name="T37" fmla="*/ 216 h 224"/>
                    <a:gd name="T38" fmla="*/ 2 w 432"/>
                    <a:gd name="T39" fmla="*/ 206 h 224"/>
                    <a:gd name="T40" fmla="*/ 0 w 432"/>
                    <a:gd name="T41" fmla="*/ 202 h 224"/>
                    <a:gd name="T42" fmla="*/ 0 w 432"/>
                    <a:gd name="T43" fmla="*/ 196 h 224"/>
                    <a:gd name="T44" fmla="*/ 0 w 432"/>
                    <a:gd name="T45" fmla="*/ 28 h 224"/>
                    <a:gd name="T46" fmla="*/ 0 w 432"/>
                    <a:gd name="T47" fmla="*/ 28 h 224"/>
                    <a:gd name="T48" fmla="*/ 0 w 432"/>
                    <a:gd name="T49" fmla="*/ 22 h 224"/>
                    <a:gd name="T50" fmla="*/ 2 w 432"/>
                    <a:gd name="T51" fmla="*/ 18 h 224"/>
                    <a:gd name="T52" fmla="*/ 8 w 432"/>
                    <a:gd name="T53" fmla="*/ 8 h 224"/>
                    <a:gd name="T54" fmla="*/ 18 w 432"/>
                    <a:gd name="T55" fmla="*/ 2 h 224"/>
                    <a:gd name="T56" fmla="*/ 30 w 432"/>
                    <a:gd name="T57" fmla="*/ 0 h 224"/>
                    <a:gd name="T58" fmla="*/ 30 w 432"/>
                    <a:gd name="T59" fmla="*/ 0 h 2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432" h="224">
                      <a:moveTo>
                        <a:pt x="30" y="0"/>
                      </a:moveTo>
                      <a:lnTo>
                        <a:pt x="402" y="0"/>
                      </a:lnTo>
                      <a:lnTo>
                        <a:pt x="402" y="0"/>
                      </a:lnTo>
                      <a:lnTo>
                        <a:pt x="414" y="2"/>
                      </a:lnTo>
                      <a:lnTo>
                        <a:pt x="424" y="8"/>
                      </a:lnTo>
                      <a:lnTo>
                        <a:pt x="430" y="18"/>
                      </a:lnTo>
                      <a:lnTo>
                        <a:pt x="432" y="22"/>
                      </a:lnTo>
                      <a:lnTo>
                        <a:pt x="432" y="28"/>
                      </a:lnTo>
                      <a:lnTo>
                        <a:pt x="432" y="196"/>
                      </a:lnTo>
                      <a:lnTo>
                        <a:pt x="432" y="196"/>
                      </a:lnTo>
                      <a:lnTo>
                        <a:pt x="432" y="202"/>
                      </a:lnTo>
                      <a:lnTo>
                        <a:pt x="430" y="206"/>
                      </a:lnTo>
                      <a:lnTo>
                        <a:pt x="424" y="216"/>
                      </a:lnTo>
                      <a:lnTo>
                        <a:pt x="414" y="222"/>
                      </a:lnTo>
                      <a:lnTo>
                        <a:pt x="402" y="224"/>
                      </a:lnTo>
                      <a:lnTo>
                        <a:pt x="30" y="224"/>
                      </a:lnTo>
                      <a:lnTo>
                        <a:pt x="30" y="224"/>
                      </a:lnTo>
                      <a:lnTo>
                        <a:pt x="18" y="222"/>
                      </a:lnTo>
                      <a:lnTo>
                        <a:pt x="8" y="216"/>
                      </a:lnTo>
                      <a:lnTo>
                        <a:pt x="2" y="206"/>
                      </a:lnTo>
                      <a:lnTo>
                        <a:pt x="0" y="202"/>
                      </a:lnTo>
                      <a:lnTo>
                        <a:pt x="0" y="196"/>
                      </a:lnTo>
                      <a:lnTo>
                        <a:pt x="0" y="28"/>
                      </a:lnTo>
                      <a:lnTo>
                        <a:pt x="0" y="28"/>
                      </a:lnTo>
                      <a:lnTo>
                        <a:pt x="0" y="22"/>
                      </a:lnTo>
                      <a:lnTo>
                        <a:pt x="2" y="18"/>
                      </a:lnTo>
                      <a:lnTo>
                        <a:pt x="8" y="8"/>
                      </a:lnTo>
                      <a:lnTo>
                        <a:pt x="18" y="2"/>
                      </a:lnTo>
                      <a:lnTo>
                        <a:pt x="30" y="0"/>
                      </a:lnTo>
                      <a:lnTo>
                        <a:pt x="30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8" name="Freeform 434">
                  <a:extLst>
                    <a:ext uri="{FF2B5EF4-FFF2-40B4-BE49-F238E27FC236}">
                      <a16:creationId xmlns:a16="http://schemas.microsoft.com/office/drawing/2014/main" id="{79DC33AC-3888-448D-834A-79567AEC5ECE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738" y="1988"/>
                  <a:ext cx="432" cy="224"/>
                </a:xfrm>
                <a:custGeom>
                  <a:avLst/>
                  <a:gdLst>
                    <a:gd name="T0" fmla="*/ 30 w 432"/>
                    <a:gd name="T1" fmla="*/ 0 h 224"/>
                    <a:gd name="T2" fmla="*/ 402 w 432"/>
                    <a:gd name="T3" fmla="*/ 0 h 224"/>
                    <a:gd name="T4" fmla="*/ 402 w 432"/>
                    <a:gd name="T5" fmla="*/ 0 h 224"/>
                    <a:gd name="T6" fmla="*/ 414 w 432"/>
                    <a:gd name="T7" fmla="*/ 2 h 224"/>
                    <a:gd name="T8" fmla="*/ 424 w 432"/>
                    <a:gd name="T9" fmla="*/ 8 h 224"/>
                    <a:gd name="T10" fmla="*/ 430 w 432"/>
                    <a:gd name="T11" fmla="*/ 18 h 224"/>
                    <a:gd name="T12" fmla="*/ 432 w 432"/>
                    <a:gd name="T13" fmla="*/ 22 h 224"/>
                    <a:gd name="T14" fmla="*/ 432 w 432"/>
                    <a:gd name="T15" fmla="*/ 28 h 224"/>
                    <a:gd name="T16" fmla="*/ 432 w 432"/>
                    <a:gd name="T17" fmla="*/ 196 h 224"/>
                    <a:gd name="T18" fmla="*/ 432 w 432"/>
                    <a:gd name="T19" fmla="*/ 196 h 224"/>
                    <a:gd name="T20" fmla="*/ 432 w 432"/>
                    <a:gd name="T21" fmla="*/ 202 h 224"/>
                    <a:gd name="T22" fmla="*/ 430 w 432"/>
                    <a:gd name="T23" fmla="*/ 206 h 224"/>
                    <a:gd name="T24" fmla="*/ 424 w 432"/>
                    <a:gd name="T25" fmla="*/ 216 h 224"/>
                    <a:gd name="T26" fmla="*/ 414 w 432"/>
                    <a:gd name="T27" fmla="*/ 222 h 224"/>
                    <a:gd name="T28" fmla="*/ 402 w 432"/>
                    <a:gd name="T29" fmla="*/ 224 h 224"/>
                    <a:gd name="T30" fmla="*/ 30 w 432"/>
                    <a:gd name="T31" fmla="*/ 224 h 224"/>
                    <a:gd name="T32" fmla="*/ 30 w 432"/>
                    <a:gd name="T33" fmla="*/ 224 h 224"/>
                    <a:gd name="T34" fmla="*/ 18 w 432"/>
                    <a:gd name="T35" fmla="*/ 222 h 224"/>
                    <a:gd name="T36" fmla="*/ 8 w 432"/>
                    <a:gd name="T37" fmla="*/ 216 h 224"/>
                    <a:gd name="T38" fmla="*/ 2 w 432"/>
                    <a:gd name="T39" fmla="*/ 206 h 224"/>
                    <a:gd name="T40" fmla="*/ 0 w 432"/>
                    <a:gd name="T41" fmla="*/ 202 h 224"/>
                    <a:gd name="T42" fmla="*/ 0 w 432"/>
                    <a:gd name="T43" fmla="*/ 196 h 224"/>
                    <a:gd name="T44" fmla="*/ 0 w 432"/>
                    <a:gd name="T45" fmla="*/ 28 h 224"/>
                    <a:gd name="T46" fmla="*/ 0 w 432"/>
                    <a:gd name="T47" fmla="*/ 28 h 224"/>
                    <a:gd name="T48" fmla="*/ 0 w 432"/>
                    <a:gd name="T49" fmla="*/ 22 h 224"/>
                    <a:gd name="T50" fmla="*/ 2 w 432"/>
                    <a:gd name="T51" fmla="*/ 18 h 224"/>
                    <a:gd name="T52" fmla="*/ 8 w 432"/>
                    <a:gd name="T53" fmla="*/ 8 h 224"/>
                    <a:gd name="T54" fmla="*/ 18 w 432"/>
                    <a:gd name="T55" fmla="*/ 2 h 224"/>
                    <a:gd name="T56" fmla="*/ 30 w 432"/>
                    <a:gd name="T57" fmla="*/ 0 h 224"/>
                    <a:gd name="T58" fmla="*/ 30 w 432"/>
                    <a:gd name="T59" fmla="*/ 0 h 2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</a:cxnLst>
                  <a:rect l="0" t="0" r="r" b="b"/>
                  <a:pathLst>
                    <a:path w="432" h="224">
                      <a:moveTo>
                        <a:pt x="30" y="0"/>
                      </a:moveTo>
                      <a:lnTo>
                        <a:pt x="402" y="0"/>
                      </a:lnTo>
                      <a:lnTo>
                        <a:pt x="402" y="0"/>
                      </a:lnTo>
                      <a:lnTo>
                        <a:pt x="414" y="2"/>
                      </a:lnTo>
                      <a:lnTo>
                        <a:pt x="424" y="8"/>
                      </a:lnTo>
                      <a:lnTo>
                        <a:pt x="430" y="18"/>
                      </a:lnTo>
                      <a:lnTo>
                        <a:pt x="432" y="22"/>
                      </a:lnTo>
                      <a:lnTo>
                        <a:pt x="432" y="28"/>
                      </a:lnTo>
                      <a:lnTo>
                        <a:pt x="432" y="196"/>
                      </a:lnTo>
                      <a:lnTo>
                        <a:pt x="432" y="196"/>
                      </a:lnTo>
                      <a:lnTo>
                        <a:pt x="432" y="202"/>
                      </a:lnTo>
                      <a:lnTo>
                        <a:pt x="430" y="206"/>
                      </a:lnTo>
                      <a:lnTo>
                        <a:pt x="424" y="216"/>
                      </a:lnTo>
                      <a:lnTo>
                        <a:pt x="414" y="222"/>
                      </a:lnTo>
                      <a:lnTo>
                        <a:pt x="402" y="224"/>
                      </a:lnTo>
                      <a:lnTo>
                        <a:pt x="30" y="224"/>
                      </a:lnTo>
                      <a:lnTo>
                        <a:pt x="30" y="224"/>
                      </a:lnTo>
                      <a:lnTo>
                        <a:pt x="18" y="222"/>
                      </a:lnTo>
                      <a:lnTo>
                        <a:pt x="8" y="216"/>
                      </a:lnTo>
                      <a:lnTo>
                        <a:pt x="2" y="206"/>
                      </a:lnTo>
                      <a:lnTo>
                        <a:pt x="0" y="202"/>
                      </a:lnTo>
                      <a:lnTo>
                        <a:pt x="0" y="196"/>
                      </a:lnTo>
                      <a:lnTo>
                        <a:pt x="0" y="28"/>
                      </a:lnTo>
                      <a:lnTo>
                        <a:pt x="0" y="28"/>
                      </a:lnTo>
                      <a:lnTo>
                        <a:pt x="0" y="22"/>
                      </a:lnTo>
                      <a:lnTo>
                        <a:pt x="2" y="18"/>
                      </a:lnTo>
                      <a:lnTo>
                        <a:pt x="8" y="8"/>
                      </a:lnTo>
                      <a:lnTo>
                        <a:pt x="18" y="2"/>
                      </a:lnTo>
                      <a:lnTo>
                        <a:pt x="30" y="0"/>
                      </a:lnTo>
                      <a:lnTo>
                        <a:pt x="30" y="0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89" name="Freeform 435">
                  <a:extLst>
                    <a:ext uri="{FF2B5EF4-FFF2-40B4-BE49-F238E27FC236}">
                      <a16:creationId xmlns:a16="http://schemas.microsoft.com/office/drawing/2014/main" id="{5543F240-55AD-454B-9376-1D6E27A80DD3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2587" y="1972"/>
                  <a:ext cx="256" cy="224"/>
                </a:xfrm>
                <a:custGeom>
                  <a:avLst/>
                  <a:gdLst>
                    <a:gd name="T0" fmla="*/ 120 w 256"/>
                    <a:gd name="T1" fmla="*/ 0 h 224"/>
                    <a:gd name="T2" fmla="*/ 72 w 256"/>
                    <a:gd name="T3" fmla="*/ 8 h 224"/>
                    <a:gd name="T4" fmla="*/ 36 w 256"/>
                    <a:gd name="T5" fmla="*/ 32 h 224"/>
                    <a:gd name="T6" fmla="*/ 10 w 256"/>
                    <a:gd name="T7" fmla="*/ 68 h 224"/>
                    <a:gd name="T8" fmla="*/ 0 w 256"/>
                    <a:gd name="T9" fmla="*/ 100 h 224"/>
                    <a:gd name="T10" fmla="*/ 0 w 256"/>
                    <a:gd name="T11" fmla="*/ 112 h 224"/>
                    <a:gd name="T12" fmla="*/ 2 w 256"/>
                    <a:gd name="T13" fmla="*/ 134 h 224"/>
                    <a:gd name="T14" fmla="*/ 20 w 256"/>
                    <a:gd name="T15" fmla="*/ 174 h 224"/>
                    <a:gd name="T16" fmla="*/ 52 w 256"/>
                    <a:gd name="T17" fmla="*/ 204 h 224"/>
                    <a:gd name="T18" fmla="*/ 96 w 256"/>
                    <a:gd name="T19" fmla="*/ 222 h 224"/>
                    <a:gd name="T20" fmla="*/ 136 w 256"/>
                    <a:gd name="T21" fmla="*/ 224 h 224"/>
                    <a:gd name="T22" fmla="*/ 160 w 256"/>
                    <a:gd name="T23" fmla="*/ 222 h 224"/>
                    <a:gd name="T24" fmla="*/ 204 w 256"/>
                    <a:gd name="T25" fmla="*/ 204 h 224"/>
                    <a:gd name="T26" fmla="*/ 236 w 256"/>
                    <a:gd name="T27" fmla="*/ 174 h 224"/>
                    <a:gd name="T28" fmla="*/ 254 w 256"/>
                    <a:gd name="T29" fmla="*/ 134 h 224"/>
                    <a:gd name="T30" fmla="*/ 256 w 256"/>
                    <a:gd name="T31" fmla="*/ 112 h 224"/>
                    <a:gd name="T32" fmla="*/ 256 w 256"/>
                    <a:gd name="T33" fmla="*/ 100 h 224"/>
                    <a:gd name="T34" fmla="*/ 246 w 256"/>
                    <a:gd name="T35" fmla="*/ 68 h 224"/>
                    <a:gd name="T36" fmla="*/ 222 w 256"/>
                    <a:gd name="T37" fmla="*/ 32 h 224"/>
                    <a:gd name="T38" fmla="*/ 184 w 256"/>
                    <a:gd name="T39" fmla="*/ 8 h 224"/>
                    <a:gd name="T40" fmla="*/ 136 w 256"/>
                    <a:gd name="T41" fmla="*/ 0 h 224"/>
                    <a:gd name="T42" fmla="*/ 114 w 256"/>
                    <a:gd name="T43" fmla="*/ 24 h 224"/>
                    <a:gd name="T44" fmla="*/ 126 w 256"/>
                    <a:gd name="T45" fmla="*/ 24 h 224"/>
                    <a:gd name="T46" fmla="*/ 154 w 256"/>
                    <a:gd name="T47" fmla="*/ 30 h 224"/>
                    <a:gd name="T48" fmla="*/ 178 w 256"/>
                    <a:gd name="T49" fmla="*/ 50 h 224"/>
                    <a:gd name="T50" fmla="*/ 194 w 256"/>
                    <a:gd name="T51" fmla="*/ 78 h 224"/>
                    <a:gd name="T52" fmla="*/ 200 w 256"/>
                    <a:gd name="T53" fmla="*/ 112 h 224"/>
                    <a:gd name="T54" fmla="*/ 198 w 256"/>
                    <a:gd name="T55" fmla="*/ 130 h 224"/>
                    <a:gd name="T56" fmla="*/ 188 w 256"/>
                    <a:gd name="T57" fmla="*/ 162 h 224"/>
                    <a:gd name="T58" fmla="*/ 168 w 256"/>
                    <a:gd name="T59" fmla="*/ 184 h 224"/>
                    <a:gd name="T60" fmla="*/ 140 w 256"/>
                    <a:gd name="T61" fmla="*/ 198 h 224"/>
                    <a:gd name="T62" fmla="*/ 114 w 256"/>
                    <a:gd name="T63" fmla="*/ 200 h 224"/>
                    <a:gd name="T64" fmla="*/ 100 w 256"/>
                    <a:gd name="T65" fmla="*/ 198 h 224"/>
                    <a:gd name="T66" fmla="*/ 72 w 256"/>
                    <a:gd name="T67" fmla="*/ 184 h 224"/>
                    <a:gd name="T68" fmla="*/ 52 w 256"/>
                    <a:gd name="T69" fmla="*/ 162 h 224"/>
                    <a:gd name="T70" fmla="*/ 42 w 256"/>
                    <a:gd name="T71" fmla="*/ 130 h 224"/>
                    <a:gd name="T72" fmla="*/ 40 w 256"/>
                    <a:gd name="T73" fmla="*/ 112 h 224"/>
                    <a:gd name="T74" fmla="*/ 46 w 256"/>
                    <a:gd name="T75" fmla="*/ 78 h 224"/>
                    <a:gd name="T76" fmla="*/ 62 w 256"/>
                    <a:gd name="T77" fmla="*/ 50 h 224"/>
                    <a:gd name="T78" fmla="*/ 86 w 256"/>
                    <a:gd name="T79" fmla="*/ 30 h 224"/>
                    <a:gd name="T80" fmla="*/ 114 w 256"/>
                    <a:gd name="T81" fmla="*/ 24 h 2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256" h="224">
                      <a:moveTo>
                        <a:pt x="120" y="0"/>
                      </a:moveTo>
                      <a:lnTo>
                        <a:pt x="120" y="0"/>
                      </a:lnTo>
                      <a:lnTo>
                        <a:pt x="96" y="2"/>
                      </a:lnTo>
                      <a:lnTo>
                        <a:pt x="72" y="8"/>
                      </a:lnTo>
                      <a:lnTo>
                        <a:pt x="52" y="20"/>
                      </a:lnTo>
                      <a:lnTo>
                        <a:pt x="36" y="32"/>
                      </a:lnTo>
                      <a:lnTo>
                        <a:pt x="20" y="50"/>
                      </a:lnTo>
                      <a:lnTo>
                        <a:pt x="10" y="68"/>
                      </a:lnTo>
                      <a:lnTo>
                        <a:pt x="2" y="90"/>
                      </a:lnTo>
                      <a:lnTo>
                        <a:pt x="0" y="100"/>
                      </a:lnTo>
                      <a:lnTo>
                        <a:pt x="0" y="112"/>
                      </a:lnTo>
                      <a:lnTo>
                        <a:pt x="0" y="112"/>
                      </a:lnTo>
                      <a:lnTo>
                        <a:pt x="0" y="124"/>
                      </a:lnTo>
                      <a:lnTo>
                        <a:pt x="2" y="134"/>
                      </a:lnTo>
                      <a:lnTo>
                        <a:pt x="10" y="156"/>
                      </a:lnTo>
                      <a:lnTo>
                        <a:pt x="20" y="174"/>
                      </a:lnTo>
                      <a:lnTo>
                        <a:pt x="36" y="192"/>
                      </a:lnTo>
                      <a:lnTo>
                        <a:pt x="52" y="204"/>
                      </a:lnTo>
                      <a:lnTo>
                        <a:pt x="72" y="216"/>
                      </a:lnTo>
                      <a:lnTo>
                        <a:pt x="96" y="222"/>
                      </a:lnTo>
                      <a:lnTo>
                        <a:pt x="120" y="224"/>
                      </a:lnTo>
                      <a:lnTo>
                        <a:pt x="136" y="224"/>
                      </a:lnTo>
                      <a:lnTo>
                        <a:pt x="136" y="224"/>
                      </a:lnTo>
                      <a:lnTo>
                        <a:pt x="160" y="222"/>
                      </a:lnTo>
                      <a:lnTo>
                        <a:pt x="184" y="216"/>
                      </a:lnTo>
                      <a:lnTo>
                        <a:pt x="204" y="204"/>
                      </a:lnTo>
                      <a:lnTo>
                        <a:pt x="222" y="192"/>
                      </a:lnTo>
                      <a:lnTo>
                        <a:pt x="236" y="174"/>
                      </a:lnTo>
                      <a:lnTo>
                        <a:pt x="246" y="156"/>
                      </a:lnTo>
                      <a:lnTo>
                        <a:pt x="254" y="134"/>
                      </a:lnTo>
                      <a:lnTo>
                        <a:pt x="256" y="124"/>
                      </a:lnTo>
                      <a:lnTo>
                        <a:pt x="256" y="112"/>
                      </a:lnTo>
                      <a:lnTo>
                        <a:pt x="256" y="112"/>
                      </a:lnTo>
                      <a:lnTo>
                        <a:pt x="256" y="100"/>
                      </a:lnTo>
                      <a:lnTo>
                        <a:pt x="254" y="90"/>
                      </a:lnTo>
                      <a:lnTo>
                        <a:pt x="246" y="68"/>
                      </a:lnTo>
                      <a:lnTo>
                        <a:pt x="236" y="50"/>
                      </a:lnTo>
                      <a:lnTo>
                        <a:pt x="222" y="32"/>
                      </a:lnTo>
                      <a:lnTo>
                        <a:pt x="204" y="20"/>
                      </a:lnTo>
                      <a:lnTo>
                        <a:pt x="184" y="8"/>
                      </a:lnTo>
                      <a:lnTo>
                        <a:pt x="160" y="2"/>
                      </a:lnTo>
                      <a:lnTo>
                        <a:pt x="136" y="0"/>
                      </a:lnTo>
                      <a:lnTo>
                        <a:pt x="120" y="0"/>
                      </a:lnTo>
                      <a:close/>
                      <a:moveTo>
                        <a:pt x="114" y="24"/>
                      </a:moveTo>
                      <a:lnTo>
                        <a:pt x="126" y="24"/>
                      </a:lnTo>
                      <a:lnTo>
                        <a:pt x="126" y="24"/>
                      </a:lnTo>
                      <a:lnTo>
                        <a:pt x="140" y="26"/>
                      </a:lnTo>
                      <a:lnTo>
                        <a:pt x="154" y="30"/>
                      </a:lnTo>
                      <a:lnTo>
                        <a:pt x="168" y="40"/>
                      </a:lnTo>
                      <a:lnTo>
                        <a:pt x="178" y="50"/>
                      </a:lnTo>
                      <a:lnTo>
                        <a:pt x="188" y="62"/>
                      </a:lnTo>
                      <a:lnTo>
                        <a:pt x="194" y="78"/>
                      </a:lnTo>
                      <a:lnTo>
                        <a:pt x="198" y="94"/>
                      </a:lnTo>
                      <a:lnTo>
                        <a:pt x="200" y="112"/>
                      </a:lnTo>
                      <a:lnTo>
                        <a:pt x="200" y="112"/>
                      </a:lnTo>
                      <a:lnTo>
                        <a:pt x="198" y="130"/>
                      </a:lnTo>
                      <a:lnTo>
                        <a:pt x="194" y="146"/>
                      </a:lnTo>
                      <a:lnTo>
                        <a:pt x="188" y="162"/>
                      </a:lnTo>
                      <a:lnTo>
                        <a:pt x="178" y="174"/>
                      </a:lnTo>
                      <a:lnTo>
                        <a:pt x="168" y="184"/>
                      </a:lnTo>
                      <a:lnTo>
                        <a:pt x="154" y="194"/>
                      </a:lnTo>
                      <a:lnTo>
                        <a:pt x="140" y="198"/>
                      </a:lnTo>
                      <a:lnTo>
                        <a:pt x="126" y="200"/>
                      </a:lnTo>
                      <a:lnTo>
                        <a:pt x="114" y="200"/>
                      </a:lnTo>
                      <a:lnTo>
                        <a:pt x="114" y="200"/>
                      </a:lnTo>
                      <a:lnTo>
                        <a:pt x="100" y="198"/>
                      </a:lnTo>
                      <a:lnTo>
                        <a:pt x="86" y="194"/>
                      </a:lnTo>
                      <a:lnTo>
                        <a:pt x="72" y="184"/>
                      </a:lnTo>
                      <a:lnTo>
                        <a:pt x="62" y="174"/>
                      </a:lnTo>
                      <a:lnTo>
                        <a:pt x="52" y="162"/>
                      </a:lnTo>
                      <a:lnTo>
                        <a:pt x="46" y="146"/>
                      </a:lnTo>
                      <a:lnTo>
                        <a:pt x="42" y="130"/>
                      </a:lnTo>
                      <a:lnTo>
                        <a:pt x="40" y="112"/>
                      </a:lnTo>
                      <a:lnTo>
                        <a:pt x="40" y="112"/>
                      </a:lnTo>
                      <a:lnTo>
                        <a:pt x="42" y="94"/>
                      </a:lnTo>
                      <a:lnTo>
                        <a:pt x="46" y="78"/>
                      </a:lnTo>
                      <a:lnTo>
                        <a:pt x="52" y="62"/>
                      </a:lnTo>
                      <a:lnTo>
                        <a:pt x="62" y="50"/>
                      </a:lnTo>
                      <a:lnTo>
                        <a:pt x="72" y="40"/>
                      </a:lnTo>
                      <a:lnTo>
                        <a:pt x="86" y="30"/>
                      </a:lnTo>
                      <a:lnTo>
                        <a:pt x="100" y="26"/>
                      </a:lnTo>
                      <a:lnTo>
                        <a:pt x="114" y="24"/>
                      </a:lnTo>
                      <a:lnTo>
                        <a:pt x="114" y="2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0" name="Freeform 436">
                  <a:extLst>
                    <a:ext uri="{FF2B5EF4-FFF2-40B4-BE49-F238E27FC236}">
                      <a16:creationId xmlns:a16="http://schemas.microsoft.com/office/drawing/2014/main" id="{40437177-BB01-4ADF-A056-640D6A56CF5E}"/>
                    </a:ext>
                  </a:extLst>
                </p:cNvPr>
                <p:cNvSpPr>
                  <a:spLocks noEditPoints="1"/>
                </p:cNvSpPr>
                <p:nvPr/>
              </p:nvSpPr>
              <p:spPr bwMode="auto">
                <a:xfrm>
                  <a:off x="3403" y="1980"/>
                  <a:ext cx="256" cy="224"/>
                </a:xfrm>
                <a:custGeom>
                  <a:avLst/>
                  <a:gdLst>
                    <a:gd name="T0" fmla="*/ 136 w 256"/>
                    <a:gd name="T1" fmla="*/ 0 h 224"/>
                    <a:gd name="T2" fmla="*/ 184 w 256"/>
                    <a:gd name="T3" fmla="*/ 8 h 224"/>
                    <a:gd name="T4" fmla="*/ 222 w 256"/>
                    <a:gd name="T5" fmla="*/ 32 h 224"/>
                    <a:gd name="T6" fmla="*/ 246 w 256"/>
                    <a:gd name="T7" fmla="*/ 68 h 224"/>
                    <a:gd name="T8" fmla="*/ 256 w 256"/>
                    <a:gd name="T9" fmla="*/ 100 h 224"/>
                    <a:gd name="T10" fmla="*/ 256 w 256"/>
                    <a:gd name="T11" fmla="*/ 112 h 224"/>
                    <a:gd name="T12" fmla="*/ 254 w 256"/>
                    <a:gd name="T13" fmla="*/ 134 h 224"/>
                    <a:gd name="T14" fmla="*/ 236 w 256"/>
                    <a:gd name="T15" fmla="*/ 174 h 224"/>
                    <a:gd name="T16" fmla="*/ 204 w 256"/>
                    <a:gd name="T17" fmla="*/ 204 h 224"/>
                    <a:gd name="T18" fmla="*/ 160 w 256"/>
                    <a:gd name="T19" fmla="*/ 222 h 224"/>
                    <a:gd name="T20" fmla="*/ 120 w 256"/>
                    <a:gd name="T21" fmla="*/ 224 h 224"/>
                    <a:gd name="T22" fmla="*/ 96 w 256"/>
                    <a:gd name="T23" fmla="*/ 222 h 224"/>
                    <a:gd name="T24" fmla="*/ 52 w 256"/>
                    <a:gd name="T25" fmla="*/ 204 h 224"/>
                    <a:gd name="T26" fmla="*/ 20 w 256"/>
                    <a:gd name="T27" fmla="*/ 174 h 224"/>
                    <a:gd name="T28" fmla="*/ 2 w 256"/>
                    <a:gd name="T29" fmla="*/ 134 h 224"/>
                    <a:gd name="T30" fmla="*/ 0 w 256"/>
                    <a:gd name="T31" fmla="*/ 112 h 224"/>
                    <a:gd name="T32" fmla="*/ 0 w 256"/>
                    <a:gd name="T33" fmla="*/ 100 h 224"/>
                    <a:gd name="T34" fmla="*/ 10 w 256"/>
                    <a:gd name="T35" fmla="*/ 68 h 224"/>
                    <a:gd name="T36" fmla="*/ 36 w 256"/>
                    <a:gd name="T37" fmla="*/ 32 h 224"/>
                    <a:gd name="T38" fmla="*/ 72 w 256"/>
                    <a:gd name="T39" fmla="*/ 8 h 224"/>
                    <a:gd name="T40" fmla="*/ 120 w 256"/>
                    <a:gd name="T41" fmla="*/ 0 h 224"/>
                    <a:gd name="T42" fmla="*/ 142 w 256"/>
                    <a:gd name="T43" fmla="*/ 24 h 224"/>
                    <a:gd name="T44" fmla="*/ 130 w 256"/>
                    <a:gd name="T45" fmla="*/ 24 h 224"/>
                    <a:gd name="T46" fmla="*/ 102 w 256"/>
                    <a:gd name="T47" fmla="*/ 30 h 224"/>
                    <a:gd name="T48" fmla="*/ 78 w 256"/>
                    <a:gd name="T49" fmla="*/ 50 h 224"/>
                    <a:gd name="T50" fmla="*/ 62 w 256"/>
                    <a:gd name="T51" fmla="*/ 78 h 224"/>
                    <a:gd name="T52" fmla="*/ 56 w 256"/>
                    <a:gd name="T53" fmla="*/ 112 h 224"/>
                    <a:gd name="T54" fmla="*/ 58 w 256"/>
                    <a:gd name="T55" fmla="*/ 130 h 224"/>
                    <a:gd name="T56" fmla="*/ 68 w 256"/>
                    <a:gd name="T57" fmla="*/ 162 h 224"/>
                    <a:gd name="T58" fmla="*/ 88 w 256"/>
                    <a:gd name="T59" fmla="*/ 184 h 224"/>
                    <a:gd name="T60" fmla="*/ 116 w 256"/>
                    <a:gd name="T61" fmla="*/ 198 h 224"/>
                    <a:gd name="T62" fmla="*/ 142 w 256"/>
                    <a:gd name="T63" fmla="*/ 200 h 224"/>
                    <a:gd name="T64" fmla="*/ 156 w 256"/>
                    <a:gd name="T65" fmla="*/ 198 h 224"/>
                    <a:gd name="T66" fmla="*/ 184 w 256"/>
                    <a:gd name="T67" fmla="*/ 184 h 224"/>
                    <a:gd name="T68" fmla="*/ 204 w 256"/>
                    <a:gd name="T69" fmla="*/ 162 h 224"/>
                    <a:gd name="T70" fmla="*/ 214 w 256"/>
                    <a:gd name="T71" fmla="*/ 130 h 224"/>
                    <a:gd name="T72" fmla="*/ 216 w 256"/>
                    <a:gd name="T73" fmla="*/ 112 h 224"/>
                    <a:gd name="T74" fmla="*/ 210 w 256"/>
                    <a:gd name="T75" fmla="*/ 78 h 224"/>
                    <a:gd name="T76" fmla="*/ 194 w 256"/>
                    <a:gd name="T77" fmla="*/ 50 h 224"/>
                    <a:gd name="T78" fmla="*/ 170 w 256"/>
                    <a:gd name="T79" fmla="*/ 30 h 224"/>
                    <a:gd name="T80" fmla="*/ 142 w 256"/>
                    <a:gd name="T81" fmla="*/ 24 h 2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</a:cxnLst>
                  <a:rect l="0" t="0" r="r" b="b"/>
                  <a:pathLst>
                    <a:path w="256" h="224">
                      <a:moveTo>
                        <a:pt x="136" y="0"/>
                      </a:moveTo>
                      <a:lnTo>
                        <a:pt x="136" y="0"/>
                      </a:lnTo>
                      <a:lnTo>
                        <a:pt x="160" y="2"/>
                      </a:lnTo>
                      <a:lnTo>
                        <a:pt x="184" y="8"/>
                      </a:lnTo>
                      <a:lnTo>
                        <a:pt x="204" y="20"/>
                      </a:lnTo>
                      <a:lnTo>
                        <a:pt x="222" y="32"/>
                      </a:lnTo>
                      <a:lnTo>
                        <a:pt x="236" y="50"/>
                      </a:lnTo>
                      <a:lnTo>
                        <a:pt x="246" y="68"/>
                      </a:lnTo>
                      <a:lnTo>
                        <a:pt x="254" y="90"/>
                      </a:lnTo>
                      <a:lnTo>
                        <a:pt x="256" y="100"/>
                      </a:lnTo>
                      <a:lnTo>
                        <a:pt x="256" y="112"/>
                      </a:lnTo>
                      <a:lnTo>
                        <a:pt x="256" y="112"/>
                      </a:lnTo>
                      <a:lnTo>
                        <a:pt x="256" y="124"/>
                      </a:lnTo>
                      <a:lnTo>
                        <a:pt x="254" y="134"/>
                      </a:lnTo>
                      <a:lnTo>
                        <a:pt x="246" y="156"/>
                      </a:lnTo>
                      <a:lnTo>
                        <a:pt x="236" y="174"/>
                      </a:lnTo>
                      <a:lnTo>
                        <a:pt x="222" y="192"/>
                      </a:lnTo>
                      <a:lnTo>
                        <a:pt x="204" y="204"/>
                      </a:lnTo>
                      <a:lnTo>
                        <a:pt x="184" y="216"/>
                      </a:lnTo>
                      <a:lnTo>
                        <a:pt x="160" y="222"/>
                      </a:lnTo>
                      <a:lnTo>
                        <a:pt x="136" y="224"/>
                      </a:lnTo>
                      <a:lnTo>
                        <a:pt x="120" y="224"/>
                      </a:lnTo>
                      <a:lnTo>
                        <a:pt x="120" y="224"/>
                      </a:lnTo>
                      <a:lnTo>
                        <a:pt x="96" y="222"/>
                      </a:lnTo>
                      <a:lnTo>
                        <a:pt x="72" y="216"/>
                      </a:lnTo>
                      <a:lnTo>
                        <a:pt x="52" y="204"/>
                      </a:lnTo>
                      <a:lnTo>
                        <a:pt x="36" y="192"/>
                      </a:lnTo>
                      <a:lnTo>
                        <a:pt x="20" y="174"/>
                      </a:lnTo>
                      <a:lnTo>
                        <a:pt x="10" y="156"/>
                      </a:lnTo>
                      <a:lnTo>
                        <a:pt x="2" y="134"/>
                      </a:lnTo>
                      <a:lnTo>
                        <a:pt x="0" y="124"/>
                      </a:lnTo>
                      <a:lnTo>
                        <a:pt x="0" y="112"/>
                      </a:lnTo>
                      <a:lnTo>
                        <a:pt x="0" y="112"/>
                      </a:lnTo>
                      <a:lnTo>
                        <a:pt x="0" y="100"/>
                      </a:lnTo>
                      <a:lnTo>
                        <a:pt x="2" y="90"/>
                      </a:lnTo>
                      <a:lnTo>
                        <a:pt x="10" y="68"/>
                      </a:lnTo>
                      <a:lnTo>
                        <a:pt x="20" y="50"/>
                      </a:lnTo>
                      <a:lnTo>
                        <a:pt x="36" y="32"/>
                      </a:lnTo>
                      <a:lnTo>
                        <a:pt x="52" y="20"/>
                      </a:lnTo>
                      <a:lnTo>
                        <a:pt x="72" y="8"/>
                      </a:lnTo>
                      <a:lnTo>
                        <a:pt x="96" y="2"/>
                      </a:lnTo>
                      <a:lnTo>
                        <a:pt x="120" y="0"/>
                      </a:lnTo>
                      <a:lnTo>
                        <a:pt x="136" y="0"/>
                      </a:lnTo>
                      <a:close/>
                      <a:moveTo>
                        <a:pt x="142" y="24"/>
                      </a:moveTo>
                      <a:lnTo>
                        <a:pt x="130" y="24"/>
                      </a:lnTo>
                      <a:lnTo>
                        <a:pt x="130" y="24"/>
                      </a:lnTo>
                      <a:lnTo>
                        <a:pt x="116" y="26"/>
                      </a:lnTo>
                      <a:lnTo>
                        <a:pt x="102" y="30"/>
                      </a:lnTo>
                      <a:lnTo>
                        <a:pt x="88" y="40"/>
                      </a:lnTo>
                      <a:lnTo>
                        <a:pt x="78" y="50"/>
                      </a:lnTo>
                      <a:lnTo>
                        <a:pt x="68" y="62"/>
                      </a:lnTo>
                      <a:lnTo>
                        <a:pt x="62" y="78"/>
                      </a:lnTo>
                      <a:lnTo>
                        <a:pt x="58" y="94"/>
                      </a:lnTo>
                      <a:lnTo>
                        <a:pt x="56" y="112"/>
                      </a:lnTo>
                      <a:lnTo>
                        <a:pt x="56" y="112"/>
                      </a:lnTo>
                      <a:lnTo>
                        <a:pt x="58" y="130"/>
                      </a:lnTo>
                      <a:lnTo>
                        <a:pt x="62" y="146"/>
                      </a:lnTo>
                      <a:lnTo>
                        <a:pt x="68" y="162"/>
                      </a:lnTo>
                      <a:lnTo>
                        <a:pt x="78" y="174"/>
                      </a:lnTo>
                      <a:lnTo>
                        <a:pt x="88" y="184"/>
                      </a:lnTo>
                      <a:lnTo>
                        <a:pt x="102" y="194"/>
                      </a:lnTo>
                      <a:lnTo>
                        <a:pt x="116" y="198"/>
                      </a:lnTo>
                      <a:lnTo>
                        <a:pt x="130" y="200"/>
                      </a:lnTo>
                      <a:lnTo>
                        <a:pt x="142" y="200"/>
                      </a:lnTo>
                      <a:lnTo>
                        <a:pt x="142" y="200"/>
                      </a:lnTo>
                      <a:lnTo>
                        <a:pt x="156" y="198"/>
                      </a:lnTo>
                      <a:lnTo>
                        <a:pt x="170" y="194"/>
                      </a:lnTo>
                      <a:lnTo>
                        <a:pt x="184" y="184"/>
                      </a:lnTo>
                      <a:lnTo>
                        <a:pt x="194" y="174"/>
                      </a:lnTo>
                      <a:lnTo>
                        <a:pt x="204" y="162"/>
                      </a:lnTo>
                      <a:lnTo>
                        <a:pt x="210" y="146"/>
                      </a:lnTo>
                      <a:lnTo>
                        <a:pt x="214" y="130"/>
                      </a:lnTo>
                      <a:lnTo>
                        <a:pt x="216" y="112"/>
                      </a:lnTo>
                      <a:lnTo>
                        <a:pt x="216" y="112"/>
                      </a:lnTo>
                      <a:lnTo>
                        <a:pt x="214" y="94"/>
                      </a:lnTo>
                      <a:lnTo>
                        <a:pt x="210" y="78"/>
                      </a:lnTo>
                      <a:lnTo>
                        <a:pt x="204" y="62"/>
                      </a:lnTo>
                      <a:lnTo>
                        <a:pt x="194" y="50"/>
                      </a:lnTo>
                      <a:lnTo>
                        <a:pt x="184" y="40"/>
                      </a:lnTo>
                      <a:lnTo>
                        <a:pt x="170" y="30"/>
                      </a:lnTo>
                      <a:lnTo>
                        <a:pt x="156" y="26"/>
                      </a:lnTo>
                      <a:lnTo>
                        <a:pt x="142" y="24"/>
                      </a:lnTo>
                      <a:lnTo>
                        <a:pt x="142" y="24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1" name="Rectangle 437">
                  <a:extLst>
                    <a:ext uri="{FF2B5EF4-FFF2-40B4-BE49-F238E27FC236}">
                      <a16:creationId xmlns:a16="http://schemas.microsoft.com/office/drawing/2014/main" id="{247F4D13-5E84-4074-A0A5-EB7529DC165A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492" y="2028"/>
                  <a:ext cx="175" cy="120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2" name="Rectangle 438">
                  <a:extLst>
                    <a:ext uri="{FF2B5EF4-FFF2-40B4-BE49-F238E27FC236}">
                      <a16:creationId xmlns:a16="http://schemas.microsoft.com/office/drawing/2014/main" id="{DF0782F8-4B9D-44C0-8C0D-CEF285C1966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2763" y="2044"/>
                  <a:ext cx="96" cy="96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3" name="Rectangle 439">
                  <a:extLst>
                    <a:ext uri="{FF2B5EF4-FFF2-40B4-BE49-F238E27FC236}">
                      <a16:creationId xmlns:a16="http://schemas.microsoft.com/office/drawing/2014/main" id="{98A72320-34D7-4C09-959D-C295055B43A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87" y="2044"/>
                  <a:ext cx="167" cy="120"/>
                </a:xfrm>
                <a:prstGeom prst="rect">
                  <a:avLst/>
                </a:pr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miter lim="800000"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4" name="Freeform 440">
                  <a:extLst>
                    <a:ext uri="{FF2B5EF4-FFF2-40B4-BE49-F238E27FC236}">
                      <a16:creationId xmlns:a16="http://schemas.microsoft.com/office/drawing/2014/main" id="{88EC666F-E6FD-407E-815B-18605C62E819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067" y="1668"/>
                  <a:ext cx="120" cy="96"/>
                </a:xfrm>
                <a:custGeom>
                  <a:avLst/>
                  <a:gdLst>
                    <a:gd name="T0" fmla="*/ 0 w 120"/>
                    <a:gd name="T1" fmla="*/ 48 h 96"/>
                    <a:gd name="T2" fmla="*/ 0 w 120"/>
                    <a:gd name="T3" fmla="*/ 48 h 96"/>
                    <a:gd name="T4" fmla="*/ 2 w 120"/>
                    <a:gd name="T5" fmla="*/ 38 h 96"/>
                    <a:gd name="T6" fmla="*/ 4 w 120"/>
                    <a:gd name="T7" fmla="*/ 30 h 96"/>
                    <a:gd name="T8" fmla="*/ 10 w 120"/>
                    <a:gd name="T9" fmla="*/ 22 h 96"/>
                    <a:gd name="T10" fmla="*/ 18 w 120"/>
                    <a:gd name="T11" fmla="*/ 14 h 96"/>
                    <a:gd name="T12" fmla="*/ 26 w 120"/>
                    <a:gd name="T13" fmla="*/ 8 h 96"/>
                    <a:gd name="T14" fmla="*/ 36 w 120"/>
                    <a:gd name="T15" fmla="*/ 4 h 96"/>
                    <a:gd name="T16" fmla="*/ 48 w 120"/>
                    <a:gd name="T17" fmla="*/ 0 h 96"/>
                    <a:gd name="T18" fmla="*/ 60 w 120"/>
                    <a:gd name="T19" fmla="*/ 0 h 96"/>
                    <a:gd name="T20" fmla="*/ 60 w 120"/>
                    <a:gd name="T21" fmla="*/ 0 h 96"/>
                    <a:gd name="T22" fmla="*/ 72 w 120"/>
                    <a:gd name="T23" fmla="*/ 0 h 96"/>
                    <a:gd name="T24" fmla="*/ 84 w 120"/>
                    <a:gd name="T25" fmla="*/ 4 h 96"/>
                    <a:gd name="T26" fmla="*/ 94 w 120"/>
                    <a:gd name="T27" fmla="*/ 8 h 96"/>
                    <a:gd name="T28" fmla="*/ 102 w 120"/>
                    <a:gd name="T29" fmla="*/ 14 h 96"/>
                    <a:gd name="T30" fmla="*/ 110 w 120"/>
                    <a:gd name="T31" fmla="*/ 22 h 96"/>
                    <a:gd name="T32" fmla="*/ 116 w 120"/>
                    <a:gd name="T33" fmla="*/ 30 h 96"/>
                    <a:gd name="T34" fmla="*/ 118 w 120"/>
                    <a:gd name="T35" fmla="*/ 38 h 96"/>
                    <a:gd name="T36" fmla="*/ 120 w 120"/>
                    <a:gd name="T37" fmla="*/ 48 h 96"/>
                    <a:gd name="T38" fmla="*/ 120 w 120"/>
                    <a:gd name="T39" fmla="*/ 48 h 96"/>
                    <a:gd name="T40" fmla="*/ 118 w 120"/>
                    <a:gd name="T41" fmla="*/ 58 h 96"/>
                    <a:gd name="T42" fmla="*/ 116 w 120"/>
                    <a:gd name="T43" fmla="*/ 66 h 96"/>
                    <a:gd name="T44" fmla="*/ 110 w 120"/>
                    <a:gd name="T45" fmla="*/ 74 h 96"/>
                    <a:gd name="T46" fmla="*/ 102 w 120"/>
                    <a:gd name="T47" fmla="*/ 82 h 96"/>
                    <a:gd name="T48" fmla="*/ 94 w 120"/>
                    <a:gd name="T49" fmla="*/ 88 h 96"/>
                    <a:gd name="T50" fmla="*/ 84 w 120"/>
                    <a:gd name="T51" fmla="*/ 92 h 96"/>
                    <a:gd name="T52" fmla="*/ 72 w 120"/>
                    <a:gd name="T53" fmla="*/ 96 h 96"/>
                    <a:gd name="T54" fmla="*/ 60 w 120"/>
                    <a:gd name="T55" fmla="*/ 96 h 96"/>
                    <a:gd name="T56" fmla="*/ 60 w 120"/>
                    <a:gd name="T57" fmla="*/ 96 h 96"/>
                    <a:gd name="T58" fmla="*/ 48 w 120"/>
                    <a:gd name="T59" fmla="*/ 96 h 96"/>
                    <a:gd name="T60" fmla="*/ 36 w 120"/>
                    <a:gd name="T61" fmla="*/ 92 h 96"/>
                    <a:gd name="T62" fmla="*/ 26 w 120"/>
                    <a:gd name="T63" fmla="*/ 88 h 96"/>
                    <a:gd name="T64" fmla="*/ 18 w 120"/>
                    <a:gd name="T65" fmla="*/ 82 h 96"/>
                    <a:gd name="T66" fmla="*/ 10 w 120"/>
                    <a:gd name="T67" fmla="*/ 74 h 96"/>
                    <a:gd name="T68" fmla="*/ 4 w 120"/>
                    <a:gd name="T69" fmla="*/ 66 h 96"/>
                    <a:gd name="T70" fmla="*/ 2 w 120"/>
                    <a:gd name="T71" fmla="*/ 58 h 96"/>
                    <a:gd name="T72" fmla="*/ 0 w 120"/>
                    <a:gd name="T73" fmla="*/ 48 h 96"/>
                    <a:gd name="T74" fmla="*/ 0 w 120"/>
                    <a:gd name="T75" fmla="*/ 48 h 9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120" h="96">
                      <a:moveTo>
                        <a:pt x="0" y="48"/>
                      </a:moveTo>
                      <a:lnTo>
                        <a:pt x="0" y="48"/>
                      </a:lnTo>
                      <a:lnTo>
                        <a:pt x="2" y="38"/>
                      </a:lnTo>
                      <a:lnTo>
                        <a:pt x="4" y="30"/>
                      </a:lnTo>
                      <a:lnTo>
                        <a:pt x="10" y="22"/>
                      </a:lnTo>
                      <a:lnTo>
                        <a:pt x="18" y="14"/>
                      </a:lnTo>
                      <a:lnTo>
                        <a:pt x="26" y="8"/>
                      </a:lnTo>
                      <a:lnTo>
                        <a:pt x="36" y="4"/>
                      </a:lnTo>
                      <a:lnTo>
                        <a:pt x="48" y="0"/>
                      </a:lnTo>
                      <a:lnTo>
                        <a:pt x="60" y="0"/>
                      </a:lnTo>
                      <a:lnTo>
                        <a:pt x="60" y="0"/>
                      </a:lnTo>
                      <a:lnTo>
                        <a:pt x="72" y="0"/>
                      </a:lnTo>
                      <a:lnTo>
                        <a:pt x="84" y="4"/>
                      </a:lnTo>
                      <a:lnTo>
                        <a:pt x="94" y="8"/>
                      </a:lnTo>
                      <a:lnTo>
                        <a:pt x="102" y="14"/>
                      </a:lnTo>
                      <a:lnTo>
                        <a:pt x="110" y="22"/>
                      </a:lnTo>
                      <a:lnTo>
                        <a:pt x="116" y="30"/>
                      </a:lnTo>
                      <a:lnTo>
                        <a:pt x="118" y="38"/>
                      </a:lnTo>
                      <a:lnTo>
                        <a:pt x="120" y="48"/>
                      </a:lnTo>
                      <a:lnTo>
                        <a:pt x="120" y="48"/>
                      </a:lnTo>
                      <a:lnTo>
                        <a:pt x="118" y="58"/>
                      </a:lnTo>
                      <a:lnTo>
                        <a:pt x="116" y="66"/>
                      </a:lnTo>
                      <a:lnTo>
                        <a:pt x="110" y="74"/>
                      </a:lnTo>
                      <a:lnTo>
                        <a:pt x="102" y="82"/>
                      </a:lnTo>
                      <a:lnTo>
                        <a:pt x="94" y="88"/>
                      </a:lnTo>
                      <a:lnTo>
                        <a:pt x="84" y="92"/>
                      </a:lnTo>
                      <a:lnTo>
                        <a:pt x="72" y="96"/>
                      </a:lnTo>
                      <a:lnTo>
                        <a:pt x="60" y="96"/>
                      </a:lnTo>
                      <a:lnTo>
                        <a:pt x="60" y="96"/>
                      </a:lnTo>
                      <a:lnTo>
                        <a:pt x="48" y="96"/>
                      </a:lnTo>
                      <a:lnTo>
                        <a:pt x="36" y="92"/>
                      </a:lnTo>
                      <a:lnTo>
                        <a:pt x="26" y="88"/>
                      </a:lnTo>
                      <a:lnTo>
                        <a:pt x="18" y="82"/>
                      </a:lnTo>
                      <a:lnTo>
                        <a:pt x="10" y="74"/>
                      </a:lnTo>
                      <a:lnTo>
                        <a:pt x="4" y="66"/>
                      </a:lnTo>
                      <a:lnTo>
                        <a:pt x="2" y="58"/>
                      </a:lnTo>
                      <a:lnTo>
                        <a:pt x="0" y="48"/>
                      </a:lnTo>
                      <a:lnTo>
                        <a:pt x="0" y="48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5" name="Freeform 441">
                  <a:extLst>
                    <a:ext uri="{FF2B5EF4-FFF2-40B4-BE49-F238E27FC236}">
                      <a16:creationId xmlns:a16="http://schemas.microsoft.com/office/drawing/2014/main" id="{80FC7CB7-8579-4F77-A858-C450E1E5F691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187" y="1692"/>
                  <a:ext cx="88" cy="72"/>
                </a:xfrm>
                <a:custGeom>
                  <a:avLst/>
                  <a:gdLst>
                    <a:gd name="T0" fmla="*/ 0 w 88"/>
                    <a:gd name="T1" fmla="*/ 36 h 72"/>
                    <a:gd name="T2" fmla="*/ 0 w 88"/>
                    <a:gd name="T3" fmla="*/ 36 h 72"/>
                    <a:gd name="T4" fmla="*/ 0 w 88"/>
                    <a:gd name="T5" fmla="*/ 28 h 72"/>
                    <a:gd name="T6" fmla="*/ 4 w 88"/>
                    <a:gd name="T7" fmla="*/ 22 h 72"/>
                    <a:gd name="T8" fmla="*/ 8 w 88"/>
                    <a:gd name="T9" fmla="*/ 16 h 72"/>
                    <a:gd name="T10" fmla="*/ 12 w 88"/>
                    <a:gd name="T11" fmla="*/ 10 h 72"/>
                    <a:gd name="T12" fmla="*/ 20 w 88"/>
                    <a:gd name="T13" fmla="*/ 6 h 72"/>
                    <a:gd name="T14" fmla="*/ 26 w 88"/>
                    <a:gd name="T15" fmla="*/ 2 h 72"/>
                    <a:gd name="T16" fmla="*/ 36 w 88"/>
                    <a:gd name="T17" fmla="*/ 0 h 72"/>
                    <a:gd name="T18" fmla="*/ 44 w 88"/>
                    <a:gd name="T19" fmla="*/ 0 h 72"/>
                    <a:gd name="T20" fmla="*/ 44 w 88"/>
                    <a:gd name="T21" fmla="*/ 0 h 72"/>
                    <a:gd name="T22" fmla="*/ 52 w 88"/>
                    <a:gd name="T23" fmla="*/ 0 h 72"/>
                    <a:gd name="T24" fmla="*/ 62 w 88"/>
                    <a:gd name="T25" fmla="*/ 2 h 72"/>
                    <a:gd name="T26" fmla="*/ 68 w 88"/>
                    <a:gd name="T27" fmla="*/ 6 h 72"/>
                    <a:gd name="T28" fmla="*/ 76 w 88"/>
                    <a:gd name="T29" fmla="*/ 10 h 72"/>
                    <a:gd name="T30" fmla="*/ 80 w 88"/>
                    <a:gd name="T31" fmla="*/ 16 h 72"/>
                    <a:gd name="T32" fmla="*/ 84 w 88"/>
                    <a:gd name="T33" fmla="*/ 22 h 72"/>
                    <a:gd name="T34" fmla="*/ 88 w 88"/>
                    <a:gd name="T35" fmla="*/ 28 h 72"/>
                    <a:gd name="T36" fmla="*/ 88 w 88"/>
                    <a:gd name="T37" fmla="*/ 36 h 72"/>
                    <a:gd name="T38" fmla="*/ 88 w 88"/>
                    <a:gd name="T39" fmla="*/ 36 h 72"/>
                    <a:gd name="T40" fmla="*/ 88 w 88"/>
                    <a:gd name="T41" fmla="*/ 44 h 72"/>
                    <a:gd name="T42" fmla="*/ 84 w 88"/>
                    <a:gd name="T43" fmla="*/ 50 h 72"/>
                    <a:gd name="T44" fmla="*/ 80 w 88"/>
                    <a:gd name="T45" fmla="*/ 56 h 72"/>
                    <a:gd name="T46" fmla="*/ 76 w 88"/>
                    <a:gd name="T47" fmla="*/ 62 h 72"/>
                    <a:gd name="T48" fmla="*/ 68 w 88"/>
                    <a:gd name="T49" fmla="*/ 66 h 72"/>
                    <a:gd name="T50" fmla="*/ 62 w 88"/>
                    <a:gd name="T51" fmla="*/ 70 h 72"/>
                    <a:gd name="T52" fmla="*/ 52 w 88"/>
                    <a:gd name="T53" fmla="*/ 72 h 72"/>
                    <a:gd name="T54" fmla="*/ 44 w 88"/>
                    <a:gd name="T55" fmla="*/ 72 h 72"/>
                    <a:gd name="T56" fmla="*/ 44 w 88"/>
                    <a:gd name="T57" fmla="*/ 72 h 72"/>
                    <a:gd name="T58" fmla="*/ 36 w 88"/>
                    <a:gd name="T59" fmla="*/ 72 h 72"/>
                    <a:gd name="T60" fmla="*/ 26 w 88"/>
                    <a:gd name="T61" fmla="*/ 70 h 72"/>
                    <a:gd name="T62" fmla="*/ 20 w 88"/>
                    <a:gd name="T63" fmla="*/ 66 h 72"/>
                    <a:gd name="T64" fmla="*/ 12 w 88"/>
                    <a:gd name="T65" fmla="*/ 62 h 72"/>
                    <a:gd name="T66" fmla="*/ 8 w 88"/>
                    <a:gd name="T67" fmla="*/ 56 h 72"/>
                    <a:gd name="T68" fmla="*/ 4 w 88"/>
                    <a:gd name="T69" fmla="*/ 50 h 72"/>
                    <a:gd name="T70" fmla="*/ 0 w 88"/>
                    <a:gd name="T71" fmla="*/ 44 h 72"/>
                    <a:gd name="T72" fmla="*/ 0 w 88"/>
                    <a:gd name="T73" fmla="*/ 36 h 72"/>
                    <a:gd name="T74" fmla="*/ 0 w 88"/>
                    <a:gd name="T75" fmla="*/ 36 h 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8" h="72">
                      <a:moveTo>
                        <a:pt x="0" y="36"/>
                      </a:moveTo>
                      <a:lnTo>
                        <a:pt x="0" y="36"/>
                      </a:lnTo>
                      <a:lnTo>
                        <a:pt x="0" y="28"/>
                      </a:lnTo>
                      <a:lnTo>
                        <a:pt x="4" y="22"/>
                      </a:lnTo>
                      <a:lnTo>
                        <a:pt x="8" y="16"/>
                      </a:lnTo>
                      <a:lnTo>
                        <a:pt x="12" y="10"/>
                      </a:lnTo>
                      <a:lnTo>
                        <a:pt x="20" y="6"/>
                      </a:lnTo>
                      <a:lnTo>
                        <a:pt x="26" y="2"/>
                      </a:lnTo>
                      <a:lnTo>
                        <a:pt x="36" y="0"/>
                      </a:lnTo>
                      <a:lnTo>
                        <a:pt x="44" y="0"/>
                      </a:lnTo>
                      <a:lnTo>
                        <a:pt x="44" y="0"/>
                      </a:lnTo>
                      <a:lnTo>
                        <a:pt x="52" y="0"/>
                      </a:lnTo>
                      <a:lnTo>
                        <a:pt x="62" y="2"/>
                      </a:lnTo>
                      <a:lnTo>
                        <a:pt x="68" y="6"/>
                      </a:lnTo>
                      <a:lnTo>
                        <a:pt x="76" y="10"/>
                      </a:lnTo>
                      <a:lnTo>
                        <a:pt x="80" y="16"/>
                      </a:lnTo>
                      <a:lnTo>
                        <a:pt x="84" y="22"/>
                      </a:lnTo>
                      <a:lnTo>
                        <a:pt x="88" y="28"/>
                      </a:lnTo>
                      <a:lnTo>
                        <a:pt x="88" y="36"/>
                      </a:lnTo>
                      <a:lnTo>
                        <a:pt x="88" y="36"/>
                      </a:lnTo>
                      <a:lnTo>
                        <a:pt x="88" y="44"/>
                      </a:lnTo>
                      <a:lnTo>
                        <a:pt x="84" y="50"/>
                      </a:lnTo>
                      <a:lnTo>
                        <a:pt x="80" y="56"/>
                      </a:lnTo>
                      <a:lnTo>
                        <a:pt x="76" y="62"/>
                      </a:lnTo>
                      <a:lnTo>
                        <a:pt x="68" y="66"/>
                      </a:lnTo>
                      <a:lnTo>
                        <a:pt x="62" y="70"/>
                      </a:lnTo>
                      <a:lnTo>
                        <a:pt x="52" y="72"/>
                      </a:lnTo>
                      <a:lnTo>
                        <a:pt x="44" y="72"/>
                      </a:lnTo>
                      <a:lnTo>
                        <a:pt x="44" y="72"/>
                      </a:lnTo>
                      <a:lnTo>
                        <a:pt x="36" y="72"/>
                      </a:lnTo>
                      <a:lnTo>
                        <a:pt x="26" y="70"/>
                      </a:lnTo>
                      <a:lnTo>
                        <a:pt x="20" y="66"/>
                      </a:lnTo>
                      <a:lnTo>
                        <a:pt x="12" y="62"/>
                      </a:lnTo>
                      <a:lnTo>
                        <a:pt x="8" y="56"/>
                      </a:lnTo>
                      <a:lnTo>
                        <a:pt x="4" y="50"/>
                      </a:lnTo>
                      <a:lnTo>
                        <a:pt x="0" y="44"/>
                      </a:lnTo>
                      <a:lnTo>
                        <a:pt x="0" y="36"/>
                      </a:lnTo>
                      <a:lnTo>
                        <a:pt x="0" y="36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6" name="Freeform 442">
                  <a:extLst>
                    <a:ext uri="{FF2B5EF4-FFF2-40B4-BE49-F238E27FC236}">
                      <a16:creationId xmlns:a16="http://schemas.microsoft.com/office/drawing/2014/main" id="{812A83F7-FEAC-40A0-AF6C-EB2B5F378F7A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971" y="1692"/>
                  <a:ext cx="88" cy="72"/>
                </a:xfrm>
                <a:custGeom>
                  <a:avLst/>
                  <a:gdLst>
                    <a:gd name="T0" fmla="*/ 0 w 88"/>
                    <a:gd name="T1" fmla="*/ 36 h 72"/>
                    <a:gd name="T2" fmla="*/ 0 w 88"/>
                    <a:gd name="T3" fmla="*/ 36 h 72"/>
                    <a:gd name="T4" fmla="*/ 0 w 88"/>
                    <a:gd name="T5" fmla="*/ 28 h 72"/>
                    <a:gd name="T6" fmla="*/ 4 w 88"/>
                    <a:gd name="T7" fmla="*/ 22 h 72"/>
                    <a:gd name="T8" fmla="*/ 8 w 88"/>
                    <a:gd name="T9" fmla="*/ 16 h 72"/>
                    <a:gd name="T10" fmla="*/ 12 w 88"/>
                    <a:gd name="T11" fmla="*/ 10 h 72"/>
                    <a:gd name="T12" fmla="*/ 20 w 88"/>
                    <a:gd name="T13" fmla="*/ 6 h 72"/>
                    <a:gd name="T14" fmla="*/ 26 w 88"/>
                    <a:gd name="T15" fmla="*/ 2 h 72"/>
                    <a:gd name="T16" fmla="*/ 36 w 88"/>
                    <a:gd name="T17" fmla="*/ 0 h 72"/>
                    <a:gd name="T18" fmla="*/ 44 w 88"/>
                    <a:gd name="T19" fmla="*/ 0 h 72"/>
                    <a:gd name="T20" fmla="*/ 44 w 88"/>
                    <a:gd name="T21" fmla="*/ 0 h 72"/>
                    <a:gd name="T22" fmla="*/ 52 w 88"/>
                    <a:gd name="T23" fmla="*/ 0 h 72"/>
                    <a:gd name="T24" fmla="*/ 62 w 88"/>
                    <a:gd name="T25" fmla="*/ 2 h 72"/>
                    <a:gd name="T26" fmla="*/ 68 w 88"/>
                    <a:gd name="T27" fmla="*/ 6 h 72"/>
                    <a:gd name="T28" fmla="*/ 76 w 88"/>
                    <a:gd name="T29" fmla="*/ 10 h 72"/>
                    <a:gd name="T30" fmla="*/ 80 w 88"/>
                    <a:gd name="T31" fmla="*/ 16 h 72"/>
                    <a:gd name="T32" fmla="*/ 84 w 88"/>
                    <a:gd name="T33" fmla="*/ 22 h 72"/>
                    <a:gd name="T34" fmla="*/ 88 w 88"/>
                    <a:gd name="T35" fmla="*/ 28 h 72"/>
                    <a:gd name="T36" fmla="*/ 88 w 88"/>
                    <a:gd name="T37" fmla="*/ 36 h 72"/>
                    <a:gd name="T38" fmla="*/ 88 w 88"/>
                    <a:gd name="T39" fmla="*/ 36 h 72"/>
                    <a:gd name="T40" fmla="*/ 88 w 88"/>
                    <a:gd name="T41" fmla="*/ 44 h 72"/>
                    <a:gd name="T42" fmla="*/ 84 w 88"/>
                    <a:gd name="T43" fmla="*/ 50 h 72"/>
                    <a:gd name="T44" fmla="*/ 80 w 88"/>
                    <a:gd name="T45" fmla="*/ 56 h 72"/>
                    <a:gd name="T46" fmla="*/ 76 w 88"/>
                    <a:gd name="T47" fmla="*/ 62 h 72"/>
                    <a:gd name="T48" fmla="*/ 68 w 88"/>
                    <a:gd name="T49" fmla="*/ 66 h 72"/>
                    <a:gd name="T50" fmla="*/ 62 w 88"/>
                    <a:gd name="T51" fmla="*/ 70 h 72"/>
                    <a:gd name="T52" fmla="*/ 52 w 88"/>
                    <a:gd name="T53" fmla="*/ 72 h 72"/>
                    <a:gd name="T54" fmla="*/ 44 w 88"/>
                    <a:gd name="T55" fmla="*/ 72 h 72"/>
                    <a:gd name="T56" fmla="*/ 44 w 88"/>
                    <a:gd name="T57" fmla="*/ 72 h 72"/>
                    <a:gd name="T58" fmla="*/ 36 w 88"/>
                    <a:gd name="T59" fmla="*/ 72 h 72"/>
                    <a:gd name="T60" fmla="*/ 26 w 88"/>
                    <a:gd name="T61" fmla="*/ 70 h 72"/>
                    <a:gd name="T62" fmla="*/ 20 w 88"/>
                    <a:gd name="T63" fmla="*/ 66 h 72"/>
                    <a:gd name="T64" fmla="*/ 12 w 88"/>
                    <a:gd name="T65" fmla="*/ 62 h 72"/>
                    <a:gd name="T66" fmla="*/ 8 w 88"/>
                    <a:gd name="T67" fmla="*/ 56 h 72"/>
                    <a:gd name="T68" fmla="*/ 4 w 88"/>
                    <a:gd name="T69" fmla="*/ 50 h 72"/>
                    <a:gd name="T70" fmla="*/ 0 w 88"/>
                    <a:gd name="T71" fmla="*/ 44 h 72"/>
                    <a:gd name="T72" fmla="*/ 0 w 88"/>
                    <a:gd name="T73" fmla="*/ 36 h 72"/>
                    <a:gd name="T74" fmla="*/ 0 w 88"/>
                    <a:gd name="T75" fmla="*/ 36 h 7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</a:cxnLst>
                  <a:rect l="0" t="0" r="r" b="b"/>
                  <a:pathLst>
                    <a:path w="88" h="72">
                      <a:moveTo>
                        <a:pt x="0" y="36"/>
                      </a:moveTo>
                      <a:lnTo>
                        <a:pt x="0" y="36"/>
                      </a:lnTo>
                      <a:lnTo>
                        <a:pt x="0" y="28"/>
                      </a:lnTo>
                      <a:lnTo>
                        <a:pt x="4" y="22"/>
                      </a:lnTo>
                      <a:lnTo>
                        <a:pt x="8" y="16"/>
                      </a:lnTo>
                      <a:lnTo>
                        <a:pt x="12" y="10"/>
                      </a:lnTo>
                      <a:lnTo>
                        <a:pt x="20" y="6"/>
                      </a:lnTo>
                      <a:lnTo>
                        <a:pt x="26" y="2"/>
                      </a:lnTo>
                      <a:lnTo>
                        <a:pt x="36" y="0"/>
                      </a:lnTo>
                      <a:lnTo>
                        <a:pt x="44" y="0"/>
                      </a:lnTo>
                      <a:lnTo>
                        <a:pt x="44" y="0"/>
                      </a:lnTo>
                      <a:lnTo>
                        <a:pt x="52" y="0"/>
                      </a:lnTo>
                      <a:lnTo>
                        <a:pt x="62" y="2"/>
                      </a:lnTo>
                      <a:lnTo>
                        <a:pt x="68" y="6"/>
                      </a:lnTo>
                      <a:lnTo>
                        <a:pt x="76" y="10"/>
                      </a:lnTo>
                      <a:lnTo>
                        <a:pt x="80" y="16"/>
                      </a:lnTo>
                      <a:lnTo>
                        <a:pt x="84" y="22"/>
                      </a:lnTo>
                      <a:lnTo>
                        <a:pt x="88" y="28"/>
                      </a:lnTo>
                      <a:lnTo>
                        <a:pt x="88" y="36"/>
                      </a:lnTo>
                      <a:lnTo>
                        <a:pt x="88" y="36"/>
                      </a:lnTo>
                      <a:lnTo>
                        <a:pt x="88" y="44"/>
                      </a:lnTo>
                      <a:lnTo>
                        <a:pt x="84" y="50"/>
                      </a:lnTo>
                      <a:lnTo>
                        <a:pt x="80" y="56"/>
                      </a:lnTo>
                      <a:lnTo>
                        <a:pt x="76" y="62"/>
                      </a:lnTo>
                      <a:lnTo>
                        <a:pt x="68" y="66"/>
                      </a:lnTo>
                      <a:lnTo>
                        <a:pt x="62" y="70"/>
                      </a:lnTo>
                      <a:lnTo>
                        <a:pt x="52" y="72"/>
                      </a:lnTo>
                      <a:lnTo>
                        <a:pt x="44" y="72"/>
                      </a:lnTo>
                      <a:lnTo>
                        <a:pt x="44" y="72"/>
                      </a:lnTo>
                      <a:lnTo>
                        <a:pt x="36" y="72"/>
                      </a:lnTo>
                      <a:lnTo>
                        <a:pt x="26" y="70"/>
                      </a:lnTo>
                      <a:lnTo>
                        <a:pt x="20" y="66"/>
                      </a:lnTo>
                      <a:lnTo>
                        <a:pt x="12" y="62"/>
                      </a:lnTo>
                      <a:lnTo>
                        <a:pt x="8" y="56"/>
                      </a:lnTo>
                      <a:lnTo>
                        <a:pt x="4" y="50"/>
                      </a:lnTo>
                      <a:lnTo>
                        <a:pt x="0" y="44"/>
                      </a:lnTo>
                      <a:lnTo>
                        <a:pt x="0" y="36"/>
                      </a:lnTo>
                      <a:lnTo>
                        <a:pt x="0" y="36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7" name="Freeform 443">
                  <a:extLst>
                    <a:ext uri="{FF2B5EF4-FFF2-40B4-BE49-F238E27FC236}">
                      <a16:creationId xmlns:a16="http://schemas.microsoft.com/office/drawing/2014/main" id="{A6BAD9DA-A2C1-4D09-9AEE-7C358C95C593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2340" y="1164"/>
                  <a:ext cx="56" cy="56"/>
                </a:xfrm>
                <a:custGeom>
                  <a:avLst/>
                  <a:gdLst>
                    <a:gd name="T0" fmla="*/ 0 w 56"/>
                    <a:gd name="T1" fmla="*/ 28 h 56"/>
                    <a:gd name="T2" fmla="*/ 0 w 56"/>
                    <a:gd name="T3" fmla="*/ 28 h 56"/>
                    <a:gd name="T4" fmla="*/ 2 w 56"/>
                    <a:gd name="T5" fmla="*/ 18 h 56"/>
                    <a:gd name="T6" fmla="*/ 8 w 56"/>
                    <a:gd name="T7" fmla="*/ 8 h 56"/>
                    <a:gd name="T8" fmla="*/ 18 w 56"/>
                    <a:gd name="T9" fmla="*/ 2 h 56"/>
                    <a:gd name="T10" fmla="*/ 28 w 56"/>
                    <a:gd name="T11" fmla="*/ 0 h 56"/>
                    <a:gd name="T12" fmla="*/ 28 w 56"/>
                    <a:gd name="T13" fmla="*/ 0 h 56"/>
                    <a:gd name="T14" fmla="*/ 38 w 56"/>
                    <a:gd name="T15" fmla="*/ 2 h 56"/>
                    <a:gd name="T16" fmla="*/ 48 w 56"/>
                    <a:gd name="T17" fmla="*/ 8 h 56"/>
                    <a:gd name="T18" fmla="*/ 54 w 56"/>
                    <a:gd name="T19" fmla="*/ 18 h 56"/>
                    <a:gd name="T20" fmla="*/ 56 w 56"/>
                    <a:gd name="T21" fmla="*/ 28 h 56"/>
                    <a:gd name="T22" fmla="*/ 56 w 56"/>
                    <a:gd name="T23" fmla="*/ 28 h 56"/>
                    <a:gd name="T24" fmla="*/ 54 w 56"/>
                    <a:gd name="T25" fmla="*/ 38 h 56"/>
                    <a:gd name="T26" fmla="*/ 48 w 56"/>
                    <a:gd name="T27" fmla="*/ 48 h 56"/>
                    <a:gd name="T28" fmla="*/ 38 w 56"/>
                    <a:gd name="T29" fmla="*/ 54 h 56"/>
                    <a:gd name="T30" fmla="*/ 28 w 56"/>
                    <a:gd name="T31" fmla="*/ 56 h 56"/>
                    <a:gd name="T32" fmla="*/ 28 w 56"/>
                    <a:gd name="T33" fmla="*/ 56 h 56"/>
                    <a:gd name="T34" fmla="*/ 18 w 56"/>
                    <a:gd name="T35" fmla="*/ 54 h 56"/>
                    <a:gd name="T36" fmla="*/ 8 w 56"/>
                    <a:gd name="T37" fmla="*/ 48 h 56"/>
                    <a:gd name="T38" fmla="*/ 2 w 56"/>
                    <a:gd name="T39" fmla="*/ 38 h 56"/>
                    <a:gd name="T40" fmla="*/ 0 w 56"/>
                    <a:gd name="T41" fmla="*/ 28 h 56"/>
                    <a:gd name="T42" fmla="*/ 0 w 56"/>
                    <a:gd name="T43" fmla="*/ 28 h 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56" h="56">
                      <a:moveTo>
                        <a:pt x="0" y="28"/>
                      </a:moveTo>
                      <a:lnTo>
                        <a:pt x="0" y="28"/>
                      </a:lnTo>
                      <a:lnTo>
                        <a:pt x="2" y="18"/>
                      </a:lnTo>
                      <a:lnTo>
                        <a:pt x="8" y="8"/>
                      </a:lnTo>
                      <a:lnTo>
                        <a:pt x="18" y="2"/>
                      </a:lnTo>
                      <a:lnTo>
                        <a:pt x="28" y="0"/>
                      </a:lnTo>
                      <a:lnTo>
                        <a:pt x="28" y="0"/>
                      </a:lnTo>
                      <a:lnTo>
                        <a:pt x="38" y="2"/>
                      </a:lnTo>
                      <a:lnTo>
                        <a:pt x="48" y="8"/>
                      </a:lnTo>
                      <a:lnTo>
                        <a:pt x="54" y="18"/>
                      </a:lnTo>
                      <a:lnTo>
                        <a:pt x="56" y="28"/>
                      </a:lnTo>
                      <a:lnTo>
                        <a:pt x="56" y="28"/>
                      </a:lnTo>
                      <a:lnTo>
                        <a:pt x="54" y="38"/>
                      </a:lnTo>
                      <a:lnTo>
                        <a:pt x="48" y="48"/>
                      </a:lnTo>
                      <a:lnTo>
                        <a:pt x="38" y="54"/>
                      </a:lnTo>
                      <a:lnTo>
                        <a:pt x="28" y="56"/>
                      </a:lnTo>
                      <a:lnTo>
                        <a:pt x="28" y="56"/>
                      </a:lnTo>
                      <a:lnTo>
                        <a:pt x="18" y="54"/>
                      </a:lnTo>
                      <a:lnTo>
                        <a:pt x="8" y="48"/>
                      </a:lnTo>
                      <a:lnTo>
                        <a:pt x="2" y="38"/>
                      </a:lnTo>
                      <a:lnTo>
                        <a:pt x="0" y="28"/>
                      </a:lnTo>
                      <a:lnTo>
                        <a:pt x="0" y="28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  <p:sp>
              <p:nvSpPr>
                <p:cNvPr id="198" name="Freeform 444">
                  <a:extLst>
                    <a:ext uri="{FF2B5EF4-FFF2-40B4-BE49-F238E27FC236}">
                      <a16:creationId xmlns:a16="http://schemas.microsoft.com/office/drawing/2014/main" id="{B545DA27-6B33-472A-81C2-EF54CDCCDADB}"/>
                    </a:ext>
                  </a:extLst>
                </p:cNvPr>
                <p:cNvSpPr>
                  <a:spLocks/>
                </p:cNvSpPr>
                <p:nvPr/>
              </p:nvSpPr>
              <p:spPr bwMode="auto">
                <a:xfrm>
                  <a:off x="3842" y="1164"/>
                  <a:ext cx="56" cy="56"/>
                </a:xfrm>
                <a:custGeom>
                  <a:avLst/>
                  <a:gdLst>
                    <a:gd name="T0" fmla="*/ 0 w 56"/>
                    <a:gd name="T1" fmla="*/ 28 h 56"/>
                    <a:gd name="T2" fmla="*/ 0 w 56"/>
                    <a:gd name="T3" fmla="*/ 28 h 56"/>
                    <a:gd name="T4" fmla="*/ 2 w 56"/>
                    <a:gd name="T5" fmla="*/ 18 h 56"/>
                    <a:gd name="T6" fmla="*/ 8 w 56"/>
                    <a:gd name="T7" fmla="*/ 8 h 56"/>
                    <a:gd name="T8" fmla="*/ 18 w 56"/>
                    <a:gd name="T9" fmla="*/ 2 h 56"/>
                    <a:gd name="T10" fmla="*/ 28 w 56"/>
                    <a:gd name="T11" fmla="*/ 0 h 56"/>
                    <a:gd name="T12" fmla="*/ 28 w 56"/>
                    <a:gd name="T13" fmla="*/ 0 h 56"/>
                    <a:gd name="T14" fmla="*/ 38 w 56"/>
                    <a:gd name="T15" fmla="*/ 2 h 56"/>
                    <a:gd name="T16" fmla="*/ 48 w 56"/>
                    <a:gd name="T17" fmla="*/ 8 h 56"/>
                    <a:gd name="T18" fmla="*/ 54 w 56"/>
                    <a:gd name="T19" fmla="*/ 18 h 56"/>
                    <a:gd name="T20" fmla="*/ 56 w 56"/>
                    <a:gd name="T21" fmla="*/ 28 h 56"/>
                    <a:gd name="T22" fmla="*/ 56 w 56"/>
                    <a:gd name="T23" fmla="*/ 28 h 56"/>
                    <a:gd name="T24" fmla="*/ 54 w 56"/>
                    <a:gd name="T25" fmla="*/ 38 h 56"/>
                    <a:gd name="T26" fmla="*/ 48 w 56"/>
                    <a:gd name="T27" fmla="*/ 48 h 56"/>
                    <a:gd name="T28" fmla="*/ 38 w 56"/>
                    <a:gd name="T29" fmla="*/ 54 h 56"/>
                    <a:gd name="T30" fmla="*/ 28 w 56"/>
                    <a:gd name="T31" fmla="*/ 56 h 56"/>
                    <a:gd name="T32" fmla="*/ 28 w 56"/>
                    <a:gd name="T33" fmla="*/ 56 h 56"/>
                    <a:gd name="T34" fmla="*/ 18 w 56"/>
                    <a:gd name="T35" fmla="*/ 54 h 56"/>
                    <a:gd name="T36" fmla="*/ 8 w 56"/>
                    <a:gd name="T37" fmla="*/ 48 h 56"/>
                    <a:gd name="T38" fmla="*/ 2 w 56"/>
                    <a:gd name="T39" fmla="*/ 38 h 56"/>
                    <a:gd name="T40" fmla="*/ 0 w 56"/>
                    <a:gd name="T41" fmla="*/ 28 h 56"/>
                    <a:gd name="T42" fmla="*/ 0 w 56"/>
                    <a:gd name="T43" fmla="*/ 28 h 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</a:cxnLst>
                  <a:rect l="0" t="0" r="r" b="b"/>
                  <a:pathLst>
                    <a:path w="56" h="56">
                      <a:moveTo>
                        <a:pt x="0" y="28"/>
                      </a:moveTo>
                      <a:lnTo>
                        <a:pt x="0" y="28"/>
                      </a:lnTo>
                      <a:lnTo>
                        <a:pt x="2" y="18"/>
                      </a:lnTo>
                      <a:lnTo>
                        <a:pt x="8" y="8"/>
                      </a:lnTo>
                      <a:lnTo>
                        <a:pt x="18" y="2"/>
                      </a:lnTo>
                      <a:lnTo>
                        <a:pt x="28" y="0"/>
                      </a:lnTo>
                      <a:lnTo>
                        <a:pt x="28" y="0"/>
                      </a:lnTo>
                      <a:lnTo>
                        <a:pt x="38" y="2"/>
                      </a:lnTo>
                      <a:lnTo>
                        <a:pt x="48" y="8"/>
                      </a:lnTo>
                      <a:lnTo>
                        <a:pt x="54" y="18"/>
                      </a:lnTo>
                      <a:lnTo>
                        <a:pt x="56" y="28"/>
                      </a:lnTo>
                      <a:lnTo>
                        <a:pt x="56" y="28"/>
                      </a:lnTo>
                      <a:lnTo>
                        <a:pt x="54" y="38"/>
                      </a:lnTo>
                      <a:lnTo>
                        <a:pt x="48" y="48"/>
                      </a:lnTo>
                      <a:lnTo>
                        <a:pt x="38" y="54"/>
                      </a:lnTo>
                      <a:lnTo>
                        <a:pt x="28" y="56"/>
                      </a:lnTo>
                      <a:lnTo>
                        <a:pt x="28" y="56"/>
                      </a:lnTo>
                      <a:lnTo>
                        <a:pt x="18" y="54"/>
                      </a:lnTo>
                      <a:lnTo>
                        <a:pt x="8" y="48"/>
                      </a:lnTo>
                      <a:lnTo>
                        <a:pt x="2" y="38"/>
                      </a:lnTo>
                      <a:lnTo>
                        <a:pt x="0" y="28"/>
                      </a:lnTo>
                      <a:lnTo>
                        <a:pt x="0" y="28"/>
                      </a:lnTo>
                      <a:close/>
                    </a:path>
                  </a:pathLst>
                </a:custGeom>
                <a:solidFill>
                  <a:srgbClr val="FFFFFF"/>
                </a:solidFill>
                <a:ln w="3175">
                  <a:solidFill>
                    <a:srgbClr val="FF0000"/>
                  </a:solidFill>
                  <a:prstDash val="solid"/>
                  <a:round/>
                  <a:headEnd/>
                  <a:tailEnd/>
                </a:ln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ja-JP" altLang="en-US"/>
                </a:p>
              </p:txBody>
            </p:sp>
          </p:grpSp>
        </p:grpSp>
        <p:sp>
          <p:nvSpPr>
            <p:cNvPr id="49162" name="Rectangle 10">
              <a:extLst>
                <a:ext uri="{FF2B5EF4-FFF2-40B4-BE49-F238E27FC236}">
                  <a16:creationId xmlns:a16="http://schemas.microsoft.com/office/drawing/2014/main" id="{38D790E7-0918-4506-A90B-A4AB09B74C4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1013" y="2636466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BF528AFF-1173-4DB4-8BBB-7D040CCCFE24}"/>
              </a:ext>
            </a:extLst>
          </p:cNvPr>
          <p:cNvGrpSpPr/>
          <p:nvPr/>
        </p:nvGrpSpPr>
        <p:grpSpPr>
          <a:xfrm>
            <a:off x="557090" y="4431816"/>
            <a:ext cx="1983731" cy="1327634"/>
            <a:chOff x="557090" y="4431816"/>
            <a:chExt cx="1983731" cy="1327634"/>
          </a:xfrm>
        </p:grpSpPr>
        <p:grpSp>
          <p:nvGrpSpPr>
            <p:cNvPr id="79" name="Group 282">
              <a:extLst>
                <a:ext uri="{FF2B5EF4-FFF2-40B4-BE49-F238E27FC236}">
                  <a16:creationId xmlns:a16="http://schemas.microsoft.com/office/drawing/2014/main" id="{2F5509B6-1272-4E12-AEE9-9B85949F08BC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57090" y="4431816"/>
              <a:ext cx="1982919" cy="1327634"/>
              <a:chOff x="3755" y="3249"/>
              <a:chExt cx="998" cy="665"/>
            </a:xfrm>
          </p:grpSpPr>
          <p:sp>
            <p:nvSpPr>
              <p:cNvPr id="80" name="Rectangle 281">
                <a:extLst>
                  <a:ext uri="{FF2B5EF4-FFF2-40B4-BE49-F238E27FC236}">
                    <a16:creationId xmlns:a16="http://schemas.microsoft.com/office/drawing/2014/main" id="{51F6373D-52A0-46E7-BCCF-65048729A521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755" y="3249"/>
                <a:ext cx="998" cy="665"/>
              </a:xfrm>
              <a:prstGeom prst="rect">
                <a:avLst/>
              </a:prstGeom>
              <a:solidFill>
                <a:schemeClr val="bg1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grpSp>
            <p:nvGrpSpPr>
              <p:cNvPr id="81" name="Group 272">
                <a:extLst>
                  <a:ext uri="{FF2B5EF4-FFF2-40B4-BE49-F238E27FC236}">
                    <a16:creationId xmlns:a16="http://schemas.microsoft.com/office/drawing/2014/main" id="{F8C8DA3D-7B67-44A9-9A59-4F230DD62426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3755" y="3249"/>
                <a:ext cx="998" cy="665"/>
                <a:chOff x="353" y="2341"/>
                <a:chExt cx="182" cy="545"/>
              </a:xfrm>
            </p:grpSpPr>
            <p:sp>
              <p:nvSpPr>
                <p:cNvPr id="83" name="Rectangle 273">
                  <a:extLst>
                    <a:ext uri="{FF2B5EF4-FFF2-40B4-BE49-F238E27FC236}">
                      <a16:creationId xmlns:a16="http://schemas.microsoft.com/office/drawing/2014/main" id="{85188ACD-663D-495B-BFAB-E5B15E9BE38F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341"/>
                  <a:ext cx="182" cy="182"/>
                </a:xfrm>
                <a:prstGeom prst="rect">
                  <a:avLst/>
                </a:prstGeom>
                <a:solidFill>
                  <a:srgbClr val="008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4" name="Rectangle 274">
                  <a:extLst>
                    <a:ext uri="{FF2B5EF4-FFF2-40B4-BE49-F238E27FC236}">
                      <a16:creationId xmlns:a16="http://schemas.microsoft.com/office/drawing/2014/main" id="{126C3F6E-50A3-4568-9846-F8D42015FB66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523"/>
                  <a:ext cx="182" cy="182"/>
                </a:xfrm>
                <a:prstGeom prst="rect">
                  <a:avLst/>
                </a:prstGeom>
                <a:solidFill>
                  <a:srgbClr val="FFFFFF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85" name="Rectangle 275">
                  <a:extLst>
                    <a:ext uri="{FF2B5EF4-FFF2-40B4-BE49-F238E27FC236}">
                      <a16:creationId xmlns:a16="http://schemas.microsoft.com/office/drawing/2014/main" id="{F3CD979B-5E55-4306-8EC2-726ED2289B73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53" y="2704"/>
                  <a:ext cx="182" cy="182"/>
                </a:xfrm>
                <a:prstGeom prst="rect">
                  <a:avLst/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82" name="Freeform 279">
                <a:extLst>
                  <a:ext uri="{FF2B5EF4-FFF2-40B4-BE49-F238E27FC236}">
                    <a16:creationId xmlns:a16="http://schemas.microsoft.com/office/drawing/2014/main" id="{9762A132-A7E2-4645-91E2-D656EE4A8F0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55" y="3249"/>
                <a:ext cx="228" cy="663"/>
              </a:xfrm>
              <a:custGeom>
                <a:avLst/>
                <a:gdLst>
                  <a:gd name="T0" fmla="*/ 0 w 228"/>
                  <a:gd name="T1" fmla="*/ 0 h 663"/>
                  <a:gd name="T2" fmla="*/ 0 w 228"/>
                  <a:gd name="T3" fmla="*/ 663 h 663"/>
                  <a:gd name="T4" fmla="*/ 228 w 228"/>
                  <a:gd name="T5" fmla="*/ 444 h 663"/>
                  <a:gd name="T6" fmla="*/ 225 w 228"/>
                  <a:gd name="T7" fmla="*/ 222 h 663"/>
                  <a:gd name="T8" fmla="*/ 0 w 228"/>
                  <a:gd name="T9" fmla="*/ 0 h 663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</a:cxnLst>
                <a:rect l="0" t="0" r="r" b="b"/>
                <a:pathLst>
                  <a:path w="228" h="663">
                    <a:moveTo>
                      <a:pt x="0" y="0"/>
                    </a:moveTo>
                    <a:lnTo>
                      <a:pt x="0" y="663"/>
                    </a:lnTo>
                    <a:lnTo>
                      <a:pt x="228" y="444"/>
                    </a:lnTo>
                    <a:lnTo>
                      <a:pt x="225" y="222"/>
                    </a:lnTo>
                    <a:lnTo>
                      <a:pt x="0" y="0"/>
                    </a:lnTo>
                    <a:close/>
                  </a:path>
                </a:pathLst>
              </a:custGeom>
              <a:solidFill>
                <a:srgbClr val="000000"/>
              </a:solidFill>
              <a:ln w="9525" cap="flat" cmpd="sng">
                <a:noFill/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49165" name="Rectangle 13">
              <a:extLst>
                <a:ext uri="{FF2B5EF4-FFF2-40B4-BE49-F238E27FC236}">
                  <a16:creationId xmlns:a16="http://schemas.microsoft.com/office/drawing/2014/main" id="{CBD1656E-1D38-48BC-BA04-E8D253FBA73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87" y="4438304"/>
              <a:ext cx="1980434" cy="1319628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322340EF-B64A-4F8F-9DE3-828FE5EEAF62}"/>
              </a:ext>
            </a:extLst>
          </p:cNvPr>
          <p:cNvGrpSpPr/>
          <p:nvPr/>
        </p:nvGrpSpPr>
        <p:grpSpPr>
          <a:xfrm>
            <a:off x="5061013" y="836613"/>
            <a:ext cx="1980434" cy="1322385"/>
            <a:chOff x="5061013" y="836613"/>
            <a:chExt cx="1980434" cy="1322385"/>
          </a:xfrm>
        </p:grpSpPr>
        <p:grpSp>
          <p:nvGrpSpPr>
            <p:cNvPr id="43" name="Group 146">
              <a:extLst>
                <a:ext uri="{FF2B5EF4-FFF2-40B4-BE49-F238E27FC236}">
                  <a16:creationId xmlns:a16="http://schemas.microsoft.com/office/drawing/2014/main" id="{CD3815C0-D52C-4318-8E44-6541C0985C1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062855" y="837869"/>
              <a:ext cx="1975457" cy="1321129"/>
              <a:chOff x="352" y="2336"/>
              <a:chExt cx="183" cy="550"/>
            </a:xfrm>
          </p:grpSpPr>
          <p:sp>
            <p:nvSpPr>
              <p:cNvPr id="44" name="Rectangle 147">
                <a:extLst>
                  <a:ext uri="{FF2B5EF4-FFF2-40B4-BE49-F238E27FC236}">
                    <a16:creationId xmlns:a16="http://schemas.microsoft.com/office/drawing/2014/main" id="{36C8C538-B2D5-438E-919A-D7D6F7CDF234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2" y="2336"/>
                <a:ext cx="183" cy="187"/>
              </a:xfrm>
              <a:prstGeom prst="rect">
                <a:avLst/>
              </a:prstGeom>
              <a:solidFill>
                <a:srgbClr val="FF000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5" name="Rectangle 148">
                <a:extLst>
                  <a:ext uri="{FF2B5EF4-FFF2-40B4-BE49-F238E27FC236}">
                    <a16:creationId xmlns:a16="http://schemas.microsoft.com/office/drawing/2014/main" id="{29E1FB78-F87A-4DAD-B61C-DCB21ABE43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3" y="2523"/>
                <a:ext cx="182" cy="182"/>
              </a:xfrm>
              <a:prstGeom prst="rect">
                <a:avLst/>
              </a:prstGeom>
              <a:solidFill>
                <a:srgbClr val="FFFFFF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46" name="Rectangle 149">
                <a:extLst>
                  <a:ext uri="{FF2B5EF4-FFF2-40B4-BE49-F238E27FC236}">
                    <a16:creationId xmlns:a16="http://schemas.microsoft.com/office/drawing/2014/main" id="{ACE34E58-EDA2-476B-9722-990C6D8CCF4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52" y="2704"/>
                <a:ext cx="183" cy="182"/>
              </a:xfrm>
              <a:prstGeom prst="rect">
                <a:avLst/>
              </a:prstGeom>
              <a:solidFill>
                <a:srgbClr val="000000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228" name="Rectangle 76">
              <a:extLst>
                <a:ext uri="{FF2B5EF4-FFF2-40B4-BE49-F238E27FC236}">
                  <a16:creationId xmlns:a16="http://schemas.microsoft.com/office/drawing/2014/main" id="{E1CA1BB9-84FD-4608-831D-A57E987173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1013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2FE73726-BC27-457E-A5CD-6F306C3926A5}"/>
              </a:ext>
            </a:extLst>
          </p:cNvPr>
          <p:cNvGrpSpPr/>
          <p:nvPr/>
        </p:nvGrpSpPr>
        <p:grpSpPr>
          <a:xfrm>
            <a:off x="7310770" y="2636002"/>
            <a:ext cx="1980990" cy="1320093"/>
            <a:chOff x="7310770" y="2636002"/>
            <a:chExt cx="1980990" cy="1320093"/>
          </a:xfrm>
        </p:grpSpPr>
        <p:grpSp>
          <p:nvGrpSpPr>
            <p:cNvPr id="132" name="Group 270">
              <a:extLst>
                <a:ext uri="{FF2B5EF4-FFF2-40B4-BE49-F238E27FC236}">
                  <a16:creationId xmlns:a16="http://schemas.microsoft.com/office/drawing/2014/main" id="{78C5094A-4EA3-4624-97B7-05D70478FEC9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7310770" y="2636002"/>
              <a:ext cx="1971536" cy="1313698"/>
              <a:chOff x="2621" y="3249"/>
              <a:chExt cx="998" cy="665"/>
            </a:xfrm>
          </p:grpSpPr>
          <p:sp>
            <p:nvSpPr>
              <p:cNvPr id="133" name="Rectangle 20">
                <a:extLst>
                  <a:ext uri="{FF2B5EF4-FFF2-40B4-BE49-F238E27FC236}">
                    <a16:creationId xmlns:a16="http://schemas.microsoft.com/office/drawing/2014/main" id="{C0297370-4BDF-4B75-BA0F-13B04B88213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2621" y="3249"/>
                <a:ext cx="998" cy="665"/>
              </a:xfrm>
              <a:prstGeom prst="rect">
                <a:avLst/>
              </a:prstGeom>
              <a:solidFill>
                <a:srgbClr val="80000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134" name="Freeform 268">
                <a:extLst>
                  <a:ext uri="{FF2B5EF4-FFF2-40B4-BE49-F238E27FC236}">
                    <a16:creationId xmlns:a16="http://schemas.microsoft.com/office/drawing/2014/main" id="{0B69A366-1329-4DFB-9837-7EEA29080E8B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2621" y="3249"/>
                <a:ext cx="272" cy="663"/>
              </a:xfrm>
              <a:custGeom>
                <a:avLst/>
                <a:gdLst>
                  <a:gd name="T0" fmla="*/ 181 w 272"/>
                  <a:gd name="T1" fmla="*/ 0 h 816"/>
                  <a:gd name="T2" fmla="*/ 272 w 272"/>
                  <a:gd name="T3" fmla="*/ 45 h 816"/>
                  <a:gd name="T4" fmla="*/ 181 w 272"/>
                  <a:gd name="T5" fmla="*/ 90 h 816"/>
                  <a:gd name="T6" fmla="*/ 272 w 272"/>
                  <a:gd name="T7" fmla="*/ 136 h 816"/>
                  <a:gd name="T8" fmla="*/ 181 w 272"/>
                  <a:gd name="T9" fmla="*/ 181 h 816"/>
                  <a:gd name="T10" fmla="*/ 272 w 272"/>
                  <a:gd name="T11" fmla="*/ 226 h 816"/>
                  <a:gd name="T12" fmla="*/ 181 w 272"/>
                  <a:gd name="T13" fmla="*/ 272 h 816"/>
                  <a:gd name="T14" fmla="*/ 272 w 272"/>
                  <a:gd name="T15" fmla="*/ 317 h 816"/>
                  <a:gd name="T16" fmla="*/ 181 w 272"/>
                  <a:gd name="T17" fmla="*/ 363 h 816"/>
                  <a:gd name="T18" fmla="*/ 272 w 272"/>
                  <a:gd name="T19" fmla="*/ 408 h 816"/>
                  <a:gd name="T20" fmla="*/ 181 w 272"/>
                  <a:gd name="T21" fmla="*/ 453 h 816"/>
                  <a:gd name="T22" fmla="*/ 272 w 272"/>
                  <a:gd name="T23" fmla="*/ 499 h 816"/>
                  <a:gd name="T24" fmla="*/ 181 w 272"/>
                  <a:gd name="T25" fmla="*/ 544 h 816"/>
                  <a:gd name="T26" fmla="*/ 272 w 272"/>
                  <a:gd name="T27" fmla="*/ 589 h 816"/>
                  <a:gd name="T28" fmla="*/ 181 w 272"/>
                  <a:gd name="T29" fmla="*/ 635 h 816"/>
                  <a:gd name="T30" fmla="*/ 272 w 272"/>
                  <a:gd name="T31" fmla="*/ 680 h 816"/>
                  <a:gd name="T32" fmla="*/ 181 w 272"/>
                  <a:gd name="T33" fmla="*/ 725 h 816"/>
                  <a:gd name="T34" fmla="*/ 272 w 272"/>
                  <a:gd name="T35" fmla="*/ 771 h 816"/>
                  <a:gd name="T36" fmla="*/ 181 w 272"/>
                  <a:gd name="T37" fmla="*/ 816 h 816"/>
                  <a:gd name="T38" fmla="*/ 0 w 272"/>
                  <a:gd name="T39" fmla="*/ 816 h 816"/>
                  <a:gd name="T40" fmla="*/ 0 w 272"/>
                  <a:gd name="T41" fmla="*/ 0 h 816"/>
                  <a:gd name="T42" fmla="*/ 181 w 272"/>
                  <a:gd name="T43" fmla="*/ 0 h 8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</a:cxnLst>
                <a:rect l="0" t="0" r="r" b="b"/>
                <a:pathLst>
                  <a:path w="272" h="816">
                    <a:moveTo>
                      <a:pt x="181" y="0"/>
                    </a:moveTo>
                    <a:lnTo>
                      <a:pt x="272" y="45"/>
                    </a:lnTo>
                    <a:lnTo>
                      <a:pt x="181" y="90"/>
                    </a:lnTo>
                    <a:lnTo>
                      <a:pt x="272" y="136"/>
                    </a:lnTo>
                    <a:lnTo>
                      <a:pt x="181" y="181"/>
                    </a:lnTo>
                    <a:lnTo>
                      <a:pt x="272" y="226"/>
                    </a:lnTo>
                    <a:lnTo>
                      <a:pt x="181" y="272"/>
                    </a:lnTo>
                    <a:lnTo>
                      <a:pt x="272" y="317"/>
                    </a:lnTo>
                    <a:lnTo>
                      <a:pt x="181" y="363"/>
                    </a:lnTo>
                    <a:lnTo>
                      <a:pt x="272" y="408"/>
                    </a:lnTo>
                    <a:lnTo>
                      <a:pt x="181" y="453"/>
                    </a:lnTo>
                    <a:lnTo>
                      <a:pt x="272" y="499"/>
                    </a:lnTo>
                    <a:lnTo>
                      <a:pt x="181" y="544"/>
                    </a:lnTo>
                    <a:lnTo>
                      <a:pt x="272" y="589"/>
                    </a:lnTo>
                    <a:lnTo>
                      <a:pt x="181" y="635"/>
                    </a:lnTo>
                    <a:lnTo>
                      <a:pt x="272" y="680"/>
                    </a:lnTo>
                    <a:lnTo>
                      <a:pt x="181" y="725"/>
                    </a:lnTo>
                    <a:lnTo>
                      <a:pt x="272" y="771"/>
                    </a:lnTo>
                    <a:lnTo>
                      <a:pt x="181" y="816"/>
                    </a:lnTo>
                    <a:lnTo>
                      <a:pt x="0" y="816"/>
                    </a:lnTo>
                    <a:lnTo>
                      <a:pt x="0" y="0"/>
                    </a:lnTo>
                    <a:lnTo>
                      <a:pt x="181" y="0"/>
                    </a:ln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49163" name="Rectangle 11">
              <a:extLst>
                <a:ext uri="{FF2B5EF4-FFF2-40B4-BE49-F238E27FC236}">
                  <a16:creationId xmlns:a16="http://schemas.microsoft.com/office/drawing/2014/main" id="{BC3347C4-635B-478F-83C0-F43DA07B75C2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1326" y="2636466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F4317A89-E430-4255-AD2F-9AB83F4E05F0}"/>
              </a:ext>
            </a:extLst>
          </p:cNvPr>
          <p:cNvGrpSpPr/>
          <p:nvPr/>
        </p:nvGrpSpPr>
        <p:grpSpPr>
          <a:xfrm>
            <a:off x="7308031" y="832777"/>
            <a:ext cx="1983729" cy="1323463"/>
            <a:chOff x="7308031" y="832777"/>
            <a:chExt cx="1983729" cy="1323463"/>
          </a:xfrm>
        </p:grpSpPr>
        <p:grpSp>
          <p:nvGrpSpPr>
            <p:cNvPr id="135" name="グループ化 134">
              <a:extLst>
                <a:ext uri="{FF2B5EF4-FFF2-40B4-BE49-F238E27FC236}">
                  <a16:creationId xmlns:a16="http://schemas.microsoft.com/office/drawing/2014/main" id="{57A0889B-5F00-427B-89A1-9E96523A6D0C}"/>
                </a:ext>
              </a:extLst>
            </p:cNvPr>
            <p:cNvGrpSpPr/>
            <p:nvPr/>
          </p:nvGrpSpPr>
          <p:grpSpPr>
            <a:xfrm>
              <a:off x="7308031" y="832777"/>
              <a:ext cx="1983215" cy="1321480"/>
              <a:chOff x="2216696" y="2972263"/>
              <a:chExt cx="1983215" cy="1321480"/>
            </a:xfrm>
          </p:grpSpPr>
          <p:sp>
            <p:nvSpPr>
              <p:cNvPr id="136" name="Rectangle 404">
                <a:extLst>
                  <a:ext uri="{FF2B5EF4-FFF2-40B4-BE49-F238E27FC236}">
                    <a16:creationId xmlns:a16="http://schemas.microsoft.com/office/drawing/2014/main" id="{4E203444-7718-4B4B-98F4-3E97349553B3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V="1">
                <a:off x="2216696" y="2972263"/>
                <a:ext cx="1983215" cy="1321480"/>
              </a:xfrm>
              <a:prstGeom prst="rect">
                <a:avLst/>
              </a:prstGeom>
              <a:solidFill>
                <a:schemeClr val="bg1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 dirty="0"/>
              </a:p>
            </p:txBody>
          </p:sp>
          <p:sp>
            <p:nvSpPr>
              <p:cNvPr id="137" name="Rectangle 404">
                <a:extLst>
                  <a:ext uri="{FF2B5EF4-FFF2-40B4-BE49-F238E27FC236}">
                    <a16:creationId xmlns:a16="http://schemas.microsoft.com/office/drawing/2014/main" id="{F255416A-2821-49DE-8DD6-F2CA1DF91F78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V="1">
                <a:off x="2216696" y="3096088"/>
                <a:ext cx="1983215" cy="199562"/>
              </a:xfrm>
              <a:prstGeom prst="rect">
                <a:avLst/>
              </a:prstGeom>
              <a:solidFill>
                <a:srgbClr val="0033CC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 dirty="0"/>
              </a:p>
            </p:txBody>
          </p:sp>
          <p:sp>
            <p:nvSpPr>
              <p:cNvPr id="138" name="Rectangle 404">
                <a:extLst>
                  <a:ext uri="{FF2B5EF4-FFF2-40B4-BE49-F238E27FC236}">
                    <a16:creationId xmlns:a16="http://schemas.microsoft.com/office/drawing/2014/main" id="{B8C13E5F-D532-4A8F-AA96-38FFEBE76FE0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 flipV="1">
                <a:off x="2216696" y="3962863"/>
                <a:ext cx="1983215" cy="199562"/>
              </a:xfrm>
              <a:prstGeom prst="rect">
                <a:avLst/>
              </a:prstGeom>
              <a:solidFill>
                <a:srgbClr val="0033CC"/>
              </a:solidFill>
              <a:ln w="12700">
                <a:noFill/>
                <a:miter lim="800000"/>
                <a:headEnd/>
                <a:tailEnd/>
              </a:ln>
              <a:effectLst/>
              <a:extLst/>
            </p:spPr>
            <p:txBody>
              <a:bodyPr wrap="none" anchor="ctr"/>
              <a:lstStyle/>
              <a:p>
                <a:endParaRPr lang="ja-JP" altLang="en-US" dirty="0"/>
              </a:p>
            </p:txBody>
          </p:sp>
          <p:sp>
            <p:nvSpPr>
              <p:cNvPr id="139" name="フリーフォーム: 図形 138">
                <a:extLst>
                  <a:ext uri="{FF2B5EF4-FFF2-40B4-BE49-F238E27FC236}">
                    <a16:creationId xmlns:a16="http://schemas.microsoft.com/office/drawing/2014/main" id="{ADC235BB-306A-4D2B-8CBD-83968F8690B2}"/>
                  </a:ext>
                </a:extLst>
              </p:cNvPr>
              <p:cNvSpPr/>
              <p:nvPr/>
            </p:nvSpPr>
            <p:spPr bwMode="auto">
              <a:xfrm>
                <a:off x="2950570" y="3337666"/>
                <a:ext cx="515466" cy="591485"/>
              </a:xfrm>
              <a:custGeom>
                <a:avLst/>
                <a:gdLst>
                  <a:gd name="connsiteX0" fmla="*/ 365768 w 837576"/>
                  <a:gd name="connsiteY0" fmla="*/ 722047 h 961098"/>
                  <a:gd name="connsiteX1" fmla="*/ 418787 w 837576"/>
                  <a:gd name="connsiteY1" fmla="*/ 813460 h 961098"/>
                  <a:gd name="connsiteX2" fmla="*/ 471807 w 837576"/>
                  <a:gd name="connsiteY2" fmla="*/ 722047 h 961098"/>
                  <a:gd name="connsiteX3" fmla="*/ 182885 w 837576"/>
                  <a:gd name="connsiteY3" fmla="*/ 554369 h 961098"/>
                  <a:gd name="connsiteX4" fmla="*/ 130977 w 837576"/>
                  <a:gd name="connsiteY4" fmla="*/ 643864 h 961098"/>
                  <a:gd name="connsiteX5" fmla="*/ 234792 w 837576"/>
                  <a:gd name="connsiteY5" fmla="*/ 643864 h 961098"/>
                  <a:gd name="connsiteX6" fmla="*/ 654692 w 837576"/>
                  <a:gd name="connsiteY6" fmla="*/ 554366 h 961098"/>
                  <a:gd name="connsiteX7" fmla="*/ 602783 w 837576"/>
                  <a:gd name="connsiteY7" fmla="*/ 643864 h 961098"/>
                  <a:gd name="connsiteX8" fmla="*/ 706601 w 837576"/>
                  <a:gd name="connsiteY8" fmla="*/ 643864 h 961098"/>
                  <a:gd name="connsiteX9" fmla="*/ 602785 w 837576"/>
                  <a:gd name="connsiteY9" fmla="*/ 317234 h 961098"/>
                  <a:gd name="connsiteX10" fmla="*/ 654692 w 837576"/>
                  <a:gd name="connsiteY10" fmla="*/ 406729 h 961098"/>
                  <a:gd name="connsiteX11" fmla="*/ 706599 w 837576"/>
                  <a:gd name="connsiteY11" fmla="*/ 317234 h 961098"/>
                  <a:gd name="connsiteX12" fmla="*/ 320423 w 837576"/>
                  <a:gd name="connsiteY12" fmla="*/ 317234 h 961098"/>
                  <a:gd name="connsiteX13" fmla="*/ 225699 w 837576"/>
                  <a:gd name="connsiteY13" fmla="*/ 480551 h 961098"/>
                  <a:gd name="connsiteX14" fmla="*/ 320421 w 837576"/>
                  <a:gd name="connsiteY14" fmla="*/ 643864 h 961098"/>
                  <a:gd name="connsiteX15" fmla="*/ 517153 w 837576"/>
                  <a:gd name="connsiteY15" fmla="*/ 643864 h 961098"/>
                  <a:gd name="connsiteX16" fmla="*/ 611877 w 837576"/>
                  <a:gd name="connsiteY16" fmla="*/ 480547 h 961098"/>
                  <a:gd name="connsiteX17" fmla="*/ 517155 w 837576"/>
                  <a:gd name="connsiteY17" fmla="*/ 317234 h 961098"/>
                  <a:gd name="connsiteX18" fmla="*/ 130975 w 837576"/>
                  <a:gd name="connsiteY18" fmla="*/ 317234 h 961098"/>
                  <a:gd name="connsiteX19" fmla="*/ 182884 w 837576"/>
                  <a:gd name="connsiteY19" fmla="*/ 406732 h 961098"/>
                  <a:gd name="connsiteX20" fmla="*/ 234793 w 837576"/>
                  <a:gd name="connsiteY20" fmla="*/ 317234 h 961098"/>
                  <a:gd name="connsiteX21" fmla="*/ 418789 w 837576"/>
                  <a:gd name="connsiteY21" fmla="*/ 147638 h 961098"/>
                  <a:gd name="connsiteX22" fmla="*/ 365770 w 837576"/>
                  <a:gd name="connsiteY22" fmla="*/ 239051 h 961098"/>
                  <a:gd name="connsiteX23" fmla="*/ 471809 w 837576"/>
                  <a:gd name="connsiteY23" fmla="*/ 239051 h 961098"/>
                  <a:gd name="connsiteX24" fmla="*/ 418789 w 837576"/>
                  <a:gd name="connsiteY24" fmla="*/ 0 h 961098"/>
                  <a:gd name="connsiteX25" fmla="*/ 557439 w 837576"/>
                  <a:gd name="connsiteY25" fmla="*/ 239051 h 961098"/>
                  <a:gd name="connsiteX26" fmla="*/ 837575 w 837576"/>
                  <a:gd name="connsiteY26" fmla="*/ 239051 h 961098"/>
                  <a:gd name="connsiteX27" fmla="*/ 697507 w 837576"/>
                  <a:gd name="connsiteY27" fmla="*/ 480548 h 961098"/>
                  <a:gd name="connsiteX28" fmla="*/ 837576 w 837576"/>
                  <a:gd name="connsiteY28" fmla="*/ 722047 h 961098"/>
                  <a:gd name="connsiteX29" fmla="*/ 557437 w 837576"/>
                  <a:gd name="connsiteY29" fmla="*/ 722047 h 961098"/>
                  <a:gd name="connsiteX30" fmla="*/ 418787 w 837576"/>
                  <a:gd name="connsiteY30" fmla="*/ 961098 h 961098"/>
                  <a:gd name="connsiteX31" fmla="*/ 280138 w 837576"/>
                  <a:gd name="connsiteY31" fmla="*/ 722047 h 961098"/>
                  <a:gd name="connsiteX32" fmla="*/ 1 w 837576"/>
                  <a:gd name="connsiteY32" fmla="*/ 722047 h 961098"/>
                  <a:gd name="connsiteX33" fmla="*/ 140070 w 837576"/>
                  <a:gd name="connsiteY33" fmla="*/ 480550 h 961098"/>
                  <a:gd name="connsiteX34" fmla="*/ 0 w 837576"/>
                  <a:gd name="connsiteY34" fmla="*/ 239051 h 961098"/>
                  <a:gd name="connsiteX35" fmla="*/ 280139 w 837576"/>
                  <a:gd name="connsiteY35" fmla="*/ 239051 h 9610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  <a:cxn ang="0">
                    <a:pos x="connsiteX29" y="connsiteY29"/>
                  </a:cxn>
                  <a:cxn ang="0">
                    <a:pos x="connsiteX30" y="connsiteY30"/>
                  </a:cxn>
                  <a:cxn ang="0">
                    <a:pos x="connsiteX31" y="connsiteY31"/>
                  </a:cxn>
                  <a:cxn ang="0">
                    <a:pos x="connsiteX32" y="connsiteY32"/>
                  </a:cxn>
                  <a:cxn ang="0">
                    <a:pos x="connsiteX33" y="connsiteY33"/>
                  </a:cxn>
                  <a:cxn ang="0">
                    <a:pos x="connsiteX34" y="connsiteY34"/>
                  </a:cxn>
                  <a:cxn ang="0">
                    <a:pos x="connsiteX35" y="connsiteY35"/>
                  </a:cxn>
                </a:cxnLst>
                <a:rect l="l" t="t" r="r" b="b"/>
                <a:pathLst>
                  <a:path w="837576" h="961098">
                    <a:moveTo>
                      <a:pt x="365768" y="722047"/>
                    </a:moveTo>
                    <a:lnTo>
                      <a:pt x="418787" y="813460"/>
                    </a:lnTo>
                    <a:lnTo>
                      <a:pt x="471807" y="722047"/>
                    </a:lnTo>
                    <a:close/>
                    <a:moveTo>
                      <a:pt x="182885" y="554369"/>
                    </a:moveTo>
                    <a:lnTo>
                      <a:pt x="130977" y="643864"/>
                    </a:lnTo>
                    <a:lnTo>
                      <a:pt x="234792" y="643864"/>
                    </a:lnTo>
                    <a:close/>
                    <a:moveTo>
                      <a:pt x="654692" y="554366"/>
                    </a:moveTo>
                    <a:lnTo>
                      <a:pt x="602783" y="643864"/>
                    </a:lnTo>
                    <a:lnTo>
                      <a:pt x="706601" y="643864"/>
                    </a:lnTo>
                    <a:close/>
                    <a:moveTo>
                      <a:pt x="602785" y="317234"/>
                    </a:moveTo>
                    <a:lnTo>
                      <a:pt x="654692" y="406729"/>
                    </a:lnTo>
                    <a:lnTo>
                      <a:pt x="706599" y="317234"/>
                    </a:lnTo>
                    <a:close/>
                    <a:moveTo>
                      <a:pt x="320423" y="317234"/>
                    </a:moveTo>
                    <a:lnTo>
                      <a:pt x="225699" y="480551"/>
                    </a:lnTo>
                    <a:lnTo>
                      <a:pt x="320421" y="643864"/>
                    </a:lnTo>
                    <a:lnTo>
                      <a:pt x="517153" y="643864"/>
                    </a:lnTo>
                    <a:lnTo>
                      <a:pt x="611877" y="480547"/>
                    </a:lnTo>
                    <a:lnTo>
                      <a:pt x="517155" y="317234"/>
                    </a:lnTo>
                    <a:close/>
                    <a:moveTo>
                      <a:pt x="130975" y="317234"/>
                    </a:moveTo>
                    <a:lnTo>
                      <a:pt x="182884" y="406732"/>
                    </a:lnTo>
                    <a:lnTo>
                      <a:pt x="234793" y="317234"/>
                    </a:lnTo>
                    <a:close/>
                    <a:moveTo>
                      <a:pt x="418789" y="147638"/>
                    </a:moveTo>
                    <a:lnTo>
                      <a:pt x="365770" y="239051"/>
                    </a:lnTo>
                    <a:lnTo>
                      <a:pt x="471809" y="239051"/>
                    </a:lnTo>
                    <a:close/>
                    <a:moveTo>
                      <a:pt x="418789" y="0"/>
                    </a:moveTo>
                    <a:lnTo>
                      <a:pt x="557439" y="239051"/>
                    </a:lnTo>
                    <a:lnTo>
                      <a:pt x="837575" y="239051"/>
                    </a:lnTo>
                    <a:lnTo>
                      <a:pt x="697507" y="480548"/>
                    </a:lnTo>
                    <a:lnTo>
                      <a:pt x="837576" y="722047"/>
                    </a:lnTo>
                    <a:lnTo>
                      <a:pt x="557437" y="722047"/>
                    </a:lnTo>
                    <a:lnTo>
                      <a:pt x="418787" y="961098"/>
                    </a:lnTo>
                    <a:lnTo>
                      <a:pt x="280138" y="722047"/>
                    </a:lnTo>
                    <a:lnTo>
                      <a:pt x="1" y="722047"/>
                    </a:lnTo>
                    <a:lnTo>
                      <a:pt x="140070" y="480550"/>
                    </a:lnTo>
                    <a:lnTo>
                      <a:pt x="0" y="239051"/>
                    </a:lnTo>
                    <a:lnTo>
                      <a:pt x="280139" y="239051"/>
                    </a:lnTo>
                    <a:close/>
                  </a:path>
                </a:pathLst>
              </a:custGeom>
              <a:solidFill>
                <a:srgbClr val="0033CC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909E8E84-426E-40DD-AFC4-6F175D3DCCD1}">
                  <a14:hiddenFill xmlns:a14="http://schemas.microsoft.com/office/drawing/2010/main">
                    <a:solidFill>
                      <a:srgbClr val="008000"/>
                    </a:solidFill>
                  </a14:hiddenFill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157" name="Rectangle 5">
              <a:extLst>
                <a:ext uri="{FF2B5EF4-FFF2-40B4-BE49-F238E27FC236}">
                  <a16:creationId xmlns:a16="http://schemas.microsoft.com/office/drawing/2014/main" id="{D5DE8A47-2A16-45E2-8796-56892BDD4B1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1326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8BD6A336-9EC9-4B65-AF02-95DA8C264BE7}"/>
              </a:ext>
            </a:extLst>
          </p:cNvPr>
          <p:cNvGrpSpPr/>
          <p:nvPr/>
        </p:nvGrpSpPr>
        <p:grpSpPr>
          <a:xfrm>
            <a:off x="7311326" y="4438304"/>
            <a:ext cx="1980434" cy="1319628"/>
            <a:chOff x="7311326" y="4438304"/>
            <a:chExt cx="1980434" cy="1319628"/>
          </a:xfrm>
        </p:grpSpPr>
        <p:grpSp>
          <p:nvGrpSpPr>
            <p:cNvPr id="62" name="グループ化 61">
              <a:extLst>
                <a:ext uri="{FF2B5EF4-FFF2-40B4-BE49-F238E27FC236}">
                  <a16:creationId xmlns:a16="http://schemas.microsoft.com/office/drawing/2014/main" id="{C81DDF14-555A-49DE-B385-68D4B10443D4}"/>
                </a:ext>
              </a:extLst>
            </p:cNvPr>
            <p:cNvGrpSpPr/>
            <p:nvPr/>
          </p:nvGrpSpPr>
          <p:grpSpPr>
            <a:xfrm>
              <a:off x="7311736" y="4438352"/>
              <a:ext cx="1979902" cy="1319273"/>
              <a:chOff x="4160840" y="3717925"/>
              <a:chExt cx="1584326" cy="1055688"/>
            </a:xfrm>
          </p:grpSpPr>
          <p:sp>
            <p:nvSpPr>
              <p:cNvPr id="63" name="Rectangle 15">
                <a:extLst>
                  <a:ext uri="{FF2B5EF4-FFF2-40B4-BE49-F238E27FC236}">
                    <a16:creationId xmlns:a16="http://schemas.microsoft.com/office/drawing/2014/main" id="{16350699-41BC-4207-A4CB-80C76E12E44E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160840" y="3717925"/>
                <a:ext cx="1584326" cy="1055688"/>
              </a:xfrm>
              <a:prstGeom prst="rect">
                <a:avLst/>
              </a:prstGeom>
              <a:solidFill>
                <a:srgbClr val="FF000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64" name="フリーフォーム: 図形 63">
                <a:extLst>
                  <a:ext uri="{FF2B5EF4-FFF2-40B4-BE49-F238E27FC236}">
                    <a16:creationId xmlns:a16="http://schemas.microsoft.com/office/drawing/2014/main" id="{8FF02FEC-9D60-4CD8-BF92-83503AED3CB5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410078" y="3970338"/>
                <a:ext cx="786090" cy="604838"/>
              </a:xfrm>
              <a:custGeom>
                <a:avLst/>
                <a:gdLst>
                  <a:gd name="connsiteX0" fmla="*/ 623146 w 786090"/>
                  <a:gd name="connsiteY0" fmla="*/ 151161 h 604838"/>
                  <a:gd name="connsiteX1" fmla="*/ 685385 w 786090"/>
                  <a:gd name="connsiteY1" fmla="*/ 235224 h 604838"/>
                  <a:gd name="connsiteX2" fmla="*/ 784889 w 786090"/>
                  <a:gd name="connsiteY2" fmla="*/ 202004 h 604838"/>
                  <a:gd name="connsiteX3" fmla="*/ 723850 w 786090"/>
                  <a:gd name="connsiteY3" fmla="*/ 287176 h 604838"/>
                  <a:gd name="connsiteX4" fmla="*/ 786090 w 786090"/>
                  <a:gd name="connsiteY4" fmla="*/ 371237 h 604838"/>
                  <a:gd name="connsiteX5" fmla="*/ 686127 w 786090"/>
                  <a:gd name="connsiteY5" fmla="*/ 339814 h 604838"/>
                  <a:gd name="connsiteX6" fmla="*/ 625089 w 786090"/>
                  <a:gd name="connsiteY6" fmla="*/ 424987 h 604838"/>
                  <a:gd name="connsiteX7" fmla="*/ 624348 w 786090"/>
                  <a:gd name="connsiteY7" fmla="*/ 320394 h 604838"/>
                  <a:gd name="connsiteX8" fmla="*/ 524385 w 786090"/>
                  <a:gd name="connsiteY8" fmla="*/ 288973 h 604838"/>
                  <a:gd name="connsiteX9" fmla="*/ 623889 w 786090"/>
                  <a:gd name="connsiteY9" fmla="*/ 255754 h 604838"/>
                  <a:gd name="connsiteX10" fmla="*/ 302419 w 786090"/>
                  <a:gd name="connsiteY10" fmla="*/ 0 h 604838"/>
                  <a:gd name="connsiteX11" fmla="*/ 553190 w 786090"/>
                  <a:gd name="connsiteY11" fmla="*/ 133334 h 604838"/>
                  <a:gd name="connsiteX12" fmla="*/ 557224 w 786090"/>
                  <a:gd name="connsiteY12" fmla="*/ 140766 h 604838"/>
                  <a:gd name="connsiteX13" fmla="*/ 547407 w 786090"/>
                  <a:gd name="connsiteY13" fmla="*/ 128868 h 604838"/>
                  <a:gd name="connsiteX14" fmla="*/ 385762 w 786090"/>
                  <a:gd name="connsiteY14" fmla="*/ 61912 h 604838"/>
                  <a:gd name="connsiteX15" fmla="*/ 157162 w 786090"/>
                  <a:gd name="connsiteY15" fmla="*/ 290512 h 604838"/>
                  <a:gd name="connsiteX16" fmla="*/ 385762 w 786090"/>
                  <a:gd name="connsiteY16" fmla="*/ 519112 h 604838"/>
                  <a:gd name="connsiteX17" fmla="*/ 575321 w 786090"/>
                  <a:gd name="connsiteY17" fmla="*/ 418325 h 604838"/>
                  <a:gd name="connsiteX18" fmla="*/ 590069 w 786090"/>
                  <a:gd name="connsiteY18" fmla="*/ 391154 h 604838"/>
                  <a:gd name="connsiteX19" fmla="*/ 581073 w 786090"/>
                  <a:gd name="connsiteY19" fmla="*/ 420134 h 604838"/>
                  <a:gd name="connsiteX20" fmla="*/ 302419 w 786090"/>
                  <a:gd name="connsiteY20" fmla="*/ 604838 h 604838"/>
                  <a:gd name="connsiteX21" fmla="*/ 0 w 786090"/>
                  <a:gd name="connsiteY21" fmla="*/ 302419 h 604838"/>
                  <a:gd name="connsiteX22" fmla="*/ 302419 w 786090"/>
                  <a:gd name="connsiteY22" fmla="*/ 0 h 60483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</a:cxnLst>
                <a:rect l="l" t="t" r="r" b="b"/>
                <a:pathLst>
                  <a:path w="786090" h="604838">
                    <a:moveTo>
                      <a:pt x="623146" y="151161"/>
                    </a:moveTo>
                    <a:lnTo>
                      <a:pt x="685385" y="235224"/>
                    </a:lnTo>
                    <a:lnTo>
                      <a:pt x="784889" y="202004"/>
                    </a:lnTo>
                    <a:lnTo>
                      <a:pt x="723850" y="287176"/>
                    </a:lnTo>
                    <a:lnTo>
                      <a:pt x="786090" y="371237"/>
                    </a:lnTo>
                    <a:lnTo>
                      <a:pt x="686127" y="339814"/>
                    </a:lnTo>
                    <a:lnTo>
                      <a:pt x="625089" y="424987"/>
                    </a:lnTo>
                    <a:lnTo>
                      <a:pt x="624348" y="320394"/>
                    </a:lnTo>
                    <a:lnTo>
                      <a:pt x="524385" y="288973"/>
                    </a:lnTo>
                    <a:lnTo>
                      <a:pt x="623889" y="255754"/>
                    </a:lnTo>
                    <a:close/>
                    <a:moveTo>
                      <a:pt x="302419" y="0"/>
                    </a:moveTo>
                    <a:cubicBezTo>
                      <a:pt x="406807" y="0"/>
                      <a:pt x="498843" y="52890"/>
                      <a:pt x="553190" y="133334"/>
                    </a:cubicBezTo>
                    <a:lnTo>
                      <a:pt x="557224" y="140766"/>
                    </a:lnTo>
                    <a:lnTo>
                      <a:pt x="547407" y="128868"/>
                    </a:lnTo>
                    <a:cubicBezTo>
                      <a:pt x="506038" y="87499"/>
                      <a:pt x="448888" y="61912"/>
                      <a:pt x="385762" y="61912"/>
                    </a:cubicBezTo>
                    <a:cubicBezTo>
                      <a:pt x="259510" y="61912"/>
                      <a:pt x="157162" y="164260"/>
                      <a:pt x="157162" y="290512"/>
                    </a:cubicBezTo>
                    <a:cubicBezTo>
                      <a:pt x="157162" y="416764"/>
                      <a:pt x="259510" y="519112"/>
                      <a:pt x="385762" y="519112"/>
                    </a:cubicBezTo>
                    <a:cubicBezTo>
                      <a:pt x="464670" y="519112"/>
                      <a:pt x="534240" y="479133"/>
                      <a:pt x="575321" y="418325"/>
                    </a:cubicBezTo>
                    <a:lnTo>
                      <a:pt x="590069" y="391154"/>
                    </a:lnTo>
                    <a:lnTo>
                      <a:pt x="581073" y="420134"/>
                    </a:lnTo>
                    <a:cubicBezTo>
                      <a:pt x="535163" y="528677"/>
                      <a:pt x="427685" y="604838"/>
                      <a:pt x="302419" y="604838"/>
                    </a:cubicBezTo>
                    <a:cubicBezTo>
                      <a:pt x="135398" y="604838"/>
                      <a:pt x="0" y="469440"/>
                      <a:pt x="0" y="302419"/>
                    </a:cubicBezTo>
                    <a:cubicBezTo>
                      <a:pt x="0" y="135398"/>
                      <a:pt x="135398" y="0"/>
                      <a:pt x="302419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9525">
                <a:noFill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 anchor="ctr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9168" name="Rectangle 16">
              <a:extLst>
                <a:ext uri="{FF2B5EF4-FFF2-40B4-BE49-F238E27FC236}">
                  <a16:creationId xmlns:a16="http://schemas.microsoft.com/office/drawing/2014/main" id="{0C38529F-E083-4B2C-A9C6-38579299CE70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7311326" y="4438304"/>
              <a:ext cx="1980434" cy="1319628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3" name="グループ化 12">
            <a:extLst>
              <a:ext uri="{FF2B5EF4-FFF2-40B4-BE49-F238E27FC236}">
                <a16:creationId xmlns:a16="http://schemas.microsoft.com/office/drawing/2014/main" id="{EE5158BC-17FB-4815-A3FA-53D6B997B6F9}"/>
              </a:ext>
            </a:extLst>
          </p:cNvPr>
          <p:cNvGrpSpPr/>
          <p:nvPr/>
        </p:nvGrpSpPr>
        <p:grpSpPr>
          <a:xfrm>
            <a:off x="5060950" y="4438304"/>
            <a:ext cx="1980497" cy="1325898"/>
            <a:chOff x="5060950" y="4438304"/>
            <a:chExt cx="1980497" cy="1325898"/>
          </a:xfrm>
        </p:grpSpPr>
        <p:grpSp>
          <p:nvGrpSpPr>
            <p:cNvPr id="143" name="グループ化 142">
              <a:extLst>
                <a:ext uri="{FF2B5EF4-FFF2-40B4-BE49-F238E27FC236}">
                  <a16:creationId xmlns:a16="http://schemas.microsoft.com/office/drawing/2014/main" id="{C45E7A6F-694B-4A8B-A53A-1C72FB304E2F}"/>
                </a:ext>
              </a:extLst>
            </p:cNvPr>
            <p:cNvGrpSpPr/>
            <p:nvPr/>
          </p:nvGrpSpPr>
          <p:grpSpPr>
            <a:xfrm>
              <a:off x="5060950" y="4438597"/>
              <a:ext cx="1978025" cy="1325605"/>
              <a:chOff x="632520" y="3187193"/>
              <a:chExt cx="1989403" cy="1325605"/>
            </a:xfrm>
          </p:grpSpPr>
          <p:grpSp>
            <p:nvGrpSpPr>
              <p:cNvPr id="144" name="グループ化 143">
                <a:extLst>
                  <a:ext uri="{FF2B5EF4-FFF2-40B4-BE49-F238E27FC236}">
                    <a16:creationId xmlns:a16="http://schemas.microsoft.com/office/drawing/2014/main" id="{5232D11D-DFC4-4E8D-966D-18457D85AB90}"/>
                  </a:ext>
                </a:extLst>
              </p:cNvPr>
              <p:cNvGrpSpPr/>
              <p:nvPr/>
            </p:nvGrpSpPr>
            <p:grpSpPr>
              <a:xfrm>
                <a:off x="632520" y="3187193"/>
                <a:ext cx="1989403" cy="1325605"/>
                <a:chOff x="632520" y="3187193"/>
                <a:chExt cx="1989403" cy="1325605"/>
              </a:xfrm>
            </p:grpSpPr>
            <p:sp>
              <p:nvSpPr>
                <p:cNvPr id="147" name="Rectangle 454">
                  <a:extLst>
                    <a:ext uri="{FF2B5EF4-FFF2-40B4-BE49-F238E27FC236}">
                      <a16:creationId xmlns:a16="http://schemas.microsoft.com/office/drawing/2014/main" id="{028DD2EF-C9AA-4F2A-A869-CADBEC8657BB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632520" y="3448051"/>
                  <a:ext cx="1989403" cy="806322"/>
                </a:xfrm>
                <a:prstGeom prst="rect">
                  <a:avLst/>
                </a:prstGeom>
                <a:solidFill>
                  <a:schemeClr val="bg1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8" name="Rectangle 455">
                  <a:extLst>
                    <a:ext uri="{FF2B5EF4-FFF2-40B4-BE49-F238E27FC236}">
                      <a16:creationId xmlns:a16="http://schemas.microsoft.com/office/drawing/2014/main" id="{D0FA498F-C33D-4607-8B4D-5EF08D313DB0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632520" y="4070119"/>
                  <a:ext cx="1989403" cy="442679"/>
                </a:xfrm>
                <a:prstGeom prst="rect">
                  <a:avLst/>
                </a:prstGeom>
                <a:solidFill>
                  <a:srgbClr val="00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sp>
              <p:nvSpPr>
                <p:cNvPr id="149" name="Rectangle 453">
                  <a:extLst>
                    <a:ext uri="{FF2B5EF4-FFF2-40B4-BE49-F238E27FC236}">
                      <a16:creationId xmlns:a16="http://schemas.microsoft.com/office/drawing/2014/main" id="{A9C8DD7D-202D-4DD6-B6EE-EF3B35995718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632520" y="3187193"/>
                  <a:ext cx="1989403" cy="442679"/>
                </a:xfrm>
                <a:prstGeom prst="rect">
                  <a:avLst/>
                </a:prstGeom>
                <a:solidFill>
                  <a:srgbClr val="FF0000"/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w="9525">
                      <a:solidFill>
                        <a:schemeClr val="tx1"/>
                      </a:solidFill>
                      <a:miter lim="800000"/>
                      <a:headEnd/>
                      <a:tailEnd/>
                    </a14:hiddenLine>
                  </a:ex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145" name="星: 5 pt 144">
                <a:extLst>
                  <a:ext uri="{FF2B5EF4-FFF2-40B4-BE49-F238E27FC236}">
                    <a16:creationId xmlns:a16="http://schemas.microsoft.com/office/drawing/2014/main" id="{3474A8E9-C73C-4226-A275-4EFD45386BDB}"/>
                  </a:ext>
                </a:extLst>
              </p:cNvPr>
              <p:cNvSpPr/>
              <p:nvPr/>
            </p:nvSpPr>
            <p:spPr bwMode="auto">
              <a:xfrm>
                <a:off x="1093192" y="3700102"/>
                <a:ext cx="273646" cy="273646"/>
              </a:xfrm>
              <a:prstGeom prst="star5">
                <a:avLst/>
              </a:prstGeom>
              <a:solidFill>
                <a:srgbClr val="339933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  <p:sp>
            <p:nvSpPr>
              <p:cNvPr id="146" name="星: 5 pt 145">
                <a:extLst>
                  <a:ext uri="{FF2B5EF4-FFF2-40B4-BE49-F238E27FC236}">
                    <a16:creationId xmlns:a16="http://schemas.microsoft.com/office/drawing/2014/main" id="{2391ED1E-9067-407E-BD44-911DB6F7167F}"/>
                  </a:ext>
                </a:extLst>
              </p:cNvPr>
              <p:cNvSpPr/>
              <p:nvPr/>
            </p:nvSpPr>
            <p:spPr bwMode="auto">
              <a:xfrm>
                <a:off x="1888529" y="3700102"/>
                <a:ext cx="273646" cy="273646"/>
              </a:xfrm>
              <a:prstGeom prst="star5">
                <a:avLst/>
              </a:prstGeom>
              <a:solidFill>
                <a:srgbClr val="339933"/>
              </a:solidFill>
              <a:ln w="9525" cap="flat" cmpd="sng" algn="ctr">
                <a:noFill/>
                <a:prstDash val="solid"/>
                <a:round/>
                <a:headEnd type="none" w="med" len="med"/>
                <a:tailEnd type="none" w="med" len="med"/>
              </a:ln>
              <a:effectLst/>
              <a:extLst/>
            </p:spPr>
            <p:txBody>
              <a:bodyPr vert="horz" wrap="square" lIns="91440" tIns="45720" rIns="91440" bIns="4572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1" fontAlgn="base" latinLnBrk="0" hangingPunct="1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endParaRPr kumimoji="1" lang="ja-JP" altLang="en-US" sz="1800" b="0" i="0" u="none" strike="noStrike" cap="none" normalizeH="0" baseline="0">
                  <a:ln>
                    <a:noFill/>
                  </a:ln>
                  <a:solidFill>
                    <a:schemeClr val="tx1"/>
                  </a:solidFill>
                  <a:effectLst/>
                  <a:latin typeface="Arial" panose="020B0604020202020204" pitchFamily="34" charset="0"/>
                  <a:ea typeface="ＭＳ Ｐゴシック" panose="020B0600070205080204" pitchFamily="50" charset="-128"/>
                </a:endParaRPr>
              </a:p>
            </p:txBody>
          </p:sp>
        </p:grpSp>
        <p:sp>
          <p:nvSpPr>
            <p:cNvPr id="49167" name="Rectangle 15">
              <a:extLst>
                <a:ext uri="{FF2B5EF4-FFF2-40B4-BE49-F238E27FC236}">
                  <a16:creationId xmlns:a16="http://schemas.microsoft.com/office/drawing/2014/main" id="{10B06C4F-C850-4B5D-902A-2E4265843C7A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1013" y="4438304"/>
              <a:ext cx="1980434" cy="1319629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5A764DF4-45BF-4DD1-966C-BB740F4A77EE}"/>
              </a:ext>
            </a:extLst>
          </p:cNvPr>
          <p:cNvGrpSpPr/>
          <p:nvPr/>
        </p:nvGrpSpPr>
        <p:grpSpPr>
          <a:xfrm>
            <a:off x="2806853" y="4436383"/>
            <a:ext cx="1984281" cy="1321549"/>
            <a:chOff x="2806853" y="4436383"/>
            <a:chExt cx="1984281" cy="1321549"/>
          </a:xfrm>
        </p:grpSpPr>
        <p:grpSp>
          <p:nvGrpSpPr>
            <p:cNvPr id="86" name="グループ化 85">
              <a:extLst>
                <a:ext uri="{FF2B5EF4-FFF2-40B4-BE49-F238E27FC236}">
                  <a16:creationId xmlns:a16="http://schemas.microsoft.com/office/drawing/2014/main" id="{3B5A58F8-49F8-40A5-8231-6058B55A7A14}"/>
                </a:ext>
              </a:extLst>
            </p:cNvPr>
            <p:cNvGrpSpPr/>
            <p:nvPr/>
          </p:nvGrpSpPr>
          <p:grpSpPr>
            <a:xfrm flipV="1">
              <a:off x="2806853" y="4436383"/>
              <a:ext cx="1983215" cy="1321480"/>
              <a:chOff x="-270770" y="2204864"/>
              <a:chExt cx="6015933" cy="4008611"/>
            </a:xfrm>
          </p:grpSpPr>
          <p:grpSp>
            <p:nvGrpSpPr>
              <p:cNvPr id="87" name="Group 403">
                <a:extLst>
                  <a:ext uri="{FF2B5EF4-FFF2-40B4-BE49-F238E27FC236}">
                    <a16:creationId xmlns:a16="http://schemas.microsoft.com/office/drawing/2014/main" id="{158F88AF-83A3-41D8-8279-8A40ACE0E235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-270770" y="2204864"/>
                <a:ext cx="6015933" cy="4008611"/>
                <a:chOff x="580" y="346"/>
                <a:chExt cx="998" cy="665"/>
              </a:xfrm>
            </p:grpSpPr>
            <p:sp>
              <p:nvSpPr>
                <p:cNvPr id="89" name="Rectangle 404">
                  <a:extLst>
                    <a:ext uri="{FF2B5EF4-FFF2-40B4-BE49-F238E27FC236}">
                      <a16:creationId xmlns:a16="http://schemas.microsoft.com/office/drawing/2014/main" id="{F28B29A8-97E1-42F2-B854-81AB20957752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580" y="346"/>
                  <a:ext cx="998" cy="665"/>
                </a:xfrm>
                <a:prstGeom prst="rect">
                  <a:avLst/>
                </a:prstGeom>
                <a:solidFill>
                  <a:srgbClr val="008000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 dirty="0"/>
                </a:p>
              </p:txBody>
            </p:sp>
            <p:grpSp>
              <p:nvGrpSpPr>
                <p:cNvPr id="90" name="Group 405">
                  <a:extLst>
                    <a:ext uri="{FF2B5EF4-FFF2-40B4-BE49-F238E27FC236}">
                      <a16:creationId xmlns:a16="http://schemas.microsoft.com/office/drawing/2014/main" id="{174558EF-112B-4735-B899-55D55D853DAA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816" y="494"/>
                  <a:ext cx="524" cy="191"/>
                  <a:chOff x="1981" y="1362"/>
                  <a:chExt cx="2248" cy="821"/>
                </a:xfrm>
              </p:grpSpPr>
              <p:sp>
                <p:nvSpPr>
                  <p:cNvPr id="91" name="Freeform 407">
                    <a:extLst>
                      <a:ext uri="{FF2B5EF4-FFF2-40B4-BE49-F238E27FC236}">
                        <a16:creationId xmlns:a16="http://schemas.microsoft.com/office/drawing/2014/main" id="{7A742C34-1E3B-4978-A871-D308057C9FBC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1981" y="1955"/>
                    <a:ext cx="76" cy="200"/>
                  </a:xfrm>
                  <a:custGeom>
                    <a:avLst/>
                    <a:gdLst>
                      <a:gd name="T0" fmla="*/ 50 w 76"/>
                      <a:gd name="T1" fmla="*/ 24 h 200"/>
                      <a:gd name="T2" fmla="*/ 38 w 76"/>
                      <a:gd name="T3" fmla="*/ 130 h 200"/>
                      <a:gd name="T4" fmla="*/ 71 w 76"/>
                      <a:gd name="T5" fmla="*/ 124 h 200"/>
                      <a:gd name="T6" fmla="*/ 71 w 76"/>
                      <a:gd name="T7" fmla="*/ 172 h 200"/>
                      <a:gd name="T8" fmla="*/ 44 w 76"/>
                      <a:gd name="T9" fmla="*/ 196 h 200"/>
                      <a:gd name="T10" fmla="*/ 2 w 76"/>
                      <a:gd name="T11" fmla="*/ 148 h 200"/>
                      <a:gd name="T12" fmla="*/ 32 w 76"/>
                      <a:gd name="T13" fmla="*/ 22 h 200"/>
                      <a:gd name="T14" fmla="*/ 50 w 76"/>
                      <a:gd name="T15" fmla="*/ 24 h 20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76" h="200">
                        <a:moveTo>
                          <a:pt x="50" y="24"/>
                        </a:moveTo>
                        <a:cubicBezTo>
                          <a:pt x="51" y="42"/>
                          <a:pt x="35" y="113"/>
                          <a:pt x="38" y="130"/>
                        </a:cubicBezTo>
                        <a:cubicBezTo>
                          <a:pt x="41" y="147"/>
                          <a:pt x="66" y="117"/>
                          <a:pt x="71" y="124"/>
                        </a:cubicBezTo>
                        <a:cubicBezTo>
                          <a:pt x="76" y="131"/>
                          <a:pt x="75" y="160"/>
                          <a:pt x="71" y="172"/>
                        </a:cubicBezTo>
                        <a:cubicBezTo>
                          <a:pt x="67" y="184"/>
                          <a:pt x="55" y="200"/>
                          <a:pt x="44" y="196"/>
                        </a:cubicBezTo>
                        <a:cubicBezTo>
                          <a:pt x="33" y="192"/>
                          <a:pt x="4" y="177"/>
                          <a:pt x="2" y="148"/>
                        </a:cubicBezTo>
                        <a:cubicBezTo>
                          <a:pt x="0" y="119"/>
                          <a:pt x="24" y="44"/>
                          <a:pt x="32" y="22"/>
                        </a:cubicBezTo>
                        <a:cubicBezTo>
                          <a:pt x="40" y="0"/>
                          <a:pt x="49" y="6"/>
                          <a:pt x="50" y="24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92" name="Freeform 408">
                    <a:extLst>
                      <a:ext uri="{FF2B5EF4-FFF2-40B4-BE49-F238E27FC236}">
                        <a16:creationId xmlns:a16="http://schemas.microsoft.com/office/drawing/2014/main" id="{07D2F960-4EFA-4F93-898C-72C6CF0D7812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179" y="2039"/>
                    <a:ext cx="139" cy="93"/>
                  </a:xfrm>
                  <a:custGeom>
                    <a:avLst/>
                    <a:gdLst>
                      <a:gd name="T0" fmla="*/ 122 w 139"/>
                      <a:gd name="T1" fmla="*/ 76 h 93"/>
                      <a:gd name="T2" fmla="*/ 55 w 139"/>
                      <a:gd name="T3" fmla="*/ 91 h 93"/>
                      <a:gd name="T4" fmla="*/ 39 w 139"/>
                      <a:gd name="T5" fmla="*/ 63 h 93"/>
                      <a:gd name="T6" fmla="*/ 33 w 139"/>
                      <a:gd name="T7" fmla="*/ 51 h 93"/>
                      <a:gd name="T8" fmla="*/ 9 w 139"/>
                      <a:gd name="T9" fmla="*/ 51 h 93"/>
                      <a:gd name="T10" fmla="*/ 7 w 139"/>
                      <a:gd name="T11" fmla="*/ 33 h 93"/>
                      <a:gd name="T12" fmla="*/ 49 w 139"/>
                      <a:gd name="T13" fmla="*/ 3 h 93"/>
                      <a:gd name="T14" fmla="*/ 39 w 139"/>
                      <a:gd name="T15" fmla="*/ 49 h 93"/>
                      <a:gd name="T16" fmla="*/ 77 w 139"/>
                      <a:gd name="T17" fmla="*/ 49 h 93"/>
                      <a:gd name="T18" fmla="*/ 129 w 139"/>
                      <a:gd name="T19" fmla="*/ 51 h 93"/>
                      <a:gd name="T20" fmla="*/ 135 w 139"/>
                      <a:gd name="T21" fmla="*/ 71 h 93"/>
                      <a:gd name="T22" fmla="*/ 122 w 139"/>
                      <a:gd name="T23" fmla="*/ 76 h 93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39" h="93">
                        <a:moveTo>
                          <a:pt x="122" y="76"/>
                        </a:moveTo>
                        <a:cubicBezTo>
                          <a:pt x="109" y="79"/>
                          <a:pt x="69" y="93"/>
                          <a:pt x="55" y="91"/>
                        </a:cubicBezTo>
                        <a:cubicBezTo>
                          <a:pt x="41" y="89"/>
                          <a:pt x="43" y="70"/>
                          <a:pt x="39" y="63"/>
                        </a:cubicBezTo>
                        <a:cubicBezTo>
                          <a:pt x="35" y="56"/>
                          <a:pt x="38" y="53"/>
                          <a:pt x="33" y="51"/>
                        </a:cubicBezTo>
                        <a:cubicBezTo>
                          <a:pt x="28" y="49"/>
                          <a:pt x="13" y="54"/>
                          <a:pt x="9" y="51"/>
                        </a:cubicBezTo>
                        <a:cubicBezTo>
                          <a:pt x="5" y="48"/>
                          <a:pt x="0" y="41"/>
                          <a:pt x="7" y="33"/>
                        </a:cubicBezTo>
                        <a:cubicBezTo>
                          <a:pt x="14" y="25"/>
                          <a:pt x="44" y="0"/>
                          <a:pt x="49" y="3"/>
                        </a:cubicBezTo>
                        <a:cubicBezTo>
                          <a:pt x="54" y="6"/>
                          <a:pt x="34" y="41"/>
                          <a:pt x="39" y="49"/>
                        </a:cubicBezTo>
                        <a:cubicBezTo>
                          <a:pt x="44" y="57"/>
                          <a:pt x="62" y="49"/>
                          <a:pt x="77" y="49"/>
                        </a:cubicBezTo>
                        <a:cubicBezTo>
                          <a:pt x="92" y="49"/>
                          <a:pt x="119" y="47"/>
                          <a:pt x="129" y="51"/>
                        </a:cubicBezTo>
                        <a:cubicBezTo>
                          <a:pt x="139" y="55"/>
                          <a:pt x="136" y="67"/>
                          <a:pt x="135" y="71"/>
                        </a:cubicBezTo>
                        <a:cubicBezTo>
                          <a:pt x="134" y="75"/>
                          <a:pt x="135" y="73"/>
                          <a:pt x="122" y="76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93" name="Freeform 409">
                    <a:extLst>
                      <a:ext uri="{FF2B5EF4-FFF2-40B4-BE49-F238E27FC236}">
                        <a16:creationId xmlns:a16="http://schemas.microsoft.com/office/drawing/2014/main" id="{3D8D866D-9C09-4698-8BBC-C4BFB4FC5022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981" y="1699"/>
                    <a:ext cx="93" cy="63"/>
                  </a:xfrm>
                  <a:custGeom>
                    <a:avLst/>
                    <a:gdLst>
                      <a:gd name="T0" fmla="*/ 3 w 93"/>
                      <a:gd name="T1" fmla="*/ 7 h 63"/>
                      <a:gd name="T2" fmla="*/ 13 w 93"/>
                      <a:gd name="T3" fmla="*/ 51 h 63"/>
                      <a:gd name="T4" fmla="*/ 81 w 93"/>
                      <a:gd name="T5" fmla="*/ 59 h 63"/>
                      <a:gd name="T6" fmla="*/ 85 w 93"/>
                      <a:gd name="T7" fmla="*/ 25 h 63"/>
                      <a:gd name="T8" fmla="*/ 71 w 93"/>
                      <a:gd name="T9" fmla="*/ 3 h 63"/>
                      <a:gd name="T10" fmla="*/ 57 w 93"/>
                      <a:gd name="T11" fmla="*/ 17 h 63"/>
                      <a:gd name="T12" fmla="*/ 47 w 93"/>
                      <a:gd name="T13" fmla="*/ 9 h 63"/>
                      <a:gd name="T14" fmla="*/ 27 w 93"/>
                      <a:gd name="T15" fmla="*/ 25 h 63"/>
                      <a:gd name="T16" fmla="*/ 17 w 93"/>
                      <a:gd name="T17" fmla="*/ 11 h 63"/>
                      <a:gd name="T18" fmla="*/ 3 w 93"/>
                      <a:gd name="T19" fmla="*/ 7 h 63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</a:cxnLst>
                    <a:rect l="0" t="0" r="r" b="b"/>
                    <a:pathLst>
                      <a:path w="93" h="63">
                        <a:moveTo>
                          <a:pt x="3" y="7"/>
                        </a:moveTo>
                        <a:cubicBezTo>
                          <a:pt x="2" y="14"/>
                          <a:pt x="0" y="42"/>
                          <a:pt x="13" y="51"/>
                        </a:cubicBezTo>
                        <a:cubicBezTo>
                          <a:pt x="26" y="60"/>
                          <a:pt x="69" y="63"/>
                          <a:pt x="81" y="59"/>
                        </a:cubicBezTo>
                        <a:cubicBezTo>
                          <a:pt x="93" y="55"/>
                          <a:pt x="87" y="34"/>
                          <a:pt x="85" y="25"/>
                        </a:cubicBezTo>
                        <a:cubicBezTo>
                          <a:pt x="83" y="16"/>
                          <a:pt x="76" y="4"/>
                          <a:pt x="71" y="3"/>
                        </a:cubicBezTo>
                        <a:cubicBezTo>
                          <a:pt x="66" y="2"/>
                          <a:pt x="61" y="16"/>
                          <a:pt x="57" y="17"/>
                        </a:cubicBezTo>
                        <a:cubicBezTo>
                          <a:pt x="53" y="18"/>
                          <a:pt x="52" y="8"/>
                          <a:pt x="47" y="9"/>
                        </a:cubicBezTo>
                        <a:cubicBezTo>
                          <a:pt x="42" y="10"/>
                          <a:pt x="32" y="25"/>
                          <a:pt x="27" y="25"/>
                        </a:cubicBezTo>
                        <a:cubicBezTo>
                          <a:pt x="22" y="25"/>
                          <a:pt x="21" y="13"/>
                          <a:pt x="17" y="11"/>
                        </a:cubicBezTo>
                        <a:cubicBezTo>
                          <a:pt x="13" y="9"/>
                          <a:pt x="4" y="0"/>
                          <a:pt x="3" y="7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94" name="Freeform 410">
                    <a:extLst>
                      <a:ext uri="{FF2B5EF4-FFF2-40B4-BE49-F238E27FC236}">
                        <a16:creationId xmlns:a16="http://schemas.microsoft.com/office/drawing/2014/main" id="{BEA17302-21F6-4023-ADB5-1987CD492C93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392" y="1571"/>
                    <a:ext cx="93" cy="63"/>
                  </a:xfrm>
                  <a:custGeom>
                    <a:avLst/>
                    <a:gdLst>
                      <a:gd name="T0" fmla="*/ 3 w 93"/>
                      <a:gd name="T1" fmla="*/ 7 h 63"/>
                      <a:gd name="T2" fmla="*/ 13 w 93"/>
                      <a:gd name="T3" fmla="*/ 51 h 63"/>
                      <a:gd name="T4" fmla="*/ 81 w 93"/>
                      <a:gd name="T5" fmla="*/ 59 h 63"/>
                      <a:gd name="T6" fmla="*/ 85 w 93"/>
                      <a:gd name="T7" fmla="*/ 25 h 63"/>
                      <a:gd name="T8" fmla="*/ 71 w 93"/>
                      <a:gd name="T9" fmla="*/ 3 h 63"/>
                      <a:gd name="T10" fmla="*/ 57 w 93"/>
                      <a:gd name="T11" fmla="*/ 17 h 63"/>
                      <a:gd name="T12" fmla="*/ 47 w 93"/>
                      <a:gd name="T13" fmla="*/ 9 h 63"/>
                      <a:gd name="T14" fmla="*/ 27 w 93"/>
                      <a:gd name="T15" fmla="*/ 25 h 63"/>
                      <a:gd name="T16" fmla="*/ 17 w 93"/>
                      <a:gd name="T17" fmla="*/ 11 h 63"/>
                      <a:gd name="T18" fmla="*/ 3 w 93"/>
                      <a:gd name="T19" fmla="*/ 7 h 63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</a:cxnLst>
                    <a:rect l="0" t="0" r="r" b="b"/>
                    <a:pathLst>
                      <a:path w="93" h="63">
                        <a:moveTo>
                          <a:pt x="3" y="7"/>
                        </a:moveTo>
                        <a:cubicBezTo>
                          <a:pt x="2" y="14"/>
                          <a:pt x="0" y="42"/>
                          <a:pt x="13" y="51"/>
                        </a:cubicBezTo>
                        <a:cubicBezTo>
                          <a:pt x="26" y="60"/>
                          <a:pt x="69" y="63"/>
                          <a:pt x="81" y="59"/>
                        </a:cubicBezTo>
                        <a:cubicBezTo>
                          <a:pt x="93" y="55"/>
                          <a:pt x="87" y="34"/>
                          <a:pt x="85" y="25"/>
                        </a:cubicBezTo>
                        <a:cubicBezTo>
                          <a:pt x="83" y="16"/>
                          <a:pt x="76" y="4"/>
                          <a:pt x="71" y="3"/>
                        </a:cubicBezTo>
                        <a:cubicBezTo>
                          <a:pt x="66" y="2"/>
                          <a:pt x="61" y="16"/>
                          <a:pt x="57" y="17"/>
                        </a:cubicBezTo>
                        <a:cubicBezTo>
                          <a:pt x="53" y="18"/>
                          <a:pt x="52" y="8"/>
                          <a:pt x="47" y="9"/>
                        </a:cubicBezTo>
                        <a:cubicBezTo>
                          <a:pt x="42" y="10"/>
                          <a:pt x="32" y="25"/>
                          <a:pt x="27" y="25"/>
                        </a:cubicBezTo>
                        <a:cubicBezTo>
                          <a:pt x="22" y="25"/>
                          <a:pt x="21" y="13"/>
                          <a:pt x="17" y="11"/>
                        </a:cubicBezTo>
                        <a:cubicBezTo>
                          <a:pt x="13" y="9"/>
                          <a:pt x="4" y="0"/>
                          <a:pt x="3" y="7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95" name="Freeform 411">
                    <a:extLst>
                      <a:ext uri="{FF2B5EF4-FFF2-40B4-BE49-F238E27FC236}">
                        <a16:creationId xmlns:a16="http://schemas.microsoft.com/office/drawing/2014/main" id="{5B8B6A34-CE89-45D4-9622-926493CED89D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743" y="1744"/>
                    <a:ext cx="148" cy="120"/>
                  </a:xfrm>
                  <a:custGeom>
                    <a:avLst/>
                    <a:gdLst>
                      <a:gd name="T0" fmla="*/ 148 w 148"/>
                      <a:gd name="T1" fmla="*/ 8 h 120"/>
                      <a:gd name="T2" fmla="*/ 135 w 148"/>
                      <a:gd name="T3" fmla="*/ 0 h 120"/>
                      <a:gd name="T4" fmla="*/ 19 w 148"/>
                      <a:gd name="T5" fmla="*/ 72 h 120"/>
                      <a:gd name="T6" fmla="*/ 21 w 148"/>
                      <a:gd name="T7" fmla="*/ 116 h 120"/>
                      <a:gd name="T8" fmla="*/ 123 w 148"/>
                      <a:gd name="T9" fmla="*/ 50 h 120"/>
                      <a:gd name="T10" fmla="*/ 148 w 148"/>
                      <a:gd name="T11" fmla="*/ 8 h 12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148" h="120">
                        <a:moveTo>
                          <a:pt x="148" y="8"/>
                        </a:moveTo>
                        <a:lnTo>
                          <a:pt x="135" y="0"/>
                        </a:lnTo>
                        <a:cubicBezTo>
                          <a:pt x="113" y="11"/>
                          <a:pt x="38" y="53"/>
                          <a:pt x="19" y="72"/>
                        </a:cubicBezTo>
                        <a:cubicBezTo>
                          <a:pt x="0" y="91"/>
                          <a:pt x="4" y="120"/>
                          <a:pt x="21" y="116"/>
                        </a:cubicBezTo>
                        <a:cubicBezTo>
                          <a:pt x="38" y="112"/>
                          <a:pt x="103" y="68"/>
                          <a:pt x="123" y="50"/>
                        </a:cubicBezTo>
                        <a:cubicBezTo>
                          <a:pt x="143" y="32"/>
                          <a:pt x="143" y="20"/>
                          <a:pt x="148" y="8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96" name="Freeform 412">
                    <a:extLst>
                      <a:ext uri="{FF2B5EF4-FFF2-40B4-BE49-F238E27FC236}">
                        <a16:creationId xmlns:a16="http://schemas.microsoft.com/office/drawing/2014/main" id="{5B481C6A-B0B9-4F87-B6D2-42F53B2332F6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846" y="1805"/>
                    <a:ext cx="47" cy="141"/>
                  </a:xfrm>
                  <a:custGeom>
                    <a:avLst/>
                    <a:gdLst>
                      <a:gd name="T0" fmla="*/ 0 w 47"/>
                      <a:gd name="T1" fmla="*/ 128 h 141"/>
                      <a:gd name="T2" fmla="*/ 18 w 47"/>
                      <a:gd name="T3" fmla="*/ 141 h 141"/>
                      <a:gd name="T4" fmla="*/ 46 w 47"/>
                      <a:gd name="T5" fmla="*/ 91 h 141"/>
                      <a:gd name="T6" fmla="*/ 26 w 47"/>
                      <a:gd name="T7" fmla="*/ 11 h 141"/>
                      <a:gd name="T8" fmla="*/ 2 w 47"/>
                      <a:gd name="T9" fmla="*/ 27 h 141"/>
                      <a:gd name="T10" fmla="*/ 18 w 47"/>
                      <a:gd name="T11" fmla="*/ 95 h 141"/>
                      <a:gd name="T12" fmla="*/ 0 w 47"/>
                      <a:gd name="T13" fmla="*/ 128 h 14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47" h="141">
                        <a:moveTo>
                          <a:pt x="0" y="128"/>
                        </a:moveTo>
                        <a:lnTo>
                          <a:pt x="18" y="141"/>
                        </a:lnTo>
                        <a:cubicBezTo>
                          <a:pt x="26" y="135"/>
                          <a:pt x="45" y="113"/>
                          <a:pt x="46" y="91"/>
                        </a:cubicBezTo>
                        <a:cubicBezTo>
                          <a:pt x="47" y="69"/>
                          <a:pt x="33" y="22"/>
                          <a:pt x="26" y="11"/>
                        </a:cubicBezTo>
                        <a:cubicBezTo>
                          <a:pt x="19" y="0"/>
                          <a:pt x="3" y="13"/>
                          <a:pt x="2" y="27"/>
                        </a:cubicBezTo>
                        <a:cubicBezTo>
                          <a:pt x="1" y="41"/>
                          <a:pt x="17" y="77"/>
                          <a:pt x="18" y="95"/>
                        </a:cubicBezTo>
                        <a:cubicBezTo>
                          <a:pt x="19" y="113"/>
                          <a:pt x="13" y="124"/>
                          <a:pt x="0" y="128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97" name="Freeform 413">
                    <a:extLst>
                      <a:ext uri="{FF2B5EF4-FFF2-40B4-BE49-F238E27FC236}">
                        <a16:creationId xmlns:a16="http://schemas.microsoft.com/office/drawing/2014/main" id="{956CF371-3FA8-4FFF-A9A3-25DD72FA17F9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4007" y="1386"/>
                    <a:ext cx="222" cy="797"/>
                  </a:xfrm>
                  <a:custGeom>
                    <a:avLst/>
                    <a:gdLst>
                      <a:gd name="T0" fmla="*/ 156 w 222"/>
                      <a:gd name="T1" fmla="*/ 3 h 797"/>
                      <a:gd name="T2" fmla="*/ 121 w 222"/>
                      <a:gd name="T3" fmla="*/ 68 h 797"/>
                      <a:gd name="T4" fmla="*/ 159 w 222"/>
                      <a:gd name="T5" fmla="*/ 358 h 797"/>
                      <a:gd name="T6" fmla="*/ 175 w 222"/>
                      <a:gd name="T7" fmla="*/ 604 h 797"/>
                      <a:gd name="T8" fmla="*/ 123 w 222"/>
                      <a:gd name="T9" fmla="*/ 698 h 797"/>
                      <a:gd name="T10" fmla="*/ 57 w 222"/>
                      <a:gd name="T11" fmla="*/ 748 h 797"/>
                      <a:gd name="T12" fmla="*/ 11 w 222"/>
                      <a:gd name="T13" fmla="*/ 786 h 797"/>
                      <a:gd name="T14" fmla="*/ 121 w 222"/>
                      <a:gd name="T15" fmla="*/ 786 h 797"/>
                      <a:gd name="T16" fmla="*/ 201 w 222"/>
                      <a:gd name="T17" fmla="*/ 718 h 797"/>
                      <a:gd name="T18" fmla="*/ 221 w 222"/>
                      <a:gd name="T19" fmla="*/ 486 h 797"/>
                      <a:gd name="T20" fmla="*/ 201 w 222"/>
                      <a:gd name="T21" fmla="*/ 222 h 797"/>
                      <a:gd name="T22" fmla="*/ 185 w 222"/>
                      <a:gd name="T23" fmla="*/ 128 h 797"/>
                      <a:gd name="T24" fmla="*/ 221 w 222"/>
                      <a:gd name="T25" fmla="*/ 116 h 797"/>
                      <a:gd name="T26" fmla="*/ 177 w 222"/>
                      <a:gd name="T27" fmla="*/ 52 h 797"/>
                      <a:gd name="T28" fmla="*/ 156 w 222"/>
                      <a:gd name="T29" fmla="*/ 3 h 797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</a:cxnLst>
                    <a:rect l="0" t="0" r="r" b="b"/>
                    <a:pathLst>
                      <a:path w="222" h="797">
                        <a:moveTo>
                          <a:pt x="156" y="3"/>
                        </a:moveTo>
                        <a:cubicBezTo>
                          <a:pt x="147" y="6"/>
                          <a:pt x="121" y="9"/>
                          <a:pt x="121" y="68"/>
                        </a:cubicBezTo>
                        <a:cubicBezTo>
                          <a:pt x="121" y="127"/>
                          <a:pt x="150" y="269"/>
                          <a:pt x="159" y="358"/>
                        </a:cubicBezTo>
                        <a:cubicBezTo>
                          <a:pt x="168" y="447"/>
                          <a:pt x="181" y="547"/>
                          <a:pt x="175" y="604"/>
                        </a:cubicBezTo>
                        <a:cubicBezTo>
                          <a:pt x="169" y="661"/>
                          <a:pt x="143" y="674"/>
                          <a:pt x="123" y="698"/>
                        </a:cubicBezTo>
                        <a:cubicBezTo>
                          <a:pt x="103" y="722"/>
                          <a:pt x="76" y="733"/>
                          <a:pt x="57" y="748"/>
                        </a:cubicBezTo>
                        <a:cubicBezTo>
                          <a:pt x="38" y="763"/>
                          <a:pt x="0" y="780"/>
                          <a:pt x="11" y="786"/>
                        </a:cubicBezTo>
                        <a:cubicBezTo>
                          <a:pt x="22" y="792"/>
                          <a:pt x="89" y="797"/>
                          <a:pt x="121" y="786"/>
                        </a:cubicBezTo>
                        <a:cubicBezTo>
                          <a:pt x="153" y="775"/>
                          <a:pt x="184" y="768"/>
                          <a:pt x="201" y="718"/>
                        </a:cubicBezTo>
                        <a:cubicBezTo>
                          <a:pt x="218" y="668"/>
                          <a:pt x="221" y="569"/>
                          <a:pt x="221" y="486"/>
                        </a:cubicBezTo>
                        <a:cubicBezTo>
                          <a:pt x="221" y="403"/>
                          <a:pt x="207" y="282"/>
                          <a:pt x="201" y="222"/>
                        </a:cubicBezTo>
                        <a:cubicBezTo>
                          <a:pt x="195" y="162"/>
                          <a:pt x="182" y="146"/>
                          <a:pt x="185" y="128"/>
                        </a:cubicBezTo>
                        <a:cubicBezTo>
                          <a:pt x="188" y="110"/>
                          <a:pt x="222" y="129"/>
                          <a:pt x="221" y="116"/>
                        </a:cubicBezTo>
                        <a:cubicBezTo>
                          <a:pt x="220" y="103"/>
                          <a:pt x="188" y="70"/>
                          <a:pt x="177" y="52"/>
                        </a:cubicBezTo>
                        <a:cubicBezTo>
                          <a:pt x="166" y="34"/>
                          <a:pt x="165" y="0"/>
                          <a:pt x="156" y="3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98" name="Freeform 414">
                    <a:extLst>
                      <a:ext uri="{FF2B5EF4-FFF2-40B4-BE49-F238E27FC236}">
                        <a16:creationId xmlns:a16="http://schemas.microsoft.com/office/drawing/2014/main" id="{A880799A-0037-46B9-B47F-B8E048C0D209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4065" y="1464"/>
                    <a:ext cx="51" cy="146"/>
                  </a:xfrm>
                  <a:custGeom>
                    <a:avLst/>
                    <a:gdLst>
                      <a:gd name="T0" fmla="*/ 8 w 51"/>
                      <a:gd name="T1" fmla="*/ 16 h 146"/>
                      <a:gd name="T2" fmla="*/ 25 w 51"/>
                      <a:gd name="T3" fmla="*/ 2 h 146"/>
                      <a:gd name="T4" fmla="*/ 1 w 51"/>
                      <a:gd name="T5" fmla="*/ 28 h 146"/>
                      <a:gd name="T6" fmla="*/ 29 w 51"/>
                      <a:gd name="T7" fmla="*/ 84 h 146"/>
                      <a:gd name="T8" fmla="*/ 33 w 51"/>
                      <a:gd name="T9" fmla="*/ 144 h 146"/>
                      <a:gd name="T10" fmla="*/ 51 w 51"/>
                      <a:gd name="T11" fmla="*/ 70 h 146"/>
                      <a:gd name="T12" fmla="*/ 31 w 51"/>
                      <a:gd name="T13" fmla="*/ 10 h 146"/>
                      <a:gd name="T14" fmla="*/ 8 w 51"/>
                      <a:gd name="T15" fmla="*/ 16 h 14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51" h="146">
                        <a:moveTo>
                          <a:pt x="8" y="16"/>
                        </a:moveTo>
                        <a:cubicBezTo>
                          <a:pt x="7" y="15"/>
                          <a:pt x="26" y="0"/>
                          <a:pt x="25" y="2"/>
                        </a:cubicBezTo>
                        <a:cubicBezTo>
                          <a:pt x="24" y="4"/>
                          <a:pt x="0" y="14"/>
                          <a:pt x="1" y="28"/>
                        </a:cubicBezTo>
                        <a:cubicBezTo>
                          <a:pt x="2" y="42"/>
                          <a:pt x="24" y="65"/>
                          <a:pt x="29" y="84"/>
                        </a:cubicBezTo>
                        <a:cubicBezTo>
                          <a:pt x="34" y="103"/>
                          <a:pt x="29" y="146"/>
                          <a:pt x="33" y="144"/>
                        </a:cubicBezTo>
                        <a:cubicBezTo>
                          <a:pt x="37" y="142"/>
                          <a:pt x="51" y="92"/>
                          <a:pt x="51" y="70"/>
                        </a:cubicBezTo>
                        <a:cubicBezTo>
                          <a:pt x="51" y="48"/>
                          <a:pt x="38" y="20"/>
                          <a:pt x="31" y="10"/>
                        </a:cubicBezTo>
                        <a:cubicBezTo>
                          <a:pt x="24" y="0"/>
                          <a:pt x="9" y="17"/>
                          <a:pt x="8" y="16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99" name="Freeform 415">
                    <a:extLst>
                      <a:ext uri="{FF2B5EF4-FFF2-40B4-BE49-F238E27FC236}">
                        <a16:creationId xmlns:a16="http://schemas.microsoft.com/office/drawing/2014/main" id="{B3781796-3026-404C-800A-2451F2C4599E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960" y="2067"/>
                    <a:ext cx="86" cy="95"/>
                  </a:xfrm>
                  <a:custGeom>
                    <a:avLst/>
                    <a:gdLst>
                      <a:gd name="T0" fmla="*/ 67 w 86"/>
                      <a:gd name="T1" fmla="*/ 2 h 95"/>
                      <a:gd name="T2" fmla="*/ 56 w 86"/>
                      <a:gd name="T3" fmla="*/ 7 h 95"/>
                      <a:gd name="T4" fmla="*/ 6 w 86"/>
                      <a:gd name="T5" fmla="*/ 9 h 95"/>
                      <a:gd name="T6" fmla="*/ 30 w 86"/>
                      <a:gd name="T7" fmla="*/ 33 h 95"/>
                      <a:gd name="T8" fmla="*/ 2 w 86"/>
                      <a:gd name="T9" fmla="*/ 87 h 95"/>
                      <a:gd name="T10" fmla="*/ 40 w 86"/>
                      <a:gd name="T11" fmla="*/ 83 h 95"/>
                      <a:gd name="T12" fmla="*/ 84 w 86"/>
                      <a:gd name="T13" fmla="*/ 59 h 95"/>
                      <a:gd name="T14" fmla="*/ 52 w 86"/>
                      <a:gd name="T15" fmla="*/ 45 h 95"/>
                      <a:gd name="T16" fmla="*/ 74 w 86"/>
                      <a:gd name="T17" fmla="*/ 17 h 95"/>
                      <a:gd name="T18" fmla="*/ 67 w 86"/>
                      <a:gd name="T19" fmla="*/ 2 h 9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</a:cxnLst>
                    <a:rect l="0" t="0" r="r" b="b"/>
                    <a:pathLst>
                      <a:path w="86" h="95">
                        <a:moveTo>
                          <a:pt x="67" y="2"/>
                        </a:moveTo>
                        <a:cubicBezTo>
                          <a:pt x="64" y="0"/>
                          <a:pt x="66" y="6"/>
                          <a:pt x="56" y="7"/>
                        </a:cubicBezTo>
                        <a:cubicBezTo>
                          <a:pt x="46" y="8"/>
                          <a:pt x="10" y="5"/>
                          <a:pt x="6" y="9"/>
                        </a:cubicBezTo>
                        <a:cubicBezTo>
                          <a:pt x="2" y="13"/>
                          <a:pt x="31" y="20"/>
                          <a:pt x="30" y="33"/>
                        </a:cubicBezTo>
                        <a:cubicBezTo>
                          <a:pt x="29" y="46"/>
                          <a:pt x="0" y="79"/>
                          <a:pt x="2" y="87"/>
                        </a:cubicBezTo>
                        <a:cubicBezTo>
                          <a:pt x="4" y="95"/>
                          <a:pt x="26" y="88"/>
                          <a:pt x="40" y="83"/>
                        </a:cubicBezTo>
                        <a:cubicBezTo>
                          <a:pt x="54" y="78"/>
                          <a:pt x="82" y="65"/>
                          <a:pt x="84" y="59"/>
                        </a:cubicBezTo>
                        <a:cubicBezTo>
                          <a:pt x="86" y="53"/>
                          <a:pt x="54" y="52"/>
                          <a:pt x="52" y="45"/>
                        </a:cubicBezTo>
                        <a:cubicBezTo>
                          <a:pt x="50" y="38"/>
                          <a:pt x="73" y="24"/>
                          <a:pt x="74" y="17"/>
                        </a:cubicBezTo>
                        <a:cubicBezTo>
                          <a:pt x="75" y="10"/>
                          <a:pt x="70" y="4"/>
                          <a:pt x="67" y="2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0" name="Freeform 416">
                    <a:extLst>
                      <a:ext uri="{FF2B5EF4-FFF2-40B4-BE49-F238E27FC236}">
                        <a16:creationId xmlns:a16="http://schemas.microsoft.com/office/drawing/2014/main" id="{E58A70D3-0A87-4DDD-9743-9E21B6943A5F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594" y="1391"/>
                    <a:ext cx="116" cy="661"/>
                  </a:xfrm>
                  <a:custGeom>
                    <a:avLst/>
                    <a:gdLst>
                      <a:gd name="T0" fmla="*/ 116 w 116"/>
                      <a:gd name="T1" fmla="*/ 134 h 661"/>
                      <a:gd name="T2" fmla="*/ 94 w 116"/>
                      <a:gd name="T3" fmla="*/ 127 h 661"/>
                      <a:gd name="T4" fmla="*/ 22 w 116"/>
                      <a:gd name="T5" fmla="*/ 3 h 661"/>
                      <a:gd name="T6" fmla="*/ 4 w 116"/>
                      <a:gd name="T7" fmla="*/ 107 h 661"/>
                      <a:gd name="T8" fmla="*/ 48 w 116"/>
                      <a:gd name="T9" fmla="*/ 377 h 661"/>
                      <a:gd name="T10" fmla="*/ 70 w 116"/>
                      <a:gd name="T11" fmla="*/ 597 h 661"/>
                      <a:gd name="T12" fmla="*/ 72 w 116"/>
                      <a:gd name="T13" fmla="*/ 659 h 661"/>
                      <a:gd name="T14" fmla="*/ 104 w 116"/>
                      <a:gd name="T15" fmla="*/ 587 h 661"/>
                      <a:gd name="T16" fmla="*/ 84 w 116"/>
                      <a:gd name="T17" fmla="*/ 289 h 661"/>
                      <a:gd name="T18" fmla="*/ 64 w 116"/>
                      <a:gd name="T19" fmla="*/ 135 h 661"/>
                      <a:gd name="T20" fmla="*/ 96 w 116"/>
                      <a:gd name="T21" fmla="*/ 147 h 661"/>
                      <a:gd name="T22" fmla="*/ 116 w 116"/>
                      <a:gd name="T23" fmla="*/ 134 h 66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</a:cxnLst>
                    <a:rect l="0" t="0" r="r" b="b"/>
                    <a:pathLst>
                      <a:path w="116" h="661">
                        <a:moveTo>
                          <a:pt x="116" y="134"/>
                        </a:moveTo>
                        <a:cubicBezTo>
                          <a:pt x="116" y="131"/>
                          <a:pt x="110" y="149"/>
                          <a:pt x="94" y="127"/>
                        </a:cubicBezTo>
                        <a:cubicBezTo>
                          <a:pt x="78" y="105"/>
                          <a:pt x="37" y="6"/>
                          <a:pt x="22" y="3"/>
                        </a:cubicBezTo>
                        <a:cubicBezTo>
                          <a:pt x="7" y="0"/>
                          <a:pt x="0" y="45"/>
                          <a:pt x="4" y="107"/>
                        </a:cubicBezTo>
                        <a:cubicBezTo>
                          <a:pt x="8" y="169"/>
                          <a:pt x="37" y="295"/>
                          <a:pt x="48" y="377"/>
                        </a:cubicBezTo>
                        <a:cubicBezTo>
                          <a:pt x="59" y="459"/>
                          <a:pt x="66" y="550"/>
                          <a:pt x="70" y="597"/>
                        </a:cubicBezTo>
                        <a:cubicBezTo>
                          <a:pt x="74" y="644"/>
                          <a:pt x="66" y="661"/>
                          <a:pt x="72" y="659"/>
                        </a:cubicBezTo>
                        <a:cubicBezTo>
                          <a:pt x="78" y="657"/>
                          <a:pt x="102" y="649"/>
                          <a:pt x="104" y="587"/>
                        </a:cubicBezTo>
                        <a:cubicBezTo>
                          <a:pt x="106" y="525"/>
                          <a:pt x="91" y="364"/>
                          <a:pt x="84" y="289"/>
                        </a:cubicBezTo>
                        <a:cubicBezTo>
                          <a:pt x="77" y="214"/>
                          <a:pt x="62" y="159"/>
                          <a:pt x="64" y="135"/>
                        </a:cubicBezTo>
                        <a:cubicBezTo>
                          <a:pt x="66" y="111"/>
                          <a:pt x="87" y="146"/>
                          <a:pt x="96" y="147"/>
                        </a:cubicBezTo>
                        <a:cubicBezTo>
                          <a:pt x="105" y="148"/>
                          <a:pt x="116" y="137"/>
                          <a:pt x="116" y="134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1" name="Freeform 417">
                    <a:extLst>
                      <a:ext uri="{FF2B5EF4-FFF2-40B4-BE49-F238E27FC236}">
                        <a16:creationId xmlns:a16="http://schemas.microsoft.com/office/drawing/2014/main" id="{2AACF392-DE82-4113-8FB8-79945A657C55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717" y="1587"/>
                    <a:ext cx="137" cy="150"/>
                  </a:xfrm>
                  <a:custGeom>
                    <a:avLst/>
                    <a:gdLst>
                      <a:gd name="T0" fmla="*/ 83 w 137"/>
                      <a:gd name="T1" fmla="*/ 74 h 150"/>
                      <a:gd name="T2" fmla="*/ 73 w 137"/>
                      <a:gd name="T3" fmla="*/ 53 h 150"/>
                      <a:gd name="T4" fmla="*/ 25 w 137"/>
                      <a:gd name="T5" fmla="*/ 25 h 150"/>
                      <a:gd name="T6" fmla="*/ 11 w 137"/>
                      <a:gd name="T7" fmla="*/ 69 h 150"/>
                      <a:gd name="T8" fmla="*/ 91 w 137"/>
                      <a:gd name="T9" fmla="*/ 149 h 150"/>
                      <a:gd name="T10" fmla="*/ 111 w 137"/>
                      <a:gd name="T11" fmla="*/ 63 h 150"/>
                      <a:gd name="T12" fmla="*/ 137 w 137"/>
                      <a:gd name="T13" fmla="*/ 67 h 150"/>
                      <a:gd name="T14" fmla="*/ 109 w 137"/>
                      <a:gd name="T15" fmla="*/ 9 h 150"/>
                      <a:gd name="T16" fmla="*/ 81 w 137"/>
                      <a:gd name="T17" fmla="*/ 13 h 150"/>
                      <a:gd name="T18" fmla="*/ 79 w 137"/>
                      <a:gd name="T19" fmla="*/ 43 h 150"/>
                      <a:gd name="T20" fmla="*/ 83 w 137"/>
                      <a:gd name="T21" fmla="*/ 74 h 150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</a:cxnLst>
                    <a:rect l="0" t="0" r="r" b="b"/>
                    <a:pathLst>
                      <a:path w="137" h="150">
                        <a:moveTo>
                          <a:pt x="83" y="74"/>
                        </a:moveTo>
                        <a:cubicBezTo>
                          <a:pt x="82" y="76"/>
                          <a:pt x="83" y="61"/>
                          <a:pt x="73" y="53"/>
                        </a:cubicBezTo>
                        <a:cubicBezTo>
                          <a:pt x="63" y="45"/>
                          <a:pt x="35" y="22"/>
                          <a:pt x="25" y="25"/>
                        </a:cubicBezTo>
                        <a:cubicBezTo>
                          <a:pt x="15" y="28"/>
                          <a:pt x="0" y="48"/>
                          <a:pt x="11" y="69"/>
                        </a:cubicBezTo>
                        <a:cubicBezTo>
                          <a:pt x="22" y="90"/>
                          <a:pt x="74" y="150"/>
                          <a:pt x="91" y="149"/>
                        </a:cubicBezTo>
                        <a:cubicBezTo>
                          <a:pt x="108" y="148"/>
                          <a:pt x="103" y="77"/>
                          <a:pt x="111" y="63"/>
                        </a:cubicBezTo>
                        <a:cubicBezTo>
                          <a:pt x="119" y="49"/>
                          <a:pt x="137" y="76"/>
                          <a:pt x="137" y="67"/>
                        </a:cubicBezTo>
                        <a:cubicBezTo>
                          <a:pt x="137" y="58"/>
                          <a:pt x="118" y="18"/>
                          <a:pt x="109" y="9"/>
                        </a:cubicBezTo>
                        <a:cubicBezTo>
                          <a:pt x="100" y="0"/>
                          <a:pt x="86" y="7"/>
                          <a:pt x="81" y="13"/>
                        </a:cubicBezTo>
                        <a:cubicBezTo>
                          <a:pt x="76" y="19"/>
                          <a:pt x="78" y="33"/>
                          <a:pt x="79" y="43"/>
                        </a:cubicBezTo>
                        <a:cubicBezTo>
                          <a:pt x="80" y="53"/>
                          <a:pt x="84" y="72"/>
                          <a:pt x="83" y="74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2" name="Freeform 418">
                    <a:extLst>
                      <a:ext uri="{FF2B5EF4-FFF2-40B4-BE49-F238E27FC236}">
                        <a16:creationId xmlns:a16="http://schemas.microsoft.com/office/drawing/2014/main" id="{822F6A00-C0E8-4DE5-8BF9-2EA628C5538A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604" y="1362"/>
                    <a:ext cx="565" cy="798"/>
                  </a:xfrm>
                  <a:custGeom>
                    <a:avLst/>
                    <a:gdLst>
                      <a:gd name="T0" fmla="*/ 106 w 565"/>
                      <a:gd name="T1" fmla="*/ 753 h 798"/>
                      <a:gd name="T2" fmla="*/ 180 w 565"/>
                      <a:gd name="T3" fmla="*/ 570 h 798"/>
                      <a:gd name="T4" fmla="*/ 272 w 565"/>
                      <a:gd name="T5" fmla="*/ 654 h 798"/>
                      <a:gd name="T6" fmla="*/ 314 w 565"/>
                      <a:gd name="T7" fmla="*/ 610 h 798"/>
                      <a:gd name="T8" fmla="*/ 294 w 565"/>
                      <a:gd name="T9" fmla="*/ 280 h 798"/>
                      <a:gd name="T10" fmla="*/ 196 w 565"/>
                      <a:gd name="T11" fmla="*/ 150 h 798"/>
                      <a:gd name="T12" fmla="*/ 170 w 565"/>
                      <a:gd name="T13" fmla="*/ 110 h 798"/>
                      <a:gd name="T14" fmla="*/ 182 w 565"/>
                      <a:gd name="T15" fmla="*/ 26 h 798"/>
                      <a:gd name="T16" fmla="*/ 248 w 565"/>
                      <a:gd name="T17" fmla="*/ 90 h 798"/>
                      <a:gd name="T18" fmla="*/ 238 w 565"/>
                      <a:gd name="T19" fmla="*/ 114 h 798"/>
                      <a:gd name="T20" fmla="*/ 270 w 565"/>
                      <a:gd name="T21" fmla="*/ 152 h 798"/>
                      <a:gd name="T22" fmla="*/ 260 w 565"/>
                      <a:gd name="T23" fmla="*/ 50 h 798"/>
                      <a:gd name="T24" fmla="*/ 288 w 565"/>
                      <a:gd name="T25" fmla="*/ 32 h 798"/>
                      <a:gd name="T26" fmla="*/ 366 w 565"/>
                      <a:gd name="T27" fmla="*/ 162 h 798"/>
                      <a:gd name="T28" fmla="*/ 334 w 565"/>
                      <a:gd name="T29" fmla="*/ 148 h 798"/>
                      <a:gd name="T30" fmla="*/ 338 w 565"/>
                      <a:gd name="T31" fmla="*/ 244 h 798"/>
                      <a:gd name="T32" fmla="*/ 402 w 565"/>
                      <a:gd name="T33" fmla="*/ 332 h 798"/>
                      <a:gd name="T34" fmla="*/ 404 w 565"/>
                      <a:gd name="T35" fmla="*/ 274 h 798"/>
                      <a:gd name="T36" fmla="*/ 376 w 565"/>
                      <a:gd name="T37" fmla="*/ 150 h 798"/>
                      <a:gd name="T38" fmla="*/ 362 w 565"/>
                      <a:gd name="T39" fmla="*/ 44 h 798"/>
                      <a:gd name="T40" fmla="*/ 404 w 565"/>
                      <a:gd name="T41" fmla="*/ 20 h 798"/>
                      <a:gd name="T42" fmla="*/ 448 w 565"/>
                      <a:gd name="T43" fmla="*/ 166 h 798"/>
                      <a:gd name="T44" fmla="*/ 426 w 565"/>
                      <a:gd name="T45" fmla="*/ 178 h 798"/>
                      <a:gd name="T46" fmla="*/ 450 w 565"/>
                      <a:gd name="T47" fmla="*/ 288 h 798"/>
                      <a:gd name="T48" fmla="*/ 468 w 565"/>
                      <a:gd name="T49" fmla="*/ 430 h 798"/>
                      <a:gd name="T50" fmla="*/ 548 w 565"/>
                      <a:gd name="T51" fmla="*/ 556 h 798"/>
                      <a:gd name="T52" fmla="*/ 564 w 565"/>
                      <a:gd name="T53" fmla="*/ 648 h 798"/>
                      <a:gd name="T54" fmla="*/ 544 w 565"/>
                      <a:gd name="T55" fmla="*/ 650 h 798"/>
                      <a:gd name="T56" fmla="*/ 478 w 565"/>
                      <a:gd name="T57" fmla="*/ 530 h 798"/>
                      <a:gd name="T58" fmla="*/ 478 w 565"/>
                      <a:gd name="T59" fmla="*/ 598 h 798"/>
                      <a:gd name="T60" fmla="*/ 434 w 565"/>
                      <a:gd name="T61" fmla="*/ 676 h 798"/>
                      <a:gd name="T62" fmla="*/ 422 w 565"/>
                      <a:gd name="T63" fmla="*/ 586 h 798"/>
                      <a:gd name="T64" fmla="*/ 424 w 565"/>
                      <a:gd name="T65" fmla="*/ 446 h 798"/>
                      <a:gd name="T66" fmla="*/ 364 w 565"/>
                      <a:gd name="T67" fmla="*/ 366 h 798"/>
                      <a:gd name="T68" fmla="*/ 368 w 565"/>
                      <a:gd name="T69" fmla="*/ 592 h 798"/>
                      <a:gd name="T70" fmla="*/ 312 w 565"/>
                      <a:gd name="T71" fmla="*/ 712 h 798"/>
                      <a:gd name="T72" fmla="*/ 206 w 565"/>
                      <a:gd name="T73" fmla="*/ 680 h 798"/>
                      <a:gd name="T74" fmla="*/ 186 w 565"/>
                      <a:gd name="T75" fmla="*/ 668 h 798"/>
                      <a:gd name="T76" fmla="*/ 120 w 565"/>
                      <a:gd name="T77" fmla="*/ 784 h 798"/>
                      <a:gd name="T78" fmla="*/ 26 w 565"/>
                      <a:gd name="T79" fmla="*/ 754 h 798"/>
                      <a:gd name="T80" fmla="*/ 0 w 565"/>
                      <a:gd name="T81" fmla="*/ 666 h 798"/>
                      <a:gd name="T82" fmla="*/ 26 w 565"/>
                      <a:gd name="T83" fmla="*/ 596 h 798"/>
                      <a:gd name="T84" fmla="*/ 48 w 565"/>
                      <a:gd name="T85" fmla="*/ 708 h 798"/>
                      <a:gd name="T86" fmla="*/ 106 w 565"/>
                      <a:gd name="T87" fmla="*/ 753 h 79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  <a:cxn ang="0">
                        <a:pos x="T70" y="T71"/>
                      </a:cxn>
                      <a:cxn ang="0">
                        <a:pos x="T72" y="T73"/>
                      </a:cxn>
                      <a:cxn ang="0">
                        <a:pos x="T74" y="T75"/>
                      </a:cxn>
                      <a:cxn ang="0">
                        <a:pos x="T76" y="T77"/>
                      </a:cxn>
                      <a:cxn ang="0">
                        <a:pos x="T78" y="T79"/>
                      </a:cxn>
                      <a:cxn ang="0">
                        <a:pos x="T80" y="T81"/>
                      </a:cxn>
                      <a:cxn ang="0">
                        <a:pos x="T82" y="T83"/>
                      </a:cxn>
                      <a:cxn ang="0">
                        <a:pos x="T84" y="T85"/>
                      </a:cxn>
                      <a:cxn ang="0">
                        <a:pos x="T86" y="T87"/>
                      </a:cxn>
                    </a:cxnLst>
                    <a:rect l="0" t="0" r="r" b="b"/>
                    <a:pathLst>
                      <a:path w="565" h="798">
                        <a:moveTo>
                          <a:pt x="106" y="753"/>
                        </a:moveTo>
                        <a:cubicBezTo>
                          <a:pt x="128" y="730"/>
                          <a:pt x="152" y="586"/>
                          <a:pt x="180" y="570"/>
                        </a:cubicBezTo>
                        <a:cubicBezTo>
                          <a:pt x="208" y="554"/>
                          <a:pt x="250" y="647"/>
                          <a:pt x="272" y="654"/>
                        </a:cubicBezTo>
                        <a:cubicBezTo>
                          <a:pt x="294" y="661"/>
                          <a:pt x="310" y="672"/>
                          <a:pt x="314" y="610"/>
                        </a:cubicBezTo>
                        <a:cubicBezTo>
                          <a:pt x="318" y="548"/>
                          <a:pt x="314" y="356"/>
                          <a:pt x="294" y="280"/>
                        </a:cubicBezTo>
                        <a:cubicBezTo>
                          <a:pt x="274" y="204"/>
                          <a:pt x="217" y="178"/>
                          <a:pt x="196" y="150"/>
                        </a:cubicBezTo>
                        <a:cubicBezTo>
                          <a:pt x="175" y="122"/>
                          <a:pt x="172" y="131"/>
                          <a:pt x="170" y="110"/>
                        </a:cubicBezTo>
                        <a:cubicBezTo>
                          <a:pt x="168" y="89"/>
                          <a:pt x="169" y="29"/>
                          <a:pt x="182" y="26"/>
                        </a:cubicBezTo>
                        <a:cubicBezTo>
                          <a:pt x="195" y="23"/>
                          <a:pt x="239" y="75"/>
                          <a:pt x="248" y="90"/>
                        </a:cubicBezTo>
                        <a:cubicBezTo>
                          <a:pt x="257" y="105"/>
                          <a:pt x="234" y="104"/>
                          <a:pt x="238" y="114"/>
                        </a:cubicBezTo>
                        <a:cubicBezTo>
                          <a:pt x="242" y="124"/>
                          <a:pt x="266" y="163"/>
                          <a:pt x="270" y="152"/>
                        </a:cubicBezTo>
                        <a:cubicBezTo>
                          <a:pt x="274" y="141"/>
                          <a:pt x="257" y="70"/>
                          <a:pt x="260" y="50"/>
                        </a:cubicBezTo>
                        <a:cubicBezTo>
                          <a:pt x="263" y="30"/>
                          <a:pt x="270" y="13"/>
                          <a:pt x="288" y="32"/>
                        </a:cubicBezTo>
                        <a:cubicBezTo>
                          <a:pt x="306" y="51"/>
                          <a:pt x="358" y="143"/>
                          <a:pt x="366" y="162"/>
                        </a:cubicBezTo>
                        <a:cubicBezTo>
                          <a:pt x="374" y="181"/>
                          <a:pt x="339" y="134"/>
                          <a:pt x="334" y="148"/>
                        </a:cubicBezTo>
                        <a:cubicBezTo>
                          <a:pt x="329" y="162"/>
                          <a:pt x="327" y="213"/>
                          <a:pt x="338" y="244"/>
                        </a:cubicBezTo>
                        <a:cubicBezTo>
                          <a:pt x="349" y="275"/>
                          <a:pt x="391" y="327"/>
                          <a:pt x="402" y="332"/>
                        </a:cubicBezTo>
                        <a:cubicBezTo>
                          <a:pt x="413" y="337"/>
                          <a:pt x="408" y="304"/>
                          <a:pt x="404" y="274"/>
                        </a:cubicBezTo>
                        <a:cubicBezTo>
                          <a:pt x="400" y="244"/>
                          <a:pt x="383" y="188"/>
                          <a:pt x="376" y="150"/>
                        </a:cubicBezTo>
                        <a:cubicBezTo>
                          <a:pt x="369" y="112"/>
                          <a:pt x="357" y="66"/>
                          <a:pt x="362" y="44"/>
                        </a:cubicBezTo>
                        <a:cubicBezTo>
                          <a:pt x="367" y="22"/>
                          <a:pt x="390" y="0"/>
                          <a:pt x="404" y="20"/>
                        </a:cubicBezTo>
                        <a:cubicBezTo>
                          <a:pt x="418" y="40"/>
                          <a:pt x="444" y="140"/>
                          <a:pt x="448" y="166"/>
                        </a:cubicBezTo>
                        <a:cubicBezTo>
                          <a:pt x="452" y="192"/>
                          <a:pt x="426" y="158"/>
                          <a:pt x="426" y="178"/>
                        </a:cubicBezTo>
                        <a:cubicBezTo>
                          <a:pt x="426" y="198"/>
                          <a:pt x="443" y="246"/>
                          <a:pt x="450" y="288"/>
                        </a:cubicBezTo>
                        <a:cubicBezTo>
                          <a:pt x="457" y="330"/>
                          <a:pt x="452" y="385"/>
                          <a:pt x="468" y="430"/>
                        </a:cubicBezTo>
                        <a:cubicBezTo>
                          <a:pt x="484" y="475"/>
                          <a:pt x="532" y="520"/>
                          <a:pt x="548" y="556"/>
                        </a:cubicBezTo>
                        <a:cubicBezTo>
                          <a:pt x="564" y="592"/>
                          <a:pt x="565" y="632"/>
                          <a:pt x="564" y="648"/>
                        </a:cubicBezTo>
                        <a:cubicBezTo>
                          <a:pt x="563" y="664"/>
                          <a:pt x="558" y="670"/>
                          <a:pt x="544" y="650"/>
                        </a:cubicBezTo>
                        <a:cubicBezTo>
                          <a:pt x="530" y="630"/>
                          <a:pt x="489" y="539"/>
                          <a:pt x="478" y="530"/>
                        </a:cubicBezTo>
                        <a:cubicBezTo>
                          <a:pt x="467" y="521"/>
                          <a:pt x="485" y="574"/>
                          <a:pt x="478" y="598"/>
                        </a:cubicBezTo>
                        <a:cubicBezTo>
                          <a:pt x="471" y="622"/>
                          <a:pt x="443" y="678"/>
                          <a:pt x="434" y="676"/>
                        </a:cubicBezTo>
                        <a:cubicBezTo>
                          <a:pt x="425" y="674"/>
                          <a:pt x="424" y="624"/>
                          <a:pt x="422" y="586"/>
                        </a:cubicBezTo>
                        <a:cubicBezTo>
                          <a:pt x="420" y="548"/>
                          <a:pt x="434" y="483"/>
                          <a:pt x="424" y="446"/>
                        </a:cubicBezTo>
                        <a:cubicBezTo>
                          <a:pt x="414" y="409"/>
                          <a:pt x="373" y="342"/>
                          <a:pt x="364" y="366"/>
                        </a:cubicBezTo>
                        <a:cubicBezTo>
                          <a:pt x="355" y="390"/>
                          <a:pt x="377" y="534"/>
                          <a:pt x="368" y="592"/>
                        </a:cubicBezTo>
                        <a:cubicBezTo>
                          <a:pt x="359" y="650"/>
                          <a:pt x="339" y="697"/>
                          <a:pt x="312" y="712"/>
                        </a:cubicBezTo>
                        <a:cubicBezTo>
                          <a:pt x="285" y="727"/>
                          <a:pt x="227" y="687"/>
                          <a:pt x="206" y="680"/>
                        </a:cubicBezTo>
                        <a:cubicBezTo>
                          <a:pt x="185" y="673"/>
                          <a:pt x="200" y="651"/>
                          <a:pt x="186" y="668"/>
                        </a:cubicBezTo>
                        <a:cubicBezTo>
                          <a:pt x="172" y="685"/>
                          <a:pt x="147" y="770"/>
                          <a:pt x="120" y="784"/>
                        </a:cubicBezTo>
                        <a:cubicBezTo>
                          <a:pt x="93" y="798"/>
                          <a:pt x="46" y="774"/>
                          <a:pt x="26" y="754"/>
                        </a:cubicBezTo>
                        <a:cubicBezTo>
                          <a:pt x="6" y="734"/>
                          <a:pt x="0" y="692"/>
                          <a:pt x="0" y="666"/>
                        </a:cubicBezTo>
                        <a:cubicBezTo>
                          <a:pt x="0" y="640"/>
                          <a:pt x="18" y="589"/>
                          <a:pt x="26" y="596"/>
                        </a:cubicBezTo>
                        <a:cubicBezTo>
                          <a:pt x="34" y="603"/>
                          <a:pt x="36" y="681"/>
                          <a:pt x="48" y="708"/>
                        </a:cubicBezTo>
                        <a:cubicBezTo>
                          <a:pt x="60" y="735"/>
                          <a:pt x="84" y="776"/>
                          <a:pt x="106" y="753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3" name="Freeform 419">
                    <a:extLst>
                      <a:ext uri="{FF2B5EF4-FFF2-40B4-BE49-F238E27FC236}">
                        <a16:creationId xmlns:a16="http://schemas.microsoft.com/office/drawing/2014/main" id="{B4689452-4D96-4AC7-A02C-718F1EDFAA57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410" y="1389"/>
                    <a:ext cx="60" cy="139"/>
                  </a:xfrm>
                  <a:custGeom>
                    <a:avLst/>
                    <a:gdLst>
                      <a:gd name="T0" fmla="*/ 28 w 60"/>
                      <a:gd name="T1" fmla="*/ 136 h 139"/>
                      <a:gd name="T2" fmla="*/ 58 w 60"/>
                      <a:gd name="T3" fmla="*/ 77 h 139"/>
                      <a:gd name="T4" fmla="*/ 16 w 60"/>
                      <a:gd name="T5" fmla="*/ 7 h 139"/>
                      <a:gd name="T6" fmla="*/ 2 w 60"/>
                      <a:gd name="T7" fmla="*/ 35 h 139"/>
                      <a:gd name="T8" fmla="*/ 30 w 60"/>
                      <a:gd name="T9" fmla="*/ 97 h 139"/>
                      <a:gd name="T10" fmla="*/ 28 w 60"/>
                      <a:gd name="T11" fmla="*/ 136 h 139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60" h="139">
                        <a:moveTo>
                          <a:pt x="28" y="136"/>
                        </a:moveTo>
                        <a:cubicBezTo>
                          <a:pt x="33" y="133"/>
                          <a:pt x="60" y="98"/>
                          <a:pt x="58" y="77"/>
                        </a:cubicBezTo>
                        <a:cubicBezTo>
                          <a:pt x="56" y="56"/>
                          <a:pt x="25" y="14"/>
                          <a:pt x="16" y="7"/>
                        </a:cubicBezTo>
                        <a:cubicBezTo>
                          <a:pt x="7" y="0"/>
                          <a:pt x="0" y="20"/>
                          <a:pt x="2" y="35"/>
                        </a:cubicBezTo>
                        <a:cubicBezTo>
                          <a:pt x="4" y="50"/>
                          <a:pt x="26" y="79"/>
                          <a:pt x="30" y="97"/>
                        </a:cubicBezTo>
                        <a:cubicBezTo>
                          <a:pt x="34" y="115"/>
                          <a:pt x="23" y="139"/>
                          <a:pt x="28" y="136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4" name="Freeform 420">
                    <a:extLst>
                      <a:ext uri="{FF2B5EF4-FFF2-40B4-BE49-F238E27FC236}">
                        <a16:creationId xmlns:a16="http://schemas.microsoft.com/office/drawing/2014/main" id="{EA93D5C5-E509-4DBE-9D27-431077371BA2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366" y="1368"/>
                    <a:ext cx="227" cy="801"/>
                  </a:xfrm>
                  <a:custGeom>
                    <a:avLst/>
                    <a:gdLst>
                      <a:gd name="T0" fmla="*/ 208 w 227"/>
                      <a:gd name="T1" fmla="*/ 157 h 801"/>
                      <a:gd name="T2" fmla="*/ 216 w 227"/>
                      <a:gd name="T3" fmla="*/ 140 h 801"/>
                      <a:gd name="T4" fmla="*/ 158 w 227"/>
                      <a:gd name="T5" fmla="*/ 30 h 801"/>
                      <a:gd name="T6" fmla="*/ 142 w 227"/>
                      <a:gd name="T7" fmla="*/ 94 h 801"/>
                      <a:gd name="T8" fmla="*/ 184 w 227"/>
                      <a:gd name="T9" fmla="*/ 596 h 801"/>
                      <a:gd name="T10" fmla="*/ 26 w 227"/>
                      <a:gd name="T11" fmla="*/ 747 h 801"/>
                      <a:gd name="T12" fmla="*/ 26 w 227"/>
                      <a:gd name="T13" fmla="*/ 792 h 801"/>
                      <a:gd name="T14" fmla="*/ 120 w 227"/>
                      <a:gd name="T15" fmla="*/ 780 h 801"/>
                      <a:gd name="T16" fmla="*/ 210 w 227"/>
                      <a:gd name="T17" fmla="*/ 664 h 801"/>
                      <a:gd name="T18" fmla="*/ 222 w 227"/>
                      <a:gd name="T19" fmla="*/ 500 h 801"/>
                      <a:gd name="T20" fmla="*/ 190 w 227"/>
                      <a:gd name="T21" fmla="*/ 186 h 801"/>
                      <a:gd name="T22" fmla="*/ 180 w 227"/>
                      <a:gd name="T23" fmla="*/ 158 h 801"/>
                      <a:gd name="T24" fmla="*/ 208 w 227"/>
                      <a:gd name="T25" fmla="*/ 157 h 80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</a:cxnLst>
                    <a:rect l="0" t="0" r="r" b="b"/>
                    <a:pathLst>
                      <a:path w="227" h="801">
                        <a:moveTo>
                          <a:pt x="208" y="157"/>
                        </a:moveTo>
                        <a:lnTo>
                          <a:pt x="216" y="140"/>
                        </a:lnTo>
                        <a:cubicBezTo>
                          <a:pt x="208" y="119"/>
                          <a:pt x="170" y="38"/>
                          <a:pt x="158" y="30"/>
                        </a:cubicBezTo>
                        <a:cubicBezTo>
                          <a:pt x="146" y="22"/>
                          <a:pt x="138" y="0"/>
                          <a:pt x="142" y="94"/>
                        </a:cubicBezTo>
                        <a:cubicBezTo>
                          <a:pt x="146" y="188"/>
                          <a:pt x="203" y="487"/>
                          <a:pt x="184" y="596"/>
                        </a:cubicBezTo>
                        <a:cubicBezTo>
                          <a:pt x="165" y="705"/>
                          <a:pt x="52" y="714"/>
                          <a:pt x="26" y="747"/>
                        </a:cubicBezTo>
                        <a:cubicBezTo>
                          <a:pt x="0" y="780"/>
                          <a:pt x="10" y="787"/>
                          <a:pt x="26" y="792"/>
                        </a:cubicBezTo>
                        <a:cubicBezTo>
                          <a:pt x="42" y="797"/>
                          <a:pt x="89" y="801"/>
                          <a:pt x="120" y="780"/>
                        </a:cubicBezTo>
                        <a:cubicBezTo>
                          <a:pt x="151" y="759"/>
                          <a:pt x="193" y="711"/>
                          <a:pt x="210" y="664"/>
                        </a:cubicBezTo>
                        <a:cubicBezTo>
                          <a:pt x="227" y="617"/>
                          <a:pt x="225" y="580"/>
                          <a:pt x="222" y="500"/>
                        </a:cubicBezTo>
                        <a:cubicBezTo>
                          <a:pt x="219" y="420"/>
                          <a:pt x="197" y="243"/>
                          <a:pt x="190" y="186"/>
                        </a:cubicBezTo>
                        <a:cubicBezTo>
                          <a:pt x="183" y="129"/>
                          <a:pt x="178" y="163"/>
                          <a:pt x="180" y="158"/>
                        </a:cubicBezTo>
                        <a:cubicBezTo>
                          <a:pt x="182" y="153"/>
                          <a:pt x="192" y="155"/>
                          <a:pt x="208" y="157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5" name="Freeform 421">
                    <a:extLst>
                      <a:ext uri="{FF2B5EF4-FFF2-40B4-BE49-F238E27FC236}">
                        <a16:creationId xmlns:a16="http://schemas.microsoft.com/office/drawing/2014/main" id="{518BBDBC-A0BD-46D7-87E1-5078D71C1819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3163" y="1370"/>
                    <a:ext cx="374" cy="731"/>
                  </a:xfrm>
                  <a:custGeom>
                    <a:avLst/>
                    <a:gdLst>
                      <a:gd name="T0" fmla="*/ 229 w 374"/>
                      <a:gd name="T1" fmla="*/ 155 h 731"/>
                      <a:gd name="T2" fmla="*/ 221 w 374"/>
                      <a:gd name="T3" fmla="*/ 136 h 731"/>
                      <a:gd name="T4" fmla="*/ 151 w 374"/>
                      <a:gd name="T5" fmla="*/ 14 h 731"/>
                      <a:gd name="T6" fmla="*/ 123 w 374"/>
                      <a:gd name="T7" fmla="*/ 52 h 731"/>
                      <a:gd name="T8" fmla="*/ 129 w 374"/>
                      <a:gd name="T9" fmla="*/ 84 h 731"/>
                      <a:gd name="T10" fmla="*/ 55 w 374"/>
                      <a:gd name="T11" fmla="*/ 20 h 731"/>
                      <a:gd name="T12" fmla="*/ 11 w 374"/>
                      <a:gd name="T13" fmla="*/ 16 h 731"/>
                      <a:gd name="T14" fmla="*/ 25 w 374"/>
                      <a:gd name="T15" fmla="*/ 94 h 731"/>
                      <a:gd name="T16" fmla="*/ 163 w 374"/>
                      <a:gd name="T17" fmla="*/ 280 h 731"/>
                      <a:gd name="T18" fmla="*/ 177 w 374"/>
                      <a:gd name="T19" fmla="*/ 412 h 731"/>
                      <a:gd name="T20" fmla="*/ 183 w 374"/>
                      <a:gd name="T21" fmla="*/ 582 h 731"/>
                      <a:gd name="T22" fmla="*/ 181 w 374"/>
                      <a:gd name="T23" fmla="*/ 720 h 731"/>
                      <a:gd name="T24" fmla="*/ 229 w 374"/>
                      <a:gd name="T25" fmla="*/ 650 h 731"/>
                      <a:gd name="T26" fmla="*/ 225 w 374"/>
                      <a:gd name="T27" fmla="*/ 550 h 731"/>
                      <a:gd name="T28" fmla="*/ 227 w 374"/>
                      <a:gd name="T29" fmla="*/ 392 h 731"/>
                      <a:gd name="T30" fmla="*/ 335 w 374"/>
                      <a:gd name="T31" fmla="*/ 590 h 731"/>
                      <a:gd name="T32" fmla="*/ 353 w 374"/>
                      <a:gd name="T33" fmla="*/ 616 h 731"/>
                      <a:gd name="T34" fmla="*/ 363 w 374"/>
                      <a:gd name="T35" fmla="*/ 538 h 731"/>
                      <a:gd name="T36" fmla="*/ 285 w 374"/>
                      <a:gd name="T37" fmla="*/ 372 h 731"/>
                      <a:gd name="T38" fmla="*/ 213 w 374"/>
                      <a:gd name="T39" fmla="*/ 266 h 731"/>
                      <a:gd name="T40" fmla="*/ 203 w 374"/>
                      <a:gd name="T41" fmla="*/ 156 h 731"/>
                      <a:gd name="T42" fmla="*/ 229 w 374"/>
                      <a:gd name="T43" fmla="*/ 155 h 73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</a:cxnLst>
                    <a:rect l="0" t="0" r="r" b="b"/>
                    <a:pathLst>
                      <a:path w="374" h="731">
                        <a:moveTo>
                          <a:pt x="229" y="155"/>
                        </a:moveTo>
                        <a:cubicBezTo>
                          <a:pt x="232" y="152"/>
                          <a:pt x="234" y="159"/>
                          <a:pt x="221" y="136"/>
                        </a:cubicBezTo>
                        <a:cubicBezTo>
                          <a:pt x="208" y="113"/>
                          <a:pt x="167" y="28"/>
                          <a:pt x="151" y="14"/>
                        </a:cubicBezTo>
                        <a:cubicBezTo>
                          <a:pt x="135" y="0"/>
                          <a:pt x="127" y="40"/>
                          <a:pt x="123" y="52"/>
                        </a:cubicBezTo>
                        <a:cubicBezTo>
                          <a:pt x="119" y="64"/>
                          <a:pt x="140" y="89"/>
                          <a:pt x="129" y="84"/>
                        </a:cubicBezTo>
                        <a:cubicBezTo>
                          <a:pt x="118" y="79"/>
                          <a:pt x="75" y="31"/>
                          <a:pt x="55" y="20"/>
                        </a:cubicBezTo>
                        <a:cubicBezTo>
                          <a:pt x="35" y="9"/>
                          <a:pt x="16" y="4"/>
                          <a:pt x="11" y="16"/>
                        </a:cubicBezTo>
                        <a:cubicBezTo>
                          <a:pt x="6" y="28"/>
                          <a:pt x="0" y="50"/>
                          <a:pt x="25" y="94"/>
                        </a:cubicBezTo>
                        <a:cubicBezTo>
                          <a:pt x="50" y="138"/>
                          <a:pt x="138" y="227"/>
                          <a:pt x="163" y="280"/>
                        </a:cubicBezTo>
                        <a:cubicBezTo>
                          <a:pt x="188" y="333"/>
                          <a:pt x="174" y="362"/>
                          <a:pt x="177" y="412"/>
                        </a:cubicBezTo>
                        <a:cubicBezTo>
                          <a:pt x="180" y="462"/>
                          <a:pt x="182" y="531"/>
                          <a:pt x="183" y="582"/>
                        </a:cubicBezTo>
                        <a:cubicBezTo>
                          <a:pt x="184" y="633"/>
                          <a:pt x="173" y="709"/>
                          <a:pt x="181" y="720"/>
                        </a:cubicBezTo>
                        <a:cubicBezTo>
                          <a:pt x="189" y="731"/>
                          <a:pt x="222" y="678"/>
                          <a:pt x="229" y="650"/>
                        </a:cubicBezTo>
                        <a:cubicBezTo>
                          <a:pt x="236" y="622"/>
                          <a:pt x="225" y="593"/>
                          <a:pt x="225" y="550"/>
                        </a:cubicBezTo>
                        <a:cubicBezTo>
                          <a:pt x="225" y="507"/>
                          <a:pt x="209" y="385"/>
                          <a:pt x="227" y="392"/>
                        </a:cubicBezTo>
                        <a:cubicBezTo>
                          <a:pt x="245" y="399"/>
                          <a:pt x="314" y="553"/>
                          <a:pt x="335" y="590"/>
                        </a:cubicBezTo>
                        <a:cubicBezTo>
                          <a:pt x="356" y="627"/>
                          <a:pt x="348" y="625"/>
                          <a:pt x="353" y="616"/>
                        </a:cubicBezTo>
                        <a:cubicBezTo>
                          <a:pt x="358" y="607"/>
                          <a:pt x="374" y="579"/>
                          <a:pt x="363" y="538"/>
                        </a:cubicBezTo>
                        <a:cubicBezTo>
                          <a:pt x="352" y="497"/>
                          <a:pt x="310" y="417"/>
                          <a:pt x="285" y="372"/>
                        </a:cubicBezTo>
                        <a:cubicBezTo>
                          <a:pt x="260" y="327"/>
                          <a:pt x="227" y="302"/>
                          <a:pt x="213" y="266"/>
                        </a:cubicBezTo>
                        <a:cubicBezTo>
                          <a:pt x="199" y="230"/>
                          <a:pt x="200" y="174"/>
                          <a:pt x="203" y="156"/>
                        </a:cubicBezTo>
                        <a:cubicBezTo>
                          <a:pt x="206" y="138"/>
                          <a:pt x="226" y="158"/>
                          <a:pt x="229" y="155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6" name="Freeform 422">
                    <a:extLst>
                      <a:ext uri="{FF2B5EF4-FFF2-40B4-BE49-F238E27FC236}">
                        <a16:creationId xmlns:a16="http://schemas.microsoft.com/office/drawing/2014/main" id="{A4658069-0F2B-403D-A0D7-8908F810D98A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000" y="1762"/>
                    <a:ext cx="171" cy="122"/>
                  </a:xfrm>
                  <a:custGeom>
                    <a:avLst/>
                    <a:gdLst>
                      <a:gd name="T0" fmla="*/ 167 w 171"/>
                      <a:gd name="T1" fmla="*/ 35 h 122"/>
                      <a:gd name="T2" fmla="*/ 126 w 171"/>
                      <a:gd name="T3" fmla="*/ 12 h 122"/>
                      <a:gd name="T4" fmla="*/ 4 w 171"/>
                      <a:gd name="T5" fmla="*/ 110 h 122"/>
                      <a:gd name="T6" fmla="*/ 104 w 171"/>
                      <a:gd name="T7" fmla="*/ 84 h 122"/>
                      <a:gd name="T8" fmla="*/ 167 w 171"/>
                      <a:gd name="T9" fmla="*/ 35 h 122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</a:cxnLst>
                    <a:rect l="0" t="0" r="r" b="b"/>
                    <a:pathLst>
                      <a:path w="171" h="122">
                        <a:moveTo>
                          <a:pt x="167" y="35"/>
                        </a:moveTo>
                        <a:cubicBezTo>
                          <a:pt x="171" y="23"/>
                          <a:pt x="153" y="0"/>
                          <a:pt x="126" y="12"/>
                        </a:cubicBezTo>
                        <a:cubicBezTo>
                          <a:pt x="99" y="24"/>
                          <a:pt x="8" y="98"/>
                          <a:pt x="4" y="110"/>
                        </a:cubicBezTo>
                        <a:cubicBezTo>
                          <a:pt x="0" y="122"/>
                          <a:pt x="75" y="97"/>
                          <a:pt x="104" y="84"/>
                        </a:cubicBezTo>
                        <a:cubicBezTo>
                          <a:pt x="133" y="71"/>
                          <a:pt x="163" y="47"/>
                          <a:pt x="167" y="35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7" name="Freeform 423">
                    <a:extLst>
                      <a:ext uri="{FF2B5EF4-FFF2-40B4-BE49-F238E27FC236}">
                        <a16:creationId xmlns:a16="http://schemas.microsoft.com/office/drawing/2014/main" id="{21A54300-9D00-4292-95D2-3F23BCDAFC67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565" y="1874"/>
                    <a:ext cx="50" cy="106"/>
                  </a:xfrm>
                  <a:custGeom>
                    <a:avLst/>
                    <a:gdLst>
                      <a:gd name="T0" fmla="*/ 11 w 50"/>
                      <a:gd name="T1" fmla="*/ 14 h 106"/>
                      <a:gd name="T2" fmla="*/ 31 w 50"/>
                      <a:gd name="T3" fmla="*/ 4 h 106"/>
                      <a:gd name="T4" fmla="*/ 1 w 50"/>
                      <a:gd name="T5" fmla="*/ 8 h 106"/>
                      <a:gd name="T6" fmla="*/ 23 w 50"/>
                      <a:gd name="T7" fmla="*/ 50 h 106"/>
                      <a:gd name="T8" fmla="*/ 35 w 50"/>
                      <a:gd name="T9" fmla="*/ 104 h 106"/>
                      <a:gd name="T10" fmla="*/ 49 w 50"/>
                      <a:gd name="T11" fmla="*/ 62 h 106"/>
                      <a:gd name="T12" fmla="*/ 39 w 50"/>
                      <a:gd name="T13" fmla="*/ 28 h 106"/>
                      <a:gd name="T14" fmla="*/ 11 w 50"/>
                      <a:gd name="T15" fmla="*/ 14 h 10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</a:cxnLst>
                    <a:rect l="0" t="0" r="r" b="b"/>
                    <a:pathLst>
                      <a:path w="50" h="106">
                        <a:moveTo>
                          <a:pt x="11" y="14"/>
                        </a:moveTo>
                        <a:lnTo>
                          <a:pt x="31" y="4"/>
                        </a:lnTo>
                        <a:cubicBezTo>
                          <a:pt x="29" y="3"/>
                          <a:pt x="2" y="0"/>
                          <a:pt x="1" y="8"/>
                        </a:cubicBezTo>
                        <a:cubicBezTo>
                          <a:pt x="0" y="16"/>
                          <a:pt x="17" y="34"/>
                          <a:pt x="23" y="50"/>
                        </a:cubicBezTo>
                        <a:cubicBezTo>
                          <a:pt x="29" y="66"/>
                          <a:pt x="31" y="102"/>
                          <a:pt x="35" y="104"/>
                        </a:cubicBezTo>
                        <a:cubicBezTo>
                          <a:pt x="39" y="106"/>
                          <a:pt x="48" y="75"/>
                          <a:pt x="49" y="62"/>
                        </a:cubicBezTo>
                        <a:cubicBezTo>
                          <a:pt x="50" y="49"/>
                          <a:pt x="45" y="36"/>
                          <a:pt x="39" y="28"/>
                        </a:cubicBezTo>
                        <a:cubicBezTo>
                          <a:pt x="33" y="20"/>
                          <a:pt x="24" y="17"/>
                          <a:pt x="11" y="14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8" name="Freeform 424">
                    <a:extLst>
                      <a:ext uri="{FF2B5EF4-FFF2-40B4-BE49-F238E27FC236}">
                        <a16:creationId xmlns:a16="http://schemas.microsoft.com/office/drawing/2014/main" id="{00478EC7-2D55-4C67-B56C-2D20DA938AA4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613" y="1566"/>
                    <a:ext cx="85" cy="101"/>
                  </a:xfrm>
                  <a:custGeom>
                    <a:avLst/>
                    <a:gdLst>
                      <a:gd name="T0" fmla="*/ 8 w 85"/>
                      <a:gd name="T1" fmla="*/ 4 h 101"/>
                      <a:gd name="T2" fmla="*/ 23 w 85"/>
                      <a:gd name="T3" fmla="*/ 20 h 101"/>
                      <a:gd name="T4" fmla="*/ 1 w 85"/>
                      <a:gd name="T5" fmla="*/ 80 h 101"/>
                      <a:gd name="T6" fmla="*/ 31 w 85"/>
                      <a:gd name="T7" fmla="*/ 98 h 101"/>
                      <a:gd name="T8" fmla="*/ 83 w 85"/>
                      <a:gd name="T9" fmla="*/ 62 h 101"/>
                      <a:gd name="T10" fmla="*/ 41 w 85"/>
                      <a:gd name="T11" fmla="*/ 56 h 101"/>
                      <a:gd name="T12" fmla="*/ 43 w 85"/>
                      <a:gd name="T13" fmla="*/ 30 h 101"/>
                      <a:gd name="T14" fmla="*/ 25 w 85"/>
                      <a:gd name="T15" fmla="*/ 4 h 101"/>
                      <a:gd name="T16" fmla="*/ 8 w 85"/>
                      <a:gd name="T17" fmla="*/ 4 h 101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</a:cxnLst>
                    <a:rect l="0" t="0" r="r" b="b"/>
                    <a:pathLst>
                      <a:path w="85" h="101">
                        <a:moveTo>
                          <a:pt x="8" y="4"/>
                        </a:moveTo>
                        <a:lnTo>
                          <a:pt x="23" y="20"/>
                        </a:lnTo>
                        <a:cubicBezTo>
                          <a:pt x="22" y="33"/>
                          <a:pt x="0" y="67"/>
                          <a:pt x="1" y="80"/>
                        </a:cubicBezTo>
                        <a:cubicBezTo>
                          <a:pt x="2" y="93"/>
                          <a:pt x="17" y="101"/>
                          <a:pt x="31" y="98"/>
                        </a:cubicBezTo>
                        <a:cubicBezTo>
                          <a:pt x="45" y="95"/>
                          <a:pt x="81" y="69"/>
                          <a:pt x="83" y="62"/>
                        </a:cubicBezTo>
                        <a:cubicBezTo>
                          <a:pt x="85" y="55"/>
                          <a:pt x="48" y="61"/>
                          <a:pt x="41" y="56"/>
                        </a:cubicBezTo>
                        <a:cubicBezTo>
                          <a:pt x="34" y="51"/>
                          <a:pt x="46" y="39"/>
                          <a:pt x="43" y="30"/>
                        </a:cubicBezTo>
                        <a:cubicBezTo>
                          <a:pt x="40" y="21"/>
                          <a:pt x="30" y="8"/>
                          <a:pt x="25" y="4"/>
                        </a:cubicBezTo>
                        <a:cubicBezTo>
                          <a:pt x="20" y="0"/>
                          <a:pt x="15" y="4"/>
                          <a:pt x="8" y="4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09" name="Freeform 425">
                    <a:extLst>
                      <a:ext uri="{FF2B5EF4-FFF2-40B4-BE49-F238E27FC236}">
                        <a16:creationId xmlns:a16="http://schemas.microsoft.com/office/drawing/2014/main" id="{4F50E49E-810B-4E58-B353-B9CCA385D620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501" y="1390"/>
                    <a:ext cx="199" cy="228"/>
                  </a:xfrm>
                  <a:custGeom>
                    <a:avLst/>
                    <a:gdLst>
                      <a:gd name="T0" fmla="*/ 29 w 199"/>
                      <a:gd name="T1" fmla="*/ 226 h 228"/>
                      <a:gd name="T2" fmla="*/ 19 w 199"/>
                      <a:gd name="T3" fmla="*/ 210 h 228"/>
                      <a:gd name="T4" fmla="*/ 89 w 199"/>
                      <a:gd name="T5" fmla="*/ 208 h 228"/>
                      <a:gd name="T6" fmla="*/ 185 w 199"/>
                      <a:gd name="T7" fmla="*/ 88 h 228"/>
                      <a:gd name="T8" fmla="*/ 171 w 199"/>
                      <a:gd name="T9" fmla="*/ 74 h 228"/>
                      <a:gd name="T10" fmla="*/ 197 w 199"/>
                      <a:gd name="T11" fmla="*/ 48 h 228"/>
                      <a:gd name="T12" fmla="*/ 181 w 199"/>
                      <a:gd name="T13" fmla="*/ 10 h 228"/>
                      <a:gd name="T14" fmla="*/ 123 w 199"/>
                      <a:gd name="T15" fmla="*/ 8 h 228"/>
                      <a:gd name="T16" fmla="*/ 137 w 199"/>
                      <a:gd name="T17" fmla="*/ 56 h 228"/>
                      <a:gd name="T18" fmla="*/ 153 w 199"/>
                      <a:gd name="T19" fmla="*/ 92 h 228"/>
                      <a:gd name="T20" fmla="*/ 25 w 199"/>
                      <a:gd name="T21" fmla="*/ 192 h 228"/>
                      <a:gd name="T22" fmla="*/ 1 w 199"/>
                      <a:gd name="T23" fmla="*/ 208 h 228"/>
                      <a:gd name="T24" fmla="*/ 29 w 199"/>
                      <a:gd name="T25" fmla="*/ 226 h 228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</a:cxnLst>
                    <a:rect l="0" t="0" r="r" b="b"/>
                    <a:pathLst>
                      <a:path w="199" h="228">
                        <a:moveTo>
                          <a:pt x="29" y="226"/>
                        </a:moveTo>
                        <a:lnTo>
                          <a:pt x="19" y="210"/>
                        </a:lnTo>
                        <a:cubicBezTo>
                          <a:pt x="29" y="207"/>
                          <a:pt x="61" y="228"/>
                          <a:pt x="89" y="208"/>
                        </a:cubicBezTo>
                        <a:cubicBezTo>
                          <a:pt x="117" y="188"/>
                          <a:pt x="171" y="110"/>
                          <a:pt x="185" y="88"/>
                        </a:cubicBezTo>
                        <a:cubicBezTo>
                          <a:pt x="199" y="66"/>
                          <a:pt x="169" y="81"/>
                          <a:pt x="171" y="74"/>
                        </a:cubicBezTo>
                        <a:cubicBezTo>
                          <a:pt x="173" y="67"/>
                          <a:pt x="195" y="59"/>
                          <a:pt x="197" y="48"/>
                        </a:cubicBezTo>
                        <a:cubicBezTo>
                          <a:pt x="199" y="37"/>
                          <a:pt x="193" y="17"/>
                          <a:pt x="181" y="10"/>
                        </a:cubicBezTo>
                        <a:cubicBezTo>
                          <a:pt x="169" y="3"/>
                          <a:pt x="130" y="0"/>
                          <a:pt x="123" y="8"/>
                        </a:cubicBezTo>
                        <a:cubicBezTo>
                          <a:pt x="116" y="16"/>
                          <a:pt x="132" y="42"/>
                          <a:pt x="137" y="56"/>
                        </a:cubicBezTo>
                        <a:cubicBezTo>
                          <a:pt x="142" y="70"/>
                          <a:pt x="172" y="69"/>
                          <a:pt x="153" y="92"/>
                        </a:cubicBezTo>
                        <a:cubicBezTo>
                          <a:pt x="134" y="115"/>
                          <a:pt x="50" y="173"/>
                          <a:pt x="25" y="192"/>
                        </a:cubicBezTo>
                        <a:cubicBezTo>
                          <a:pt x="0" y="211"/>
                          <a:pt x="1" y="201"/>
                          <a:pt x="1" y="208"/>
                        </a:cubicBezTo>
                        <a:cubicBezTo>
                          <a:pt x="1" y="215"/>
                          <a:pt x="14" y="225"/>
                          <a:pt x="29" y="226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0" name="Freeform 426">
                    <a:extLst>
                      <a:ext uri="{FF2B5EF4-FFF2-40B4-BE49-F238E27FC236}">
                        <a16:creationId xmlns:a16="http://schemas.microsoft.com/office/drawing/2014/main" id="{19257587-66DB-488A-BC53-44CD49CA0E99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712" y="1373"/>
                    <a:ext cx="527" cy="316"/>
                  </a:xfrm>
                  <a:custGeom>
                    <a:avLst/>
                    <a:gdLst>
                      <a:gd name="T0" fmla="*/ 0 w 527"/>
                      <a:gd name="T1" fmla="*/ 61 h 316"/>
                      <a:gd name="T2" fmla="*/ 18 w 527"/>
                      <a:gd name="T3" fmla="*/ 209 h 316"/>
                      <a:gd name="T4" fmla="*/ 84 w 527"/>
                      <a:gd name="T5" fmla="*/ 299 h 316"/>
                      <a:gd name="T6" fmla="*/ 138 w 527"/>
                      <a:gd name="T7" fmla="*/ 173 h 316"/>
                      <a:gd name="T8" fmla="*/ 200 w 527"/>
                      <a:gd name="T9" fmla="*/ 303 h 316"/>
                      <a:gd name="T10" fmla="*/ 306 w 527"/>
                      <a:gd name="T11" fmla="*/ 251 h 316"/>
                      <a:gd name="T12" fmla="*/ 374 w 527"/>
                      <a:gd name="T13" fmla="*/ 295 h 316"/>
                      <a:gd name="T14" fmla="*/ 434 w 527"/>
                      <a:gd name="T15" fmla="*/ 263 h 316"/>
                      <a:gd name="T16" fmla="*/ 458 w 527"/>
                      <a:gd name="T17" fmla="*/ 241 h 316"/>
                      <a:gd name="T18" fmla="*/ 460 w 527"/>
                      <a:gd name="T19" fmla="*/ 261 h 316"/>
                      <a:gd name="T20" fmla="*/ 492 w 527"/>
                      <a:gd name="T21" fmla="*/ 277 h 316"/>
                      <a:gd name="T22" fmla="*/ 524 w 527"/>
                      <a:gd name="T23" fmla="*/ 201 h 316"/>
                      <a:gd name="T24" fmla="*/ 476 w 527"/>
                      <a:gd name="T25" fmla="*/ 215 h 316"/>
                      <a:gd name="T26" fmla="*/ 428 w 527"/>
                      <a:gd name="T27" fmla="*/ 89 h 316"/>
                      <a:gd name="T28" fmla="*/ 466 w 527"/>
                      <a:gd name="T29" fmla="*/ 91 h 316"/>
                      <a:gd name="T30" fmla="*/ 412 w 527"/>
                      <a:gd name="T31" fmla="*/ 17 h 316"/>
                      <a:gd name="T32" fmla="*/ 374 w 527"/>
                      <a:gd name="T33" fmla="*/ 63 h 316"/>
                      <a:gd name="T34" fmla="*/ 394 w 527"/>
                      <a:gd name="T35" fmla="*/ 135 h 316"/>
                      <a:gd name="T36" fmla="*/ 406 w 527"/>
                      <a:gd name="T37" fmla="*/ 219 h 316"/>
                      <a:gd name="T38" fmla="*/ 376 w 527"/>
                      <a:gd name="T39" fmla="*/ 241 h 316"/>
                      <a:gd name="T40" fmla="*/ 320 w 527"/>
                      <a:gd name="T41" fmla="*/ 201 h 316"/>
                      <a:gd name="T42" fmla="*/ 324 w 527"/>
                      <a:gd name="T43" fmla="*/ 57 h 316"/>
                      <a:gd name="T44" fmla="*/ 292 w 527"/>
                      <a:gd name="T45" fmla="*/ 1 h 316"/>
                      <a:gd name="T46" fmla="*/ 268 w 527"/>
                      <a:gd name="T47" fmla="*/ 49 h 316"/>
                      <a:gd name="T48" fmla="*/ 284 w 527"/>
                      <a:gd name="T49" fmla="*/ 141 h 316"/>
                      <a:gd name="T50" fmla="*/ 284 w 527"/>
                      <a:gd name="T51" fmla="*/ 205 h 316"/>
                      <a:gd name="T52" fmla="*/ 228 w 527"/>
                      <a:gd name="T53" fmla="*/ 245 h 316"/>
                      <a:gd name="T54" fmla="*/ 204 w 527"/>
                      <a:gd name="T55" fmla="*/ 205 h 316"/>
                      <a:gd name="T56" fmla="*/ 184 w 527"/>
                      <a:gd name="T57" fmla="*/ 99 h 316"/>
                      <a:gd name="T58" fmla="*/ 174 w 527"/>
                      <a:gd name="T59" fmla="*/ 63 h 316"/>
                      <a:gd name="T60" fmla="*/ 106 w 527"/>
                      <a:gd name="T61" fmla="*/ 137 h 316"/>
                      <a:gd name="T62" fmla="*/ 74 w 527"/>
                      <a:gd name="T63" fmla="*/ 219 h 316"/>
                      <a:gd name="T64" fmla="*/ 40 w 527"/>
                      <a:gd name="T65" fmla="*/ 173 h 316"/>
                      <a:gd name="T66" fmla="*/ 20 w 527"/>
                      <a:gd name="T67" fmla="*/ 83 h 316"/>
                      <a:gd name="T68" fmla="*/ 0 w 527"/>
                      <a:gd name="T69" fmla="*/ 61 h 31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</a:cxnLst>
                    <a:rect l="0" t="0" r="r" b="b"/>
                    <a:pathLst>
                      <a:path w="527" h="316">
                        <a:moveTo>
                          <a:pt x="0" y="61"/>
                        </a:moveTo>
                        <a:cubicBezTo>
                          <a:pt x="0" y="82"/>
                          <a:pt x="4" y="169"/>
                          <a:pt x="18" y="209"/>
                        </a:cubicBezTo>
                        <a:cubicBezTo>
                          <a:pt x="32" y="249"/>
                          <a:pt x="64" y="305"/>
                          <a:pt x="84" y="299"/>
                        </a:cubicBezTo>
                        <a:cubicBezTo>
                          <a:pt x="104" y="293"/>
                          <a:pt x="119" y="172"/>
                          <a:pt x="138" y="173"/>
                        </a:cubicBezTo>
                        <a:cubicBezTo>
                          <a:pt x="157" y="174"/>
                          <a:pt x="172" y="290"/>
                          <a:pt x="200" y="303"/>
                        </a:cubicBezTo>
                        <a:cubicBezTo>
                          <a:pt x="228" y="316"/>
                          <a:pt x="277" y="252"/>
                          <a:pt x="306" y="251"/>
                        </a:cubicBezTo>
                        <a:cubicBezTo>
                          <a:pt x="335" y="250"/>
                          <a:pt x="353" y="293"/>
                          <a:pt x="374" y="295"/>
                        </a:cubicBezTo>
                        <a:cubicBezTo>
                          <a:pt x="395" y="297"/>
                          <a:pt x="420" y="272"/>
                          <a:pt x="434" y="263"/>
                        </a:cubicBezTo>
                        <a:cubicBezTo>
                          <a:pt x="448" y="254"/>
                          <a:pt x="454" y="241"/>
                          <a:pt x="458" y="241"/>
                        </a:cubicBezTo>
                        <a:cubicBezTo>
                          <a:pt x="462" y="241"/>
                          <a:pt x="454" y="255"/>
                          <a:pt x="460" y="261"/>
                        </a:cubicBezTo>
                        <a:cubicBezTo>
                          <a:pt x="466" y="267"/>
                          <a:pt x="481" y="287"/>
                          <a:pt x="492" y="277"/>
                        </a:cubicBezTo>
                        <a:cubicBezTo>
                          <a:pt x="503" y="267"/>
                          <a:pt x="527" y="211"/>
                          <a:pt x="524" y="201"/>
                        </a:cubicBezTo>
                        <a:cubicBezTo>
                          <a:pt x="521" y="191"/>
                          <a:pt x="492" y="234"/>
                          <a:pt x="476" y="215"/>
                        </a:cubicBezTo>
                        <a:cubicBezTo>
                          <a:pt x="460" y="196"/>
                          <a:pt x="430" y="110"/>
                          <a:pt x="428" y="89"/>
                        </a:cubicBezTo>
                        <a:cubicBezTo>
                          <a:pt x="426" y="68"/>
                          <a:pt x="469" y="103"/>
                          <a:pt x="466" y="91"/>
                        </a:cubicBezTo>
                        <a:cubicBezTo>
                          <a:pt x="463" y="79"/>
                          <a:pt x="427" y="22"/>
                          <a:pt x="412" y="17"/>
                        </a:cubicBezTo>
                        <a:cubicBezTo>
                          <a:pt x="397" y="12"/>
                          <a:pt x="377" y="43"/>
                          <a:pt x="374" y="63"/>
                        </a:cubicBezTo>
                        <a:cubicBezTo>
                          <a:pt x="371" y="83"/>
                          <a:pt x="389" y="109"/>
                          <a:pt x="394" y="135"/>
                        </a:cubicBezTo>
                        <a:cubicBezTo>
                          <a:pt x="399" y="161"/>
                          <a:pt x="409" y="201"/>
                          <a:pt x="406" y="219"/>
                        </a:cubicBezTo>
                        <a:cubicBezTo>
                          <a:pt x="403" y="237"/>
                          <a:pt x="390" y="244"/>
                          <a:pt x="376" y="241"/>
                        </a:cubicBezTo>
                        <a:cubicBezTo>
                          <a:pt x="362" y="238"/>
                          <a:pt x="329" y="232"/>
                          <a:pt x="320" y="201"/>
                        </a:cubicBezTo>
                        <a:cubicBezTo>
                          <a:pt x="311" y="170"/>
                          <a:pt x="329" y="90"/>
                          <a:pt x="324" y="57"/>
                        </a:cubicBezTo>
                        <a:cubicBezTo>
                          <a:pt x="319" y="24"/>
                          <a:pt x="301" y="2"/>
                          <a:pt x="292" y="1"/>
                        </a:cubicBezTo>
                        <a:cubicBezTo>
                          <a:pt x="283" y="0"/>
                          <a:pt x="269" y="26"/>
                          <a:pt x="268" y="49"/>
                        </a:cubicBezTo>
                        <a:cubicBezTo>
                          <a:pt x="267" y="72"/>
                          <a:pt x="281" y="115"/>
                          <a:pt x="284" y="141"/>
                        </a:cubicBezTo>
                        <a:cubicBezTo>
                          <a:pt x="287" y="167"/>
                          <a:pt x="293" y="188"/>
                          <a:pt x="284" y="205"/>
                        </a:cubicBezTo>
                        <a:cubicBezTo>
                          <a:pt x="275" y="222"/>
                          <a:pt x="241" y="245"/>
                          <a:pt x="228" y="245"/>
                        </a:cubicBezTo>
                        <a:cubicBezTo>
                          <a:pt x="215" y="245"/>
                          <a:pt x="211" y="229"/>
                          <a:pt x="204" y="205"/>
                        </a:cubicBezTo>
                        <a:cubicBezTo>
                          <a:pt x="197" y="181"/>
                          <a:pt x="189" y="123"/>
                          <a:pt x="184" y="99"/>
                        </a:cubicBezTo>
                        <a:cubicBezTo>
                          <a:pt x="179" y="75"/>
                          <a:pt x="187" y="57"/>
                          <a:pt x="174" y="63"/>
                        </a:cubicBezTo>
                        <a:cubicBezTo>
                          <a:pt x="161" y="69"/>
                          <a:pt x="123" y="111"/>
                          <a:pt x="106" y="137"/>
                        </a:cubicBezTo>
                        <a:cubicBezTo>
                          <a:pt x="89" y="163"/>
                          <a:pt x="85" y="213"/>
                          <a:pt x="74" y="219"/>
                        </a:cubicBezTo>
                        <a:cubicBezTo>
                          <a:pt x="63" y="225"/>
                          <a:pt x="49" y="196"/>
                          <a:pt x="40" y="173"/>
                        </a:cubicBezTo>
                        <a:cubicBezTo>
                          <a:pt x="31" y="150"/>
                          <a:pt x="26" y="101"/>
                          <a:pt x="20" y="83"/>
                        </a:cubicBezTo>
                        <a:cubicBezTo>
                          <a:pt x="14" y="65"/>
                          <a:pt x="0" y="40"/>
                          <a:pt x="0" y="61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1" name="Freeform 427">
                    <a:extLst>
                      <a:ext uri="{FF2B5EF4-FFF2-40B4-BE49-F238E27FC236}">
                        <a16:creationId xmlns:a16="http://schemas.microsoft.com/office/drawing/2014/main" id="{E9E6032D-51E2-4E38-8EED-3200DDEC2D91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758" y="1368"/>
                    <a:ext cx="67" cy="95"/>
                  </a:xfrm>
                  <a:custGeom>
                    <a:avLst/>
                    <a:gdLst>
                      <a:gd name="T0" fmla="*/ 44 w 67"/>
                      <a:gd name="T1" fmla="*/ 21 h 95"/>
                      <a:gd name="T2" fmla="*/ 52 w 67"/>
                      <a:gd name="T3" fmla="*/ 0 h 95"/>
                      <a:gd name="T4" fmla="*/ 6 w 67"/>
                      <a:gd name="T5" fmla="*/ 46 h 95"/>
                      <a:gd name="T6" fmla="*/ 16 w 67"/>
                      <a:gd name="T7" fmla="*/ 92 h 95"/>
                      <a:gd name="T8" fmla="*/ 64 w 67"/>
                      <a:gd name="T9" fmla="*/ 66 h 95"/>
                      <a:gd name="T10" fmla="*/ 32 w 67"/>
                      <a:gd name="T11" fmla="*/ 52 h 95"/>
                      <a:gd name="T12" fmla="*/ 44 w 67"/>
                      <a:gd name="T13" fmla="*/ 21 h 9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67" h="95">
                        <a:moveTo>
                          <a:pt x="44" y="21"/>
                        </a:moveTo>
                        <a:lnTo>
                          <a:pt x="52" y="0"/>
                        </a:lnTo>
                        <a:cubicBezTo>
                          <a:pt x="46" y="4"/>
                          <a:pt x="12" y="31"/>
                          <a:pt x="6" y="46"/>
                        </a:cubicBezTo>
                        <a:cubicBezTo>
                          <a:pt x="0" y="61"/>
                          <a:pt x="6" y="89"/>
                          <a:pt x="16" y="92"/>
                        </a:cubicBezTo>
                        <a:cubicBezTo>
                          <a:pt x="26" y="95"/>
                          <a:pt x="61" y="73"/>
                          <a:pt x="64" y="66"/>
                        </a:cubicBezTo>
                        <a:cubicBezTo>
                          <a:pt x="67" y="59"/>
                          <a:pt x="35" y="58"/>
                          <a:pt x="32" y="52"/>
                        </a:cubicBezTo>
                        <a:cubicBezTo>
                          <a:pt x="29" y="46"/>
                          <a:pt x="36" y="37"/>
                          <a:pt x="44" y="21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2" name="Freeform 428">
                    <a:extLst>
                      <a:ext uri="{FF2B5EF4-FFF2-40B4-BE49-F238E27FC236}">
                        <a16:creationId xmlns:a16="http://schemas.microsoft.com/office/drawing/2014/main" id="{62748246-F034-4AE9-869C-3D44EC2A3501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916" y="1378"/>
                    <a:ext cx="41" cy="99"/>
                  </a:xfrm>
                  <a:custGeom>
                    <a:avLst/>
                    <a:gdLst>
                      <a:gd name="T0" fmla="*/ 23 w 41"/>
                      <a:gd name="T1" fmla="*/ 11 h 99"/>
                      <a:gd name="T2" fmla="*/ 32 w 41"/>
                      <a:gd name="T3" fmla="*/ 2 h 99"/>
                      <a:gd name="T4" fmla="*/ 40 w 41"/>
                      <a:gd name="T5" fmla="*/ 26 h 99"/>
                      <a:gd name="T6" fmla="*/ 28 w 41"/>
                      <a:gd name="T7" fmla="*/ 88 h 99"/>
                      <a:gd name="T8" fmla="*/ 8 w 41"/>
                      <a:gd name="T9" fmla="*/ 90 h 99"/>
                      <a:gd name="T10" fmla="*/ 2 w 41"/>
                      <a:gd name="T11" fmla="*/ 34 h 99"/>
                      <a:gd name="T12" fmla="*/ 23 w 41"/>
                      <a:gd name="T13" fmla="*/ 11 h 99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</a:cxnLst>
                    <a:rect l="0" t="0" r="r" b="b"/>
                    <a:pathLst>
                      <a:path w="41" h="99">
                        <a:moveTo>
                          <a:pt x="23" y="11"/>
                        </a:moveTo>
                        <a:cubicBezTo>
                          <a:pt x="28" y="6"/>
                          <a:pt x="29" y="0"/>
                          <a:pt x="32" y="2"/>
                        </a:cubicBezTo>
                        <a:cubicBezTo>
                          <a:pt x="35" y="4"/>
                          <a:pt x="41" y="12"/>
                          <a:pt x="40" y="26"/>
                        </a:cubicBezTo>
                        <a:cubicBezTo>
                          <a:pt x="39" y="40"/>
                          <a:pt x="33" y="77"/>
                          <a:pt x="28" y="88"/>
                        </a:cubicBezTo>
                        <a:cubicBezTo>
                          <a:pt x="23" y="99"/>
                          <a:pt x="12" y="99"/>
                          <a:pt x="8" y="90"/>
                        </a:cubicBezTo>
                        <a:cubicBezTo>
                          <a:pt x="4" y="81"/>
                          <a:pt x="0" y="48"/>
                          <a:pt x="2" y="34"/>
                        </a:cubicBezTo>
                        <a:cubicBezTo>
                          <a:pt x="4" y="20"/>
                          <a:pt x="18" y="16"/>
                          <a:pt x="23" y="11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3" name="Freeform 429">
                    <a:extLst>
                      <a:ext uri="{FF2B5EF4-FFF2-40B4-BE49-F238E27FC236}">
                        <a16:creationId xmlns:a16="http://schemas.microsoft.com/office/drawing/2014/main" id="{57A801DC-94D0-4B90-AD34-2B859F1A71EE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411" y="1670"/>
                    <a:ext cx="927" cy="494"/>
                  </a:xfrm>
                  <a:custGeom>
                    <a:avLst/>
                    <a:gdLst>
                      <a:gd name="T0" fmla="*/ 391 w 927"/>
                      <a:gd name="T1" fmla="*/ 82 h 494"/>
                      <a:gd name="T2" fmla="*/ 349 w 927"/>
                      <a:gd name="T3" fmla="*/ 26 h 494"/>
                      <a:gd name="T4" fmla="*/ 313 w 927"/>
                      <a:gd name="T5" fmla="*/ 54 h 494"/>
                      <a:gd name="T6" fmla="*/ 325 w 927"/>
                      <a:gd name="T7" fmla="*/ 120 h 494"/>
                      <a:gd name="T8" fmla="*/ 349 w 927"/>
                      <a:gd name="T9" fmla="*/ 170 h 494"/>
                      <a:gd name="T10" fmla="*/ 345 w 927"/>
                      <a:gd name="T11" fmla="*/ 246 h 494"/>
                      <a:gd name="T12" fmla="*/ 255 w 927"/>
                      <a:gd name="T13" fmla="*/ 308 h 494"/>
                      <a:gd name="T14" fmla="*/ 251 w 927"/>
                      <a:gd name="T15" fmla="*/ 254 h 494"/>
                      <a:gd name="T16" fmla="*/ 211 w 927"/>
                      <a:gd name="T17" fmla="*/ 334 h 494"/>
                      <a:gd name="T18" fmla="*/ 33 w 927"/>
                      <a:gd name="T19" fmla="*/ 458 h 494"/>
                      <a:gd name="T20" fmla="*/ 29 w 927"/>
                      <a:gd name="T21" fmla="*/ 490 h 494"/>
                      <a:gd name="T22" fmla="*/ 209 w 927"/>
                      <a:gd name="T23" fmla="*/ 432 h 494"/>
                      <a:gd name="T24" fmla="*/ 267 w 927"/>
                      <a:gd name="T25" fmla="*/ 488 h 494"/>
                      <a:gd name="T26" fmla="*/ 385 w 927"/>
                      <a:gd name="T27" fmla="*/ 468 h 494"/>
                      <a:gd name="T28" fmla="*/ 465 w 927"/>
                      <a:gd name="T29" fmla="*/ 380 h 494"/>
                      <a:gd name="T30" fmla="*/ 499 w 927"/>
                      <a:gd name="T31" fmla="*/ 350 h 494"/>
                      <a:gd name="T32" fmla="*/ 617 w 927"/>
                      <a:gd name="T33" fmla="*/ 448 h 494"/>
                      <a:gd name="T34" fmla="*/ 721 w 927"/>
                      <a:gd name="T35" fmla="*/ 470 h 494"/>
                      <a:gd name="T36" fmla="*/ 731 w 927"/>
                      <a:gd name="T37" fmla="*/ 438 h 494"/>
                      <a:gd name="T38" fmla="*/ 657 w 927"/>
                      <a:gd name="T39" fmla="*/ 388 h 494"/>
                      <a:gd name="T40" fmla="*/ 559 w 927"/>
                      <a:gd name="T41" fmla="*/ 340 h 494"/>
                      <a:gd name="T42" fmla="*/ 541 w 927"/>
                      <a:gd name="T43" fmla="*/ 268 h 494"/>
                      <a:gd name="T44" fmla="*/ 661 w 927"/>
                      <a:gd name="T45" fmla="*/ 268 h 494"/>
                      <a:gd name="T46" fmla="*/ 613 w 927"/>
                      <a:gd name="T47" fmla="*/ 300 h 494"/>
                      <a:gd name="T48" fmla="*/ 615 w 927"/>
                      <a:gd name="T49" fmla="*/ 366 h 494"/>
                      <a:gd name="T50" fmla="*/ 655 w 927"/>
                      <a:gd name="T51" fmla="*/ 386 h 494"/>
                      <a:gd name="T52" fmla="*/ 683 w 927"/>
                      <a:gd name="T53" fmla="*/ 342 h 494"/>
                      <a:gd name="T54" fmla="*/ 885 w 927"/>
                      <a:gd name="T55" fmla="*/ 308 h 494"/>
                      <a:gd name="T56" fmla="*/ 903 w 927"/>
                      <a:gd name="T57" fmla="*/ 218 h 494"/>
                      <a:gd name="T58" fmla="*/ 739 w 927"/>
                      <a:gd name="T59" fmla="*/ 208 h 494"/>
                      <a:gd name="T60" fmla="*/ 671 w 927"/>
                      <a:gd name="T61" fmla="*/ 198 h 494"/>
                      <a:gd name="T62" fmla="*/ 827 w 927"/>
                      <a:gd name="T63" fmla="*/ 150 h 494"/>
                      <a:gd name="T64" fmla="*/ 841 w 927"/>
                      <a:gd name="T65" fmla="*/ 70 h 494"/>
                      <a:gd name="T66" fmla="*/ 763 w 927"/>
                      <a:gd name="T67" fmla="*/ 2 h 494"/>
                      <a:gd name="T68" fmla="*/ 707 w 927"/>
                      <a:gd name="T69" fmla="*/ 60 h 494"/>
                      <a:gd name="T70" fmla="*/ 701 w 927"/>
                      <a:gd name="T71" fmla="*/ 126 h 494"/>
                      <a:gd name="T72" fmla="*/ 597 w 927"/>
                      <a:gd name="T73" fmla="*/ 158 h 494"/>
                      <a:gd name="T74" fmla="*/ 521 w 927"/>
                      <a:gd name="T75" fmla="*/ 218 h 494"/>
                      <a:gd name="T76" fmla="*/ 497 w 927"/>
                      <a:gd name="T77" fmla="*/ 130 h 494"/>
                      <a:gd name="T78" fmla="*/ 457 w 927"/>
                      <a:gd name="T79" fmla="*/ 24 h 494"/>
                      <a:gd name="T80" fmla="*/ 439 w 927"/>
                      <a:gd name="T81" fmla="*/ 10 h 494"/>
                      <a:gd name="T82" fmla="*/ 417 w 927"/>
                      <a:gd name="T83" fmla="*/ 38 h 494"/>
                      <a:gd name="T84" fmla="*/ 453 w 927"/>
                      <a:gd name="T85" fmla="*/ 130 h 494"/>
                      <a:gd name="T86" fmla="*/ 469 w 927"/>
                      <a:gd name="T87" fmla="*/ 282 h 494"/>
                      <a:gd name="T88" fmla="*/ 397 w 927"/>
                      <a:gd name="T89" fmla="*/ 366 h 494"/>
                      <a:gd name="T90" fmla="*/ 319 w 927"/>
                      <a:gd name="T91" fmla="*/ 424 h 494"/>
                      <a:gd name="T92" fmla="*/ 251 w 927"/>
                      <a:gd name="T93" fmla="*/ 398 h 494"/>
                      <a:gd name="T94" fmla="*/ 319 w 927"/>
                      <a:gd name="T95" fmla="*/ 344 h 494"/>
                      <a:gd name="T96" fmla="*/ 365 w 927"/>
                      <a:gd name="T97" fmla="*/ 278 h 494"/>
                      <a:gd name="T98" fmla="*/ 393 w 927"/>
                      <a:gd name="T99" fmla="*/ 202 h 494"/>
                      <a:gd name="T100" fmla="*/ 395 w 927"/>
                      <a:gd name="T101" fmla="*/ 134 h 494"/>
                      <a:gd name="T102" fmla="*/ 367 w 927"/>
                      <a:gd name="T103" fmla="*/ 100 h 494"/>
                      <a:gd name="T104" fmla="*/ 395 w 927"/>
                      <a:gd name="T105" fmla="*/ 114 h 494"/>
                      <a:gd name="T106" fmla="*/ 381 w 927"/>
                      <a:gd name="T107" fmla="*/ 76 h 494"/>
                      <a:gd name="T108" fmla="*/ 391 w 927"/>
                      <a:gd name="T109" fmla="*/ 82 h 49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  <a:cxn ang="0">
                        <a:pos x="T70" y="T71"/>
                      </a:cxn>
                      <a:cxn ang="0">
                        <a:pos x="T72" y="T73"/>
                      </a:cxn>
                      <a:cxn ang="0">
                        <a:pos x="T74" y="T75"/>
                      </a:cxn>
                      <a:cxn ang="0">
                        <a:pos x="T76" y="T77"/>
                      </a:cxn>
                      <a:cxn ang="0">
                        <a:pos x="T78" y="T79"/>
                      </a:cxn>
                      <a:cxn ang="0">
                        <a:pos x="T80" y="T81"/>
                      </a:cxn>
                      <a:cxn ang="0">
                        <a:pos x="T82" y="T83"/>
                      </a:cxn>
                      <a:cxn ang="0">
                        <a:pos x="T84" y="T85"/>
                      </a:cxn>
                      <a:cxn ang="0">
                        <a:pos x="T86" y="T87"/>
                      </a:cxn>
                      <a:cxn ang="0">
                        <a:pos x="T88" y="T89"/>
                      </a:cxn>
                      <a:cxn ang="0">
                        <a:pos x="T90" y="T91"/>
                      </a:cxn>
                      <a:cxn ang="0">
                        <a:pos x="T92" y="T93"/>
                      </a:cxn>
                      <a:cxn ang="0">
                        <a:pos x="T94" y="T95"/>
                      </a:cxn>
                      <a:cxn ang="0">
                        <a:pos x="T96" y="T97"/>
                      </a:cxn>
                      <a:cxn ang="0">
                        <a:pos x="T98" y="T99"/>
                      </a:cxn>
                      <a:cxn ang="0">
                        <a:pos x="T100" y="T101"/>
                      </a:cxn>
                      <a:cxn ang="0">
                        <a:pos x="T102" y="T103"/>
                      </a:cxn>
                      <a:cxn ang="0">
                        <a:pos x="T104" y="T105"/>
                      </a:cxn>
                      <a:cxn ang="0">
                        <a:pos x="T106" y="T107"/>
                      </a:cxn>
                      <a:cxn ang="0">
                        <a:pos x="T108" y="T109"/>
                      </a:cxn>
                    </a:cxnLst>
                    <a:rect l="0" t="0" r="r" b="b"/>
                    <a:pathLst>
                      <a:path w="927" h="494">
                        <a:moveTo>
                          <a:pt x="391" y="82"/>
                        </a:moveTo>
                        <a:cubicBezTo>
                          <a:pt x="386" y="74"/>
                          <a:pt x="362" y="31"/>
                          <a:pt x="349" y="26"/>
                        </a:cubicBezTo>
                        <a:cubicBezTo>
                          <a:pt x="336" y="21"/>
                          <a:pt x="317" y="38"/>
                          <a:pt x="313" y="54"/>
                        </a:cubicBezTo>
                        <a:cubicBezTo>
                          <a:pt x="309" y="70"/>
                          <a:pt x="319" y="101"/>
                          <a:pt x="325" y="120"/>
                        </a:cubicBezTo>
                        <a:cubicBezTo>
                          <a:pt x="331" y="139"/>
                          <a:pt x="346" y="149"/>
                          <a:pt x="349" y="170"/>
                        </a:cubicBezTo>
                        <a:cubicBezTo>
                          <a:pt x="352" y="191"/>
                          <a:pt x="361" y="223"/>
                          <a:pt x="345" y="246"/>
                        </a:cubicBezTo>
                        <a:cubicBezTo>
                          <a:pt x="329" y="269"/>
                          <a:pt x="271" y="307"/>
                          <a:pt x="255" y="308"/>
                        </a:cubicBezTo>
                        <a:cubicBezTo>
                          <a:pt x="239" y="309"/>
                          <a:pt x="258" y="250"/>
                          <a:pt x="251" y="254"/>
                        </a:cubicBezTo>
                        <a:cubicBezTo>
                          <a:pt x="244" y="258"/>
                          <a:pt x="247" y="300"/>
                          <a:pt x="211" y="334"/>
                        </a:cubicBezTo>
                        <a:cubicBezTo>
                          <a:pt x="175" y="368"/>
                          <a:pt x="63" y="432"/>
                          <a:pt x="33" y="458"/>
                        </a:cubicBezTo>
                        <a:cubicBezTo>
                          <a:pt x="3" y="484"/>
                          <a:pt x="0" y="494"/>
                          <a:pt x="29" y="490"/>
                        </a:cubicBezTo>
                        <a:cubicBezTo>
                          <a:pt x="58" y="486"/>
                          <a:pt x="169" y="432"/>
                          <a:pt x="209" y="432"/>
                        </a:cubicBezTo>
                        <a:cubicBezTo>
                          <a:pt x="249" y="432"/>
                          <a:pt x="238" y="482"/>
                          <a:pt x="267" y="488"/>
                        </a:cubicBezTo>
                        <a:cubicBezTo>
                          <a:pt x="296" y="494"/>
                          <a:pt x="352" y="486"/>
                          <a:pt x="385" y="468"/>
                        </a:cubicBezTo>
                        <a:cubicBezTo>
                          <a:pt x="418" y="450"/>
                          <a:pt x="446" y="400"/>
                          <a:pt x="465" y="380"/>
                        </a:cubicBezTo>
                        <a:cubicBezTo>
                          <a:pt x="484" y="360"/>
                          <a:pt x="474" y="339"/>
                          <a:pt x="499" y="350"/>
                        </a:cubicBezTo>
                        <a:cubicBezTo>
                          <a:pt x="524" y="361"/>
                          <a:pt x="580" y="428"/>
                          <a:pt x="617" y="448"/>
                        </a:cubicBezTo>
                        <a:cubicBezTo>
                          <a:pt x="654" y="468"/>
                          <a:pt x="702" y="472"/>
                          <a:pt x="721" y="470"/>
                        </a:cubicBezTo>
                        <a:cubicBezTo>
                          <a:pt x="740" y="468"/>
                          <a:pt x="742" y="452"/>
                          <a:pt x="731" y="438"/>
                        </a:cubicBezTo>
                        <a:cubicBezTo>
                          <a:pt x="720" y="424"/>
                          <a:pt x="686" y="404"/>
                          <a:pt x="657" y="388"/>
                        </a:cubicBezTo>
                        <a:cubicBezTo>
                          <a:pt x="628" y="372"/>
                          <a:pt x="578" y="360"/>
                          <a:pt x="559" y="340"/>
                        </a:cubicBezTo>
                        <a:cubicBezTo>
                          <a:pt x="540" y="320"/>
                          <a:pt x="524" y="280"/>
                          <a:pt x="541" y="268"/>
                        </a:cubicBezTo>
                        <a:cubicBezTo>
                          <a:pt x="558" y="256"/>
                          <a:pt x="649" y="263"/>
                          <a:pt x="661" y="268"/>
                        </a:cubicBezTo>
                        <a:cubicBezTo>
                          <a:pt x="673" y="273"/>
                          <a:pt x="621" y="284"/>
                          <a:pt x="613" y="300"/>
                        </a:cubicBezTo>
                        <a:cubicBezTo>
                          <a:pt x="605" y="316"/>
                          <a:pt x="608" y="352"/>
                          <a:pt x="615" y="366"/>
                        </a:cubicBezTo>
                        <a:cubicBezTo>
                          <a:pt x="622" y="380"/>
                          <a:pt x="644" y="390"/>
                          <a:pt x="655" y="386"/>
                        </a:cubicBezTo>
                        <a:cubicBezTo>
                          <a:pt x="666" y="382"/>
                          <a:pt x="645" y="355"/>
                          <a:pt x="683" y="342"/>
                        </a:cubicBezTo>
                        <a:cubicBezTo>
                          <a:pt x="721" y="329"/>
                          <a:pt x="848" y="329"/>
                          <a:pt x="885" y="308"/>
                        </a:cubicBezTo>
                        <a:cubicBezTo>
                          <a:pt x="922" y="287"/>
                          <a:pt x="927" y="235"/>
                          <a:pt x="903" y="218"/>
                        </a:cubicBezTo>
                        <a:cubicBezTo>
                          <a:pt x="879" y="201"/>
                          <a:pt x="778" y="211"/>
                          <a:pt x="739" y="208"/>
                        </a:cubicBezTo>
                        <a:cubicBezTo>
                          <a:pt x="700" y="205"/>
                          <a:pt x="656" y="208"/>
                          <a:pt x="671" y="198"/>
                        </a:cubicBezTo>
                        <a:cubicBezTo>
                          <a:pt x="686" y="188"/>
                          <a:pt x="799" y="171"/>
                          <a:pt x="827" y="150"/>
                        </a:cubicBezTo>
                        <a:cubicBezTo>
                          <a:pt x="855" y="129"/>
                          <a:pt x="852" y="95"/>
                          <a:pt x="841" y="70"/>
                        </a:cubicBezTo>
                        <a:cubicBezTo>
                          <a:pt x="830" y="45"/>
                          <a:pt x="785" y="4"/>
                          <a:pt x="763" y="2"/>
                        </a:cubicBezTo>
                        <a:cubicBezTo>
                          <a:pt x="741" y="0"/>
                          <a:pt x="717" y="39"/>
                          <a:pt x="707" y="60"/>
                        </a:cubicBezTo>
                        <a:cubicBezTo>
                          <a:pt x="697" y="81"/>
                          <a:pt x="719" y="110"/>
                          <a:pt x="701" y="126"/>
                        </a:cubicBezTo>
                        <a:cubicBezTo>
                          <a:pt x="683" y="142"/>
                          <a:pt x="627" y="143"/>
                          <a:pt x="597" y="158"/>
                        </a:cubicBezTo>
                        <a:cubicBezTo>
                          <a:pt x="567" y="173"/>
                          <a:pt x="538" y="223"/>
                          <a:pt x="521" y="218"/>
                        </a:cubicBezTo>
                        <a:cubicBezTo>
                          <a:pt x="504" y="213"/>
                          <a:pt x="508" y="162"/>
                          <a:pt x="497" y="130"/>
                        </a:cubicBezTo>
                        <a:cubicBezTo>
                          <a:pt x="486" y="98"/>
                          <a:pt x="467" y="44"/>
                          <a:pt x="457" y="24"/>
                        </a:cubicBezTo>
                        <a:cubicBezTo>
                          <a:pt x="447" y="4"/>
                          <a:pt x="446" y="8"/>
                          <a:pt x="439" y="10"/>
                        </a:cubicBezTo>
                        <a:cubicBezTo>
                          <a:pt x="432" y="12"/>
                          <a:pt x="415" y="18"/>
                          <a:pt x="417" y="38"/>
                        </a:cubicBezTo>
                        <a:cubicBezTo>
                          <a:pt x="419" y="58"/>
                          <a:pt x="444" y="89"/>
                          <a:pt x="453" y="130"/>
                        </a:cubicBezTo>
                        <a:cubicBezTo>
                          <a:pt x="462" y="171"/>
                          <a:pt x="478" y="243"/>
                          <a:pt x="469" y="282"/>
                        </a:cubicBezTo>
                        <a:cubicBezTo>
                          <a:pt x="460" y="321"/>
                          <a:pt x="422" y="342"/>
                          <a:pt x="397" y="366"/>
                        </a:cubicBezTo>
                        <a:cubicBezTo>
                          <a:pt x="372" y="390"/>
                          <a:pt x="343" y="419"/>
                          <a:pt x="319" y="424"/>
                        </a:cubicBezTo>
                        <a:cubicBezTo>
                          <a:pt x="295" y="429"/>
                          <a:pt x="251" y="411"/>
                          <a:pt x="251" y="398"/>
                        </a:cubicBezTo>
                        <a:cubicBezTo>
                          <a:pt x="251" y="385"/>
                          <a:pt x="300" y="364"/>
                          <a:pt x="319" y="344"/>
                        </a:cubicBezTo>
                        <a:cubicBezTo>
                          <a:pt x="338" y="324"/>
                          <a:pt x="353" y="302"/>
                          <a:pt x="365" y="278"/>
                        </a:cubicBezTo>
                        <a:cubicBezTo>
                          <a:pt x="377" y="254"/>
                          <a:pt x="388" y="226"/>
                          <a:pt x="393" y="202"/>
                        </a:cubicBezTo>
                        <a:cubicBezTo>
                          <a:pt x="398" y="178"/>
                          <a:pt x="399" y="151"/>
                          <a:pt x="395" y="134"/>
                        </a:cubicBezTo>
                        <a:cubicBezTo>
                          <a:pt x="391" y="117"/>
                          <a:pt x="367" y="103"/>
                          <a:pt x="367" y="100"/>
                        </a:cubicBezTo>
                        <a:cubicBezTo>
                          <a:pt x="367" y="97"/>
                          <a:pt x="393" y="118"/>
                          <a:pt x="395" y="114"/>
                        </a:cubicBezTo>
                        <a:cubicBezTo>
                          <a:pt x="397" y="110"/>
                          <a:pt x="381" y="82"/>
                          <a:pt x="381" y="76"/>
                        </a:cubicBezTo>
                        <a:cubicBezTo>
                          <a:pt x="381" y="70"/>
                          <a:pt x="396" y="90"/>
                          <a:pt x="391" y="82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4" name="Freeform 430">
                    <a:extLst>
                      <a:ext uri="{FF2B5EF4-FFF2-40B4-BE49-F238E27FC236}">
                        <a16:creationId xmlns:a16="http://schemas.microsoft.com/office/drawing/2014/main" id="{EFCF543B-056F-4EF2-B870-58CA695643F9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041" y="1377"/>
                    <a:ext cx="58" cy="106"/>
                  </a:xfrm>
                  <a:custGeom>
                    <a:avLst/>
                    <a:gdLst>
                      <a:gd name="T0" fmla="*/ 36 w 58"/>
                      <a:gd name="T1" fmla="*/ 103 h 106"/>
                      <a:gd name="T2" fmla="*/ 55 w 58"/>
                      <a:gd name="T3" fmla="*/ 47 h 106"/>
                      <a:gd name="T4" fmla="*/ 19 w 58"/>
                      <a:gd name="T5" fmla="*/ 3 h 106"/>
                      <a:gd name="T6" fmla="*/ 3 w 58"/>
                      <a:gd name="T7" fmla="*/ 31 h 106"/>
                      <a:gd name="T8" fmla="*/ 37 w 58"/>
                      <a:gd name="T9" fmla="*/ 67 h 106"/>
                      <a:gd name="T10" fmla="*/ 36 w 58"/>
                      <a:gd name="T11" fmla="*/ 103 h 106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</a:cxnLst>
                    <a:rect l="0" t="0" r="r" b="b"/>
                    <a:pathLst>
                      <a:path w="58" h="106">
                        <a:moveTo>
                          <a:pt x="36" y="103"/>
                        </a:moveTo>
                        <a:cubicBezTo>
                          <a:pt x="39" y="100"/>
                          <a:pt x="58" y="64"/>
                          <a:pt x="55" y="47"/>
                        </a:cubicBezTo>
                        <a:cubicBezTo>
                          <a:pt x="52" y="30"/>
                          <a:pt x="28" y="6"/>
                          <a:pt x="19" y="3"/>
                        </a:cubicBezTo>
                        <a:cubicBezTo>
                          <a:pt x="10" y="0"/>
                          <a:pt x="0" y="20"/>
                          <a:pt x="3" y="31"/>
                        </a:cubicBezTo>
                        <a:cubicBezTo>
                          <a:pt x="6" y="42"/>
                          <a:pt x="31" y="56"/>
                          <a:pt x="37" y="67"/>
                        </a:cubicBezTo>
                        <a:cubicBezTo>
                          <a:pt x="43" y="78"/>
                          <a:pt x="33" y="106"/>
                          <a:pt x="36" y="103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5" name="Freeform 431">
                    <a:extLst>
                      <a:ext uri="{FF2B5EF4-FFF2-40B4-BE49-F238E27FC236}">
                        <a16:creationId xmlns:a16="http://schemas.microsoft.com/office/drawing/2014/main" id="{07BF2964-8B32-4C46-92F9-744B756C5807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251" y="1389"/>
                    <a:ext cx="93" cy="63"/>
                  </a:xfrm>
                  <a:custGeom>
                    <a:avLst/>
                    <a:gdLst>
                      <a:gd name="T0" fmla="*/ 3 w 93"/>
                      <a:gd name="T1" fmla="*/ 7 h 63"/>
                      <a:gd name="T2" fmla="*/ 13 w 93"/>
                      <a:gd name="T3" fmla="*/ 51 h 63"/>
                      <a:gd name="T4" fmla="*/ 81 w 93"/>
                      <a:gd name="T5" fmla="*/ 59 h 63"/>
                      <a:gd name="T6" fmla="*/ 85 w 93"/>
                      <a:gd name="T7" fmla="*/ 25 h 63"/>
                      <a:gd name="T8" fmla="*/ 71 w 93"/>
                      <a:gd name="T9" fmla="*/ 3 h 63"/>
                      <a:gd name="T10" fmla="*/ 57 w 93"/>
                      <a:gd name="T11" fmla="*/ 17 h 63"/>
                      <a:gd name="T12" fmla="*/ 47 w 93"/>
                      <a:gd name="T13" fmla="*/ 9 h 63"/>
                      <a:gd name="T14" fmla="*/ 27 w 93"/>
                      <a:gd name="T15" fmla="*/ 25 h 63"/>
                      <a:gd name="T16" fmla="*/ 17 w 93"/>
                      <a:gd name="T17" fmla="*/ 11 h 63"/>
                      <a:gd name="T18" fmla="*/ 3 w 93"/>
                      <a:gd name="T19" fmla="*/ 7 h 63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</a:cxnLst>
                    <a:rect l="0" t="0" r="r" b="b"/>
                    <a:pathLst>
                      <a:path w="93" h="63">
                        <a:moveTo>
                          <a:pt x="3" y="7"/>
                        </a:moveTo>
                        <a:cubicBezTo>
                          <a:pt x="2" y="14"/>
                          <a:pt x="0" y="42"/>
                          <a:pt x="13" y="51"/>
                        </a:cubicBezTo>
                        <a:cubicBezTo>
                          <a:pt x="26" y="60"/>
                          <a:pt x="69" y="63"/>
                          <a:pt x="81" y="59"/>
                        </a:cubicBezTo>
                        <a:cubicBezTo>
                          <a:pt x="93" y="55"/>
                          <a:pt x="87" y="34"/>
                          <a:pt x="85" y="25"/>
                        </a:cubicBezTo>
                        <a:cubicBezTo>
                          <a:pt x="83" y="16"/>
                          <a:pt x="76" y="4"/>
                          <a:pt x="71" y="3"/>
                        </a:cubicBezTo>
                        <a:cubicBezTo>
                          <a:pt x="66" y="2"/>
                          <a:pt x="61" y="16"/>
                          <a:pt x="57" y="17"/>
                        </a:cubicBezTo>
                        <a:cubicBezTo>
                          <a:pt x="53" y="18"/>
                          <a:pt x="52" y="8"/>
                          <a:pt x="47" y="9"/>
                        </a:cubicBezTo>
                        <a:cubicBezTo>
                          <a:pt x="42" y="10"/>
                          <a:pt x="32" y="25"/>
                          <a:pt x="27" y="25"/>
                        </a:cubicBezTo>
                        <a:cubicBezTo>
                          <a:pt x="22" y="25"/>
                          <a:pt x="21" y="13"/>
                          <a:pt x="17" y="11"/>
                        </a:cubicBezTo>
                        <a:cubicBezTo>
                          <a:pt x="13" y="9"/>
                          <a:pt x="4" y="0"/>
                          <a:pt x="3" y="7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6" name="Freeform 432">
                    <a:extLst>
                      <a:ext uri="{FF2B5EF4-FFF2-40B4-BE49-F238E27FC236}">
                        <a16:creationId xmlns:a16="http://schemas.microsoft.com/office/drawing/2014/main" id="{7056CAB6-9C6A-49C4-9052-2D37EF1D502E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1986" y="1389"/>
                    <a:ext cx="430" cy="574"/>
                  </a:xfrm>
                  <a:custGeom>
                    <a:avLst/>
                    <a:gdLst>
                      <a:gd name="T0" fmla="*/ 0 w 430"/>
                      <a:gd name="T1" fmla="*/ 136 h 574"/>
                      <a:gd name="T2" fmla="*/ 20 w 430"/>
                      <a:gd name="T3" fmla="*/ 123 h 574"/>
                      <a:gd name="T4" fmla="*/ 64 w 430"/>
                      <a:gd name="T5" fmla="*/ 263 h 574"/>
                      <a:gd name="T6" fmla="*/ 100 w 430"/>
                      <a:gd name="T7" fmla="*/ 177 h 574"/>
                      <a:gd name="T8" fmla="*/ 140 w 430"/>
                      <a:gd name="T9" fmla="*/ 97 h 574"/>
                      <a:gd name="T10" fmla="*/ 158 w 430"/>
                      <a:gd name="T11" fmla="*/ 97 h 574"/>
                      <a:gd name="T12" fmla="*/ 178 w 430"/>
                      <a:gd name="T13" fmla="*/ 153 h 574"/>
                      <a:gd name="T14" fmla="*/ 170 w 430"/>
                      <a:gd name="T15" fmla="*/ 239 h 574"/>
                      <a:gd name="T16" fmla="*/ 198 w 430"/>
                      <a:gd name="T17" fmla="*/ 257 h 574"/>
                      <a:gd name="T18" fmla="*/ 204 w 430"/>
                      <a:gd name="T19" fmla="*/ 201 h 574"/>
                      <a:gd name="T20" fmla="*/ 182 w 430"/>
                      <a:gd name="T21" fmla="*/ 85 h 574"/>
                      <a:gd name="T22" fmla="*/ 184 w 430"/>
                      <a:gd name="T23" fmla="*/ 11 h 574"/>
                      <a:gd name="T24" fmla="*/ 220 w 430"/>
                      <a:gd name="T25" fmla="*/ 19 h 574"/>
                      <a:gd name="T26" fmla="*/ 224 w 430"/>
                      <a:gd name="T27" fmla="*/ 83 h 574"/>
                      <a:gd name="T28" fmla="*/ 244 w 430"/>
                      <a:gd name="T29" fmla="*/ 181 h 574"/>
                      <a:gd name="T30" fmla="*/ 244 w 430"/>
                      <a:gd name="T31" fmla="*/ 247 h 574"/>
                      <a:gd name="T32" fmla="*/ 266 w 430"/>
                      <a:gd name="T33" fmla="*/ 221 h 574"/>
                      <a:gd name="T34" fmla="*/ 262 w 430"/>
                      <a:gd name="T35" fmla="*/ 173 h 574"/>
                      <a:gd name="T36" fmla="*/ 244 w 430"/>
                      <a:gd name="T37" fmla="*/ 99 h 574"/>
                      <a:gd name="T38" fmla="*/ 270 w 430"/>
                      <a:gd name="T39" fmla="*/ 77 h 574"/>
                      <a:gd name="T40" fmla="*/ 314 w 430"/>
                      <a:gd name="T41" fmla="*/ 135 h 574"/>
                      <a:gd name="T42" fmla="*/ 300 w 430"/>
                      <a:gd name="T43" fmla="*/ 207 h 574"/>
                      <a:gd name="T44" fmla="*/ 352 w 430"/>
                      <a:gd name="T45" fmla="*/ 243 h 574"/>
                      <a:gd name="T46" fmla="*/ 376 w 430"/>
                      <a:gd name="T47" fmla="*/ 245 h 574"/>
                      <a:gd name="T48" fmla="*/ 382 w 430"/>
                      <a:gd name="T49" fmla="*/ 215 h 574"/>
                      <a:gd name="T50" fmla="*/ 342 w 430"/>
                      <a:gd name="T51" fmla="*/ 135 h 574"/>
                      <a:gd name="T52" fmla="*/ 344 w 430"/>
                      <a:gd name="T53" fmla="*/ 89 h 574"/>
                      <a:gd name="T54" fmla="*/ 370 w 430"/>
                      <a:gd name="T55" fmla="*/ 65 h 574"/>
                      <a:gd name="T56" fmla="*/ 414 w 430"/>
                      <a:gd name="T57" fmla="*/ 129 h 574"/>
                      <a:gd name="T58" fmla="*/ 394 w 430"/>
                      <a:gd name="T59" fmla="*/ 145 h 574"/>
                      <a:gd name="T60" fmla="*/ 424 w 430"/>
                      <a:gd name="T61" fmla="*/ 259 h 574"/>
                      <a:gd name="T62" fmla="*/ 356 w 430"/>
                      <a:gd name="T63" fmla="*/ 313 h 574"/>
                      <a:gd name="T64" fmla="*/ 290 w 430"/>
                      <a:gd name="T65" fmla="*/ 295 h 574"/>
                      <a:gd name="T66" fmla="*/ 260 w 430"/>
                      <a:gd name="T67" fmla="*/ 301 h 574"/>
                      <a:gd name="T68" fmla="*/ 264 w 430"/>
                      <a:gd name="T69" fmla="*/ 411 h 574"/>
                      <a:gd name="T70" fmla="*/ 266 w 430"/>
                      <a:gd name="T71" fmla="*/ 515 h 574"/>
                      <a:gd name="T72" fmla="*/ 230 w 430"/>
                      <a:gd name="T73" fmla="*/ 561 h 574"/>
                      <a:gd name="T74" fmla="*/ 228 w 430"/>
                      <a:gd name="T75" fmla="*/ 439 h 574"/>
                      <a:gd name="T76" fmla="*/ 226 w 430"/>
                      <a:gd name="T77" fmla="*/ 361 h 574"/>
                      <a:gd name="T78" fmla="*/ 168 w 430"/>
                      <a:gd name="T79" fmla="*/ 339 h 574"/>
                      <a:gd name="T80" fmla="*/ 142 w 430"/>
                      <a:gd name="T81" fmla="*/ 271 h 574"/>
                      <a:gd name="T82" fmla="*/ 132 w 430"/>
                      <a:gd name="T83" fmla="*/ 177 h 574"/>
                      <a:gd name="T84" fmla="*/ 110 w 430"/>
                      <a:gd name="T85" fmla="*/ 195 h 574"/>
                      <a:gd name="T86" fmla="*/ 114 w 430"/>
                      <a:gd name="T87" fmla="*/ 299 h 574"/>
                      <a:gd name="T88" fmla="*/ 62 w 430"/>
                      <a:gd name="T89" fmla="*/ 325 h 574"/>
                      <a:gd name="T90" fmla="*/ 16 w 430"/>
                      <a:gd name="T91" fmla="*/ 257 h 574"/>
                      <a:gd name="T92" fmla="*/ 14 w 430"/>
                      <a:gd name="T93" fmla="*/ 183 h 574"/>
                      <a:gd name="T94" fmla="*/ 0 w 430"/>
                      <a:gd name="T95" fmla="*/ 136 h 574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  <a:cxn ang="0">
                        <a:pos x="T70" y="T71"/>
                      </a:cxn>
                      <a:cxn ang="0">
                        <a:pos x="T72" y="T73"/>
                      </a:cxn>
                      <a:cxn ang="0">
                        <a:pos x="T74" y="T75"/>
                      </a:cxn>
                      <a:cxn ang="0">
                        <a:pos x="T76" y="T77"/>
                      </a:cxn>
                      <a:cxn ang="0">
                        <a:pos x="T78" y="T79"/>
                      </a:cxn>
                      <a:cxn ang="0">
                        <a:pos x="T80" y="T81"/>
                      </a:cxn>
                      <a:cxn ang="0">
                        <a:pos x="T82" y="T83"/>
                      </a:cxn>
                      <a:cxn ang="0">
                        <a:pos x="T84" y="T85"/>
                      </a:cxn>
                      <a:cxn ang="0">
                        <a:pos x="T86" y="T87"/>
                      </a:cxn>
                      <a:cxn ang="0">
                        <a:pos x="T88" y="T89"/>
                      </a:cxn>
                      <a:cxn ang="0">
                        <a:pos x="T90" y="T91"/>
                      </a:cxn>
                      <a:cxn ang="0">
                        <a:pos x="T92" y="T93"/>
                      </a:cxn>
                      <a:cxn ang="0">
                        <a:pos x="T94" y="T95"/>
                      </a:cxn>
                    </a:cxnLst>
                    <a:rect l="0" t="0" r="r" b="b"/>
                    <a:pathLst>
                      <a:path w="430" h="574">
                        <a:moveTo>
                          <a:pt x="0" y="136"/>
                        </a:moveTo>
                        <a:lnTo>
                          <a:pt x="20" y="123"/>
                        </a:lnTo>
                        <a:cubicBezTo>
                          <a:pt x="31" y="144"/>
                          <a:pt x="51" y="254"/>
                          <a:pt x="64" y="263"/>
                        </a:cubicBezTo>
                        <a:cubicBezTo>
                          <a:pt x="77" y="272"/>
                          <a:pt x="87" y="205"/>
                          <a:pt x="100" y="177"/>
                        </a:cubicBezTo>
                        <a:cubicBezTo>
                          <a:pt x="113" y="149"/>
                          <a:pt x="130" y="110"/>
                          <a:pt x="140" y="97"/>
                        </a:cubicBezTo>
                        <a:cubicBezTo>
                          <a:pt x="150" y="84"/>
                          <a:pt x="152" y="88"/>
                          <a:pt x="158" y="97"/>
                        </a:cubicBezTo>
                        <a:cubicBezTo>
                          <a:pt x="164" y="106"/>
                          <a:pt x="176" y="129"/>
                          <a:pt x="178" y="153"/>
                        </a:cubicBezTo>
                        <a:cubicBezTo>
                          <a:pt x="180" y="177"/>
                          <a:pt x="167" y="222"/>
                          <a:pt x="170" y="239"/>
                        </a:cubicBezTo>
                        <a:cubicBezTo>
                          <a:pt x="173" y="256"/>
                          <a:pt x="192" y="263"/>
                          <a:pt x="198" y="257"/>
                        </a:cubicBezTo>
                        <a:cubicBezTo>
                          <a:pt x="204" y="251"/>
                          <a:pt x="207" y="230"/>
                          <a:pt x="204" y="201"/>
                        </a:cubicBezTo>
                        <a:cubicBezTo>
                          <a:pt x="201" y="172"/>
                          <a:pt x="185" y="117"/>
                          <a:pt x="182" y="85"/>
                        </a:cubicBezTo>
                        <a:cubicBezTo>
                          <a:pt x="179" y="53"/>
                          <a:pt x="178" y="22"/>
                          <a:pt x="184" y="11"/>
                        </a:cubicBezTo>
                        <a:cubicBezTo>
                          <a:pt x="190" y="0"/>
                          <a:pt x="213" y="7"/>
                          <a:pt x="220" y="19"/>
                        </a:cubicBezTo>
                        <a:cubicBezTo>
                          <a:pt x="227" y="31"/>
                          <a:pt x="220" y="56"/>
                          <a:pt x="224" y="83"/>
                        </a:cubicBezTo>
                        <a:cubicBezTo>
                          <a:pt x="228" y="110"/>
                          <a:pt x="241" y="154"/>
                          <a:pt x="244" y="181"/>
                        </a:cubicBezTo>
                        <a:cubicBezTo>
                          <a:pt x="247" y="208"/>
                          <a:pt x="240" y="240"/>
                          <a:pt x="244" y="247"/>
                        </a:cubicBezTo>
                        <a:cubicBezTo>
                          <a:pt x="248" y="254"/>
                          <a:pt x="263" y="233"/>
                          <a:pt x="266" y="221"/>
                        </a:cubicBezTo>
                        <a:cubicBezTo>
                          <a:pt x="269" y="209"/>
                          <a:pt x="266" y="193"/>
                          <a:pt x="262" y="173"/>
                        </a:cubicBezTo>
                        <a:cubicBezTo>
                          <a:pt x="258" y="153"/>
                          <a:pt x="243" y="115"/>
                          <a:pt x="244" y="99"/>
                        </a:cubicBezTo>
                        <a:cubicBezTo>
                          <a:pt x="245" y="83"/>
                          <a:pt x="258" y="71"/>
                          <a:pt x="270" y="77"/>
                        </a:cubicBezTo>
                        <a:cubicBezTo>
                          <a:pt x="282" y="83"/>
                          <a:pt x="309" y="113"/>
                          <a:pt x="314" y="135"/>
                        </a:cubicBezTo>
                        <a:cubicBezTo>
                          <a:pt x="319" y="157"/>
                          <a:pt x="294" y="189"/>
                          <a:pt x="300" y="207"/>
                        </a:cubicBezTo>
                        <a:cubicBezTo>
                          <a:pt x="306" y="225"/>
                          <a:pt x="339" y="237"/>
                          <a:pt x="352" y="243"/>
                        </a:cubicBezTo>
                        <a:cubicBezTo>
                          <a:pt x="365" y="249"/>
                          <a:pt x="371" y="250"/>
                          <a:pt x="376" y="245"/>
                        </a:cubicBezTo>
                        <a:cubicBezTo>
                          <a:pt x="381" y="240"/>
                          <a:pt x="388" y="233"/>
                          <a:pt x="382" y="215"/>
                        </a:cubicBezTo>
                        <a:cubicBezTo>
                          <a:pt x="376" y="197"/>
                          <a:pt x="348" y="156"/>
                          <a:pt x="342" y="135"/>
                        </a:cubicBezTo>
                        <a:cubicBezTo>
                          <a:pt x="336" y="114"/>
                          <a:pt x="339" y="101"/>
                          <a:pt x="344" y="89"/>
                        </a:cubicBezTo>
                        <a:cubicBezTo>
                          <a:pt x="349" y="77"/>
                          <a:pt x="358" y="58"/>
                          <a:pt x="370" y="65"/>
                        </a:cubicBezTo>
                        <a:cubicBezTo>
                          <a:pt x="382" y="72"/>
                          <a:pt x="410" y="116"/>
                          <a:pt x="414" y="129"/>
                        </a:cubicBezTo>
                        <a:cubicBezTo>
                          <a:pt x="418" y="142"/>
                          <a:pt x="392" y="123"/>
                          <a:pt x="394" y="145"/>
                        </a:cubicBezTo>
                        <a:cubicBezTo>
                          <a:pt x="396" y="167"/>
                          <a:pt x="430" y="231"/>
                          <a:pt x="424" y="259"/>
                        </a:cubicBezTo>
                        <a:cubicBezTo>
                          <a:pt x="418" y="287"/>
                          <a:pt x="378" y="307"/>
                          <a:pt x="356" y="313"/>
                        </a:cubicBezTo>
                        <a:cubicBezTo>
                          <a:pt x="334" y="319"/>
                          <a:pt x="306" y="297"/>
                          <a:pt x="290" y="295"/>
                        </a:cubicBezTo>
                        <a:cubicBezTo>
                          <a:pt x="274" y="293"/>
                          <a:pt x="264" y="282"/>
                          <a:pt x="260" y="301"/>
                        </a:cubicBezTo>
                        <a:cubicBezTo>
                          <a:pt x="256" y="320"/>
                          <a:pt x="263" y="375"/>
                          <a:pt x="264" y="411"/>
                        </a:cubicBezTo>
                        <a:cubicBezTo>
                          <a:pt x="265" y="447"/>
                          <a:pt x="272" y="490"/>
                          <a:pt x="266" y="515"/>
                        </a:cubicBezTo>
                        <a:cubicBezTo>
                          <a:pt x="260" y="540"/>
                          <a:pt x="236" y="574"/>
                          <a:pt x="230" y="561"/>
                        </a:cubicBezTo>
                        <a:cubicBezTo>
                          <a:pt x="224" y="548"/>
                          <a:pt x="229" y="472"/>
                          <a:pt x="228" y="439"/>
                        </a:cubicBezTo>
                        <a:cubicBezTo>
                          <a:pt x="227" y="406"/>
                          <a:pt x="236" y="378"/>
                          <a:pt x="226" y="361"/>
                        </a:cubicBezTo>
                        <a:cubicBezTo>
                          <a:pt x="216" y="344"/>
                          <a:pt x="182" y="354"/>
                          <a:pt x="168" y="339"/>
                        </a:cubicBezTo>
                        <a:cubicBezTo>
                          <a:pt x="154" y="324"/>
                          <a:pt x="148" y="298"/>
                          <a:pt x="142" y="271"/>
                        </a:cubicBezTo>
                        <a:cubicBezTo>
                          <a:pt x="136" y="244"/>
                          <a:pt x="137" y="190"/>
                          <a:pt x="132" y="177"/>
                        </a:cubicBezTo>
                        <a:cubicBezTo>
                          <a:pt x="127" y="164"/>
                          <a:pt x="113" y="175"/>
                          <a:pt x="110" y="195"/>
                        </a:cubicBezTo>
                        <a:cubicBezTo>
                          <a:pt x="107" y="215"/>
                          <a:pt x="122" y="277"/>
                          <a:pt x="114" y="299"/>
                        </a:cubicBezTo>
                        <a:cubicBezTo>
                          <a:pt x="106" y="321"/>
                          <a:pt x="78" y="332"/>
                          <a:pt x="62" y="325"/>
                        </a:cubicBezTo>
                        <a:cubicBezTo>
                          <a:pt x="46" y="318"/>
                          <a:pt x="24" y="281"/>
                          <a:pt x="16" y="257"/>
                        </a:cubicBezTo>
                        <a:cubicBezTo>
                          <a:pt x="8" y="233"/>
                          <a:pt x="15" y="203"/>
                          <a:pt x="14" y="183"/>
                        </a:cubicBezTo>
                        <a:cubicBezTo>
                          <a:pt x="13" y="163"/>
                          <a:pt x="11" y="149"/>
                          <a:pt x="0" y="136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  <p:sp>
                <p:nvSpPr>
                  <p:cNvPr id="117" name="Freeform 433">
                    <a:extLst>
                      <a:ext uri="{FF2B5EF4-FFF2-40B4-BE49-F238E27FC236}">
                        <a16:creationId xmlns:a16="http://schemas.microsoft.com/office/drawing/2014/main" id="{B98E5553-1197-413B-92F3-35F56288CD2C}"/>
                      </a:ext>
                    </a:extLst>
                  </p:cNvPr>
                  <p:cNvSpPr>
                    <a:spLocks/>
                  </p:cNvSpPr>
                  <p:nvPr/>
                </p:nvSpPr>
                <p:spPr bwMode="auto">
                  <a:xfrm>
                    <a:off x="2086" y="1396"/>
                    <a:ext cx="626" cy="775"/>
                  </a:xfrm>
                  <a:custGeom>
                    <a:avLst/>
                    <a:gdLst>
                      <a:gd name="T0" fmla="*/ 626 w 626"/>
                      <a:gd name="T1" fmla="*/ 310 h 775"/>
                      <a:gd name="T2" fmla="*/ 606 w 626"/>
                      <a:gd name="T3" fmla="*/ 316 h 775"/>
                      <a:gd name="T4" fmla="*/ 570 w 626"/>
                      <a:gd name="T5" fmla="*/ 338 h 775"/>
                      <a:gd name="T6" fmla="*/ 562 w 626"/>
                      <a:gd name="T7" fmla="*/ 366 h 775"/>
                      <a:gd name="T8" fmla="*/ 532 w 626"/>
                      <a:gd name="T9" fmla="*/ 338 h 775"/>
                      <a:gd name="T10" fmla="*/ 462 w 626"/>
                      <a:gd name="T11" fmla="*/ 378 h 775"/>
                      <a:gd name="T12" fmla="*/ 446 w 626"/>
                      <a:gd name="T13" fmla="*/ 342 h 775"/>
                      <a:gd name="T14" fmla="*/ 416 w 626"/>
                      <a:gd name="T15" fmla="*/ 344 h 775"/>
                      <a:gd name="T16" fmla="*/ 400 w 626"/>
                      <a:gd name="T17" fmla="*/ 346 h 775"/>
                      <a:gd name="T18" fmla="*/ 372 w 626"/>
                      <a:gd name="T19" fmla="*/ 126 h 775"/>
                      <a:gd name="T20" fmla="*/ 402 w 626"/>
                      <a:gd name="T21" fmla="*/ 132 h 775"/>
                      <a:gd name="T22" fmla="*/ 404 w 626"/>
                      <a:gd name="T23" fmla="*/ 110 h 775"/>
                      <a:gd name="T24" fmla="*/ 356 w 626"/>
                      <a:gd name="T25" fmla="*/ 14 h 775"/>
                      <a:gd name="T26" fmla="*/ 314 w 626"/>
                      <a:gd name="T27" fmla="*/ 24 h 775"/>
                      <a:gd name="T28" fmla="*/ 324 w 626"/>
                      <a:gd name="T29" fmla="*/ 132 h 775"/>
                      <a:gd name="T30" fmla="*/ 364 w 626"/>
                      <a:gd name="T31" fmla="*/ 374 h 775"/>
                      <a:gd name="T32" fmla="*/ 342 w 626"/>
                      <a:gd name="T33" fmla="*/ 388 h 775"/>
                      <a:gd name="T34" fmla="*/ 284 w 626"/>
                      <a:gd name="T35" fmla="*/ 342 h 775"/>
                      <a:gd name="T36" fmla="*/ 222 w 626"/>
                      <a:gd name="T37" fmla="*/ 350 h 775"/>
                      <a:gd name="T38" fmla="*/ 200 w 626"/>
                      <a:gd name="T39" fmla="*/ 448 h 775"/>
                      <a:gd name="T40" fmla="*/ 214 w 626"/>
                      <a:gd name="T41" fmla="*/ 474 h 775"/>
                      <a:gd name="T42" fmla="*/ 316 w 626"/>
                      <a:gd name="T43" fmla="*/ 486 h 775"/>
                      <a:gd name="T44" fmla="*/ 254 w 626"/>
                      <a:gd name="T45" fmla="*/ 560 h 775"/>
                      <a:gd name="T46" fmla="*/ 142 w 626"/>
                      <a:gd name="T47" fmla="*/ 590 h 775"/>
                      <a:gd name="T48" fmla="*/ 106 w 626"/>
                      <a:gd name="T49" fmla="*/ 560 h 775"/>
                      <a:gd name="T50" fmla="*/ 94 w 626"/>
                      <a:gd name="T51" fmla="*/ 466 h 775"/>
                      <a:gd name="T52" fmla="*/ 72 w 626"/>
                      <a:gd name="T53" fmla="*/ 472 h 775"/>
                      <a:gd name="T54" fmla="*/ 64 w 626"/>
                      <a:gd name="T55" fmla="*/ 570 h 775"/>
                      <a:gd name="T56" fmla="*/ 140 w 626"/>
                      <a:gd name="T57" fmla="*/ 660 h 775"/>
                      <a:gd name="T58" fmla="*/ 238 w 626"/>
                      <a:gd name="T59" fmla="*/ 644 h 775"/>
                      <a:gd name="T60" fmla="*/ 330 w 626"/>
                      <a:gd name="T61" fmla="*/ 544 h 775"/>
                      <a:gd name="T62" fmla="*/ 358 w 626"/>
                      <a:gd name="T63" fmla="*/ 462 h 775"/>
                      <a:gd name="T64" fmla="*/ 364 w 626"/>
                      <a:gd name="T65" fmla="*/ 534 h 775"/>
                      <a:gd name="T66" fmla="*/ 286 w 626"/>
                      <a:gd name="T67" fmla="*/ 660 h 775"/>
                      <a:gd name="T68" fmla="*/ 128 w 626"/>
                      <a:gd name="T69" fmla="*/ 698 h 775"/>
                      <a:gd name="T70" fmla="*/ 66 w 626"/>
                      <a:gd name="T71" fmla="*/ 650 h 775"/>
                      <a:gd name="T72" fmla="*/ 46 w 626"/>
                      <a:gd name="T73" fmla="*/ 552 h 775"/>
                      <a:gd name="T74" fmla="*/ 28 w 626"/>
                      <a:gd name="T75" fmla="*/ 546 h 775"/>
                      <a:gd name="T76" fmla="*/ 10 w 626"/>
                      <a:gd name="T77" fmla="*/ 658 h 775"/>
                      <a:gd name="T78" fmla="*/ 86 w 626"/>
                      <a:gd name="T79" fmla="*/ 762 h 775"/>
                      <a:gd name="T80" fmla="*/ 266 w 626"/>
                      <a:gd name="T81" fmla="*/ 738 h 775"/>
                      <a:gd name="T82" fmla="*/ 396 w 626"/>
                      <a:gd name="T83" fmla="*/ 622 h 775"/>
                      <a:gd name="T84" fmla="*/ 410 w 626"/>
                      <a:gd name="T85" fmla="*/ 440 h 775"/>
                      <a:gd name="T86" fmla="*/ 470 w 626"/>
                      <a:gd name="T87" fmla="*/ 456 h 775"/>
                      <a:gd name="T88" fmla="*/ 506 w 626"/>
                      <a:gd name="T89" fmla="*/ 426 h 775"/>
                      <a:gd name="T90" fmla="*/ 570 w 626"/>
                      <a:gd name="T91" fmla="*/ 440 h 775"/>
                      <a:gd name="T92" fmla="*/ 600 w 626"/>
                      <a:gd name="T93" fmla="*/ 376 h 775"/>
                      <a:gd name="T94" fmla="*/ 626 w 626"/>
                      <a:gd name="T95" fmla="*/ 310 h 775"/>
                    </a:gdLst>
                    <a:ahLst/>
                    <a:cxnLst>
                      <a:cxn ang="0">
                        <a:pos x="T0" y="T1"/>
                      </a:cxn>
                      <a:cxn ang="0">
                        <a:pos x="T2" y="T3"/>
                      </a:cxn>
                      <a:cxn ang="0">
                        <a:pos x="T4" y="T5"/>
                      </a:cxn>
                      <a:cxn ang="0">
                        <a:pos x="T6" y="T7"/>
                      </a:cxn>
                      <a:cxn ang="0">
                        <a:pos x="T8" y="T9"/>
                      </a:cxn>
                      <a:cxn ang="0">
                        <a:pos x="T10" y="T11"/>
                      </a:cxn>
                      <a:cxn ang="0">
                        <a:pos x="T12" y="T13"/>
                      </a:cxn>
                      <a:cxn ang="0">
                        <a:pos x="T14" y="T15"/>
                      </a:cxn>
                      <a:cxn ang="0">
                        <a:pos x="T16" y="T17"/>
                      </a:cxn>
                      <a:cxn ang="0">
                        <a:pos x="T18" y="T19"/>
                      </a:cxn>
                      <a:cxn ang="0">
                        <a:pos x="T20" y="T21"/>
                      </a:cxn>
                      <a:cxn ang="0">
                        <a:pos x="T22" y="T23"/>
                      </a:cxn>
                      <a:cxn ang="0">
                        <a:pos x="T24" y="T25"/>
                      </a:cxn>
                      <a:cxn ang="0">
                        <a:pos x="T26" y="T27"/>
                      </a:cxn>
                      <a:cxn ang="0">
                        <a:pos x="T28" y="T29"/>
                      </a:cxn>
                      <a:cxn ang="0">
                        <a:pos x="T30" y="T31"/>
                      </a:cxn>
                      <a:cxn ang="0">
                        <a:pos x="T32" y="T33"/>
                      </a:cxn>
                      <a:cxn ang="0">
                        <a:pos x="T34" y="T35"/>
                      </a:cxn>
                      <a:cxn ang="0">
                        <a:pos x="T36" y="T37"/>
                      </a:cxn>
                      <a:cxn ang="0">
                        <a:pos x="T38" y="T39"/>
                      </a:cxn>
                      <a:cxn ang="0">
                        <a:pos x="T40" y="T41"/>
                      </a:cxn>
                      <a:cxn ang="0">
                        <a:pos x="T42" y="T43"/>
                      </a:cxn>
                      <a:cxn ang="0">
                        <a:pos x="T44" y="T45"/>
                      </a:cxn>
                      <a:cxn ang="0">
                        <a:pos x="T46" y="T47"/>
                      </a:cxn>
                      <a:cxn ang="0">
                        <a:pos x="T48" y="T49"/>
                      </a:cxn>
                      <a:cxn ang="0">
                        <a:pos x="T50" y="T51"/>
                      </a:cxn>
                      <a:cxn ang="0">
                        <a:pos x="T52" y="T53"/>
                      </a:cxn>
                      <a:cxn ang="0">
                        <a:pos x="T54" y="T55"/>
                      </a:cxn>
                      <a:cxn ang="0">
                        <a:pos x="T56" y="T57"/>
                      </a:cxn>
                      <a:cxn ang="0">
                        <a:pos x="T58" y="T59"/>
                      </a:cxn>
                      <a:cxn ang="0">
                        <a:pos x="T60" y="T61"/>
                      </a:cxn>
                      <a:cxn ang="0">
                        <a:pos x="T62" y="T63"/>
                      </a:cxn>
                      <a:cxn ang="0">
                        <a:pos x="T64" y="T65"/>
                      </a:cxn>
                      <a:cxn ang="0">
                        <a:pos x="T66" y="T67"/>
                      </a:cxn>
                      <a:cxn ang="0">
                        <a:pos x="T68" y="T69"/>
                      </a:cxn>
                      <a:cxn ang="0">
                        <a:pos x="T70" y="T71"/>
                      </a:cxn>
                      <a:cxn ang="0">
                        <a:pos x="T72" y="T73"/>
                      </a:cxn>
                      <a:cxn ang="0">
                        <a:pos x="T74" y="T75"/>
                      </a:cxn>
                      <a:cxn ang="0">
                        <a:pos x="T76" y="T77"/>
                      </a:cxn>
                      <a:cxn ang="0">
                        <a:pos x="T78" y="T79"/>
                      </a:cxn>
                      <a:cxn ang="0">
                        <a:pos x="T80" y="T81"/>
                      </a:cxn>
                      <a:cxn ang="0">
                        <a:pos x="T82" y="T83"/>
                      </a:cxn>
                      <a:cxn ang="0">
                        <a:pos x="T84" y="T85"/>
                      </a:cxn>
                      <a:cxn ang="0">
                        <a:pos x="T86" y="T87"/>
                      </a:cxn>
                      <a:cxn ang="0">
                        <a:pos x="T88" y="T89"/>
                      </a:cxn>
                      <a:cxn ang="0">
                        <a:pos x="T90" y="T91"/>
                      </a:cxn>
                      <a:cxn ang="0">
                        <a:pos x="T92" y="T93"/>
                      </a:cxn>
                      <a:cxn ang="0">
                        <a:pos x="T94" y="T95"/>
                      </a:cxn>
                    </a:cxnLst>
                    <a:rect l="0" t="0" r="r" b="b"/>
                    <a:pathLst>
                      <a:path w="626" h="775">
                        <a:moveTo>
                          <a:pt x="626" y="310"/>
                        </a:moveTo>
                        <a:lnTo>
                          <a:pt x="606" y="316"/>
                        </a:lnTo>
                        <a:cubicBezTo>
                          <a:pt x="597" y="321"/>
                          <a:pt x="577" y="330"/>
                          <a:pt x="570" y="338"/>
                        </a:cubicBezTo>
                        <a:cubicBezTo>
                          <a:pt x="563" y="346"/>
                          <a:pt x="568" y="366"/>
                          <a:pt x="562" y="366"/>
                        </a:cubicBezTo>
                        <a:cubicBezTo>
                          <a:pt x="556" y="366"/>
                          <a:pt x="549" y="336"/>
                          <a:pt x="532" y="338"/>
                        </a:cubicBezTo>
                        <a:cubicBezTo>
                          <a:pt x="515" y="340"/>
                          <a:pt x="476" y="377"/>
                          <a:pt x="462" y="378"/>
                        </a:cubicBezTo>
                        <a:cubicBezTo>
                          <a:pt x="448" y="379"/>
                          <a:pt x="454" y="348"/>
                          <a:pt x="446" y="342"/>
                        </a:cubicBezTo>
                        <a:cubicBezTo>
                          <a:pt x="438" y="336"/>
                          <a:pt x="424" y="343"/>
                          <a:pt x="416" y="344"/>
                        </a:cubicBezTo>
                        <a:cubicBezTo>
                          <a:pt x="408" y="345"/>
                          <a:pt x="407" y="382"/>
                          <a:pt x="400" y="346"/>
                        </a:cubicBezTo>
                        <a:cubicBezTo>
                          <a:pt x="393" y="310"/>
                          <a:pt x="372" y="162"/>
                          <a:pt x="372" y="126"/>
                        </a:cubicBezTo>
                        <a:cubicBezTo>
                          <a:pt x="372" y="90"/>
                          <a:pt x="397" y="135"/>
                          <a:pt x="402" y="132"/>
                        </a:cubicBezTo>
                        <a:cubicBezTo>
                          <a:pt x="407" y="129"/>
                          <a:pt x="412" y="130"/>
                          <a:pt x="404" y="110"/>
                        </a:cubicBezTo>
                        <a:cubicBezTo>
                          <a:pt x="396" y="90"/>
                          <a:pt x="371" y="28"/>
                          <a:pt x="356" y="14"/>
                        </a:cubicBezTo>
                        <a:cubicBezTo>
                          <a:pt x="341" y="0"/>
                          <a:pt x="319" y="4"/>
                          <a:pt x="314" y="24"/>
                        </a:cubicBezTo>
                        <a:cubicBezTo>
                          <a:pt x="309" y="44"/>
                          <a:pt x="316" y="74"/>
                          <a:pt x="324" y="132"/>
                        </a:cubicBezTo>
                        <a:cubicBezTo>
                          <a:pt x="332" y="190"/>
                          <a:pt x="361" y="331"/>
                          <a:pt x="364" y="374"/>
                        </a:cubicBezTo>
                        <a:cubicBezTo>
                          <a:pt x="367" y="417"/>
                          <a:pt x="355" y="393"/>
                          <a:pt x="342" y="388"/>
                        </a:cubicBezTo>
                        <a:cubicBezTo>
                          <a:pt x="329" y="383"/>
                          <a:pt x="304" y="348"/>
                          <a:pt x="284" y="342"/>
                        </a:cubicBezTo>
                        <a:cubicBezTo>
                          <a:pt x="264" y="336"/>
                          <a:pt x="236" y="333"/>
                          <a:pt x="222" y="350"/>
                        </a:cubicBezTo>
                        <a:cubicBezTo>
                          <a:pt x="208" y="367"/>
                          <a:pt x="201" y="427"/>
                          <a:pt x="200" y="448"/>
                        </a:cubicBezTo>
                        <a:cubicBezTo>
                          <a:pt x="199" y="469"/>
                          <a:pt x="195" y="468"/>
                          <a:pt x="214" y="474"/>
                        </a:cubicBezTo>
                        <a:cubicBezTo>
                          <a:pt x="233" y="480"/>
                          <a:pt x="309" y="472"/>
                          <a:pt x="316" y="486"/>
                        </a:cubicBezTo>
                        <a:cubicBezTo>
                          <a:pt x="323" y="500"/>
                          <a:pt x="283" y="543"/>
                          <a:pt x="254" y="560"/>
                        </a:cubicBezTo>
                        <a:cubicBezTo>
                          <a:pt x="225" y="577"/>
                          <a:pt x="167" y="590"/>
                          <a:pt x="142" y="590"/>
                        </a:cubicBezTo>
                        <a:cubicBezTo>
                          <a:pt x="117" y="590"/>
                          <a:pt x="114" y="581"/>
                          <a:pt x="106" y="560"/>
                        </a:cubicBezTo>
                        <a:cubicBezTo>
                          <a:pt x="98" y="539"/>
                          <a:pt x="100" y="481"/>
                          <a:pt x="94" y="466"/>
                        </a:cubicBezTo>
                        <a:cubicBezTo>
                          <a:pt x="88" y="451"/>
                          <a:pt x="77" y="455"/>
                          <a:pt x="72" y="472"/>
                        </a:cubicBezTo>
                        <a:cubicBezTo>
                          <a:pt x="67" y="489"/>
                          <a:pt x="53" y="539"/>
                          <a:pt x="64" y="570"/>
                        </a:cubicBezTo>
                        <a:cubicBezTo>
                          <a:pt x="75" y="601"/>
                          <a:pt x="111" y="648"/>
                          <a:pt x="140" y="660"/>
                        </a:cubicBezTo>
                        <a:cubicBezTo>
                          <a:pt x="169" y="672"/>
                          <a:pt x="206" y="663"/>
                          <a:pt x="238" y="644"/>
                        </a:cubicBezTo>
                        <a:cubicBezTo>
                          <a:pt x="270" y="625"/>
                          <a:pt x="310" y="574"/>
                          <a:pt x="330" y="544"/>
                        </a:cubicBezTo>
                        <a:cubicBezTo>
                          <a:pt x="350" y="514"/>
                          <a:pt x="352" y="464"/>
                          <a:pt x="358" y="462"/>
                        </a:cubicBezTo>
                        <a:cubicBezTo>
                          <a:pt x="364" y="460"/>
                          <a:pt x="376" y="501"/>
                          <a:pt x="364" y="534"/>
                        </a:cubicBezTo>
                        <a:cubicBezTo>
                          <a:pt x="352" y="567"/>
                          <a:pt x="325" y="633"/>
                          <a:pt x="286" y="660"/>
                        </a:cubicBezTo>
                        <a:cubicBezTo>
                          <a:pt x="247" y="687"/>
                          <a:pt x="165" y="700"/>
                          <a:pt x="128" y="698"/>
                        </a:cubicBezTo>
                        <a:cubicBezTo>
                          <a:pt x="91" y="696"/>
                          <a:pt x="80" y="674"/>
                          <a:pt x="66" y="650"/>
                        </a:cubicBezTo>
                        <a:cubicBezTo>
                          <a:pt x="52" y="626"/>
                          <a:pt x="52" y="569"/>
                          <a:pt x="46" y="552"/>
                        </a:cubicBezTo>
                        <a:cubicBezTo>
                          <a:pt x="40" y="535"/>
                          <a:pt x="34" y="528"/>
                          <a:pt x="28" y="546"/>
                        </a:cubicBezTo>
                        <a:cubicBezTo>
                          <a:pt x="22" y="564"/>
                          <a:pt x="0" y="622"/>
                          <a:pt x="10" y="658"/>
                        </a:cubicBezTo>
                        <a:cubicBezTo>
                          <a:pt x="20" y="694"/>
                          <a:pt x="43" y="749"/>
                          <a:pt x="86" y="762"/>
                        </a:cubicBezTo>
                        <a:cubicBezTo>
                          <a:pt x="129" y="775"/>
                          <a:pt x="214" y="761"/>
                          <a:pt x="266" y="738"/>
                        </a:cubicBezTo>
                        <a:cubicBezTo>
                          <a:pt x="318" y="715"/>
                          <a:pt x="372" y="672"/>
                          <a:pt x="396" y="622"/>
                        </a:cubicBezTo>
                        <a:cubicBezTo>
                          <a:pt x="420" y="572"/>
                          <a:pt x="398" y="468"/>
                          <a:pt x="410" y="440"/>
                        </a:cubicBezTo>
                        <a:cubicBezTo>
                          <a:pt x="422" y="412"/>
                          <a:pt x="454" y="458"/>
                          <a:pt x="470" y="456"/>
                        </a:cubicBezTo>
                        <a:cubicBezTo>
                          <a:pt x="486" y="454"/>
                          <a:pt x="489" y="429"/>
                          <a:pt x="506" y="426"/>
                        </a:cubicBezTo>
                        <a:cubicBezTo>
                          <a:pt x="523" y="423"/>
                          <a:pt x="554" y="448"/>
                          <a:pt x="570" y="440"/>
                        </a:cubicBezTo>
                        <a:cubicBezTo>
                          <a:pt x="586" y="432"/>
                          <a:pt x="591" y="398"/>
                          <a:pt x="600" y="376"/>
                        </a:cubicBezTo>
                        <a:cubicBezTo>
                          <a:pt x="609" y="354"/>
                          <a:pt x="617" y="332"/>
                          <a:pt x="626" y="310"/>
                        </a:cubicBezTo>
                        <a:close/>
                      </a:path>
                    </a:pathLst>
                  </a:custGeom>
                  <a:solidFill>
                    <a:schemeClr val="bg1"/>
                  </a:solidFill>
                  <a:ln w="9525" cap="flat" cmpd="sng">
                    <a:noFill/>
                    <a:prstDash val="solid"/>
                    <a:round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88" name="フリーフォーム: 図形 87">
                <a:extLst>
                  <a:ext uri="{FF2B5EF4-FFF2-40B4-BE49-F238E27FC236}">
                    <a16:creationId xmlns:a16="http://schemas.microsoft.com/office/drawing/2014/main" id="{62E363B5-E725-46DF-8CED-FD8E5839ED17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1597252" y="5013470"/>
                <a:ext cx="2314201" cy="307863"/>
              </a:xfrm>
              <a:custGeom>
                <a:avLst/>
                <a:gdLst>
                  <a:gd name="connsiteX0" fmla="*/ 1988911 w 2314201"/>
                  <a:gd name="connsiteY0" fmla="*/ 177655 h 307863"/>
                  <a:gd name="connsiteX1" fmla="*/ 2017486 w 2314201"/>
                  <a:gd name="connsiteY1" fmla="*/ 220518 h 307863"/>
                  <a:gd name="connsiteX2" fmla="*/ 2079398 w 2314201"/>
                  <a:gd name="connsiteY2" fmla="*/ 220518 h 307863"/>
                  <a:gd name="connsiteX3" fmla="*/ 2107973 w 2314201"/>
                  <a:gd name="connsiteY3" fmla="*/ 201468 h 307863"/>
                  <a:gd name="connsiteX4" fmla="*/ 2141311 w 2314201"/>
                  <a:gd name="connsiteY4" fmla="*/ 215755 h 307863"/>
                  <a:gd name="connsiteX5" fmla="*/ 2193698 w 2314201"/>
                  <a:gd name="connsiteY5" fmla="*/ 215755 h 307863"/>
                  <a:gd name="connsiteX6" fmla="*/ 2212748 w 2314201"/>
                  <a:gd name="connsiteY6" fmla="*/ 177655 h 307863"/>
                  <a:gd name="connsiteX7" fmla="*/ 1917963 w 2314201"/>
                  <a:gd name="connsiteY7" fmla="*/ 0 h 307863"/>
                  <a:gd name="connsiteX8" fmla="*/ 1943255 w 2314201"/>
                  <a:gd name="connsiteY8" fmla="*/ 25304 h 307863"/>
                  <a:gd name="connsiteX9" fmla="*/ 1964331 w 2314201"/>
                  <a:gd name="connsiteY9" fmla="*/ 46391 h 307863"/>
                  <a:gd name="connsiteX10" fmla="*/ 1955900 w 2314201"/>
                  <a:gd name="connsiteY10" fmla="*/ 80129 h 307863"/>
                  <a:gd name="connsiteX11" fmla="*/ 2183527 w 2314201"/>
                  <a:gd name="connsiteY11" fmla="*/ 101215 h 307863"/>
                  <a:gd name="connsiteX12" fmla="*/ 2259402 w 2314201"/>
                  <a:gd name="connsiteY12" fmla="*/ 92781 h 307863"/>
                  <a:gd name="connsiteX13" fmla="*/ 2305771 w 2314201"/>
                  <a:gd name="connsiteY13" fmla="*/ 143388 h 307863"/>
                  <a:gd name="connsiteX14" fmla="*/ 2314201 w 2314201"/>
                  <a:gd name="connsiteY14" fmla="*/ 231952 h 307863"/>
                  <a:gd name="connsiteX15" fmla="*/ 2284694 w 2314201"/>
                  <a:gd name="connsiteY15" fmla="*/ 295211 h 307863"/>
                  <a:gd name="connsiteX16" fmla="*/ 2246756 w 2314201"/>
                  <a:gd name="connsiteY16" fmla="*/ 307863 h 307863"/>
                  <a:gd name="connsiteX17" fmla="*/ 2208819 w 2314201"/>
                  <a:gd name="connsiteY17" fmla="*/ 274125 h 307863"/>
                  <a:gd name="connsiteX18" fmla="*/ 1960116 w 2314201"/>
                  <a:gd name="connsiteY18" fmla="*/ 278342 h 307863"/>
                  <a:gd name="connsiteX19" fmla="*/ 1905317 w 2314201"/>
                  <a:gd name="connsiteY19" fmla="*/ 261473 h 307863"/>
                  <a:gd name="connsiteX20" fmla="*/ 1905317 w 2314201"/>
                  <a:gd name="connsiteY20" fmla="*/ 223517 h 307863"/>
                  <a:gd name="connsiteX21" fmla="*/ 1913747 w 2314201"/>
                  <a:gd name="connsiteY21" fmla="*/ 181344 h 307863"/>
                  <a:gd name="connsiteX22" fmla="*/ 392023 w 2314201"/>
                  <a:gd name="connsiteY22" fmla="*/ 177127 h 307863"/>
                  <a:gd name="connsiteX23" fmla="*/ 172827 w 2314201"/>
                  <a:gd name="connsiteY23" fmla="*/ 168692 h 307863"/>
                  <a:gd name="connsiteX24" fmla="*/ 67445 w 2314201"/>
                  <a:gd name="connsiteY24" fmla="*/ 134954 h 307863"/>
                  <a:gd name="connsiteX25" fmla="*/ 33722 w 2314201"/>
                  <a:gd name="connsiteY25" fmla="*/ 96998 h 307863"/>
                  <a:gd name="connsiteX26" fmla="*/ 0 w 2314201"/>
                  <a:gd name="connsiteY26" fmla="*/ 71694 h 307863"/>
                  <a:gd name="connsiteX27" fmla="*/ 1919368 w 2314201"/>
                  <a:gd name="connsiteY27" fmla="*/ 104027 h 307863"/>
                  <a:gd name="connsiteX28" fmla="*/ 1892671 w 2314201"/>
                  <a:gd name="connsiteY28" fmla="*/ 46391 h 30786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  <a:cxn ang="0">
                    <a:pos x="connsiteX17" y="connsiteY17"/>
                  </a:cxn>
                  <a:cxn ang="0">
                    <a:pos x="connsiteX18" y="connsiteY18"/>
                  </a:cxn>
                  <a:cxn ang="0">
                    <a:pos x="connsiteX19" y="connsiteY19"/>
                  </a:cxn>
                  <a:cxn ang="0">
                    <a:pos x="connsiteX20" y="connsiteY20"/>
                  </a:cxn>
                  <a:cxn ang="0">
                    <a:pos x="connsiteX21" y="connsiteY21"/>
                  </a:cxn>
                  <a:cxn ang="0">
                    <a:pos x="connsiteX22" y="connsiteY22"/>
                  </a:cxn>
                  <a:cxn ang="0">
                    <a:pos x="connsiteX23" y="connsiteY23"/>
                  </a:cxn>
                  <a:cxn ang="0">
                    <a:pos x="connsiteX24" y="connsiteY24"/>
                  </a:cxn>
                  <a:cxn ang="0">
                    <a:pos x="connsiteX25" y="connsiteY25"/>
                  </a:cxn>
                  <a:cxn ang="0">
                    <a:pos x="connsiteX26" y="connsiteY26"/>
                  </a:cxn>
                  <a:cxn ang="0">
                    <a:pos x="connsiteX27" y="connsiteY27"/>
                  </a:cxn>
                  <a:cxn ang="0">
                    <a:pos x="connsiteX28" y="connsiteY28"/>
                  </a:cxn>
                </a:cxnLst>
                <a:rect l="l" t="t" r="r" b="b"/>
                <a:pathLst>
                  <a:path w="2314201" h="307863">
                    <a:moveTo>
                      <a:pt x="1988911" y="177655"/>
                    </a:moveTo>
                    <a:lnTo>
                      <a:pt x="2017486" y="220518"/>
                    </a:lnTo>
                    <a:lnTo>
                      <a:pt x="2079398" y="220518"/>
                    </a:lnTo>
                    <a:lnTo>
                      <a:pt x="2107973" y="201468"/>
                    </a:lnTo>
                    <a:lnTo>
                      <a:pt x="2141311" y="215755"/>
                    </a:lnTo>
                    <a:lnTo>
                      <a:pt x="2193698" y="215755"/>
                    </a:lnTo>
                    <a:lnTo>
                      <a:pt x="2212748" y="177655"/>
                    </a:lnTo>
                    <a:close/>
                    <a:moveTo>
                      <a:pt x="1917963" y="0"/>
                    </a:moveTo>
                    <a:lnTo>
                      <a:pt x="1943255" y="25304"/>
                    </a:lnTo>
                    <a:lnTo>
                      <a:pt x="1964331" y="46391"/>
                    </a:lnTo>
                    <a:lnTo>
                      <a:pt x="1955900" y="80129"/>
                    </a:lnTo>
                    <a:lnTo>
                      <a:pt x="2183527" y="101215"/>
                    </a:lnTo>
                    <a:lnTo>
                      <a:pt x="2259402" y="92781"/>
                    </a:lnTo>
                    <a:lnTo>
                      <a:pt x="2305771" y="143388"/>
                    </a:lnTo>
                    <a:lnTo>
                      <a:pt x="2314201" y="231952"/>
                    </a:lnTo>
                    <a:lnTo>
                      <a:pt x="2284694" y="295211"/>
                    </a:lnTo>
                    <a:lnTo>
                      <a:pt x="2246756" y="307863"/>
                    </a:lnTo>
                    <a:lnTo>
                      <a:pt x="2208819" y="274125"/>
                    </a:lnTo>
                    <a:lnTo>
                      <a:pt x="1960116" y="278342"/>
                    </a:lnTo>
                    <a:lnTo>
                      <a:pt x="1905317" y="261473"/>
                    </a:lnTo>
                    <a:lnTo>
                      <a:pt x="1905317" y="223517"/>
                    </a:lnTo>
                    <a:lnTo>
                      <a:pt x="1913747" y="181344"/>
                    </a:lnTo>
                    <a:lnTo>
                      <a:pt x="392023" y="177127"/>
                    </a:lnTo>
                    <a:lnTo>
                      <a:pt x="172827" y="168692"/>
                    </a:lnTo>
                    <a:lnTo>
                      <a:pt x="67445" y="134954"/>
                    </a:lnTo>
                    <a:lnTo>
                      <a:pt x="33722" y="96998"/>
                    </a:lnTo>
                    <a:lnTo>
                      <a:pt x="0" y="71694"/>
                    </a:lnTo>
                    <a:lnTo>
                      <a:pt x="1919368" y="104027"/>
                    </a:lnTo>
                    <a:lnTo>
                      <a:pt x="1892671" y="46391"/>
                    </a:lnTo>
                    <a:close/>
                  </a:path>
                </a:pathLst>
              </a:custGeom>
              <a:solidFill>
                <a:schemeClr val="bg1"/>
              </a:solidFill>
              <a:ln w="9525" cap="flat" cmpd="sng">
                <a:noFill/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square">
                <a:noAutofit/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9423" name="Rectangle 271">
              <a:extLst>
                <a:ext uri="{FF2B5EF4-FFF2-40B4-BE49-F238E27FC236}">
                  <a16:creationId xmlns:a16="http://schemas.microsoft.com/office/drawing/2014/main" id="{4D343372-9832-41CD-9B38-FFB1285921FE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10700" y="4438304"/>
              <a:ext cx="1980434" cy="1319628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BC8FFFD1-E4D7-494B-8889-5C934B1FF253}"/>
              </a:ext>
            </a:extLst>
          </p:cNvPr>
          <p:cNvSpPr txBox="1"/>
          <p:nvPr/>
        </p:nvSpPr>
        <p:spPr>
          <a:xfrm>
            <a:off x="128588" y="466584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b="1" dirty="0">
                <a:latin typeface="+mj-ea"/>
                <a:ea typeface="+mj-ea"/>
              </a:rPr>
              <a:t>※</a:t>
            </a:r>
            <a:r>
              <a:rPr kumimoji="1" lang="ja-JP" altLang="en-US" sz="1100" b="1" dirty="0">
                <a:latin typeface="+mj-ea"/>
                <a:ea typeface="+mj-ea"/>
              </a:rPr>
              <a:t>五十音順</a:t>
            </a:r>
          </a:p>
        </p:txBody>
      </p:sp>
      <p:sp>
        <p:nvSpPr>
          <p:cNvPr id="28" name="Text Box 29">
            <a:extLst>
              <a:ext uri="{FF2B5EF4-FFF2-40B4-BE49-F238E27FC236}">
                <a16:creationId xmlns:a16="http://schemas.microsoft.com/office/drawing/2014/main" id="{919A6E42-F463-403F-83E0-91D11533773D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0387" y="5805264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クウェート</a:t>
            </a:r>
          </a:p>
        </p:txBody>
      </p:sp>
      <p:sp>
        <p:nvSpPr>
          <p:cNvPr id="29" name="Text Box 30">
            <a:extLst>
              <a:ext uri="{FF2B5EF4-FFF2-40B4-BE49-F238E27FC236}">
                <a16:creationId xmlns:a16="http://schemas.microsoft.com/office/drawing/2014/main" id="{434A3E3C-02A0-4CE4-8694-F3E2D4B3107C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10700" y="5805264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サウジアラビア</a:t>
            </a:r>
          </a:p>
        </p:txBody>
      </p:sp>
      <p:sp>
        <p:nvSpPr>
          <p:cNvPr id="30" name="Text Box 31">
            <a:extLst>
              <a:ext uri="{FF2B5EF4-FFF2-40B4-BE49-F238E27FC236}">
                <a16:creationId xmlns:a16="http://schemas.microsoft.com/office/drawing/2014/main" id="{16308C98-659A-4618-BFA3-D3041DFDE054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61013" y="5805264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シリア</a:t>
            </a:r>
          </a:p>
        </p:txBody>
      </p:sp>
      <p:sp>
        <p:nvSpPr>
          <p:cNvPr id="32" name="Text Box 32">
            <a:extLst>
              <a:ext uri="{FF2B5EF4-FFF2-40B4-BE49-F238E27FC236}">
                <a16:creationId xmlns:a16="http://schemas.microsoft.com/office/drawing/2014/main" id="{1917E854-C667-4D17-AD0B-F43A5060F50F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7311326" y="5805264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トルコ</a:t>
            </a:r>
          </a:p>
        </p:txBody>
      </p:sp>
    </p:spTree>
    <p:extLst>
      <p:ext uri="{BB962C8B-B14F-4D97-AF65-F5344CB8AC3E}">
        <p14:creationId xmlns:p14="http://schemas.microsoft.com/office/powerpoint/2010/main" val="67218514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>
            <a:extLst>
              <a:ext uri="{FF2B5EF4-FFF2-40B4-BE49-F238E27FC236}">
                <a16:creationId xmlns:a16="http://schemas.microsoft.com/office/drawing/2014/main" id="{4689D946-A5E1-4010-90C4-A45E52BADDE2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128588" y="115888"/>
            <a:ext cx="5240337" cy="476250"/>
          </a:xfrm>
          <a:noFill/>
          <a:ln/>
        </p:spPr>
        <p:txBody>
          <a:bodyPr/>
          <a:lstStyle/>
          <a:p>
            <a:r>
              <a:rPr lang="ja-JP" altLang="en-US" dirty="0"/>
              <a:t>中東の国々の国旗</a:t>
            </a:r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1BF212A5-9832-4354-8E9B-C15F4F9C70AD}"/>
              </a:ext>
            </a:extLst>
          </p:cNvPr>
          <p:cNvGrpSpPr/>
          <p:nvPr/>
        </p:nvGrpSpPr>
        <p:grpSpPr>
          <a:xfrm>
            <a:off x="559638" y="836613"/>
            <a:ext cx="1981183" cy="1323181"/>
            <a:chOff x="559638" y="836613"/>
            <a:chExt cx="1981183" cy="1323181"/>
          </a:xfrm>
        </p:grpSpPr>
        <p:grpSp>
          <p:nvGrpSpPr>
            <p:cNvPr id="33" name="Group 245">
              <a:extLst>
                <a:ext uri="{FF2B5EF4-FFF2-40B4-BE49-F238E27FC236}">
                  <a16:creationId xmlns:a16="http://schemas.microsoft.com/office/drawing/2014/main" id="{20D56BDA-3069-4337-842A-FA79D4AEE1F1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559638" y="836926"/>
              <a:ext cx="1981156" cy="1322868"/>
              <a:chOff x="3755" y="1434"/>
              <a:chExt cx="998" cy="665"/>
            </a:xfrm>
          </p:grpSpPr>
          <p:sp>
            <p:nvSpPr>
              <p:cNvPr id="34" name="Rectangle 11">
                <a:extLst>
                  <a:ext uri="{FF2B5EF4-FFF2-40B4-BE49-F238E27FC236}">
                    <a16:creationId xmlns:a16="http://schemas.microsoft.com/office/drawing/2014/main" id="{6A92B46D-9D93-4D0F-922C-0354AED3C96A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3755" y="1434"/>
                <a:ext cx="998" cy="665"/>
              </a:xfrm>
              <a:prstGeom prst="rect">
                <a:avLst/>
              </a:prstGeom>
              <a:solidFill>
                <a:srgbClr val="FF0000"/>
              </a:solidFill>
              <a:ln w="12700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  <p:sp>
            <p:nvSpPr>
              <p:cNvPr id="35" name="Freeform 243">
                <a:extLst>
                  <a:ext uri="{FF2B5EF4-FFF2-40B4-BE49-F238E27FC236}">
                    <a16:creationId xmlns:a16="http://schemas.microsoft.com/office/drawing/2014/main" id="{906C2F3A-538C-4900-BE38-3FD9480E5D44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3755" y="1434"/>
                <a:ext cx="227" cy="664"/>
              </a:xfrm>
              <a:custGeom>
                <a:avLst/>
                <a:gdLst>
                  <a:gd name="T0" fmla="*/ 91 w 227"/>
                  <a:gd name="T1" fmla="*/ 0 h 545"/>
                  <a:gd name="T2" fmla="*/ 0 w 227"/>
                  <a:gd name="T3" fmla="*/ 0 h 545"/>
                  <a:gd name="T4" fmla="*/ 0 w 227"/>
                  <a:gd name="T5" fmla="*/ 545 h 545"/>
                  <a:gd name="T6" fmla="*/ 91 w 227"/>
                  <a:gd name="T7" fmla="*/ 545 h 545"/>
                  <a:gd name="T8" fmla="*/ 227 w 227"/>
                  <a:gd name="T9" fmla="*/ 499 h 545"/>
                  <a:gd name="T10" fmla="*/ 91 w 227"/>
                  <a:gd name="T11" fmla="*/ 454 h 545"/>
                  <a:gd name="T12" fmla="*/ 227 w 227"/>
                  <a:gd name="T13" fmla="*/ 408 h 545"/>
                  <a:gd name="T14" fmla="*/ 91 w 227"/>
                  <a:gd name="T15" fmla="*/ 363 h 545"/>
                  <a:gd name="T16" fmla="*/ 227 w 227"/>
                  <a:gd name="T17" fmla="*/ 318 h 545"/>
                  <a:gd name="T18" fmla="*/ 91 w 227"/>
                  <a:gd name="T19" fmla="*/ 272 h 545"/>
                  <a:gd name="T20" fmla="*/ 227 w 227"/>
                  <a:gd name="T21" fmla="*/ 227 h 545"/>
                  <a:gd name="T22" fmla="*/ 91 w 227"/>
                  <a:gd name="T23" fmla="*/ 182 h 545"/>
                  <a:gd name="T24" fmla="*/ 227 w 227"/>
                  <a:gd name="T25" fmla="*/ 136 h 545"/>
                  <a:gd name="T26" fmla="*/ 91 w 227"/>
                  <a:gd name="T27" fmla="*/ 91 h 545"/>
                  <a:gd name="T28" fmla="*/ 227 w 227"/>
                  <a:gd name="T29" fmla="*/ 46 h 545"/>
                  <a:gd name="T30" fmla="*/ 91 w 227"/>
                  <a:gd name="T31" fmla="*/ 0 h 54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</a:cxnLst>
                <a:rect l="0" t="0" r="r" b="b"/>
                <a:pathLst>
                  <a:path w="227" h="545">
                    <a:moveTo>
                      <a:pt x="91" y="0"/>
                    </a:moveTo>
                    <a:lnTo>
                      <a:pt x="0" y="0"/>
                    </a:lnTo>
                    <a:lnTo>
                      <a:pt x="0" y="545"/>
                    </a:lnTo>
                    <a:lnTo>
                      <a:pt x="91" y="545"/>
                    </a:lnTo>
                    <a:lnTo>
                      <a:pt x="227" y="499"/>
                    </a:lnTo>
                    <a:lnTo>
                      <a:pt x="91" y="454"/>
                    </a:lnTo>
                    <a:lnTo>
                      <a:pt x="227" y="408"/>
                    </a:lnTo>
                    <a:lnTo>
                      <a:pt x="91" y="363"/>
                    </a:lnTo>
                    <a:lnTo>
                      <a:pt x="227" y="318"/>
                    </a:lnTo>
                    <a:lnTo>
                      <a:pt x="91" y="272"/>
                    </a:lnTo>
                    <a:lnTo>
                      <a:pt x="227" y="227"/>
                    </a:lnTo>
                    <a:lnTo>
                      <a:pt x="91" y="182"/>
                    </a:lnTo>
                    <a:lnTo>
                      <a:pt x="227" y="136"/>
                    </a:lnTo>
                    <a:lnTo>
                      <a:pt x="91" y="91"/>
                    </a:lnTo>
                    <a:lnTo>
                      <a:pt x="227" y="46"/>
                    </a:lnTo>
                    <a:lnTo>
                      <a:pt x="91" y="0"/>
                    </a:lnTo>
                    <a:close/>
                  </a:path>
                </a:pathLst>
              </a:custGeom>
              <a:solidFill>
                <a:schemeClr val="bg1"/>
              </a:solidFill>
              <a:ln w="9525" cap="flat" cmpd="sng">
                <a:noFill/>
                <a:prstDash val="solid"/>
                <a:round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/>
              <a:lstStyle/>
              <a:p>
                <a:endParaRPr lang="ja-JP" altLang="en-US"/>
              </a:p>
            </p:txBody>
          </p:sp>
        </p:grpSp>
        <p:sp>
          <p:nvSpPr>
            <p:cNvPr id="49155" name="Rectangle 3">
              <a:extLst>
                <a:ext uri="{FF2B5EF4-FFF2-40B4-BE49-F238E27FC236}">
                  <a16:creationId xmlns:a16="http://schemas.microsoft.com/office/drawing/2014/main" id="{25366A6B-9DEE-4AF1-A4D8-F79DE8617071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60387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9176" name="Text Box 24">
            <a:extLst>
              <a:ext uri="{FF2B5EF4-FFF2-40B4-BE49-F238E27FC236}">
                <a16:creationId xmlns:a16="http://schemas.microsoft.com/office/drawing/2014/main" id="{7A3ED2CA-B2F2-40A8-BD3D-94A999536BF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60387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バーレーン</a:t>
            </a:r>
          </a:p>
        </p:txBody>
      </p:sp>
      <p:sp>
        <p:nvSpPr>
          <p:cNvPr id="49177" name="Text Box 25">
            <a:extLst>
              <a:ext uri="{FF2B5EF4-FFF2-40B4-BE49-F238E27FC236}">
                <a16:creationId xmlns:a16="http://schemas.microsoft.com/office/drawing/2014/main" id="{8F542DA0-6A37-47D7-B488-36709831D9D3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2810700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ヨルダン</a:t>
            </a:r>
          </a:p>
        </p:txBody>
      </p:sp>
      <p:sp>
        <p:nvSpPr>
          <p:cNvPr id="49178" name="Text Box 26">
            <a:extLst>
              <a:ext uri="{FF2B5EF4-FFF2-40B4-BE49-F238E27FC236}">
                <a16:creationId xmlns:a16="http://schemas.microsoft.com/office/drawing/2014/main" id="{9B2EA6B8-E9D3-4573-AAB9-AB0B9FC36222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5061013" y="2186007"/>
            <a:ext cx="1980434" cy="24622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>
            <a:spAutoFit/>
          </a:bodyPr>
          <a:lstStyle/>
          <a:p>
            <a:pPr algn="ctr"/>
            <a:r>
              <a:rPr lang="ja-JP" altLang="en-US" sz="1000" dirty="0">
                <a:ea typeface="メイリオ" panose="020B0604030504040204" pitchFamily="50" charset="-128"/>
              </a:rPr>
              <a:t>レバノン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5BACD781-3578-4D6C-9212-A6BB26A23847}"/>
              </a:ext>
            </a:extLst>
          </p:cNvPr>
          <p:cNvGrpSpPr/>
          <p:nvPr/>
        </p:nvGrpSpPr>
        <p:grpSpPr>
          <a:xfrm>
            <a:off x="2808729" y="836613"/>
            <a:ext cx="1982405" cy="1320800"/>
            <a:chOff x="2808729" y="836613"/>
            <a:chExt cx="1982405" cy="1320800"/>
          </a:xfrm>
        </p:grpSpPr>
        <p:grpSp>
          <p:nvGrpSpPr>
            <p:cNvPr id="36" name="Group 240">
              <a:extLst>
                <a:ext uri="{FF2B5EF4-FFF2-40B4-BE49-F238E27FC236}">
                  <a16:creationId xmlns:a16="http://schemas.microsoft.com/office/drawing/2014/main" id="{6E5EA88D-33C8-4540-AC1A-A2E1268AF552}"/>
                </a:ext>
              </a:extLst>
            </p:cNvPr>
            <p:cNvGrpSpPr>
              <a:grpSpLocks/>
            </p:cNvGrpSpPr>
            <p:nvPr/>
          </p:nvGrpSpPr>
          <p:grpSpPr bwMode="auto">
            <a:xfrm>
              <a:off x="2808729" y="839994"/>
              <a:ext cx="1982346" cy="1317419"/>
              <a:chOff x="4889" y="1434"/>
              <a:chExt cx="998" cy="666"/>
            </a:xfrm>
          </p:grpSpPr>
          <p:grpSp>
            <p:nvGrpSpPr>
              <p:cNvPr id="37" name="Group 230">
                <a:extLst>
                  <a:ext uri="{FF2B5EF4-FFF2-40B4-BE49-F238E27FC236}">
                    <a16:creationId xmlns:a16="http://schemas.microsoft.com/office/drawing/2014/main" id="{A14C3F6F-3916-4663-93A7-038DC686F502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4889" y="1434"/>
                <a:ext cx="998" cy="666"/>
                <a:chOff x="3755" y="1434"/>
                <a:chExt cx="998" cy="666"/>
              </a:xfrm>
            </p:grpSpPr>
            <p:grpSp>
              <p:nvGrpSpPr>
                <p:cNvPr id="39" name="Group 231">
                  <a:extLst>
                    <a:ext uri="{FF2B5EF4-FFF2-40B4-BE49-F238E27FC236}">
                      <a16:creationId xmlns:a16="http://schemas.microsoft.com/office/drawing/2014/main" id="{7386EB8D-E776-4CE0-9DC5-502DEB1330F2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3755" y="1434"/>
                  <a:ext cx="998" cy="665"/>
                  <a:chOff x="353" y="2341"/>
                  <a:chExt cx="182" cy="545"/>
                </a:xfrm>
              </p:grpSpPr>
              <p:sp>
                <p:nvSpPr>
                  <p:cNvPr id="41" name="Rectangle 232">
                    <a:extLst>
                      <a:ext uri="{FF2B5EF4-FFF2-40B4-BE49-F238E27FC236}">
                        <a16:creationId xmlns:a16="http://schemas.microsoft.com/office/drawing/2014/main" id="{D4E5D046-D3D2-4EE6-84F6-2D156907161F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341"/>
                    <a:ext cx="182" cy="182"/>
                  </a:xfrm>
                  <a:prstGeom prst="rect">
                    <a:avLst/>
                  </a:prstGeom>
                  <a:solidFill>
                    <a:srgbClr val="00000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2" name="Rectangle 233">
                    <a:extLst>
                      <a:ext uri="{FF2B5EF4-FFF2-40B4-BE49-F238E27FC236}">
                        <a16:creationId xmlns:a16="http://schemas.microsoft.com/office/drawing/2014/main" id="{1428A271-44D1-48E8-88BC-85CB8EC57935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523"/>
                    <a:ext cx="182" cy="182"/>
                  </a:xfrm>
                  <a:prstGeom prst="rect">
                    <a:avLst/>
                  </a:prstGeom>
                  <a:solidFill>
                    <a:schemeClr val="bg1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3" name="Rectangle 234">
                    <a:extLst>
                      <a:ext uri="{FF2B5EF4-FFF2-40B4-BE49-F238E27FC236}">
                        <a16:creationId xmlns:a16="http://schemas.microsoft.com/office/drawing/2014/main" id="{1F8120DE-489A-4059-A246-829A687D334B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704"/>
                    <a:ext cx="182" cy="182"/>
                  </a:xfrm>
                  <a:prstGeom prst="rect">
                    <a:avLst/>
                  </a:prstGeom>
                  <a:solidFill>
                    <a:srgbClr val="00800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  <p:sp>
              <p:nvSpPr>
                <p:cNvPr id="40" name="AutoShape 235">
                  <a:extLst>
                    <a:ext uri="{FF2B5EF4-FFF2-40B4-BE49-F238E27FC236}">
                      <a16:creationId xmlns:a16="http://schemas.microsoft.com/office/drawing/2014/main" id="{E2B4AB4F-50EE-46CA-AFE8-351DCCAA7809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 rot="5400000">
                  <a:off x="3713" y="1476"/>
                  <a:ext cx="666" cy="581"/>
                </a:xfrm>
                <a:prstGeom prst="triangle">
                  <a:avLst>
                    <a:gd name="adj" fmla="val 50000"/>
                  </a:avLst>
                </a:prstGeom>
                <a:solidFill>
                  <a:srgbClr val="FF0000"/>
                </a:solidFill>
                <a:ln w="9525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</p:grpSp>
          <p:sp>
            <p:nvSpPr>
              <p:cNvPr id="38" name="AutoShape 238">
                <a:extLst>
                  <a:ext uri="{FF2B5EF4-FFF2-40B4-BE49-F238E27FC236}">
                    <a16:creationId xmlns:a16="http://schemas.microsoft.com/office/drawing/2014/main" id="{5812FF74-B55B-4EAD-92F4-260E1F1D5F87}"/>
                  </a:ext>
                </a:extLst>
              </p:cNvPr>
              <p:cNvSpPr>
                <a:spLocks noChangeArrowheads="1"/>
              </p:cNvSpPr>
              <p:nvPr/>
            </p:nvSpPr>
            <p:spPr bwMode="auto">
              <a:xfrm>
                <a:off x="4980" y="1706"/>
                <a:ext cx="127" cy="127"/>
              </a:xfrm>
              <a:prstGeom prst="star8">
                <a:avLst>
                  <a:gd name="adj" fmla="val 25593"/>
                </a:avLst>
              </a:prstGeom>
              <a:solidFill>
                <a:schemeClr val="bg1"/>
              </a:solidFill>
              <a:ln w="9525">
                <a:noFill/>
                <a:miter lim="800000"/>
                <a:headEnd/>
                <a:tailEnd/>
              </a:ln>
              <a:effectLst/>
              <a:extLs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ja-JP" altLang="en-US"/>
              </a:p>
            </p:txBody>
          </p:sp>
        </p:grpSp>
        <p:sp>
          <p:nvSpPr>
            <p:cNvPr id="49156" name="Rectangle 4">
              <a:extLst>
                <a:ext uri="{FF2B5EF4-FFF2-40B4-BE49-F238E27FC236}">
                  <a16:creationId xmlns:a16="http://schemas.microsoft.com/office/drawing/2014/main" id="{CE9E9F0A-C52A-4584-878A-F997DEBF7B46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2810700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9160" name="Rectangle 8">
            <a:extLst>
              <a:ext uri="{FF2B5EF4-FFF2-40B4-BE49-F238E27FC236}">
                <a16:creationId xmlns:a16="http://schemas.microsoft.com/office/drawing/2014/main" id="{FAEB78B7-5FEF-46AA-9272-13865A2B3FAE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0387" y="2636466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61" name="Rectangle 9">
            <a:extLst>
              <a:ext uri="{FF2B5EF4-FFF2-40B4-BE49-F238E27FC236}">
                <a16:creationId xmlns:a16="http://schemas.microsoft.com/office/drawing/2014/main" id="{03B70A8B-63A0-4BF1-91DA-AABC0ADAEC49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10700" y="2636466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62" name="Rectangle 10">
            <a:extLst>
              <a:ext uri="{FF2B5EF4-FFF2-40B4-BE49-F238E27FC236}">
                <a16:creationId xmlns:a16="http://schemas.microsoft.com/office/drawing/2014/main" id="{38D790E7-0918-4506-A90B-A4AB09B74C4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61013" y="2636466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65" name="Rectangle 13">
            <a:extLst>
              <a:ext uri="{FF2B5EF4-FFF2-40B4-BE49-F238E27FC236}">
                <a16:creationId xmlns:a16="http://schemas.microsoft.com/office/drawing/2014/main" id="{CBD1656E-1D38-48BC-BA04-E8D253FBA732}"/>
              </a:ext>
            </a:extLst>
          </p:cNvPr>
          <p:cNvSpPr>
            <a:spLocks noChangeArrowheads="1"/>
          </p:cNvSpPr>
          <p:nvPr/>
        </p:nvSpPr>
        <p:spPr bwMode="auto">
          <a:xfrm>
            <a:off x="560387" y="4438304"/>
            <a:ext cx="1980434" cy="131962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grpSp>
        <p:nvGrpSpPr>
          <p:cNvPr id="2" name="グループ化 1">
            <a:extLst>
              <a:ext uri="{FF2B5EF4-FFF2-40B4-BE49-F238E27FC236}">
                <a16:creationId xmlns:a16="http://schemas.microsoft.com/office/drawing/2014/main" id="{88885A95-FBB9-452B-93BE-760BBAC157C7}"/>
              </a:ext>
            </a:extLst>
          </p:cNvPr>
          <p:cNvGrpSpPr/>
          <p:nvPr/>
        </p:nvGrpSpPr>
        <p:grpSpPr>
          <a:xfrm>
            <a:off x="5061013" y="836613"/>
            <a:ext cx="1982725" cy="1325562"/>
            <a:chOff x="5061013" y="836613"/>
            <a:chExt cx="1982725" cy="1325562"/>
          </a:xfrm>
        </p:grpSpPr>
        <p:grpSp>
          <p:nvGrpSpPr>
            <p:cNvPr id="32" name="グループ化 31">
              <a:extLst>
                <a:ext uri="{FF2B5EF4-FFF2-40B4-BE49-F238E27FC236}">
                  <a16:creationId xmlns:a16="http://schemas.microsoft.com/office/drawing/2014/main" id="{6817943B-AE84-4F67-8DCE-52194158A8E7}"/>
                </a:ext>
              </a:extLst>
            </p:cNvPr>
            <p:cNvGrpSpPr/>
            <p:nvPr/>
          </p:nvGrpSpPr>
          <p:grpSpPr>
            <a:xfrm>
              <a:off x="5067301" y="844635"/>
              <a:ext cx="1976437" cy="1317540"/>
              <a:chOff x="557090" y="4431816"/>
              <a:chExt cx="1982919" cy="1327634"/>
            </a:xfrm>
          </p:grpSpPr>
          <p:grpSp>
            <p:nvGrpSpPr>
              <p:cNvPr id="44" name="Group 282">
                <a:extLst>
                  <a:ext uri="{FF2B5EF4-FFF2-40B4-BE49-F238E27FC236}">
                    <a16:creationId xmlns:a16="http://schemas.microsoft.com/office/drawing/2014/main" id="{627DCA0C-1C1A-4659-9292-2BE4E1855B1E}"/>
                  </a:ext>
                </a:extLst>
              </p:cNvPr>
              <p:cNvGrpSpPr>
                <a:grpSpLocks/>
              </p:cNvGrpSpPr>
              <p:nvPr/>
            </p:nvGrpSpPr>
            <p:grpSpPr bwMode="auto">
              <a:xfrm>
                <a:off x="557090" y="4431816"/>
                <a:ext cx="1982919" cy="1327634"/>
                <a:chOff x="3755" y="3249"/>
                <a:chExt cx="998" cy="665"/>
              </a:xfrm>
            </p:grpSpPr>
            <p:sp>
              <p:nvSpPr>
                <p:cNvPr id="46" name="Rectangle 281">
                  <a:extLst>
                    <a:ext uri="{FF2B5EF4-FFF2-40B4-BE49-F238E27FC236}">
                      <a16:creationId xmlns:a16="http://schemas.microsoft.com/office/drawing/2014/main" id="{2EC30B1B-FCE7-4584-910B-D125AD073CC4}"/>
                    </a:ext>
                  </a:extLst>
                </p:cNvPr>
                <p:cNvSpPr>
                  <a:spLocks noChangeArrowheads="1"/>
                </p:cNvSpPr>
                <p:nvPr/>
              </p:nvSpPr>
              <p:spPr bwMode="auto">
                <a:xfrm>
                  <a:off x="3755" y="3249"/>
                  <a:ext cx="998" cy="665"/>
                </a:xfrm>
                <a:prstGeom prst="rect">
                  <a:avLst/>
                </a:prstGeom>
                <a:solidFill>
                  <a:schemeClr val="bg1"/>
                </a:solidFill>
                <a:ln w="12700">
                  <a:noFill/>
                  <a:miter lim="800000"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none" anchor="ctr"/>
                <a:lstStyle/>
                <a:p>
                  <a:endParaRPr lang="ja-JP" altLang="en-US"/>
                </a:p>
              </p:txBody>
            </p:sp>
            <p:grpSp>
              <p:nvGrpSpPr>
                <p:cNvPr id="47" name="Group 272">
                  <a:extLst>
                    <a:ext uri="{FF2B5EF4-FFF2-40B4-BE49-F238E27FC236}">
                      <a16:creationId xmlns:a16="http://schemas.microsoft.com/office/drawing/2014/main" id="{65F80F70-865F-4668-A624-9A4F12F941FC}"/>
                    </a:ext>
                  </a:extLst>
                </p:cNvPr>
                <p:cNvGrpSpPr>
                  <a:grpSpLocks/>
                </p:cNvGrpSpPr>
                <p:nvPr/>
              </p:nvGrpSpPr>
              <p:grpSpPr bwMode="auto">
                <a:xfrm>
                  <a:off x="3755" y="3249"/>
                  <a:ext cx="998" cy="665"/>
                  <a:chOff x="353" y="2341"/>
                  <a:chExt cx="182" cy="545"/>
                </a:xfrm>
              </p:grpSpPr>
              <p:sp>
                <p:nvSpPr>
                  <p:cNvPr id="48" name="Rectangle 273">
                    <a:extLst>
                      <a:ext uri="{FF2B5EF4-FFF2-40B4-BE49-F238E27FC236}">
                        <a16:creationId xmlns:a16="http://schemas.microsoft.com/office/drawing/2014/main" id="{BF6D1553-48AB-477E-BB7F-BD4034C64F7F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341"/>
                    <a:ext cx="182" cy="182"/>
                  </a:xfrm>
                  <a:prstGeom prst="rect">
                    <a:avLst/>
                  </a:prstGeom>
                  <a:solidFill>
                    <a:srgbClr val="FF000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49" name="Rectangle 274">
                    <a:extLst>
                      <a:ext uri="{FF2B5EF4-FFF2-40B4-BE49-F238E27FC236}">
                        <a16:creationId xmlns:a16="http://schemas.microsoft.com/office/drawing/2014/main" id="{EB6D948A-05B6-4647-8FF9-E61DD8FD7BA1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523"/>
                    <a:ext cx="182" cy="182"/>
                  </a:xfrm>
                  <a:prstGeom prst="rect">
                    <a:avLst/>
                  </a:prstGeom>
                  <a:solidFill>
                    <a:srgbClr val="FFFFFF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  <p:sp>
                <p:nvSpPr>
                  <p:cNvPr id="50" name="Rectangle 275">
                    <a:extLst>
                      <a:ext uri="{FF2B5EF4-FFF2-40B4-BE49-F238E27FC236}">
                        <a16:creationId xmlns:a16="http://schemas.microsoft.com/office/drawing/2014/main" id="{06AB1F70-2B52-4B40-9CF1-08C949798E47}"/>
                      </a:ext>
                    </a:extLst>
                  </p:cNvPr>
                  <p:cNvSpPr>
                    <a:spLocks noChangeArrowheads="1"/>
                  </p:cNvSpPr>
                  <p:nvPr/>
                </p:nvSpPr>
                <p:spPr bwMode="auto">
                  <a:xfrm>
                    <a:off x="353" y="2704"/>
                    <a:ext cx="182" cy="182"/>
                  </a:xfrm>
                  <a:prstGeom prst="rect">
                    <a:avLst/>
                  </a:prstGeom>
                  <a:solidFill>
                    <a:srgbClr val="FF0000"/>
                  </a:solidFill>
                  <a:ln w="9525">
                    <a:noFill/>
                    <a:miter lim="800000"/>
                    <a:headEnd/>
                    <a:tailEnd/>
                  </a:ln>
                  <a:effectLst/>
                  <a:extLst>
                    <a:ext uri="{AF507438-7753-43E0-B8FC-AC1667EBCBE1}">
                      <a14:hiddenEffects xmlns:a14="http://schemas.microsoft.com/office/drawing/2010/main">
                        <a:effectLst>
                          <a:outerShdw dist="35921" dir="2700000" algn="ctr" rotWithShape="0">
                            <a:schemeClr val="bg2"/>
                          </a:outerShdw>
                        </a:effectLst>
                      </a14:hiddenEffects>
                    </a:ext>
                  </a:extLst>
                </p:spPr>
                <p:txBody>
                  <a:bodyPr wrap="none" anchor="ctr"/>
                  <a:lstStyle/>
                  <a:p>
                    <a:endParaRPr lang="ja-JP" altLang="en-US"/>
                  </a:p>
                </p:txBody>
              </p:sp>
            </p:grpSp>
          </p:grpSp>
          <p:sp>
            <p:nvSpPr>
              <p:cNvPr id="45" name="Freeform 395">
                <a:extLst>
                  <a:ext uri="{FF2B5EF4-FFF2-40B4-BE49-F238E27FC236}">
                    <a16:creationId xmlns:a16="http://schemas.microsoft.com/office/drawing/2014/main" id="{CE76B483-B5E7-43F7-9C55-1BCA54FB27EB}"/>
                  </a:ext>
                </a:extLst>
              </p:cNvPr>
              <p:cNvSpPr>
                <a:spLocks noEditPoints="1"/>
              </p:cNvSpPr>
              <p:nvPr/>
            </p:nvSpPr>
            <p:spPr bwMode="auto">
              <a:xfrm>
                <a:off x="1332232" y="4873806"/>
                <a:ext cx="432634" cy="434794"/>
              </a:xfrm>
              <a:custGeom>
                <a:avLst/>
                <a:gdLst>
                  <a:gd name="T0" fmla="*/ 887 w 2404"/>
                  <a:gd name="T1" fmla="*/ 299 h 2416"/>
                  <a:gd name="T2" fmla="*/ 785 w 2404"/>
                  <a:gd name="T3" fmla="*/ 508 h 2416"/>
                  <a:gd name="T4" fmla="*/ 656 w 2404"/>
                  <a:gd name="T5" fmla="*/ 663 h 2416"/>
                  <a:gd name="T6" fmla="*/ 414 w 2404"/>
                  <a:gd name="T7" fmla="*/ 909 h 2416"/>
                  <a:gd name="T8" fmla="*/ 574 w 2404"/>
                  <a:gd name="T9" fmla="*/ 1040 h 2416"/>
                  <a:gd name="T10" fmla="*/ 166 w 2404"/>
                  <a:gd name="T11" fmla="*/ 1388 h 2416"/>
                  <a:gd name="T12" fmla="*/ 473 w 2404"/>
                  <a:gd name="T13" fmla="*/ 1380 h 2416"/>
                  <a:gd name="T14" fmla="*/ 2 w 2404"/>
                  <a:gd name="T15" fmla="*/ 1744 h 2416"/>
                  <a:gd name="T16" fmla="*/ 459 w 2404"/>
                  <a:gd name="T17" fmla="*/ 1630 h 2416"/>
                  <a:gd name="T18" fmla="*/ 260 w 2404"/>
                  <a:gd name="T19" fmla="*/ 1832 h 2416"/>
                  <a:gd name="T20" fmla="*/ 338 w 2404"/>
                  <a:gd name="T21" fmla="*/ 1937 h 2416"/>
                  <a:gd name="T22" fmla="*/ 869 w 2404"/>
                  <a:gd name="T23" fmla="*/ 1877 h 2416"/>
                  <a:gd name="T24" fmla="*/ 476 w 2404"/>
                  <a:gd name="T25" fmla="*/ 2326 h 2416"/>
                  <a:gd name="T26" fmla="*/ 527 w 2404"/>
                  <a:gd name="T27" fmla="*/ 2340 h 2416"/>
                  <a:gd name="T28" fmla="*/ 947 w 2404"/>
                  <a:gd name="T29" fmla="*/ 2189 h 2416"/>
                  <a:gd name="T30" fmla="*/ 1238 w 2404"/>
                  <a:gd name="T31" fmla="*/ 2289 h 2416"/>
                  <a:gd name="T32" fmla="*/ 1428 w 2404"/>
                  <a:gd name="T33" fmla="*/ 2275 h 2416"/>
                  <a:gd name="T34" fmla="*/ 1711 w 2404"/>
                  <a:gd name="T35" fmla="*/ 2379 h 2416"/>
                  <a:gd name="T36" fmla="*/ 1443 w 2404"/>
                  <a:gd name="T37" fmla="*/ 1804 h 2416"/>
                  <a:gd name="T38" fmla="*/ 1875 w 2404"/>
                  <a:gd name="T39" fmla="*/ 1810 h 2416"/>
                  <a:gd name="T40" fmla="*/ 2404 w 2404"/>
                  <a:gd name="T41" fmla="*/ 1945 h 2416"/>
                  <a:gd name="T42" fmla="*/ 1982 w 2404"/>
                  <a:gd name="T43" fmla="*/ 1552 h 2416"/>
                  <a:gd name="T44" fmla="*/ 2283 w 2404"/>
                  <a:gd name="T45" fmla="*/ 1572 h 2416"/>
                  <a:gd name="T46" fmla="*/ 1844 w 2404"/>
                  <a:gd name="T47" fmla="*/ 1300 h 2416"/>
                  <a:gd name="T48" fmla="*/ 2140 w 2404"/>
                  <a:gd name="T49" fmla="*/ 1204 h 2416"/>
                  <a:gd name="T50" fmla="*/ 1828 w 2404"/>
                  <a:gd name="T51" fmla="*/ 1040 h 2416"/>
                  <a:gd name="T52" fmla="*/ 2074 w 2404"/>
                  <a:gd name="T53" fmla="*/ 983 h 2416"/>
                  <a:gd name="T54" fmla="*/ 1574 w 2404"/>
                  <a:gd name="T55" fmla="*/ 582 h 2416"/>
                  <a:gd name="T56" fmla="*/ 1711 w 2404"/>
                  <a:gd name="T57" fmla="*/ 547 h 2416"/>
                  <a:gd name="T58" fmla="*/ 1738 w 2404"/>
                  <a:gd name="T59" fmla="*/ 430 h 2416"/>
                  <a:gd name="T60" fmla="*/ 1283 w 2404"/>
                  <a:gd name="T61" fmla="*/ 184 h 2416"/>
                  <a:gd name="T62" fmla="*/ 887 w 2404"/>
                  <a:gd name="T63" fmla="*/ 520 h 2416"/>
                  <a:gd name="T64" fmla="*/ 992 w 2404"/>
                  <a:gd name="T65" fmla="*/ 594 h 2416"/>
                  <a:gd name="T66" fmla="*/ 865 w 2404"/>
                  <a:gd name="T67" fmla="*/ 663 h 2416"/>
                  <a:gd name="T68" fmla="*/ 1166 w 2404"/>
                  <a:gd name="T69" fmla="*/ 584 h 2416"/>
                  <a:gd name="T70" fmla="*/ 1131 w 2404"/>
                  <a:gd name="T71" fmla="*/ 516 h 2416"/>
                  <a:gd name="T72" fmla="*/ 1252 w 2404"/>
                  <a:gd name="T73" fmla="*/ 506 h 2416"/>
                  <a:gd name="T74" fmla="*/ 1383 w 2404"/>
                  <a:gd name="T75" fmla="*/ 577 h 2416"/>
                  <a:gd name="T76" fmla="*/ 1496 w 2404"/>
                  <a:gd name="T77" fmla="*/ 778 h 2416"/>
                  <a:gd name="T78" fmla="*/ 1414 w 2404"/>
                  <a:gd name="T79" fmla="*/ 876 h 2416"/>
                  <a:gd name="T80" fmla="*/ 1328 w 2404"/>
                  <a:gd name="T81" fmla="*/ 811 h 2416"/>
                  <a:gd name="T82" fmla="*/ 1189 w 2404"/>
                  <a:gd name="T83" fmla="*/ 762 h 2416"/>
                  <a:gd name="T84" fmla="*/ 1135 w 2404"/>
                  <a:gd name="T85" fmla="*/ 762 h 2416"/>
                  <a:gd name="T86" fmla="*/ 801 w 2404"/>
                  <a:gd name="T87" fmla="*/ 889 h 2416"/>
                  <a:gd name="T88" fmla="*/ 631 w 2404"/>
                  <a:gd name="T89" fmla="*/ 811 h 2416"/>
                  <a:gd name="T90" fmla="*/ 652 w 2404"/>
                  <a:gd name="T91" fmla="*/ 928 h 2416"/>
                  <a:gd name="T92" fmla="*/ 945 w 2404"/>
                  <a:gd name="T93" fmla="*/ 1124 h 2416"/>
                  <a:gd name="T94" fmla="*/ 1123 w 2404"/>
                  <a:gd name="T95" fmla="*/ 1079 h 2416"/>
                  <a:gd name="T96" fmla="*/ 1086 w 2404"/>
                  <a:gd name="T97" fmla="*/ 1054 h 2416"/>
                  <a:gd name="T98" fmla="*/ 1219 w 2404"/>
                  <a:gd name="T99" fmla="*/ 1228 h 2416"/>
                  <a:gd name="T100" fmla="*/ 646 w 2404"/>
                  <a:gd name="T101" fmla="*/ 1237 h 2416"/>
                  <a:gd name="T102" fmla="*/ 523 w 2404"/>
                  <a:gd name="T103" fmla="*/ 1349 h 2416"/>
                  <a:gd name="T104" fmla="*/ 865 w 2404"/>
                  <a:gd name="T105" fmla="*/ 1599 h 2416"/>
                  <a:gd name="T106" fmla="*/ 963 w 2404"/>
                  <a:gd name="T107" fmla="*/ 1544 h 2416"/>
                  <a:gd name="T108" fmla="*/ 953 w 2404"/>
                  <a:gd name="T109" fmla="*/ 1558 h 2416"/>
                  <a:gd name="T110" fmla="*/ 1156 w 2404"/>
                  <a:gd name="T111" fmla="*/ 1605 h 2416"/>
                  <a:gd name="T112" fmla="*/ 1564 w 2404"/>
                  <a:gd name="T113" fmla="*/ 1407 h 2416"/>
                  <a:gd name="T114" fmla="*/ 1640 w 2404"/>
                  <a:gd name="T115" fmla="*/ 1482 h 2416"/>
                  <a:gd name="T116" fmla="*/ 1900 w 2404"/>
                  <a:gd name="T117" fmla="*/ 1536 h 2416"/>
                  <a:gd name="T118" fmla="*/ 1892 w 2404"/>
                  <a:gd name="T119" fmla="*/ 1417 h 2416"/>
                  <a:gd name="T120" fmla="*/ 1681 w 2404"/>
                  <a:gd name="T121" fmla="*/ 1073 h 2416"/>
                  <a:gd name="T122" fmla="*/ 1326 w 2404"/>
                  <a:gd name="T123" fmla="*/ 1167 h 2416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  <a:cxn ang="0">
                    <a:pos x="T26" y="T27"/>
                  </a:cxn>
                  <a:cxn ang="0">
                    <a:pos x="T28" y="T29"/>
                  </a:cxn>
                  <a:cxn ang="0">
                    <a:pos x="T30" y="T31"/>
                  </a:cxn>
                  <a:cxn ang="0">
                    <a:pos x="T32" y="T33"/>
                  </a:cxn>
                  <a:cxn ang="0">
                    <a:pos x="T34" y="T35"/>
                  </a:cxn>
                  <a:cxn ang="0">
                    <a:pos x="T36" y="T37"/>
                  </a:cxn>
                  <a:cxn ang="0">
                    <a:pos x="T38" y="T39"/>
                  </a:cxn>
                  <a:cxn ang="0">
                    <a:pos x="T40" y="T41"/>
                  </a:cxn>
                  <a:cxn ang="0">
                    <a:pos x="T42" y="T43"/>
                  </a:cxn>
                  <a:cxn ang="0">
                    <a:pos x="T44" y="T45"/>
                  </a:cxn>
                  <a:cxn ang="0">
                    <a:pos x="T46" y="T47"/>
                  </a:cxn>
                  <a:cxn ang="0">
                    <a:pos x="T48" y="T49"/>
                  </a:cxn>
                  <a:cxn ang="0">
                    <a:pos x="T50" y="T51"/>
                  </a:cxn>
                  <a:cxn ang="0">
                    <a:pos x="T52" y="T53"/>
                  </a:cxn>
                  <a:cxn ang="0">
                    <a:pos x="T54" y="T55"/>
                  </a:cxn>
                  <a:cxn ang="0">
                    <a:pos x="T56" y="T57"/>
                  </a:cxn>
                  <a:cxn ang="0">
                    <a:pos x="T58" y="T59"/>
                  </a:cxn>
                  <a:cxn ang="0">
                    <a:pos x="T60" y="T61"/>
                  </a:cxn>
                  <a:cxn ang="0">
                    <a:pos x="T62" y="T63"/>
                  </a:cxn>
                  <a:cxn ang="0">
                    <a:pos x="T64" y="T65"/>
                  </a:cxn>
                  <a:cxn ang="0">
                    <a:pos x="T66" y="T67"/>
                  </a:cxn>
                  <a:cxn ang="0">
                    <a:pos x="T68" y="T69"/>
                  </a:cxn>
                  <a:cxn ang="0">
                    <a:pos x="T70" y="T71"/>
                  </a:cxn>
                  <a:cxn ang="0">
                    <a:pos x="T72" y="T73"/>
                  </a:cxn>
                  <a:cxn ang="0">
                    <a:pos x="T74" y="T75"/>
                  </a:cxn>
                  <a:cxn ang="0">
                    <a:pos x="T76" y="T77"/>
                  </a:cxn>
                  <a:cxn ang="0">
                    <a:pos x="T78" y="T79"/>
                  </a:cxn>
                  <a:cxn ang="0">
                    <a:pos x="T80" y="T81"/>
                  </a:cxn>
                  <a:cxn ang="0">
                    <a:pos x="T82" y="T83"/>
                  </a:cxn>
                  <a:cxn ang="0">
                    <a:pos x="T84" y="T85"/>
                  </a:cxn>
                  <a:cxn ang="0">
                    <a:pos x="T86" y="T87"/>
                  </a:cxn>
                  <a:cxn ang="0">
                    <a:pos x="T88" y="T89"/>
                  </a:cxn>
                  <a:cxn ang="0">
                    <a:pos x="T90" y="T91"/>
                  </a:cxn>
                  <a:cxn ang="0">
                    <a:pos x="T92" y="T93"/>
                  </a:cxn>
                  <a:cxn ang="0">
                    <a:pos x="T94" y="T95"/>
                  </a:cxn>
                  <a:cxn ang="0">
                    <a:pos x="T96" y="T97"/>
                  </a:cxn>
                  <a:cxn ang="0">
                    <a:pos x="T98" y="T99"/>
                  </a:cxn>
                  <a:cxn ang="0">
                    <a:pos x="T100" y="T101"/>
                  </a:cxn>
                  <a:cxn ang="0">
                    <a:pos x="T102" y="T103"/>
                  </a:cxn>
                  <a:cxn ang="0">
                    <a:pos x="T104" y="T105"/>
                  </a:cxn>
                  <a:cxn ang="0">
                    <a:pos x="T106" y="T107"/>
                  </a:cxn>
                  <a:cxn ang="0">
                    <a:pos x="T108" y="T109"/>
                  </a:cxn>
                  <a:cxn ang="0">
                    <a:pos x="T110" y="T111"/>
                  </a:cxn>
                  <a:cxn ang="0">
                    <a:pos x="T112" y="T113"/>
                  </a:cxn>
                  <a:cxn ang="0">
                    <a:pos x="T114" y="T115"/>
                  </a:cxn>
                  <a:cxn ang="0">
                    <a:pos x="T116" y="T117"/>
                  </a:cxn>
                  <a:cxn ang="0">
                    <a:pos x="T118" y="T119"/>
                  </a:cxn>
                  <a:cxn ang="0">
                    <a:pos x="T120" y="T121"/>
                  </a:cxn>
                  <a:cxn ang="0">
                    <a:pos x="T122" y="T123"/>
                  </a:cxn>
                </a:cxnLst>
                <a:rect l="0" t="0" r="r" b="b"/>
                <a:pathLst>
                  <a:path w="2404" h="2416">
                    <a:moveTo>
                      <a:pt x="1148" y="0"/>
                    </a:moveTo>
                    <a:lnTo>
                      <a:pt x="1148" y="0"/>
                    </a:lnTo>
                    <a:lnTo>
                      <a:pt x="1137" y="19"/>
                    </a:lnTo>
                    <a:lnTo>
                      <a:pt x="1123" y="39"/>
                    </a:lnTo>
                    <a:lnTo>
                      <a:pt x="1107" y="64"/>
                    </a:lnTo>
                    <a:lnTo>
                      <a:pt x="1084" y="92"/>
                    </a:lnTo>
                    <a:lnTo>
                      <a:pt x="1060" y="121"/>
                    </a:lnTo>
                    <a:lnTo>
                      <a:pt x="1031" y="148"/>
                    </a:lnTo>
                    <a:lnTo>
                      <a:pt x="1017" y="160"/>
                    </a:lnTo>
                    <a:lnTo>
                      <a:pt x="1000" y="172"/>
                    </a:lnTo>
                    <a:lnTo>
                      <a:pt x="1000" y="172"/>
                    </a:lnTo>
                    <a:lnTo>
                      <a:pt x="939" y="213"/>
                    </a:lnTo>
                    <a:lnTo>
                      <a:pt x="887" y="252"/>
                    </a:lnTo>
                    <a:lnTo>
                      <a:pt x="869" y="266"/>
                    </a:lnTo>
                    <a:lnTo>
                      <a:pt x="857" y="279"/>
                    </a:lnTo>
                    <a:lnTo>
                      <a:pt x="855" y="285"/>
                    </a:lnTo>
                    <a:lnTo>
                      <a:pt x="855" y="289"/>
                    </a:lnTo>
                    <a:lnTo>
                      <a:pt x="857" y="293"/>
                    </a:lnTo>
                    <a:lnTo>
                      <a:pt x="861" y="295"/>
                    </a:lnTo>
                    <a:lnTo>
                      <a:pt x="861" y="295"/>
                    </a:lnTo>
                    <a:lnTo>
                      <a:pt x="873" y="299"/>
                    </a:lnTo>
                    <a:lnTo>
                      <a:pt x="887" y="299"/>
                    </a:lnTo>
                    <a:lnTo>
                      <a:pt x="916" y="303"/>
                    </a:lnTo>
                    <a:lnTo>
                      <a:pt x="926" y="307"/>
                    </a:lnTo>
                    <a:lnTo>
                      <a:pt x="933" y="311"/>
                    </a:lnTo>
                    <a:lnTo>
                      <a:pt x="933" y="313"/>
                    </a:lnTo>
                    <a:lnTo>
                      <a:pt x="933" y="317"/>
                    </a:lnTo>
                    <a:lnTo>
                      <a:pt x="926" y="328"/>
                    </a:lnTo>
                    <a:lnTo>
                      <a:pt x="926" y="328"/>
                    </a:lnTo>
                    <a:lnTo>
                      <a:pt x="910" y="342"/>
                    </a:lnTo>
                    <a:lnTo>
                      <a:pt x="879" y="365"/>
                    </a:lnTo>
                    <a:lnTo>
                      <a:pt x="805" y="414"/>
                    </a:lnTo>
                    <a:lnTo>
                      <a:pt x="769" y="440"/>
                    </a:lnTo>
                    <a:lnTo>
                      <a:pt x="738" y="463"/>
                    </a:lnTo>
                    <a:lnTo>
                      <a:pt x="717" y="481"/>
                    </a:lnTo>
                    <a:lnTo>
                      <a:pt x="713" y="487"/>
                    </a:lnTo>
                    <a:lnTo>
                      <a:pt x="713" y="491"/>
                    </a:lnTo>
                    <a:lnTo>
                      <a:pt x="713" y="491"/>
                    </a:lnTo>
                    <a:lnTo>
                      <a:pt x="715" y="493"/>
                    </a:lnTo>
                    <a:lnTo>
                      <a:pt x="719" y="498"/>
                    </a:lnTo>
                    <a:lnTo>
                      <a:pt x="732" y="500"/>
                    </a:lnTo>
                    <a:lnTo>
                      <a:pt x="758" y="502"/>
                    </a:lnTo>
                    <a:lnTo>
                      <a:pt x="773" y="504"/>
                    </a:lnTo>
                    <a:lnTo>
                      <a:pt x="785" y="508"/>
                    </a:lnTo>
                    <a:lnTo>
                      <a:pt x="789" y="510"/>
                    </a:lnTo>
                    <a:lnTo>
                      <a:pt x="793" y="514"/>
                    </a:lnTo>
                    <a:lnTo>
                      <a:pt x="795" y="518"/>
                    </a:lnTo>
                    <a:lnTo>
                      <a:pt x="795" y="524"/>
                    </a:lnTo>
                    <a:lnTo>
                      <a:pt x="795" y="524"/>
                    </a:lnTo>
                    <a:lnTo>
                      <a:pt x="795" y="547"/>
                    </a:lnTo>
                    <a:lnTo>
                      <a:pt x="795" y="557"/>
                    </a:lnTo>
                    <a:lnTo>
                      <a:pt x="791" y="565"/>
                    </a:lnTo>
                    <a:lnTo>
                      <a:pt x="785" y="573"/>
                    </a:lnTo>
                    <a:lnTo>
                      <a:pt x="777" y="579"/>
                    </a:lnTo>
                    <a:lnTo>
                      <a:pt x="764" y="586"/>
                    </a:lnTo>
                    <a:lnTo>
                      <a:pt x="746" y="590"/>
                    </a:lnTo>
                    <a:lnTo>
                      <a:pt x="746" y="590"/>
                    </a:lnTo>
                    <a:lnTo>
                      <a:pt x="713" y="596"/>
                    </a:lnTo>
                    <a:lnTo>
                      <a:pt x="693" y="600"/>
                    </a:lnTo>
                    <a:lnTo>
                      <a:pt x="687" y="602"/>
                    </a:lnTo>
                    <a:lnTo>
                      <a:pt x="680" y="606"/>
                    </a:lnTo>
                    <a:lnTo>
                      <a:pt x="676" y="612"/>
                    </a:lnTo>
                    <a:lnTo>
                      <a:pt x="672" y="622"/>
                    </a:lnTo>
                    <a:lnTo>
                      <a:pt x="672" y="622"/>
                    </a:lnTo>
                    <a:lnTo>
                      <a:pt x="662" y="647"/>
                    </a:lnTo>
                    <a:lnTo>
                      <a:pt x="656" y="663"/>
                    </a:lnTo>
                    <a:lnTo>
                      <a:pt x="646" y="680"/>
                    </a:lnTo>
                    <a:lnTo>
                      <a:pt x="631" y="696"/>
                    </a:lnTo>
                    <a:lnTo>
                      <a:pt x="611" y="715"/>
                    </a:lnTo>
                    <a:lnTo>
                      <a:pt x="584" y="735"/>
                    </a:lnTo>
                    <a:lnTo>
                      <a:pt x="549" y="754"/>
                    </a:lnTo>
                    <a:lnTo>
                      <a:pt x="549" y="754"/>
                    </a:lnTo>
                    <a:lnTo>
                      <a:pt x="508" y="774"/>
                    </a:lnTo>
                    <a:lnTo>
                      <a:pt x="463" y="796"/>
                    </a:lnTo>
                    <a:lnTo>
                      <a:pt x="422" y="821"/>
                    </a:lnTo>
                    <a:lnTo>
                      <a:pt x="387" y="846"/>
                    </a:lnTo>
                    <a:lnTo>
                      <a:pt x="371" y="856"/>
                    </a:lnTo>
                    <a:lnTo>
                      <a:pt x="361" y="866"/>
                    </a:lnTo>
                    <a:lnTo>
                      <a:pt x="351" y="876"/>
                    </a:lnTo>
                    <a:lnTo>
                      <a:pt x="346" y="887"/>
                    </a:lnTo>
                    <a:lnTo>
                      <a:pt x="346" y="895"/>
                    </a:lnTo>
                    <a:lnTo>
                      <a:pt x="348" y="897"/>
                    </a:lnTo>
                    <a:lnTo>
                      <a:pt x="351" y="901"/>
                    </a:lnTo>
                    <a:lnTo>
                      <a:pt x="361" y="905"/>
                    </a:lnTo>
                    <a:lnTo>
                      <a:pt x="377" y="909"/>
                    </a:lnTo>
                    <a:lnTo>
                      <a:pt x="377" y="909"/>
                    </a:lnTo>
                    <a:lnTo>
                      <a:pt x="396" y="911"/>
                    </a:lnTo>
                    <a:lnTo>
                      <a:pt x="414" y="909"/>
                    </a:lnTo>
                    <a:lnTo>
                      <a:pt x="430" y="907"/>
                    </a:lnTo>
                    <a:lnTo>
                      <a:pt x="447" y="905"/>
                    </a:lnTo>
                    <a:lnTo>
                      <a:pt x="480" y="895"/>
                    </a:lnTo>
                    <a:lnTo>
                      <a:pt x="506" y="887"/>
                    </a:lnTo>
                    <a:lnTo>
                      <a:pt x="531" y="880"/>
                    </a:lnTo>
                    <a:lnTo>
                      <a:pt x="541" y="880"/>
                    </a:lnTo>
                    <a:lnTo>
                      <a:pt x="549" y="882"/>
                    </a:lnTo>
                    <a:lnTo>
                      <a:pt x="558" y="887"/>
                    </a:lnTo>
                    <a:lnTo>
                      <a:pt x="564" y="893"/>
                    </a:lnTo>
                    <a:lnTo>
                      <a:pt x="570" y="903"/>
                    </a:lnTo>
                    <a:lnTo>
                      <a:pt x="574" y="917"/>
                    </a:lnTo>
                    <a:lnTo>
                      <a:pt x="574" y="917"/>
                    </a:lnTo>
                    <a:lnTo>
                      <a:pt x="578" y="932"/>
                    </a:lnTo>
                    <a:lnTo>
                      <a:pt x="582" y="946"/>
                    </a:lnTo>
                    <a:lnTo>
                      <a:pt x="592" y="966"/>
                    </a:lnTo>
                    <a:lnTo>
                      <a:pt x="601" y="981"/>
                    </a:lnTo>
                    <a:lnTo>
                      <a:pt x="605" y="993"/>
                    </a:lnTo>
                    <a:lnTo>
                      <a:pt x="605" y="999"/>
                    </a:lnTo>
                    <a:lnTo>
                      <a:pt x="605" y="1007"/>
                    </a:lnTo>
                    <a:lnTo>
                      <a:pt x="601" y="1014"/>
                    </a:lnTo>
                    <a:lnTo>
                      <a:pt x="594" y="1022"/>
                    </a:lnTo>
                    <a:lnTo>
                      <a:pt x="574" y="1040"/>
                    </a:lnTo>
                    <a:lnTo>
                      <a:pt x="541" y="1065"/>
                    </a:lnTo>
                    <a:lnTo>
                      <a:pt x="541" y="1065"/>
                    </a:lnTo>
                    <a:lnTo>
                      <a:pt x="504" y="1091"/>
                    </a:lnTo>
                    <a:lnTo>
                      <a:pt x="471" y="1112"/>
                    </a:lnTo>
                    <a:lnTo>
                      <a:pt x="443" y="1128"/>
                    </a:lnTo>
                    <a:lnTo>
                      <a:pt x="420" y="1140"/>
                    </a:lnTo>
                    <a:lnTo>
                      <a:pt x="383" y="1157"/>
                    </a:lnTo>
                    <a:lnTo>
                      <a:pt x="353" y="1171"/>
                    </a:lnTo>
                    <a:lnTo>
                      <a:pt x="353" y="1171"/>
                    </a:lnTo>
                    <a:lnTo>
                      <a:pt x="336" y="1181"/>
                    </a:lnTo>
                    <a:lnTo>
                      <a:pt x="316" y="1200"/>
                    </a:lnTo>
                    <a:lnTo>
                      <a:pt x="269" y="1247"/>
                    </a:lnTo>
                    <a:lnTo>
                      <a:pt x="223" y="1298"/>
                    </a:lnTo>
                    <a:lnTo>
                      <a:pt x="189" y="1335"/>
                    </a:lnTo>
                    <a:lnTo>
                      <a:pt x="189" y="1335"/>
                    </a:lnTo>
                    <a:lnTo>
                      <a:pt x="166" y="1357"/>
                    </a:lnTo>
                    <a:lnTo>
                      <a:pt x="158" y="1368"/>
                    </a:lnTo>
                    <a:lnTo>
                      <a:pt x="156" y="1376"/>
                    </a:lnTo>
                    <a:lnTo>
                      <a:pt x="156" y="1380"/>
                    </a:lnTo>
                    <a:lnTo>
                      <a:pt x="158" y="1384"/>
                    </a:lnTo>
                    <a:lnTo>
                      <a:pt x="160" y="1386"/>
                    </a:lnTo>
                    <a:lnTo>
                      <a:pt x="166" y="1388"/>
                    </a:lnTo>
                    <a:lnTo>
                      <a:pt x="185" y="1392"/>
                    </a:lnTo>
                    <a:lnTo>
                      <a:pt x="213" y="1392"/>
                    </a:lnTo>
                    <a:lnTo>
                      <a:pt x="213" y="1392"/>
                    </a:lnTo>
                    <a:lnTo>
                      <a:pt x="230" y="1390"/>
                    </a:lnTo>
                    <a:lnTo>
                      <a:pt x="246" y="1386"/>
                    </a:lnTo>
                    <a:lnTo>
                      <a:pt x="262" y="1380"/>
                    </a:lnTo>
                    <a:lnTo>
                      <a:pt x="279" y="1374"/>
                    </a:lnTo>
                    <a:lnTo>
                      <a:pt x="310" y="1355"/>
                    </a:lnTo>
                    <a:lnTo>
                      <a:pt x="338" y="1335"/>
                    </a:lnTo>
                    <a:lnTo>
                      <a:pt x="365" y="1319"/>
                    </a:lnTo>
                    <a:lnTo>
                      <a:pt x="377" y="1310"/>
                    </a:lnTo>
                    <a:lnTo>
                      <a:pt x="389" y="1306"/>
                    </a:lnTo>
                    <a:lnTo>
                      <a:pt x="400" y="1302"/>
                    </a:lnTo>
                    <a:lnTo>
                      <a:pt x="410" y="1302"/>
                    </a:lnTo>
                    <a:lnTo>
                      <a:pt x="418" y="1304"/>
                    </a:lnTo>
                    <a:lnTo>
                      <a:pt x="426" y="1310"/>
                    </a:lnTo>
                    <a:lnTo>
                      <a:pt x="426" y="1310"/>
                    </a:lnTo>
                    <a:lnTo>
                      <a:pt x="451" y="1337"/>
                    </a:lnTo>
                    <a:lnTo>
                      <a:pt x="461" y="1349"/>
                    </a:lnTo>
                    <a:lnTo>
                      <a:pt x="467" y="1362"/>
                    </a:lnTo>
                    <a:lnTo>
                      <a:pt x="471" y="1372"/>
                    </a:lnTo>
                    <a:lnTo>
                      <a:pt x="473" y="1380"/>
                    </a:lnTo>
                    <a:lnTo>
                      <a:pt x="471" y="1390"/>
                    </a:lnTo>
                    <a:lnTo>
                      <a:pt x="467" y="1400"/>
                    </a:lnTo>
                    <a:lnTo>
                      <a:pt x="467" y="1400"/>
                    </a:lnTo>
                    <a:lnTo>
                      <a:pt x="457" y="1411"/>
                    </a:lnTo>
                    <a:lnTo>
                      <a:pt x="443" y="1423"/>
                    </a:lnTo>
                    <a:lnTo>
                      <a:pt x="398" y="1450"/>
                    </a:lnTo>
                    <a:lnTo>
                      <a:pt x="348" y="1480"/>
                    </a:lnTo>
                    <a:lnTo>
                      <a:pt x="324" y="1499"/>
                    </a:lnTo>
                    <a:lnTo>
                      <a:pt x="303" y="1515"/>
                    </a:lnTo>
                    <a:lnTo>
                      <a:pt x="303" y="1515"/>
                    </a:lnTo>
                    <a:lnTo>
                      <a:pt x="256" y="1560"/>
                    </a:lnTo>
                    <a:lnTo>
                      <a:pt x="195" y="1615"/>
                    </a:lnTo>
                    <a:lnTo>
                      <a:pt x="137" y="1665"/>
                    </a:lnTo>
                    <a:lnTo>
                      <a:pt x="115" y="1683"/>
                    </a:lnTo>
                    <a:lnTo>
                      <a:pt x="98" y="1695"/>
                    </a:lnTo>
                    <a:lnTo>
                      <a:pt x="98" y="1695"/>
                    </a:lnTo>
                    <a:lnTo>
                      <a:pt x="84" y="1703"/>
                    </a:lnTo>
                    <a:lnTo>
                      <a:pt x="68" y="1710"/>
                    </a:lnTo>
                    <a:lnTo>
                      <a:pt x="35" y="1722"/>
                    </a:lnTo>
                    <a:lnTo>
                      <a:pt x="21" y="1730"/>
                    </a:lnTo>
                    <a:lnTo>
                      <a:pt x="10" y="1736"/>
                    </a:lnTo>
                    <a:lnTo>
                      <a:pt x="2" y="1744"/>
                    </a:lnTo>
                    <a:lnTo>
                      <a:pt x="0" y="1748"/>
                    </a:lnTo>
                    <a:lnTo>
                      <a:pt x="0" y="1753"/>
                    </a:lnTo>
                    <a:lnTo>
                      <a:pt x="0" y="1753"/>
                    </a:lnTo>
                    <a:lnTo>
                      <a:pt x="2" y="1771"/>
                    </a:lnTo>
                    <a:lnTo>
                      <a:pt x="4" y="1779"/>
                    </a:lnTo>
                    <a:lnTo>
                      <a:pt x="10" y="1785"/>
                    </a:lnTo>
                    <a:lnTo>
                      <a:pt x="19" y="1791"/>
                    </a:lnTo>
                    <a:lnTo>
                      <a:pt x="31" y="1794"/>
                    </a:lnTo>
                    <a:lnTo>
                      <a:pt x="49" y="1796"/>
                    </a:lnTo>
                    <a:lnTo>
                      <a:pt x="74" y="1794"/>
                    </a:lnTo>
                    <a:lnTo>
                      <a:pt x="74" y="1794"/>
                    </a:lnTo>
                    <a:lnTo>
                      <a:pt x="90" y="1789"/>
                    </a:lnTo>
                    <a:lnTo>
                      <a:pt x="109" y="1783"/>
                    </a:lnTo>
                    <a:lnTo>
                      <a:pt x="156" y="1765"/>
                    </a:lnTo>
                    <a:lnTo>
                      <a:pt x="211" y="1738"/>
                    </a:lnTo>
                    <a:lnTo>
                      <a:pt x="271" y="1708"/>
                    </a:lnTo>
                    <a:lnTo>
                      <a:pt x="328" y="1679"/>
                    </a:lnTo>
                    <a:lnTo>
                      <a:pt x="381" y="1654"/>
                    </a:lnTo>
                    <a:lnTo>
                      <a:pt x="406" y="1644"/>
                    </a:lnTo>
                    <a:lnTo>
                      <a:pt x="426" y="1636"/>
                    </a:lnTo>
                    <a:lnTo>
                      <a:pt x="445" y="1632"/>
                    </a:lnTo>
                    <a:lnTo>
                      <a:pt x="459" y="1630"/>
                    </a:lnTo>
                    <a:lnTo>
                      <a:pt x="459" y="1630"/>
                    </a:lnTo>
                    <a:lnTo>
                      <a:pt x="484" y="1632"/>
                    </a:lnTo>
                    <a:lnTo>
                      <a:pt x="506" y="1634"/>
                    </a:lnTo>
                    <a:lnTo>
                      <a:pt x="527" y="1638"/>
                    </a:lnTo>
                    <a:lnTo>
                      <a:pt x="541" y="1644"/>
                    </a:lnTo>
                    <a:lnTo>
                      <a:pt x="547" y="1648"/>
                    </a:lnTo>
                    <a:lnTo>
                      <a:pt x="551" y="1652"/>
                    </a:lnTo>
                    <a:lnTo>
                      <a:pt x="555" y="1658"/>
                    </a:lnTo>
                    <a:lnTo>
                      <a:pt x="555" y="1665"/>
                    </a:lnTo>
                    <a:lnTo>
                      <a:pt x="555" y="1671"/>
                    </a:lnTo>
                    <a:lnTo>
                      <a:pt x="553" y="1677"/>
                    </a:lnTo>
                    <a:lnTo>
                      <a:pt x="547" y="1687"/>
                    </a:lnTo>
                    <a:lnTo>
                      <a:pt x="541" y="1695"/>
                    </a:lnTo>
                    <a:lnTo>
                      <a:pt x="541" y="1695"/>
                    </a:lnTo>
                    <a:lnTo>
                      <a:pt x="531" y="1705"/>
                    </a:lnTo>
                    <a:lnTo>
                      <a:pt x="519" y="1716"/>
                    </a:lnTo>
                    <a:lnTo>
                      <a:pt x="484" y="1738"/>
                    </a:lnTo>
                    <a:lnTo>
                      <a:pt x="441" y="1759"/>
                    </a:lnTo>
                    <a:lnTo>
                      <a:pt x="394" y="1781"/>
                    </a:lnTo>
                    <a:lnTo>
                      <a:pt x="344" y="1802"/>
                    </a:lnTo>
                    <a:lnTo>
                      <a:pt x="299" y="1818"/>
                    </a:lnTo>
                    <a:lnTo>
                      <a:pt x="260" y="1832"/>
                    </a:lnTo>
                    <a:lnTo>
                      <a:pt x="230" y="1843"/>
                    </a:lnTo>
                    <a:lnTo>
                      <a:pt x="230" y="1843"/>
                    </a:lnTo>
                    <a:lnTo>
                      <a:pt x="174" y="1859"/>
                    </a:lnTo>
                    <a:lnTo>
                      <a:pt x="146" y="1871"/>
                    </a:lnTo>
                    <a:lnTo>
                      <a:pt x="121" y="1882"/>
                    </a:lnTo>
                    <a:lnTo>
                      <a:pt x="98" y="1894"/>
                    </a:lnTo>
                    <a:lnTo>
                      <a:pt x="90" y="1902"/>
                    </a:lnTo>
                    <a:lnTo>
                      <a:pt x="84" y="1908"/>
                    </a:lnTo>
                    <a:lnTo>
                      <a:pt x="82" y="1914"/>
                    </a:lnTo>
                    <a:lnTo>
                      <a:pt x="82" y="1920"/>
                    </a:lnTo>
                    <a:lnTo>
                      <a:pt x="84" y="1927"/>
                    </a:lnTo>
                    <a:lnTo>
                      <a:pt x="90" y="1933"/>
                    </a:lnTo>
                    <a:lnTo>
                      <a:pt x="90" y="1933"/>
                    </a:lnTo>
                    <a:lnTo>
                      <a:pt x="107" y="1943"/>
                    </a:lnTo>
                    <a:lnTo>
                      <a:pt x="123" y="1949"/>
                    </a:lnTo>
                    <a:lnTo>
                      <a:pt x="141" y="1953"/>
                    </a:lnTo>
                    <a:lnTo>
                      <a:pt x="164" y="1955"/>
                    </a:lnTo>
                    <a:lnTo>
                      <a:pt x="191" y="1953"/>
                    </a:lnTo>
                    <a:lnTo>
                      <a:pt x="223" y="1951"/>
                    </a:lnTo>
                    <a:lnTo>
                      <a:pt x="312" y="1941"/>
                    </a:lnTo>
                    <a:lnTo>
                      <a:pt x="312" y="1941"/>
                    </a:lnTo>
                    <a:lnTo>
                      <a:pt x="338" y="1937"/>
                    </a:lnTo>
                    <a:lnTo>
                      <a:pt x="369" y="1929"/>
                    </a:lnTo>
                    <a:lnTo>
                      <a:pt x="400" y="1918"/>
                    </a:lnTo>
                    <a:lnTo>
                      <a:pt x="430" y="1908"/>
                    </a:lnTo>
                    <a:lnTo>
                      <a:pt x="494" y="1880"/>
                    </a:lnTo>
                    <a:lnTo>
                      <a:pt x="558" y="1851"/>
                    </a:lnTo>
                    <a:lnTo>
                      <a:pt x="617" y="1822"/>
                    </a:lnTo>
                    <a:lnTo>
                      <a:pt x="672" y="1800"/>
                    </a:lnTo>
                    <a:lnTo>
                      <a:pt x="695" y="1791"/>
                    </a:lnTo>
                    <a:lnTo>
                      <a:pt x="715" y="1787"/>
                    </a:lnTo>
                    <a:lnTo>
                      <a:pt x="732" y="1783"/>
                    </a:lnTo>
                    <a:lnTo>
                      <a:pt x="746" y="1785"/>
                    </a:lnTo>
                    <a:lnTo>
                      <a:pt x="746" y="1785"/>
                    </a:lnTo>
                    <a:lnTo>
                      <a:pt x="793" y="1798"/>
                    </a:lnTo>
                    <a:lnTo>
                      <a:pt x="816" y="1804"/>
                    </a:lnTo>
                    <a:lnTo>
                      <a:pt x="836" y="1814"/>
                    </a:lnTo>
                    <a:lnTo>
                      <a:pt x="844" y="1818"/>
                    </a:lnTo>
                    <a:lnTo>
                      <a:pt x="851" y="1826"/>
                    </a:lnTo>
                    <a:lnTo>
                      <a:pt x="859" y="1832"/>
                    </a:lnTo>
                    <a:lnTo>
                      <a:pt x="863" y="1843"/>
                    </a:lnTo>
                    <a:lnTo>
                      <a:pt x="867" y="1853"/>
                    </a:lnTo>
                    <a:lnTo>
                      <a:pt x="869" y="1863"/>
                    </a:lnTo>
                    <a:lnTo>
                      <a:pt x="869" y="1877"/>
                    </a:lnTo>
                    <a:lnTo>
                      <a:pt x="869" y="1892"/>
                    </a:lnTo>
                    <a:lnTo>
                      <a:pt x="869" y="1892"/>
                    </a:lnTo>
                    <a:lnTo>
                      <a:pt x="865" y="1923"/>
                    </a:lnTo>
                    <a:lnTo>
                      <a:pt x="861" y="1953"/>
                    </a:lnTo>
                    <a:lnTo>
                      <a:pt x="853" y="1986"/>
                    </a:lnTo>
                    <a:lnTo>
                      <a:pt x="842" y="2019"/>
                    </a:lnTo>
                    <a:lnTo>
                      <a:pt x="826" y="2051"/>
                    </a:lnTo>
                    <a:lnTo>
                      <a:pt x="814" y="2070"/>
                    </a:lnTo>
                    <a:lnTo>
                      <a:pt x="801" y="2088"/>
                    </a:lnTo>
                    <a:lnTo>
                      <a:pt x="787" y="2107"/>
                    </a:lnTo>
                    <a:lnTo>
                      <a:pt x="771" y="2127"/>
                    </a:lnTo>
                    <a:lnTo>
                      <a:pt x="730" y="2170"/>
                    </a:lnTo>
                    <a:lnTo>
                      <a:pt x="730" y="2170"/>
                    </a:lnTo>
                    <a:lnTo>
                      <a:pt x="707" y="2191"/>
                    </a:lnTo>
                    <a:lnTo>
                      <a:pt x="685" y="2209"/>
                    </a:lnTo>
                    <a:lnTo>
                      <a:pt x="646" y="2240"/>
                    </a:lnTo>
                    <a:lnTo>
                      <a:pt x="609" y="2262"/>
                    </a:lnTo>
                    <a:lnTo>
                      <a:pt x="576" y="2279"/>
                    </a:lnTo>
                    <a:lnTo>
                      <a:pt x="519" y="2303"/>
                    </a:lnTo>
                    <a:lnTo>
                      <a:pt x="496" y="2314"/>
                    </a:lnTo>
                    <a:lnTo>
                      <a:pt x="476" y="2326"/>
                    </a:lnTo>
                    <a:lnTo>
                      <a:pt x="476" y="2326"/>
                    </a:lnTo>
                    <a:lnTo>
                      <a:pt x="441" y="2348"/>
                    </a:lnTo>
                    <a:lnTo>
                      <a:pt x="426" y="2357"/>
                    </a:lnTo>
                    <a:lnTo>
                      <a:pt x="418" y="2365"/>
                    </a:lnTo>
                    <a:lnTo>
                      <a:pt x="414" y="2369"/>
                    </a:lnTo>
                    <a:lnTo>
                      <a:pt x="414" y="2373"/>
                    </a:lnTo>
                    <a:lnTo>
                      <a:pt x="414" y="2377"/>
                    </a:lnTo>
                    <a:lnTo>
                      <a:pt x="416" y="2381"/>
                    </a:lnTo>
                    <a:lnTo>
                      <a:pt x="424" y="2389"/>
                    </a:lnTo>
                    <a:lnTo>
                      <a:pt x="443" y="2400"/>
                    </a:lnTo>
                    <a:lnTo>
                      <a:pt x="443" y="2400"/>
                    </a:lnTo>
                    <a:lnTo>
                      <a:pt x="453" y="2404"/>
                    </a:lnTo>
                    <a:lnTo>
                      <a:pt x="461" y="2406"/>
                    </a:lnTo>
                    <a:lnTo>
                      <a:pt x="467" y="2406"/>
                    </a:lnTo>
                    <a:lnTo>
                      <a:pt x="471" y="2404"/>
                    </a:lnTo>
                    <a:lnTo>
                      <a:pt x="476" y="2400"/>
                    </a:lnTo>
                    <a:lnTo>
                      <a:pt x="480" y="2393"/>
                    </a:lnTo>
                    <a:lnTo>
                      <a:pt x="486" y="2379"/>
                    </a:lnTo>
                    <a:lnTo>
                      <a:pt x="494" y="2365"/>
                    </a:lnTo>
                    <a:lnTo>
                      <a:pt x="500" y="2357"/>
                    </a:lnTo>
                    <a:lnTo>
                      <a:pt x="506" y="2350"/>
                    </a:lnTo>
                    <a:lnTo>
                      <a:pt x="514" y="2344"/>
                    </a:lnTo>
                    <a:lnTo>
                      <a:pt x="527" y="2340"/>
                    </a:lnTo>
                    <a:lnTo>
                      <a:pt x="541" y="2336"/>
                    </a:lnTo>
                    <a:lnTo>
                      <a:pt x="558" y="2334"/>
                    </a:lnTo>
                    <a:lnTo>
                      <a:pt x="558" y="2334"/>
                    </a:lnTo>
                    <a:lnTo>
                      <a:pt x="590" y="2334"/>
                    </a:lnTo>
                    <a:lnTo>
                      <a:pt x="617" y="2334"/>
                    </a:lnTo>
                    <a:lnTo>
                      <a:pt x="639" y="2334"/>
                    </a:lnTo>
                    <a:lnTo>
                      <a:pt x="658" y="2334"/>
                    </a:lnTo>
                    <a:lnTo>
                      <a:pt x="678" y="2330"/>
                    </a:lnTo>
                    <a:lnTo>
                      <a:pt x="699" y="2324"/>
                    </a:lnTo>
                    <a:lnTo>
                      <a:pt x="723" y="2311"/>
                    </a:lnTo>
                    <a:lnTo>
                      <a:pt x="754" y="2293"/>
                    </a:lnTo>
                    <a:lnTo>
                      <a:pt x="754" y="2293"/>
                    </a:lnTo>
                    <a:lnTo>
                      <a:pt x="783" y="2273"/>
                    </a:lnTo>
                    <a:lnTo>
                      <a:pt x="805" y="2256"/>
                    </a:lnTo>
                    <a:lnTo>
                      <a:pt x="822" y="2240"/>
                    </a:lnTo>
                    <a:lnTo>
                      <a:pt x="834" y="2228"/>
                    </a:lnTo>
                    <a:lnTo>
                      <a:pt x="844" y="2215"/>
                    </a:lnTo>
                    <a:lnTo>
                      <a:pt x="859" y="2207"/>
                    </a:lnTo>
                    <a:lnTo>
                      <a:pt x="877" y="2201"/>
                    </a:lnTo>
                    <a:lnTo>
                      <a:pt x="902" y="2195"/>
                    </a:lnTo>
                    <a:lnTo>
                      <a:pt x="902" y="2195"/>
                    </a:lnTo>
                    <a:lnTo>
                      <a:pt x="947" y="2189"/>
                    </a:lnTo>
                    <a:lnTo>
                      <a:pt x="976" y="2189"/>
                    </a:lnTo>
                    <a:lnTo>
                      <a:pt x="998" y="2193"/>
                    </a:lnTo>
                    <a:lnTo>
                      <a:pt x="1025" y="2195"/>
                    </a:lnTo>
                    <a:lnTo>
                      <a:pt x="1025" y="2195"/>
                    </a:lnTo>
                    <a:lnTo>
                      <a:pt x="1041" y="2195"/>
                    </a:lnTo>
                    <a:lnTo>
                      <a:pt x="1058" y="2193"/>
                    </a:lnTo>
                    <a:lnTo>
                      <a:pt x="1092" y="2187"/>
                    </a:lnTo>
                    <a:lnTo>
                      <a:pt x="1109" y="2185"/>
                    </a:lnTo>
                    <a:lnTo>
                      <a:pt x="1123" y="2183"/>
                    </a:lnTo>
                    <a:lnTo>
                      <a:pt x="1137" y="2183"/>
                    </a:lnTo>
                    <a:lnTo>
                      <a:pt x="1148" y="2187"/>
                    </a:lnTo>
                    <a:lnTo>
                      <a:pt x="1148" y="2187"/>
                    </a:lnTo>
                    <a:lnTo>
                      <a:pt x="1156" y="2193"/>
                    </a:lnTo>
                    <a:lnTo>
                      <a:pt x="1158" y="2199"/>
                    </a:lnTo>
                    <a:lnTo>
                      <a:pt x="1160" y="2215"/>
                    </a:lnTo>
                    <a:lnTo>
                      <a:pt x="1162" y="2226"/>
                    </a:lnTo>
                    <a:lnTo>
                      <a:pt x="1168" y="2236"/>
                    </a:lnTo>
                    <a:lnTo>
                      <a:pt x="1178" y="2248"/>
                    </a:lnTo>
                    <a:lnTo>
                      <a:pt x="1197" y="2260"/>
                    </a:lnTo>
                    <a:lnTo>
                      <a:pt x="1197" y="2260"/>
                    </a:lnTo>
                    <a:lnTo>
                      <a:pt x="1219" y="2275"/>
                    </a:lnTo>
                    <a:lnTo>
                      <a:pt x="1238" y="2289"/>
                    </a:lnTo>
                    <a:lnTo>
                      <a:pt x="1275" y="2320"/>
                    </a:lnTo>
                    <a:lnTo>
                      <a:pt x="1291" y="2334"/>
                    </a:lnTo>
                    <a:lnTo>
                      <a:pt x="1305" y="2344"/>
                    </a:lnTo>
                    <a:lnTo>
                      <a:pt x="1318" y="2350"/>
                    </a:lnTo>
                    <a:lnTo>
                      <a:pt x="1322" y="2350"/>
                    </a:lnTo>
                    <a:lnTo>
                      <a:pt x="1328" y="2350"/>
                    </a:lnTo>
                    <a:lnTo>
                      <a:pt x="1328" y="2350"/>
                    </a:lnTo>
                    <a:lnTo>
                      <a:pt x="1332" y="2348"/>
                    </a:lnTo>
                    <a:lnTo>
                      <a:pt x="1334" y="2344"/>
                    </a:lnTo>
                    <a:lnTo>
                      <a:pt x="1336" y="2334"/>
                    </a:lnTo>
                    <a:lnTo>
                      <a:pt x="1336" y="2322"/>
                    </a:lnTo>
                    <a:lnTo>
                      <a:pt x="1334" y="2305"/>
                    </a:lnTo>
                    <a:lnTo>
                      <a:pt x="1334" y="2293"/>
                    </a:lnTo>
                    <a:lnTo>
                      <a:pt x="1334" y="2285"/>
                    </a:lnTo>
                    <a:lnTo>
                      <a:pt x="1336" y="2281"/>
                    </a:lnTo>
                    <a:lnTo>
                      <a:pt x="1340" y="2275"/>
                    </a:lnTo>
                    <a:lnTo>
                      <a:pt x="1344" y="2273"/>
                    </a:lnTo>
                    <a:lnTo>
                      <a:pt x="1353" y="2269"/>
                    </a:lnTo>
                    <a:lnTo>
                      <a:pt x="1361" y="2269"/>
                    </a:lnTo>
                    <a:lnTo>
                      <a:pt x="1361" y="2269"/>
                    </a:lnTo>
                    <a:lnTo>
                      <a:pt x="1404" y="2271"/>
                    </a:lnTo>
                    <a:lnTo>
                      <a:pt x="1428" y="2275"/>
                    </a:lnTo>
                    <a:lnTo>
                      <a:pt x="1451" y="2279"/>
                    </a:lnTo>
                    <a:lnTo>
                      <a:pt x="1476" y="2285"/>
                    </a:lnTo>
                    <a:lnTo>
                      <a:pt x="1498" y="2293"/>
                    </a:lnTo>
                    <a:lnTo>
                      <a:pt x="1521" y="2305"/>
                    </a:lnTo>
                    <a:lnTo>
                      <a:pt x="1541" y="2318"/>
                    </a:lnTo>
                    <a:lnTo>
                      <a:pt x="1541" y="2318"/>
                    </a:lnTo>
                    <a:lnTo>
                      <a:pt x="1580" y="2348"/>
                    </a:lnTo>
                    <a:lnTo>
                      <a:pt x="1617" y="2381"/>
                    </a:lnTo>
                    <a:lnTo>
                      <a:pt x="1635" y="2393"/>
                    </a:lnTo>
                    <a:lnTo>
                      <a:pt x="1652" y="2406"/>
                    </a:lnTo>
                    <a:lnTo>
                      <a:pt x="1668" y="2412"/>
                    </a:lnTo>
                    <a:lnTo>
                      <a:pt x="1681" y="2416"/>
                    </a:lnTo>
                    <a:lnTo>
                      <a:pt x="1681" y="2416"/>
                    </a:lnTo>
                    <a:lnTo>
                      <a:pt x="1691" y="2416"/>
                    </a:lnTo>
                    <a:lnTo>
                      <a:pt x="1699" y="2416"/>
                    </a:lnTo>
                    <a:lnTo>
                      <a:pt x="1705" y="2414"/>
                    </a:lnTo>
                    <a:lnTo>
                      <a:pt x="1709" y="2410"/>
                    </a:lnTo>
                    <a:lnTo>
                      <a:pt x="1711" y="2406"/>
                    </a:lnTo>
                    <a:lnTo>
                      <a:pt x="1713" y="2400"/>
                    </a:lnTo>
                    <a:lnTo>
                      <a:pt x="1713" y="2383"/>
                    </a:lnTo>
                    <a:lnTo>
                      <a:pt x="1713" y="2383"/>
                    </a:lnTo>
                    <a:lnTo>
                      <a:pt x="1711" y="2379"/>
                    </a:lnTo>
                    <a:lnTo>
                      <a:pt x="1707" y="2373"/>
                    </a:lnTo>
                    <a:lnTo>
                      <a:pt x="1693" y="2361"/>
                    </a:lnTo>
                    <a:lnTo>
                      <a:pt x="1644" y="2326"/>
                    </a:lnTo>
                    <a:lnTo>
                      <a:pt x="1615" y="2305"/>
                    </a:lnTo>
                    <a:lnTo>
                      <a:pt x="1586" y="2283"/>
                    </a:lnTo>
                    <a:lnTo>
                      <a:pt x="1574" y="2269"/>
                    </a:lnTo>
                    <a:lnTo>
                      <a:pt x="1562" y="2256"/>
                    </a:lnTo>
                    <a:lnTo>
                      <a:pt x="1551" y="2242"/>
                    </a:lnTo>
                    <a:lnTo>
                      <a:pt x="1541" y="2228"/>
                    </a:lnTo>
                    <a:lnTo>
                      <a:pt x="1541" y="2228"/>
                    </a:lnTo>
                    <a:lnTo>
                      <a:pt x="1508" y="2172"/>
                    </a:lnTo>
                    <a:lnTo>
                      <a:pt x="1494" y="2144"/>
                    </a:lnTo>
                    <a:lnTo>
                      <a:pt x="1480" y="2117"/>
                    </a:lnTo>
                    <a:lnTo>
                      <a:pt x="1467" y="2086"/>
                    </a:lnTo>
                    <a:lnTo>
                      <a:pt x="1457" y="2051"/>
                    </a:lnTo>
                    <a:lnTo>
                      <a:pt x="1449" y="2013"/>
                    </a:lnTo>
                    <a:lnTo>
                      <a:pt x="1443" y="1966"/>
                    </a:lnTo>
                    <a:lnTo>
                      <a:pt x="1443" y="1966"/>
                    </a:lnTo>
                    <a:lnTo>
                      <a:pt x="1439" y="1918"/>
                    </a:lnTo>
                    <a:lnTo>
                      <a:pt x="1439" y="1875"/>
                    </a:lnTo>
                    <a:lnTo>
                      <a:pt x="1439" y="1837"/>
                    </a:lnTo>
                    <a:lnTo>
                      <a:pt x="1443" y="1804"/>
                    </a:lnTo>
                    <a:lnTo>
                      <a:pt x="1447" y="1777"/>
                    </a:lnTo>
                    <a:lnTo>
                      <a:pt x="1451" y="1767"/>
                    </a:lnTo>
                    <a:lnTo>
                      <a:pt x="1457" y="1757"/>
                    </a:lnTo>
                    <a:lnTo>
                      <a:pt x="1461" y="1748"/>
                    </a:lnTo>
                    <a:lnTo>
                      <a:pt x="1469" y="1742"/>
                    </a:lnTo>
                    <a:lnTo>
                      <a:pt x="1476" y="1738"/>
                    </a:lnTo>
                    <a:lnTo>
                      <a:pt x="1484" y="1736"/>
                    </a:lnTo>
                    <a:lnTo>
                      <a:pt x="1484" y="1736"/>
                    </a:lnTo>
                    <a:lnTo>
                      <a:pt x="1498" y="1734"/>
                    </a:lnTo>
                    <a:lnTo>
                      <a:pt x="1512" y="1738"/>
                    </a:lnTo>
                    <a:lnTo>
                      <a:pt x="1525" y="1742"/>
                    </a:lnTo>
                    <a:lnTo>
                      <a:pt x="1541" y="1751"/>
                    </a:lnTo>
                    <a:lnTo>
                      <a:pt x="1560" y="1759"/>
                    </a:lnTo>
                    <a:lnTo>
                      <a:pt x="1584" y="1771"/>
                    </a:lnTo>
                    <a:lnTo>
                      <a:pt x="1615" y="1781"/>
                    </a:lnTo>
                    <a:lnTo>
                      <a:pt x="1656" y="1794"/>
                    </a:lnTo>
                    <a:lnTo>
                      <a:pt x="1656" y="1794"/>
                    </a:lnTo>
                    <a:lnTo>
                      <a:pt x="1699" y="1802"/>
                    </a:lnTo>
                    <a:lnTo>
                      <a:pt x="1734" y="1808"/>
                    </a:lnTo>
                    <a:lnTo>
                      <a:pt x="1767" y="1810"/>
                    </a:lnTo>
                    <a:lnTo>
                      <a:pt x="1799" y="1810"/>
                    </a:lnTo>
                    <a:lnTo>
                      <a:pt x="1875" y="1810"/>
                    </a:lnTo>
                    <a:lnTo>
                      <a:pt x="1924" y="1812"/>
                    </a:lnTo>
                    <a:lnTo>
                      <a:pt x="1984" y="1818"/>
                    </a:lnTo>
                    <a:lnTo>
                      <a:pt x="1984" y="1818"/>
                    </a:lnTo>
                    <a:lnTo>
                      <a:pt x="2017" y="1824"/>
                    </a:lnTo>
                    <a:lnTo>
                      <a:pt x="2047" y="1832"/>
                    </a:lnTo>
                    <a:lnTo>
                      <a:pt x="2078" y="1843"/>
                    </a:lnTo>
                    <a:lnTo>
                      <a:pt x="2109" y="1857"/>
                    </a:lnTo>
                    <a:lnTo>
                      <a:pt x="2135" y="1871"/>
                    </a:lnTo>
                    <a:lnTo>
                      <a:pt x="2164" y="1888"/>
                    </a:lnTo>
                    <a:lnTo>
                      <a:pt x="2213" y="1920"/>
                    </a:lnTo>
                    <a:lnTo>
                      <a:pt x="2258" y="1951"/>
                    </a:lnTo>
                    <a:lnTo>
                      <a:pt x="2297" y="1976"/>
                    </a:lnTo>
                    <a:lnTo>
                      <a:pt x="2314" y="1984"/>
                    </a:lnTo>
                    <a:lnTo>
                      <a:pt x="2328" y="1990"/>
                    </a:lnTo>
                    <a:lnTo>
                      <a:pt x="2340" y="1992"/>
                    </a:lnTo>
                    <a:lnTo>
                      <a:pt x="2353" y="1990"/>
                    </a:lnTo>
                    <a:lnTo>
                      <a:pt x="2353" y="1990"/>
                    </a:lnTo>
                    <a:lnTo>
                      <a:pt x="2371" y="1982"/>
                    </a:lnTo>
                    <a:lnTo>
                      <a:pt x="2385" y="1974"/>
                    </a:lnTo>
                    <a:lnTo>
                      <a:pt x="2396" y="1963"/>
                    </a:lnTo>
                    <a:lnTo>
                      <a:pt x="2402" y="1955"/>
                    </a:lnTo>
                    <a:lnTo>
                      <a:pt x="2404" y="1945"/>
                    </a:lnTo>
                    <a:lnTo>
                      <a:pt x="2402" y="1933"/>
                    </a:lnTo>
                    <a:lnTo>
                      <a:pt x="2396" y="1920"/>
                    </a:lnTo>
                    <a:lnTo>
                      <a:pt x="2385" y="1908"/>
                    </a:lnTo>
                    <a:lnTo>
                      <a:pt x="2385" y="1908"/>
                    </a:lnTo>
                    <a:lnTo>
                      <a:pt x="2367" y="1892"/>
                    </a:lnTo>
                    <a:lnTo>
                      <a:pt x="2336" y="1867"/>
                    </a:lnTo>
                    <a:lnTo>
                      <a:pt x="2252" y="1810"/>
                    </a:lnTo>
                    <a:lnTo>
                      <a:pt x="2090" y="1703"/>
                    </a:lnTo>
                    <a:lnTo>
                      <a:pt x="2090" y="1703"/>
                    </a:lnTo>
                    <a:lnTo>
                      <a:pt x="2062" y="1685"/>
                    </a:lnTo>
                    <a:lnTo>
                      <a:pt x="2035" y="1671"/>
                    </a:lnTo>
                    <a:lnTo>
                      <a:pt x="2008" y="1654"/>
                    </a:lnTo>
                    <a:lnTo>
                      <a:pt x="1984" y="1640"/>
                    </a:lnTo>
                    <a:lnTo>
                      <a:pt x="1965" y="1626"/>
                    </a:lnTo>
                    <a:lnTo>
                      <a:pt x="1959" y="1620"/>
                    </a:lnTo>
                    <a:lnTo>
                      <a:pt x="1953" y="1611"/>
                    </a:lnTo>
                    <a:lnTo>
                      <a:pt x="1951" y="1605"/>
                    </a:lnTo>
                    <a:lnTo>
                      <a:pt x="1951" y="1597"/>
                    </a:lnTo>
                    <a:lnTo>
                      <a:pt x="1953" y="1589"/>
                    </a:lnTo>
                    <a:lnTo>
                      <a:pt x="1959" y="1581"/>
                    </a:lnTo>
                    <a:lnTo>
                      <a:pt x="1959" y="1581"/>
                    </a:lnTo>
                    <a:lnTo>
                      <a:pt x="1982" y="1552"/>
                    </a:lnTo>
                    <a:lnTo>
                      <a:pt x="1992" y="1542"/>
                    </a:lnTo>
                    <a:lnTo>
                      <a:pt x="2004" y="1536"/>
                    </a:lnTo>
                    <a:lnTo>
                      <a:pt x="2017" y="1534"/>
                    </a:lnTo>
                    <a:lnTo>
                      <a:pt x="2033" y="1534"/>
                    </a:lnTo>
                    <a:lnTo>
                      <a:pt x="2056" y="1538"/>
                    </a:lnTo>
                    <a:lnTo>
                      <a:pt x="2082" y="1548"/>
                    </a:lnTo>
                    <a:lnTo>
                      <a:pt x="2082" y="1548"/>
                    </a:lnTo>
                    <a:lnTo>
                      <a:pt x="2111" y="1560"/>
                    </a:lnTo>
                    <a:lnTo>
                      <a:pt x="2133" y="1570"/>
                    </a:lnTo>
                    <a:lnTo>
                      <a:pt x="2168" y="1591"/>
                    </a:lnTo>
                    <a:lnTo>
                      <a:pt x="2183" y="1599"/>
                    </a:lnTo>
                    <a:lnTo>
                      <a:pt x="2197" y="1605"/>
                    </a:lnTo>
                    <a:lnTo>
                      <a:pt x="2213" y="1607"/>
                    </a:lnTo>
                    <a:lnTo>
                      <a:pt x="2230" y="1605"/>
                    </a:lnTo>
                    <a:lnTo>
                      <a:pt x="2230" y="1605"/>
                    </a:lnTo>
                    <a:lnTo>
                      <a:pt x="2277" y="1597"/>
                    </a:lnTo>
                    <a:lnTo>
                      <a:pt x="2283" y="1595"/>
                    </a:lnTo>
                    <a:lnTo>
                      <a:pt x="2285" y="1591"/>
                    </a:lnTo>
                    <a:lnTo>
                      <a:pt x="2287" y="1587"/>
                    </a:lnTo>
                    <a:lnTo>
                      <a:pt x="2287" y="1581"/>
                    </a:lnTo>
                    <a:lnTo>
                      <a:pt x="2287" y="1581"/>
                    </a:lnTo>
                    <a:lnTo>
                      <a:pt x="2283" y="1572"/>
                    </a:lnTo>
                    <a:lnTo>
                      <a:pt x="2277" y="1564"/>
                    </a:lnTo>
                    <a:lnTo>
                      <a:pt x="2265" y="1554"/>
                    </a:lnTo>
                    <a:lnTo>
                      <a:pt x="2250" y="1546"/>
                    </a:lnTo>
                    <a:lnTo>
                      <a:pt x="2215" y="1523"/>
                    </a:lnTo>
                    <a:lnTo>
                      <a:pt x="2181" y="1499"/>
                    </a:lnTo>
                    <a:lnTo>
                      <a:pt x="2181" y="1499"/>
                    </a:lnTo>
                    <a:lnTo>
                      <a:pt x="2164" y="1482"/>
                    </a:lnTo>
                    <a:lnTo>
                      <a:pt x="2146" y="1462"/>
                    </a:lnTo>
                    <a:lnTo>
                      <a:pt x="2109" y="1415"/>
                    </a:lnTo>
                    <a:lnTo>
                      <a:pt x="2088" y="1390"/>
                    </a:lnTo>
                    <a:lnTo>
                      <a:pt x="2068" y="1368"/>
                    </a:lnTo>
                    <a:lnTo>
                      <a:pt x="2047" y="1349"/>
                    </a:lnTo>
                    <a:lnTo>
                      <a:pt x="2035" y="1341"/>
                    </a:lnTo>
                    <a:lnTo>
                      <a:pt x="2025" y="1335"/>
                    </a:lnTo>
                    <a:lnTo>
                      <a:pt x="2025" y="1335"/>
                    </a:lnTo>
                    <a:lnTo>
                      <a:pt x="2012" y="1329"/>
                    </a:lnTo>
                    <a:lnTo>
                      <a:pt x="2000" y="1325"/>
                    </a:lnTo>
                    <a:lnTo>
                      <a:pt x="1972" y="1319"/>
                    </a:lnTo>
                    <a:lnTo>
                      <a:pt x="1941" y="1312"/>
                    </a:lnTo>
                    <a:lnTo>
                      <a:pt x="1910" y="1310"/>
                    </a:lnTo>
                    <a:lnTo>
                      <a:pt x="1861" y="1304"/>
                    </a:lnTo>
                    <a:lnTo>
                      <a:pt x="1844" y="1300"/>
                    </a:lnTo>
                    <a:lnTo>
                      <a:pt x="1838" y="1298"/>
                    </a:lnTo>
                    <a:lnTo>
                      <a:pt x="1836" y="1294"/>
                    </a:lnTo>
                    <a:lnTo>
                      <a:pt x="1836" y="1294"/>
                    </a:lnTo>
                    <a:lnTo>
                      <a:pt x="1834" y="1286"/>
                    </a:lnTo>
                    <a:lnTo>
                      <a:pt x="1834" y="1276"/>
                    </a:lnTo>
                    <a:lnTo>
                      <a:pt x="1834" y="1263"/>
                    </a:lnTo>
                    <a:lnTo>
                      <a:pt x="1838" y="1251"/>
                    </a:lnTo>
                    <a:lnTo>
                      <a:pt x="1842" y="1241"/>
                    </a:lnTo>
                    <a:lnTo>
                      <a:pt x="1849" y="1231"/>
                    </a:lnTo>
                    <a:lnTo>
                      <a:pt x="1857" y="1224"/>
                    </a:lnTo>
                    <a:lnTo>
                      <a:pt x="1869" y="1220"/>
                    </a:lnTo>
                    <a:lnTo>
                      <a:pt x="1869" y="1220"/>
                    </a:lnTo>
                    <a:lnTo>
                      <a:pt x="1890" y="1220"/>
                    </a:lnTo>
                    <a:lnTo>
                      <a:pt x="1922" y="1220"/>
                    </a:lnTo>
                    <a:lnTo>
                      <a:pt x="2010" y="1220"/>
                    </a:lnTo>
                    <a:lnTo>
                      <a:pt x="2053" y="1220"/>
                    </a:lnTo>
                    <a:lnTo>
                      <a:pt x="2094" y="1216"/>
                    </a:lnTo>
                    <a:lnTo>
                      <a:pt x="2111" y="1214"/>
                    </a:lnTo>
                    <a:lnTo>
                      <a:pt x="2123" y="1212"/>
                    </a:lnTo>
                    <a:lnTo>
                      <a:pt x="2133" y="1208"/>
                    </a:lnTo>
                    <a:lnTo>
                      <a:pt x="2140" y="1204"/>
                    </a:lnTo>
                    <a:lnTo>
                      <a:pt x="2140" y="1204"/>
                    </a:lnTo>
                    <a:lnTo>
                      <a:pt x="2148" y="1196"/>
                    </a:lnTo>
                    <a:lnTo>
                      <a:pt x="2156" y="1188"/>
                    </a:lnTo>
                    <a:lnTo>
                      <a:pt x="2162" y="1181"/>
                    </a:lnTo>
                    <a:lnTo>
                      <a:pt x="2166" y="1175"/>
                    </a:lnTo>
                    <a:lnTo>
                      <a:pt x="2166" y="1171"/>
                    </a:lnTo>
                    <a:lnTo>
                      <a:pt x="2164" y="1167"/>
                    </a:lnTo>
                    <a:lnTo>
                      <a:pt x="2154" y="1161"/>
                    </a:lnTo>
                    <a:lnTo>
                      <a:pt x="2140" y="1155"/>
                    </a:lnTo>
                    <a:lnTo>
                      <a:pt x="2140" y="1155"/>
                    </a:lnTo>
                    <a:lnTo>
                      <a:pt x="2111" y="1147"/>
                    </a:lnTo>
                    <a:lnTo>
                      <a:pt x="2068" y="1138"/>
                    </a:lnTo>
                    <a:lnTo>
                      <a:pt x="2015" y="1126"/>
                    </a:lnTo>
                    <a:lnTo>
                      <a:pt x="1959" y="1112"/>
                    </a:lnTo>
                    <a:lnTo>
                      <a:pt x="1906" y="1097"/>
                    </a:lnTo>
                    <a:lnTo>
                      <a:pt x="1883" y="1089"/>
                    </a:lnTo>
                    <a:lnTo>
                      <a:pt x="1863" y="1081"/>
                    </a:lnTo>
                    <a:lnTo>
                      <a:pt x="1846" y="1071"/>
                    </a:lnTo>
                    <a:lnTo>
                      <a:pt x="1834" y="1061"/>
                    </a:lnTo>
                    <a:lnTo>
                      <a:pt x="1830" y="1057"/>
                    </a:lnTo>
                    <a:lnTo>
                      <a:pt x="1828" y="1050"/>
                    </a:lnTo>
                    <a:lnTo>
                      <a:pt x="1828" y="1046"/>
                    </a:lnTo>
                    <a:lnTo>
                      <a:pt x="1828" y="1040"/>
                    </a:lnTo>
                    <a:lnTo>
                      <a:pt x="1828" y="1040"/>
                    </a:lnTo>
                    <a:lnTo>
                      <a:pt x="1830" y="1034"/>
                    </a:lnTo>
                    <a:lnTo>
                      <a:pt x="1834" y="1030"/>
                    </a:lnTo>
                    <a:lnTo>
                      <a:pt x="1842" y="1024"/>
                    </a:lnTo>
                    <a:lnTo>
                      <a:pt x="1857" y="1020"/>
                    </a:lnTo>
                    <a:lnTo>
                      <a:pt x="1873" y="1020"/>
                    </a:lnTo>
                    <a:lnTo>
                      <a:pt x="1892" y="1020"/>
                    </a:lnTo>
                    <a:lnTo>
                      <a:pt x="1912" y="1022"/>
                    </a:lnTo>
                    <a:lnTo>
                      <a:pt x="1955" y="1030"/>
                    </a:lnTo>
                    <a:lnTo>
                      <a:pt x="2039" y="1048"/>
                    </a:lnTo>
                    <a:lnTo>
                      <a:pt x="2068" y="1052"/>
                    </a:lnTo>
                    <a:lnTo>
                      <a:pt x="2078" y="1050"/>
                    </a:lnTo>
                    <a:lnTo>
                      <a:pt x="2082" y="1048"/>
                    </a:lnTo>
                    <a:lnTo>
                      <a:pt x="2082" y="1048"/>
                    </a:lnTo>
                    <a:lnTo>
                      <a:pt x="2094" y="1034"/>
                    </a:lnTo>
                    <a:lnTo>
                      <a:pt x="2101" y="1026"/>
                    </a:lnTo>
                    <a:lnTo>
                      <a:pt x="2107" y="1018"/>
                    </a:lnTo>
                    <a:lnTo>
                      <a:pt x="2107" y="1009"/>
                    </a:lnTo>
                    <a:lnTo>
                      <a:pt x="2105" y="1005"/>
                    </a:lnTo>
                    <a:lnTo>
                      <a:pt x="2103" y="1001"/>
                    </a:lnTo>
                    <a:lnTo>
                      <a:pt x="2092" y="993"/>
                    </a:lnTo>
                    <a:lnTo>
                      <a:pt x="2074" y="983"/>
                    </a:lnTo>
                    <a:lnTo>
                      <a:pt x="2074" y="983"/>
                    </a:lnTo>
                    <a:lnTo>
                      <a:pt x="2021" y="956"/>
                    </a:lnTo>
                    <a:lnTo>
                      <a:pt x="1961" y="923"/>
                    </a:lnTo>
                    <a:lnTo>
                      <a:pt x="1900" y="887"/>
                    </a:lnTo>
                    <a:lnTo>
                      <a:pt x="1875" y="868"/>
                    </a:lnTo>
                    <a:lnTo>
                      <a:pt x="1853" y="852"/>
                    </a:lnTo>
                    <a:lnTo>
                      <a:pt x="1853" y="852"/>
                    </a:lnTo>
                    <a:lnTo>
                      <a:pt x="1789" y="801"/>
                    </a:lnTo>
                    <a:lnTo>
                      <a:pt x="1697" y="733"/>
                    </a:lnTo>
                    <a:lnTo>
                      <a:pt x="1613" y="670"/>
                    </a:lnTo>
                    <a:lnTo>
                      <a:pt x="1582" y="649"/>
                    </a:lnTo>
                    <a:lnTo>
                      <a:pt x="1566" y="639"/>
                    </a:lnTo>
                    <a:lnTo>
                      <a:pt x="1566" y="639"/>
                    </a:lnTo>
                    <a:lnTo>
                      <a:pt x="1558" y="635"/>
                    </a:lnTo>
                    <a:lnTo>
                      <a:pt x="1553" y="629"/>
                    </a:lnTo>
                    <a:lnTo>
                      <a:pt x="1549" y="620"/>
                    </a:lnTo>
                    <a:lnTo>
                      <a:pt x="1547" y="612"/>
                    </a:lnTo>
                    <a:lnTo>
                      <a:pt x="1547" y="604"/>
                    </a:lnTo>
                    <a:lnTo>
                      <a:pt x="1553" y="596"/>
                    </a:lnTo>
                    <a:lnTo>
                      <a:pt x="1562" y="588"/>
                    </a:lnTo>
                    <a:lnTo>
                      <a:pt x="1574" y="582"/>
                    </a:lnTo>
                    <a:lnTo>
                      <a:pt x="1574" y="582"/>
                    </a:lnTo>
                    <a:lnTo>
                      <a:pt x="1582" y="579"/>
                    </a:lnTo>
                    <a:lnTo>
                      <a:pt x="1590" y="579"/>
                    </a:lnTo>
                    <a:lnTo>
                      <a:pt x="1609" y="582"/>
                    </a:lnTo>
                    <a:lnTo>
                      <a:pt x="1627" y="588"/>
                    </a:lnTo>
                    <a:lnTo>
                      <a:pt x="1650" y="596"/>
                    </a:lnTo>
                    <a:lnTo>
                      <a:pt x="1672" y="604"/>
                    </a:lnTo>
                    <a:lnTo>
                      <a:pt x="1699" y="612"/>
                    </a:lnTo>
                    <a:lnTo>
                      <a:pt x="1726" y="620"/>
                    </a:lnTo>
                    <a:lnTo>
                      <a:pt x="1754" y="622"/>
                    </a:lnTo>
                    <a:lnTo>
                      <a:pt x="1754" y="622"/>
                    </a:lnTo>
                    <a:lnTo>
                      <a:pt x="1803" y="625"/>
                    </a:lnTo>
                    <a:lnTo>
                      <a:pt x="1836" y="622"/>
                    </a:lnTo>
                    <a:lnTo>
                      <a:pt x="1844" y="620"/>
                    </a:lnTo>
                    <a:lnTo>
                      <a:pt x="1849" y="618"/>
                    </a:lnTo>
                    <a:lnTo>
                      <a:pt x="1849" y="612"/>
                    </a:lnTo>
                    <a:lnTo>
                      <a:pt x="1844" y="606"/>
                    </a:lnTo>
                    <a:lnTo>
                      <a:pt x="1844" y="606"/>
                    </a:lnTo>
                    <a:lnTo>
                      <a:pt x="1840" y="602"/>
                    </a:lnTo>
                    <a:lnTo>
                      <a:pt x="1832" y="598"/>
                    </a:lnTo>
                    <a:lnTo>
                      <a:pt x="1810" y="586"/>
                    </a:lnTo>
                    <a:lnTo>
                      <a:pt x="1746" y="561"/>
                    </a:lnTo>
                    <a:lnTo>
                      <a:pt x="1711" y="547"/>
                    </a:lnTo>
                    <a:lnTo>
                      <a:pt x="1681" y="530"/>
                    </a:lnTo>
                    <a:lnTo>
                      <a:pt x="1656" y="516"/>
                    </a:lnTo>
                    <a:lnTo>
                      <a:pt x="1646" y="508"/>
                    </a:lnTo>
                    <a:lnTo>
                      <a:pt x="1640" y="500"/>
                    </a:lnTo>
                    <a:lnTo>
                      <a:pt x="1640" y="500"/>
                    </a:lnTo>
                    <a:lnTo>
                      <a:pt x="1635" y="491"/>
                    </a:lnTo>
                    <a:lnTo>
                      <a:pt x="1633" y="485"/>
                    </a:lnTo>
                    <a:lnTo>
                      <a:pt x="1633" y="479"/>
                    </a:lnTo>
                    <a:lnTo>
                      <a:pt x="1633" y="473"/>
                    </a:lnTo>
                    <a:lnTo>
                      <a:pt x="1635" y="467"/>
                    </a:lnTo>
                    <a:lnTo>
                      <a:pt x="1640" y="463"/>
                    </a:lnTo>
                    <a:lnTo>
                      <a:pt x="1648" y="455"/>
                    </a:lnTo>
                    <a:lnTo>
                      <a:pt x="1660" y="448"/>
                    </a:lnTo>
                    <a:lnTo>
                      <a:pt x="1672" y="444"/>
                    </a:lnTo>
                    <a:lnTo>
                      <a:pt x="1687" y="442"/>
                    </a:lnTo>
                    <a:lnTo>
                      <a:pt x="1697" y="442"/>
                    </a:lnTo>
                    <a:lnTo>
                      <a:pt x="1697" y="442"/>
                    </a:lnTo>
                    <a:lnTo>
                      <a:pt x="1715" y="442"/>
                    </a:lnTo>
                    <a:lnTo>
                      <a:pt x="1724" y="442"/>
                    </a:lnTo>
                    <a:lnTo>
                      <a:pt x="1730" y="440"/>
                    </a:lnTo>
                    <a:lnTo>
                      <a:pt x="1734" y="436"/>
                    </a:lnTo>
                    <a:lnTo>
                      <a:pt x="1738" y="430"/>
                    </a:lnTo>
                    <a:lnTo>
                      <a:pt x="1740" y="422"/>
                    </a:lnTo>
                    <a:lnTo>
                      <a:pt x="1738" y="410"/>
                    </a:lnTo>
                    <a:lnTo>
                      <a:pt x="1738" y="410"/>
                    </a:lnTo>
                    <a:lnTo>
                      <a:pt x="1734" y="397"/>
                    </a:lnTo>
                    <a:lnTo>
                      <a:pt x="1728" y="387"/>
                    </a:lnTo>
                    <a:lnTo>
                      <a:pt x="1717" y="379"/>
                    </a:lnTo>
                    <a:lnTo>
                      <a:pt x="1705" y="371"/>
                    </a:lnTo>
                    <a:lnTo>
                      <a:pt x="1670" y="352"/>
                    </a:lnTo>
                    <a:lnTo>
                      <a:pt x="1623" y="328"/>
                    </a:lnTo>
                    <a:lnTo>
                      <a:pt x="1623" y="328"/>
                    </a:lnTo>
                    <a:lnTo>
                      <a:pt x="1596" y="315"/>
                    </a:lnTo>
                    <a:lnTo>
                      <a:pt x="1572" y="305"/>
                    </a:lnTo>
                    <a:lnTo>
                      <a:pt x="1545" y="299"/>
                    </a:lnTo>
                    <a:lnTo>
                      <a:pt x="1519" y="291"/>
                    </a:lnTo>
                    <a:lnTo>
                      <a:pt x="1463" y="276"/>
                    </a:lnTo>
                    <a:lnTo>
                      <a:pt x="1433" y="268"/>
                    </a:lnTo>
                    <a:lnTo>
                      <a:pt x="1402" y="254"/>
                    </a:lnTo>
                    <a:lnTo>
                      <a:pt x="1402" y="254"/>
                    </a:lnTo>
                    <a:lnTo>
                      <a:pt x="1369" y="238"/>
                    </a:lnTo>
                    <a:lnTo>
                      <a:pt x="1338" y="221"/>
                    </a:lnTo>
                    <a:lnTo>
                      <a:pt x="1310" y="203"/>
                    </a:lnTo>
                    <a:lnTo>
                      <a:pt x="1283" y="184"/>
                    </a:lnTo>
                    <a:lnTo>
                      <a:pt x="1256" y="164"/>
                    </a:lnTo>
                    <a:lnTo>
                      <a:pt x="1236" y="145"/>
                    </a:lnTo>
                    <a:lnTo>
                      <a:pt x="1217" y="125"/>
                    </a:lnTo>
                    <a:lnTo>
                      <a:pt x="1205" y="107"/>
                    </a:lnTo>
                    <a:lnTo>
                      <a:pt x="1205" y="107"/>
                    </a:lnTo>
                    <a:lnTo>
                      <a:pt x="1166" y="35"/>
                    </a:lnTo>
                    <a:lnTo>
                      <a:pt x="1148" y="0"/>
                    </a:lnTo>
                    <a:lnTo>
                      <a:pt x="1148" y="0"/>
                    </a:lnTo>
                    <a:close/>
                    <a:moveTo>
                      <a:pt x="869" y="451"/>
                    </a:moveTo>
                    <a:lnTo>
                      <a:pt x="869" y="451"/>
                    </a:lnTo>
                    <a:lnTo>
                      <a:pt x="875" y="451"/>
                    </a:lnTo>
                    <a:lnTo>
                      <a:pt x="879" y="451"/>
                    </a:lnTo>
                    <a:lnTo>
                      <a:pt x="885" y="455"/>
                    </a:lnTo>
                    <a:lnTo>
                      <a:pt x="889" y="459"/>
                    </a:lnTo>
                    <a:lnTo>
                      <a:pt x="898" y="469"/>
                    </a:lnTo>
                    <a:lnTo>
                      <a:pt x="904" y="483"/>
                    </a:lnTo>
                    <a:lnTo>
                      <a:pt x="904" y="489"/>
                    </a:lnTo>
                    <a:lnTo>
                      <a:pt x="904" y="498"/>
                    </a:lnTo>
                    <a:lnTo>
                      <a:pt x="902" y="504"/>
                    </a:lnTo>
                    <a:lnTo>
                      <a:pt x="900" y="510"/>
                    </a:lnTo>
                    <a:lnTo>
                      <a:pt x="894" y="516"/>
                    </a:lnTo>
                    <a:lnTo>
                      <a:pt x="887" y="520"/>
                    </a:lnTo>
                    <a:lnTo>
                      <a:pt x="879" y="522"/>
                    </a:lnTo>
                    <a:lnTo>
                      <a:pt x="869" y="524"/>
                    </a:lnTo>
                    <a:lnTo>
                      <a:pt x="869" y="524"/>
                    </a:lnTo>
                    <a:lnTo>
                      <a:pt x="859" y="524"/>
                    </a:lnTo>
                    <a:lnTo>
                      <a:pt x="851" y="522"/>
                    </a:lnTo>
                    <a:lnTo>
                      <a:pt x="844" y="520"/>
                    </a:lnTo>
                    <a:lnTo>
                      <a:pt x="838" y="516"/>
                    </a:lnTo>
                    <a:lnTo>
                      <a:pt x="836" y="510"/>
                    </a:lnTo>
                    <a:lnTo>
                      <a:pt x="834" y="506"/>
                    </a:lnTo>
                    <a:lnTo>
                      <a:pt x="836" y="491"/>
                    </a:lnTo>
                    <a:lnTo>
                      <a:pt x="840" y="479"/>
                    </a:lnTo>
                    <a:lnTo>
                      <a:pt x="848" y="467"/>
                    </a:lnTo>
                    <a:lnTo>
                      <a:pt x="859" y="457"/>
                    </a:lnTo>
                    <a:lnTo>
                      <a:pt x="869" y="451"/>
                    </a:lnTo>
                    <a:lnTo>
                      <a:pt x="869" y="451"/>
                    </a:lnTo>
                    <a:close/>
                    <a:moveTo>
                      <a:pt x="959" y="590"/>
                    </a:moveTo>
                    <a:lnTo>
                      <a:pt x="959" y="590"/>
                    </a:lnTo>
                    <a:lnTo>
                      <a:pt x="969" y="588"/>
                    </a:lnTo>
                    <a:lnTo>
                      <a:pt x="978" y="588"/>
                    </a:lnTo>
                    <a:lnTo>
                      <a:pt x="984" y="590"/>
                    </a:lnTo>
                    <a:lnTo>
                      <a:pt x="990" y="592"/>
                    </a:lnTo>
                    <a:lnTo>
                      <a:pt x="992" y="594"/>
                    </a:lnTo>
                    <a:lnTo>
                      <a:pt x="994" y="600"/>
                    </a:lnTo>
                    <a:lnTo>
                      <a:pt x="994" y="610"/>
                    </a:lnTo>
                    <a:lnTo>
                      <a:pt x="990" y="625"/>
                    </a:lnTo>
                    <a:lnTo>
                      <a:pt x="984" y="637"/>
                    </a:lnTo>
                    <a:lnTo>
                      <a:pt x="976" y="651"/>
                    </a:lnTo>
                    <a:lnTo>
                      <a:pt x="967" y="663"/>
                    </a:lnTo>
                    <a:lnTo>
                      <a:pt x="967" y="663"/>
                    </a:lnTo>
                    <a:lnTo>
                      <a:pt x="957" y="674"/>
                    </a:lnTo>
                    <a:lnTo>
                      <a:pt x="945" y="684"/>
                    </a:lnTo>
                    <a:lnTo>
                      <a:pt x="930" y="694"/>
                    </a:lnTo>
                    <a:lnTo>
                      <a:pt x="914" y="702"/>
                    </a:lnTo>
                    <a:lnTo>
                      <a:pt x="900" y="708"/>
                    </a:lnTo>
                    <a:lnTo>
                      <a:pt x="885" y="711"/>
                    </a:lnTo>
                    <a:lnTo>
                      <a:pt x="871" y="711"/>
                    </a:lnTo>
                    <a:lnTo>
                      <a:pt x="865" y="708"/>
                    </a:lnTo>
                    <a:lnTo>
                      <a:pt x="861" y="704"/>
                    </a:lnTo>
                    <a:lnTo>
                      <a:pt x="861" y="704"/>
                    </a:lnTo>
                    <a:lnTo>
                      <a:pt x="857" y="700"/>
                    </a:lnTo>
                    <a:lnTo>
                      <a:pt x="855" y="694"/>
                    </a:lnTo>
                    <a:lnTo>
                      <a:pt x="855" y="688"/>
                    </a:lnTo>
                    <a:lnTo>
                      <a:pt x="857" y="680"/>
                    </a:lnTo>
                    <a:lnTo>
                      <a:pt x="865" y="663"/>
                    </a:lnTo>
                    <a:lnTo>
                      <a:pt x="877" y="645"/>
                    </a:lnTo>
                    <a:lnTo>
                      <a:pt x="894" y="627"/>
                    </a:lnTo>
                    <a:lnTo>
                      <a:pt x="914" y="610"/>
                    </a:lnTo>
                    <a:lnTo>
                      <a:pt x="937" y="598"/>
                    </a:lnTo>
                    <a:lnTo>
                      <a:pt x="947" y="594"/>
                    </a:lnTo>
                    <a:lnTo>
                      <a:pt x="959" y="590"/>
                    </a:lnTo>
                    <a:lnTo>
                      <a:pt x="959" y="590"/>
                    </a:lnTo>
                    <a:close/>
                    <a:moveTo>
                      <a:pt x="1131" y="516"/>
                    </a:moveTo>
                    <a:lnTo>
                      <a:pt x="1131" y="516"/>
                    </a:lnTo>
                    <a:lnTo>
                      <a:pt x="1160" y="512"/>
                    </a:lnTo>
                    <a:lnTo>
                      <a:pt x="1170" y="510"/>
                    </a:lnTo>
                    <a:lnTo>
                      <a:pt x="1178" y="512"/>
                    </a:lnTo>
                    <a:lnTo>
                      <a:pt x="1185" y="516"/>
                    </a:lnTo>
                    <a:lnTo>
                      <a:pt x="1189" y="522"/>
                    </a:lnTo>
                    <a:lnTo>
                      <a:pt x="1197" y="541"/>
                    </a:lnTo>
                    <a:lnTo>
                      <a:pt x="1197" y="541"/>
                    </a:lnTo>
                    <a:lnTo>
                      <a:pt x="1199" y="551"/>
                    </a:lnTo>
                    <a:lnTo>
                      <a:pt x="1197" y="561"/>
                    </a:lnTo>
                    <a:lnTo>
                      <a:pt x="1193" y="569"/>
                    </a:lnTo>
                    <a:lnTo>
                      <a:pt x="1185" y="573"/>
                    </a:lnTo>
                    <a:lnTo>
                      <a:pt x="1176" y="579"/>
                    </a:lnTo>
                    <a:lnTo>
                      <a:pt x="1166" y="584"/>
                    </a:lnTo>
                    <a:lnTo>
                      <a:pt x="1148" y="590"/>
                    </a:lnTo>
                    <a:lnTo>
                      <a:pt x="1148" y="590"/>
                    </a:lnTo>
                    <a:lnTo>
                      <a:pt x="1137" y="592"/>
                    </a:lnTo>
                    <a:lnTo>
                      <a:pt x="1123" y="596"/>
                    </a:lnTo>
                    <a:lnTo>
                      <a:pt x="1107" y="596"/>
                    </a:lnTo>
                    <a:lnTo>
                      <a:pt x="1090" y="596"/>
                    </a:lnTo>
                    <a:lnTo>
                      <a:pt x="1076" y="596"/>
                    </a:lnTo>
                    <a:lnTo>
                      <a:pt x="1064" y="592"/>
                    </a:lnTo>
                    <a:lnTo>
                      <a:pt x="1060" y="588"/>
                    </a:lnTo>
                    <a:lnTo>
                      <a:pt x="1058" y="584"/>
                    </a:lnTo>
                    <a:lnTo>
                      <a:pt x="1058" y="579"/>
                    </a:lnTo>
                    <a:lnTo>
                      <a:pt x="1058" y="573"/>
                    </a:lnTo>
                    <a:lnTo>
                      <a:pt x="1058" y="573"/>
                    </a:lnTo>
                    <a:lnTo>
                      <a:pt x="1062" y="561"/>
                    </a:lnTo>
                    <a:lnTo>
                      <a:pt x="1066" y="553"/>
                    </a:lnTo>
                    <a:lnTo>
                      <a:pt x="1072" y="543"/>
                    </a:lnTo>
                    <a:lnTo>
                      <a:pt x="1080" y="536"/>
                    </a:lnTo>
                    <a:lnTo>
                      <a:pt x="1088" y="530"/>
                    </a:lnTo>
                    <a:lnTo>
                      <a:pt x="1101" y="524"/>
                    </a:lnTo>
                    <a:lnTo>
                      <a:pt x="1115" y="520"/>
                    </a:lnTo>
                    <a:lnTo>
                      <a:pt x="1131" y="516"/>
                    </a:lnTo>
                    <a:lnTo>
                      <a:pt x="1131" y="516"/>
                    </a:lnTo>
                    <a:close/>
                    <a:moveTo>
                      <a:pt x="1279" y="491"/>
                    </a:moveTo>
                    <a:lnTo>
                      <a:pt x="1279" y="491"/>
                    </a:lnTo>
                    <a:lnTo>
                      <a:pt x="1287" y="491"/>
                    </a:lnTo>
                    <a:lnTo>
                      <a:pt x="1293" y="493"/>
                    </a:lnTo>
                    <a:lnTo>
                      <a:pt x="1299" y="498"/>
                    </a:lnTo>
                    <a:lnTo>
                      <a:pt x="1303" y="502"/>
                    </a:lnTo>
                    <a:lnTo>
                      <a:pt x="1305" y="506"/>
                    </a:lnTo>
                    <a:lnTo>
                      <a:pt x="1308" y="512"/>
                    </a:lnTo>
                    <a:lnTo>
                      <a:pt x="1310" y="524"/>
                    </a:lnTo>
                    <a:lnTo>
                      <a:pt x="1305" y="536"/>
                    </a:lnTo>
                    <a:lnTo>
                      <a:pt x="1299" y="547"/>
                    </a:lnTo>
                    <a:lnTo>
                      <a:pt x="1291" y="555"/>
                    </a:lnTo>
                    <a:lnTo>
                      <a:pt x="1285" y="557"/>
                    </a:lnTo>
                    <a:lnTo>
                      <a:pt x="1279" y="557"/>
                    </a:lnTo>
                    <a:lnTo>
                      <a:pt x="1279" y="557"/>
                    </a:lnTo>
                    <a:lnTo>
                      <a:pt x="1273" y="557"/>
                    </a:lnTo>
                    <a:lnTo>
                      <a:pt x="1267" y="555"/>
                    </a:lnTo>
                    <a:lnTo>
                      <a:pt x="1258" y="547"/>
                    </a:lnTo>
                    <a:lnTo>
                      <a:pt x="1252" y="536"/>
                    </a:lnTo>
                    <a:lnTo>
                      <a:pt x="1248" y="524"/>
                    </a:lnTo>
                    <a:lnTo>
                      <a:pt x="1250" y="512"/>
                    </a:lnTo>
                    <a:lnTo>
                      <a:pt x="1252" y="506"/>
                    </a:lnTo>
                    <a:lnTo>
                      <a:pt x="1254" y="502"/>
                    </a:lnTo>
                    <a:lnTo>
                      <a:pt x="1258" y="498"/>
                    </a:lnTo>
                    <a:lnTo>
                      <a:pt x="1265" y="493"/>
                    </a:lnTo>
                    <a:lnTo>
                      <a:pt x="1271" y="491"/>
                    </a:lnTo>
                    <a:lnTo>
                      <a:pt x="1279" y="491"/>
                    </a:lnTo>
                    <a:lnTo>
                      <a:pt x="1279" y="491"/>
                    </a:lnTo>
                    <a:close/>
                    <a:moveTo>
                      <a:pt x="1443" y="508"/>
                    </a:moveTo>
                    <a:lnTo>
                      <a:pt x="1443" y="508"/>
                    </a:lnTo>
                    <a:lnTo>
                      <a:pt x="1451" y="516"/>
                    </a:lnTo>
                    <a:lnTo>
                      <a:pt x="1457" y="524"/>
                    </a:lnTo>
                    <a:lnTo>
                      <a:pt x="1459" y="532"/>
                    </a:lnTo>
                    <a:lnTo>
                      <a:pt x="1459" y="539"/>
                    </a:lnTo>
                    <a:lnTo>
                      <a:pt x="1457" y="547"/>
                    </a:lnTo>
                    <a:lnTo>
                      <a:pt x="1453" y="555"/>
                    </a:lnTo>
                    <a:lnTo>
                      <a:pt x="1449" y="561"/>
                    </a:lnTo>
                    <a:lnTo>
                      <a:pt x="1441" y="567"/>
                    </a:lnTo>
                    <a:lnTo>
                      <a:pt x="1426" y="575"/>
                    </a:lnTo>
                    <a:lnTo>
                      <a:pt x="1416" y="579"/>
                    </a:lnTo>
                    <a:lnTo>
                      <a:pt x="1408" y="582"/>
                    </a:lnTo>
                    <a:lnTo>
                      <a:pt x="1400" y="582"/>
                    </a:lnTo>
                    <a:lnTo>
                      <a:pt x="1392" y="579"/>
                    </a:lnTo>
                    <a:lnTo>
                      <a:pt x="1383" y="577"/>
                    </a:lnTo>
                    <a:lnTo>
                      <a:pt x="1377" y="573"/>
                    </a:lnTo>
                    <a:lnTo>
                      <a:pt x="1377" y="573"/>
                    </a:lnTo>
                    <a:lnTo>
                      <a:pt x="1373" y="567"/>
                    </a:lnTo>
                    <a:lnTo>
                      <a:pt x="1369" y="561"/>
                    </a:lnTo>
                    <a:lnTo>
                      <a:pt x="1367" y="553"/>
                    </a:lnTo>
                    <a:lnTo>
                      <a:pt x="1367" y="545"/>
                    </a:lnTo>
                    <a:lnTo>
                      <a:pt x="1369" y="536"/>
                    </a:lnTo>
                    <a:lnTo>
                      <a:pt x="1371" y="528"/>
                    </a:lnTo>
                    <a:lnTo>
                      <a:pt x="1373" y="522"/>
                    </a:lnTo>
                    <a:lnTo>
                      <a:pt x="1379" y="514"/>
                    </a:lnTo>
                    <a:lnTo>
                      <a:pt x="1383" y="508"/>
                    </a:lnTo>
                    <a:lnTo>
                      <a:pt x="1390" y="504"/>
                    </a:lnTo>
                    <a:lnTo>
                      <a:pt x="1398" y="500"/>
                    </a:lnTo>
                    <a:lnTo>
                      <a:pt x="1406" y="498"/>
                    </a:lnTo>
                    <a:lnTo>
                      <a:pt x="1414" y="496"/>
                    </a:lnTo>
                    <a:lnTo>
                      <a:pt x="1424" y="498"/>
                    </a:lnTo>
                    <a:lnTo>
                      <a:pt x="1433" y="502"/>
                    </a:lnTo>
                    <a:lnTo>
                      <a:pt x="1443" y="508"/>
                    </a:lnTo>
                    <a:lnTo>
                      <a:pt x="1443" y="508"/>
                    </a:lnTo>
                    <a:close/>
                    <a:moveTo>
                      <a:pt x="1484" y="778"/>
                    </a:moveTo>
                    <a:lnTo>
                      <a:pt x="1484" y="778"/>
                    </a:lnTo>
                    <a:lnTo>
                      <a:pt x="1496" y="778"/>
                    </a:lnTo>
                    <a:lnTo>
                      <a:pt x="1506" y="778"/>
                    </a:lnTo>
                    <a:lnTo>
                      <a:pt x="1517" y="782"/>
                    </a:lnTo>
                    <a:lnTo>
                      <a:pt x="1525" y="786"/>
                    </a:lnTo>
                    <a:lnTo>
                      <a:pt x="1531" y="790"/>
                    </a:lnTo>
                    <a:lnTo>
                      <a:pt x="1537" y="796"/>
                    </a:lnTo>
                    <a:lnTo>
                      <a:pt x="1541" y="805"/>
                    </a:lnTo>
                    <a:lnTo>
                      <a:pt x="1545" y="813"/>
                    </a:lnTo>
                    <a:lnTo>
                      <a:pt x="1549" y="829"/>
                    </a:lnTo>
                    <a:lnTo>
                      <a:pt x="1549" y="848"/>
                    </a:lnTo>
                    <a:lnTo>
                      <a:pt x="1545" y="862"/>
                    </a:lnTo>
                    <a:lnTo>
                      <a:pt x="1541" y="876"/>
                    </a:lnTo>
                    <a:lnTo>
                      <a:pt x="1541" y="876"/>
                    </a:lnTo>
                    <a:lnTo>
                      <a:pt x="1537" y="882"/>
                    </a:lnTo>
                    <a:lnTo>
                      <a:pt x="1531" y="887"/>
                    </a:lnTo>
                    <a:lnTo>
                      <a:pt x="1517" y="895"/>
                    </a:lnTo>
                    <a:lnTo>
                      <a:pt x="1498" y="899"/>
                    </a:lnTo>
                    <a:lnTo>
                      <a:pt x="1478" y="901"/>
                    </a:lnTo>
                    <a:lnTo>
                      <a:pt x="1457" y="899"/>
                    </a:lnTo>
                    <a:lnTo>
                      <a:pt x="1437" y="893"/>
                    </a:lnTo>
                    <a:lnTo>
                      <a:pt x="1428" y="889"/>
                    </a:lnTo>
                    <a:lnTo>
                      <a:pt x="1420" y="882"/>
                    </a:lnTo>
                    <a:lnTo>
                      <a:pt x="1414" y="876"/>
                    </a:lnTo>
                    <a:lnTo>
                      <a:pt x="1410" y="868"/>
                    </a:lnTo>
                    <a:lnTo>
                      <a:pt x="1410" y="868"/>
                    </a:lnTo>
                    <a:lnTo>
                      <a:pt x="1404" y="852"/>
                    </a:lnTo>
                    <a:lnTo>
                      <a:pt x="1404" y="835"/>
                    </a:lnTo>
                    <a:lnTo>
                      <a:pt x="1406" y="821"/>
                    </a:lnTo>
                    <a:lnTo>
                      <a:pt x="1414" y="809"/>
                    </a:lnTo>
                    <a:lnTo>
                      <a:pt x="1424" y="799"/>
                    </a:lnTo>
                    <a:lnTo>
                      <a:pt x="1441" y="788"/>
                    </a:lnTo>
                    <a:lnTo>
                      <a:pt x="1459" y="782"/>
                    </a:lnTo>
                    <a:lnTo>
                      <a:pt x="1484" y="778"/>
                    </a:lnTo>
                    <a:lnTo>
                      <a:pt x="1484" y="778"/>
                    </a:lnTo>
                    <a:close/>
                    <a:moveTo>
                      <a:pt x="1328" y="745"/>
                    </a:moveTo>
                    <a:lnTo>
                      <a:pt x="1328" y="745"/>
                    </a:lnTo>
                    <a:lnTo>
                      <a:pt x="1334" y="747"/>
                    </a:lnTo>
                    <a:lnTo>
                      <a:pt x="1340" y="751"/>
                    </a:lnTo>
                    <a:lnTo>
                      <a:pt x="1344" y="754"/>
                    </a:lnTo>
                    <a:lnTo>
                      <a:pt x="1346" y="760"/>
                    </a:lnTo>
                    <a:lnTo>
                      <a:pt x="1349" y="768"/>
                    </a:lnTo>
                    <a:lnTo>
                      <a:pt x="1346" y="780"/>
                    </a:lnTo>
                    <a:lnTo>
                      <a:pt x="1342" y="790"/>
                    </a:lnTo>
                    <a:lnTo>
                      <a:pt x="1336" y="803"/>
                    </a:lnTo>
                    <a:lnTo>
                      <a:pt x="1328" y="811"/>
                    </a:lnTo>
                    <a:lnTo>
                      <a:pt x="1320" y="819"/>
                    </a:lnTo>
                    <a:lnTo>
                      <a:pt x="1320" y="819"/>
                    </a:lnTo>
                    <a:lnTo>
                      <a:pt x="1312" y="823"/>
                    </a:lnTo>
                    <a:lnTo>
                      <a:pt x="1303" y="825"/>
                    </a:lnTo>
                    <a:lnTo>
                      <a:pt x="1295" y="825"/>
                    </a:lnTo>
                    <a:lnTo>
                      <a:pt x="1287" y="821"/>
                    </a:lnTo>
                    <a:lnTo>
                      <a:pt x="1281" y="817"/>
                    </a:lnTo>
                    <a:lnTo>
                      <a:pt x="1275" y="811"/>
                    </a:lnTo>
                    <a:lnTo>
                      <a:pt x="1271" y="803"/>
                    </a:lnTo>
                    <a:lnTo>
                      <a:pt x="1271" y="794"/>
                    </a:lnTo>
                    <a:lnTo>
                      <a:pt x="1271" y="794"/>
                    </a:lnTo>
                    <a:lnTo>
                      <a:pt x="1273" y="784"/>
                    </a:lnTo>
                    <a:lnTo>
                      <a:pt x="1275" y="774"/>
                    </a:lnTo>
                    <a:lnTo>
                      <a:pt x="1279" y="766"/>
                    </a:lnTo>
                    <a:lnTo>
                      <a:pt x="1285" y="758"/>
                    </a:lnTo>
                    <a:lnTo>
                      <a:pt x="1293" y="749"/>
                    </a:lnTo>
                    <a:lnTo>
                      <a:pt x="1303" y="745"/>
                    </a:lnTo>
                    <a:lnTo>
                      <a:pt x="1314" y="743"/>
                    </a:lnTo>
                    <a:lnTo>
                      <a:pt x="1328" y="745"/>
                    </a:lnTo>
                    <a:lnTo>
                      <a:pt x="1328" y="745"/>
                    </a:lnTo>
                    <a:close/>
                    <a:moveTo>
                      <a:pt x="1189" y="762"/>
                    </a:moveTo>
                    <a:lnTo>
                      <a:pt x="1189" y="762"/>
                    </a:lnTo>
                    <a:lnTo>
                      <a:pt x="1197" y="768"/>
                    </a:lnTo>
                    <a:lnTo>
                      <a:pt x="1201" y="774"/>
                    </a:lnTo>
                    <a:lnTo>
                      <a:pt x="1203" y="780"/>
                    </a:lnTo>
                    <a:lnTo>
                      <a:pt x="1205" y="786"/>
                    </a:lnTo>
                    <a:lnTo>
                      <a:pt x="1203" y="792"/>
                    </a:lnTo>
                    <a:lnTo>
                      <a:pt x="1201" y="799"/>
                    </a:lnTo>
                    <a:lnTo>
                      <a:pt x="1197" y="805"/>
                    </a:lnTo>
                    <a:lnTo>
                      <a:pt x="1193" y="811"/>
                    </a:lnTo>
                    <a:lnTo>
                      <a:pt x="1180" y="819"/>
                    </a:lnTo>
                    <a:lnTo>
                      <a:pt x="1174" y="821"/>
                    </a:lnTo>
                    <a:lnTo>
                      <a:pt x="1166" y="821"/>
                    </a:lnTo>
                    <a:lnTo>
                      <a:pt x="1160" y="821"/>
                    </a:lnTo>
                    <a:lnTo>
                      <a:pt x="1152" y="819"/>
                    </a:lnTo>
                    <a:lnTo>
                      <a:pt x="1146" y="817"/>
                    </a:lnTo>
                    <a:lnTo>
                      <a:pt x="1139" y="811"/>
                    </a:lnTo>
                    <a:lnTo>
                      <a:pt x="1139" y="811"/>
                    </a:lnTo>
                    <a:lnTo>
                      <a:pt x="1135" y="805"/>
                    </a:lnTo>
                    <a:lnTo>
                      <a:pt x="1131" y="799"/>
                    </a:lnTo>
                    <a:lnTo>
                      <a:pt x="1129" y="790"/>
                    </a:lnTo>
                    <a:lnTo>
                      <a:pt x="1127" y="784"/>
                    </a:lnTo>
                    <a:lnTo>
                      <a:pt x="1129" y="772"/>
                    </a:lnTo>
                    <a:lnTo>
                      <a:pt x="1135" y="762"/>
                    </a:lnTo>
                    <a:lnTo>
                      <a:pt x="1146" y="756"/>
                    </a:lnTo>
                    <a:lnTo>
                      <a:pt x="1152" y="754"/>
                    </a:lnTo>
                    <a:lnTo>
                      <a:pt x="1158" y="751"/>
                    </a:lnTo>
                    <a:lnTo>
                      <a:pt x="1164" y="754"/>
                    </a:lnTo>
                    <a:lnTo>
                      <a:pt x="1172" y="754"/>
                    </a:lnTo>
                    <a:lnTo>
                      <a:pt x="1180" y="758"/>
                    </a:lnTo>
                    <a:lnTo>
                      <a:pt x="1189" y="762"/>
                    </a:lnTo>
                    <a:lnTo>
                      <a:pt x="1189" y="762"/>
                    </a:lnTo>
                    <a:close/>
                    <a:moveTo>
                      <a:pt x="861" y="811"/>
                    </a:moveTo>
                    <a:lnTo>
                      <a:pt x="861" y="811"/>
                    </a:lnTo>
                    <a:lnTo>
                      <a:pt x="873" y="823"/>
                    </a:lnTo>
                    <a:lnTo>
                      <a:pt x="881" y="835"/>
                    </a:lnTo>
                    <a:lnTo>
                      <a:pt x="883" y="846"/>
                    </a:lnTo>
                    <a:lnTo>
                      <a:pt x="883" y="856"/>
                    </a:lnTo>
                    <a:lnTo>
                      <a:pt x="881" y="864"/>
                    </a:lnTo>
                    <a:lnTo>
                      <a:pt x="875" y="870"/>
                    </a:lnTo>
                    <a:lnTo>
                      <a:pt x="867" y="876"/>
                    </a:lnTo>
                    <a:lnTo>
                      <a:pt x="857" y="882"/>
                    </a:lnTo>
                    <a:lnTo>
                      <a:pt x="846" y="887"/>
                    </a:lnTo>
                    <a:lnTo>
                      <a:pt x="836" y="889"/>
                    </a:lnTo>
                    <a:lnTo>
                      <a:pt x="812" y="889"/>
                    </a:lnTo>
                    <a:lnTo>
                      <a:pt x="801" y="889"/>
                    </a:lnTo>
                    <a:lnTo>
                      <a:pt x="791" y="885"/>
                    </a:lnTo>
                    <a:lnTo>
                      <a:pt x="785" y="880"/>
                    </a:lnTo>
                    <a:lnTo>
                      <a:pt x="779" y="876"/>
                    </a:lnTo>
                    <a:lnTo>
                      <a:pt x="779" y="876"/>
                    </a:lnTo>
                    <a:lnTo>
                      <a:pt x="775" y="870"/>
                    </a:lnTo>
                    <a:lnTo>
                      <a:pt x="773" y="862"/>
                    </a:lnTo>
                    <a:lnTo>
                      <a:pt x="771" y="844"/>
                    </a:lnTo>
                    <a:lnTo>
                      <a:pt x="775" y="823"/>
                    </a:lnTo>
                    <a:lnTo>
                      <a:pt x="777" y="813"/>
                    </a:lnTo>
                    <a:lnTo>
                      <a:pt x="783" y="805"/>
                    </a:lnTo>
                    <a:lnTo>
                      <a:pt x="787" y="799"/>
                    </a:lnTo>
                    <a:lnTo>
                      <a:pt x="795" y="792"/>
                    </a:lnTo>
                    <a:lnTo>
                      <a:pt x="803" y="788"/>
                    </a:lnTo>
                    <a:lnTo>
                      <a:pt x="812" y="786"/>
                    </a:lnTo>
                    <a:lnTo>
                      <a:pt x="822" y="788"/>
                    </a:lnTo>
                    <a:lnTo>
                      <a:pt x="834" y="792"/>
                    </a:lnTo>
                    <a:lnTo>
                      <a:pt x="846" y="799"/>
                    </a:lnTo>
                    <a:lnTo>
                      <a:pt x="861" y="811"/>
                    </a:lnTo>
                    <a:lnTo>
                      <a:pt x="861" y="811"/>
                    </a:lnTo>
                    <a:close/>
                    <a:moveTo>
                      <a:pt x="623" y="819"/>
                    </a:moveTo>
                    <a:lnTo>
                      <a:pt x="623" y="819"/>
                    </a:lnTo>
                    <a:lnTo>
                      <a:pt x="631" y="811"/>
                    </a:lnTo>
                    <a:lnTo>
                      <a:pt x="642" y="807"/>
                    </a:lnTo>
                    <a:lnTo>
                      <a:pt x="652" y="805"/>
                    </a:lnTo>
                    <a:lnTo>
                      <a:pt x="662" y="809"/>
                    </a:lnTo>
                    <a:lnTo>
                      <a:pt x="674" y="813"/>
                    </a:lnTo>
                    <a:lnTo>
                      <a:pt x="685" y="821"/>
                    </a:lnTo>
                    <a:lnTo>
                      <a:pt x="695" y="831"/>
                    </a:lnTo>
                    <a:lnTo>
                      <a:pt x="703" y="842"/>
                    </a:lnTo>
                    <a:lnTo>
                      <a:pt x="711" y="856"/>
                    </a:lnTo>
                    <a:lnTo>
                      <a:pt x="719" y="868"/>
                    </a:lnTo>
                    <a:lnTo>
                      <a:pt x="723" y="880"/>
                    </a:lnTo>
                    <a:lnTo>
                      <a:pt x="728" y="895"/>
                    </a:lnTo>
                    <a:lnTo>
                      <a:pt x="728" y="905"/>
                    </a:lnTo>
                    <a:lnTo>
                      <a:pt x="726" y="917"/>
                    </a:lnTo>
                    <a:lnTo>
                      <a:pt x="721" y="925"/>
                    </a:lnTo>
                    <a:lnTo>
                      <a:pt x="713" y="934"/>
                    </a:lnTo>
                    <a:lnTo>
                      <a:pt x="713" y="934"/>
                    </a:lnTo>
                    <a:lnTo>
                      <a:pt x="703" y="938"/>
                    </a:lnTo>
                    <a:lnTo>
                      <a:pt x="693" y="940"/>
                    </a:lnTo>
                    <a:lnTo>
                      <a:pt x="683" y="940"/>
                    </a:lnTo>
                    <a:lnTo>
                      <a:pt x="672" y="938"/>
                    </a:lnTo>
                    <a:lnTo>
                      <a:pt x="660" y="934"/>
                    </a:lnTo>
                    <a:lnTo>
                      <a:pt x="652" y="928"/>
                    </a:lnTo>
                    <a:lnTo>
                      <a:pt x="642" y="919"/>
                    </a:lnTo>
                    <a:lnTo>
                      <a:pt x="633" y="909"/>
                    </a:lnTo>
                    <a:lnTo>
                      <a:pt x="625" y="901"/>
                    </a:lnTo>
                    <a:lnTo>
                      <a:pt x="619" y="889"/>
                    </a:lnTo>
                    <a:lnTo>
                      <a:pt x="615" y="878"/>
                    </a:lnTo>
                    <a:lnTo>
                      <a:pt x="613" y="866"/>
                    </a:lnTo>
                    <a:lnTo>
                      <a:pt x="611" y="854"/>
                    </a:lnTo>
                    <a:lnTo>
                      <a:pt x="613" y="842"/>
                    </a:lnTo>
                    <a:lnTo>
                      <a:pt x="617" y="829"/>
                    </a:lnTo>
                    <a:lnTo>
                      <a:pt x="623" y="819"/>
                    </a:lnTo>
                    <a:lnTo>
                      <a:pt x="623" y="819"/>
                    </a:lnTo>
                    <a:close/>
                    <a:moveTo>
                      <a:pt x="885" y="1097"/>
                    </a:moveTo>
                    <a:lnTo>
                      <a:pt x="885" y="1097"/>
                    </a:lnTo>
                    <a:lnTo>
                      <a:pt x="892" y="1093"/>
                    </a:lnTo>
                    <a:lnTo>
                      <a:pt x="898" y="1091"/>
                    </a:lnTo>
                    <a:lnTo>
                      <a:pt x="904" y="1089"/>
                    </a:lnTo>
                    <a:lnTo>
                      <a:pt x="910" y="1089"/>
                    </a:lnTo>
                    <a:lnTo>
                      <a:pt x="922" y="1093"/>
                    </a:lnTo>
                    <a:lnTo>
                      <a:pt x="935" y="1102"/>
                    </a:lnTo>
                    <a:lnTo>
                      <a:pt x="943" y="1112"/>
                    </a:lnTo>
                    <a:lnTo>
                      <a:pt x="945" y="1118"/>
                    </a:lnTo>
                    <a:lnTo>
                      <a:pt x="945" y="1124"/>
                    </a:lnTo>
                    <a:lnTo>
                      <a:pt x="945" y="1130"/>
                    </a:lnTo>
                    <a:lnTo>
                      <a:pt x="943" y="1136"/>
                    </a:lnTo>
                    <a:lnTo>
                      <a:pt x="941" y="1142"/>
                    </a:lnTo>
                    <a:lnTo>
                      <a:pt x="935" y="1147"/>
                    </a:lnTo>
                    <a:lnTo>
                      <a:pt x="935" y="1147"/>
                    </a:lnTo>
                    <a:lnTo>
                      <a:pt x="928" y="1151"/>
                    </a:lnTo>
                    <a:lnTo>
                      <a:pt x="922" y="1153"/>
                    </a:lnTo>
                    <a:lnTo>
                      <a:pt x="914" y="1153"/>
                    </a:lnTo>
                    <a:lnTo>
                      <a:pt x="908" y="1153"/>
                    </a:lnTo>
                    <a:lnTo>
                      <a:pt x="896" y="1149"/>
                    </a:lnTo>
                    <a:lnTo>
                      <a:pt x="885" y="1142"/>
                    </a:lnTo>
                    <a:lnTo>
                      <a:pt x="879" y="1132"/>
                    </a:lnTo>
                    <a:lnTo>
                      <a:pt x="875" y="1120"/>
                    </a:lnTo>
                    <a:lnTo>
                      <a:pt x="877" y="1114"/>
                    </a:lnTo>
                    <a:lnTo>
                      <a:pt x="877" y="1110"/>
                    </a:lnTo>
                    <a:lnTo>
                      <a:pt x="881" y="1104"/>
                    </a:lnTo>
                    <a:lnTo>
                      <a:pt x="885" y="1097"/>
                    </a:lnTo>
                    <a:lnTo>
                      <a:pt x="885" y="1097"/>
                    </a:lnTo>
                    <a:close/>
                    <a:moveTo>
                      <a:pt x="1107" y="1065"/>
                    </a:moveTo>
                    <a:lnTo>
                      <a:pt x="1107" y="1065"/>
                    </a:lnTo>
                    <a:lnTo>
                      <a:pt x="1117" y="1073"/>
                    </a:lnTo>
                    <a:lnTo>
                      <a:pt x="1123" y="1079"/>
                    </a:lnTo>
                    <a:lnTo>
                      <a:pt x="1129" y="1087"/>
                    </a:lnTo>
                    <a:lnTo>
                      <a:pt x="1131" y="1093"/>
                    </a:lnTo>
                    <a:lnTo>
                      <a:pt x="1129" y="1099"/>
                    </a:lnTo>
                    <a:lnTo>
                      <a:pt x="1127" y="1104"/>
                    </a:lnTo>
                    <a:lnTo>
                      <a:pt x="1123" y="1110"/>
                    </a:lnTo>
                    <a:lnTo>
                      <a:pt x="1119" y="1114"/>
                    </a:lnTo>
                    <a:lnTo>
                      <a:pt x="1105" y="1120"/>
                    </a:lnTo>
                    <a:lnTo>
                      <a:pt x="1090" y="1124"/>
                    </a:lnTo>
                    <a:lnTo>
                      <a:pt x="1076" y="1124"/>
                    </a:lnTo>
                    <a:lnTo>
                      <a:pt x="1066" y="1122"/>
                    </a:lnTo>
                    <a:lnTo>
                      <a:pt x="1066" y="1122"/>
                    </a:lnTo>
                    <a:lnTo>
                      <a:pt x="1062" y="1120"/>
                    </a:lnTo>
                    <a:lnTo>
                      <a:pt x="1058" y="1114"/>
                    </a:lnTo>
                    <a:lnTo>
                      <a:pt x="1053" y="1104"/>
                    </a:lnTo>
                    <a:lnTo>
                      <a:pt x="1051" y="1087"/>
                    </a:lnTo>
                    <a:lnTo>
                      <a:pt x="1053" y="1073"/>
                    </a:lnTo>
                    <a:lnTo>
                      <a:pt x="1055" y="1067"/>
                    </a:lnTo>
                    <a:lnTo>
                      <a:pt x="1060" y="1061"/>
                    </a:lnTo>
                    <a:lnTo>
                      <a:pt x="1064" y="1057"/>
                    </a:lnTo>
                    <a:lnTo>
                      <a:pt x="1070" y="1054"/>
                    </a:lnTo>
                    <a:lnTo>
                      <a:pt x="1078" y="1052"/>
                    </a:lnTo>
                    <a:lnTo>
                      <a:pt x="1086" y="1054"/>
                    </a:lnTo>
                    <a:lnTo>
                      <a:pt x="1096" y="1059"/>
                    </a:lnTo>
                    <a:lnTo>
                      <a:pt x="1107" y="1065"/>
                    </a:lnTo>
                    <a:lnTo>
                      <a:pt x="1107" y="1065"/>
                    </a:lnTo>
                    <a:close/>
                    <a:moveTo>
                      <a:pt x="1197" y="1106"/>
                    </a:moveTo>
                    <a:lnTo>
                      <a:pt x="1197" y="1106"/>
                    </a:lnTo>
                    <a:lnTo>
                      <a:pt x="1203" y="1104"/>
                    </a:lnTo>
                    <a:lnTo>
                      <a:pt x="1211" y="1104"/>
                    </a:lnTo>
                    <a:lnTo>
                      <a:pt x="1217" y="1104"/>
                    </a:lnTo>
                    <a:lnTo>
                      <a:pt x="1224" y="1108"/>
                    </a:lnTo>
                    <a:lnTo>
                      <a:pt x="1234" y="1120"/>
                    </a:lnTo>
                    <a:lnTo>
                      <a:pt x="1244" y="1134"/>
                    </a:lnTo>
                    <a:lnTo>
                      <a:pt x="1252" y="1153"/>
                    </a:lnTo>
                    <a:lnTo>
                      <a:pt x="1258" y="1169"/>
                    </a:lnTo>
                    <a:lnTo>
                      <a:pt x="1260" y="1185"/>
                    </a:lnTo>
                    <a:lnTo>
                      <a:pt x="1262" y="1196"/>
                    </a:lnTo>
                    <a:lnTo>
                      <a:pt x="1262" y="1196"/>
                    </a:lnTo>
                    <a:lnTo>
                      <a:pt x="1260" y="1204"/>
                    </a:lnTo>
                    <a:lnTo>
                      <a:pt x="1256" y="1212"/>
                    </a:lnTo>
                    <a:lnTo>
                      <a:pt x="1250" y="1218"/>
                    </a:lnTo>
                    <a:lnTo>
                      <a:pt x="1242" y="1224"/>
                    </a:lnTo>
                    <a:lnTo>
                      <a:pt x="1232" y="1228"/>
                    </a:lnTo>
                    <a:lnTo>
                      <a:pt x="1219" y="1228"/>
                    </a:lnTo>
                    <a:lnTo>
                      <a:pt x="1209" y="1226"/>
                    </a:lnTo>
                    <a:lnTo>
                      <a:pt x="1197" y="1220"/>
                    </a:lnTo>
                    <a:lnTo>
                      <a:pt x="1197" y="1220"/>
                    </a:lnTo>
                    <a:lnTo>
                      <a:pt x="1187" y="1210"/>
                    </a:lnTo>
                    <a:lnTo>
                      <a:pt x="1178" y="1196"/>
                    </a:lnTo>
                    <a:lnTo>
                      <a:pt x="1174" y="1179"/>
                    </a:lnTo>
                    <a:lnTo>
                      <a:pt x="1172" y="1163"/>
                    </a:lnTo>
                    <a:lnTo>
                      <a:pt x="1172" y="1145"/>
                    </a:lnTo>
                    <a:lnTo>
                      <a:pt x="1176" y="1128"/>
                    </a:lnTo>
                    <a:lnTo>
                      <a:pt x="1185" y="1116"/>
                    </a:lnTo>
                    <a:lnTo>
                      <a:pt x="1191" y="1110"/>
                    </a:lnTo>
                    <a:lnTo>
                      <a:pt x="1197" y="1106"/>
                    </a:lnTo>
                    <a:lnTo>
                      <a:pt x="1197" y="1106"/>
                    </a:lnTo>
                    <a:close/>
                    <a:moveTo>
                      <a:pt x="492" y="1261"/>
                    </a:moveTo>
                    <a:lnTo>
                      <a:pt x="492" y="1261"/>
                    </a:lnTo>
                    <a:lnTo>
                      <a:pt x="496" y="1255"/>
                    </a:lnTo>
                    <a:lnTo>
                      <a:pt x="506" y="1249"/>
                    </a:lnTo>
                    <a:lnTo>
                      <a:pt x="517" y="1245"/>
                    </a:lnTo>
                    <a:lnTo>
                      <a:pt x="531" y="1241"/>
                    </a:lnTo>
                    <a:lnTo>
                      <a:pt x="568" y="1237"/>
                    </a:lnTo>
                    <a:lnTo>
                      <a:pt x="607" y="1235"/>
                    </a:lnTo>
                    <a:lnTo>
                      <a:pt x="646" y="1237"/>
                    </a:lnTo>
                    <a:lnTo>
                      <a:pt x="683" y="1241"/>
                    </a:lnTo>
                    <a:lnTo>
                      <a:pt x="707" y="1247"/>
                    </a:lnTo>
                    <a:lnTo>
                      <a:pt x="717" y="1249"/>
                    </a:lnTo>
                    <a:lnTo>
                      <a:pt x="721" y="1253"/>
                    </a:lnTo>
                    <a:lnTo>
                      <a:pt x="721" y="1253"/>
                    </a:lnTo>
                    <a:lnTo>
                      <a:pt x="723" y="1257"/>
                    </a:lnTo>
                    <a:lnTo>
                      <a:pt x="723" y="1263"/>
                    </a:lnTo>
                    <a:lnTo>
                      <a:pt x="721" y="1271"/>
                    </a:lnTo>
                    <a:lnTo>
                      <a:pt x="717" y="1280"/>
                    </a:lnTo>
                    <a:lnTo>
                      <a:pt x="703" y="1300"/>
                    </a:lnTo>
                    <a:lnTo>
                      <a:pt x="685" y="1319"/>
                    </a:lnTo>
                    <a:lnTo>
                      <a:pt x="672" y="1329"/>
                    </a:lnTo>
                    <a:lnTo>
                      <a:pt x="660" y="1337"/>
                    </a:lnTo>
                    <a:lnTo>
                      <a:pt x="646" y="1345"/>
                    </a:lnTo>
                    <a:lnTo>
                      <a:pt x="631" y="1351"/>
                    </a:lnTo>
                    <a:lnTo>
                      <a:pt x="617" y="1357"/>
                    </a:lnTo>
                    <a:lnTo>
                      <a:pt x="601" y="1360"/>
                    </a:lnTo>
                    <a:lnTo>
                      <a:pt x="584" y="1362"/>
                    </a:lnTo>
                    <a:lnTo>
                      <a:pt x="566" y="1360"/>
                    </a:lnTo>
                    <a:lnTo>
                      <a:pt x="566" y="1360"/>
                    </a:lnTo>
                    <a:lnTo>
                      <a:pt x="535" y="1353"/>
                    </a:lnTo>
                    <a:lnTo>
                      <a:pt x="523" y="1349"/>
                    </a:lnTo>
                    <a:lnTo>
                      <a:pt x="512" y="1343"/>
                    </a:lnTo>
                    <a:lnTo>
                      <a:pt x="504" y="1339"/>
                    </a:lnTo>
                    <a:lnTo>
                      <a:pt x="498" y="1333"/>
                    </a:lnTo>
                    <a:lnTo>
                      <a:pt x="492" y="1327"/>
                    </a:lnTo>
                    <a:lnTo>
                      <a:pt x="488" y="1319"/>
                    </a:lnTo>
                    <a:lnTo>
                      <a:pt x="484" y="1306"/>
                    </a:lnTo>
                    <a:lnTo>
                      <a:pt x="484" y="1292"/>
                    </a:lnTo>
                    <a:lnTo>
                      <a:pt x="488" y="1276"/>
                    </a:lnTo>
                    <a:lnTo>
                      <a:pt x="492" y="1261"/>
                    </a:lnTo>
                    <a:lnTo>
                      <a:pt x="492" y="1261"/>
                    </a:lnTo>
                    <a:close/>
                    <a:moveTo>
                      <a:pt x="795" y="1499"/>
                    </a:moveTo>
                    <a:lnTo>
                      <a:pt x="795" y="1499"/>
                    </a:lnTo>
                    <a:lnTo>
                      <a:pt x="801" y="1497"/>
                    </a:lnTo>
                    <a:lnTo>
                      <a:pt x="810" y="1497"/>
                    </a:lnTo>
                    <a:lnTo>
                      <a:pt x="816" y="1501"/>
                    </a:lnTo>
                    <a:lnTo>
                      <a:pt x="824" y="1507"/>
                    </a:lnTo>
                    <a:lnTo>
                      <a:pt x="832" y="1517"/>
                    </a:lnTo>
                    <a:lnTo>
                      <a:pt x="840" y="1527"/>
                    </a:lnTo>
                    <a:lnTo>
                      <a:pt x="853" y="1550"/>
                    </a:lnTo>
                    <a:lnTo>
                      <a:pt x="861" y="1577"/>
                    </a:lnTo>
                    <a:lnTo>
                      <a:pt x="865" y="1589"/>
                    </a:lnTo>
                    <a:lnTo>
                      <a:pt x="865" y="1599"/>
                    </a:lnTo>
                    <a:lnTo>
                      <a:pt x="863" y="1607"/>
                    </a:lnTo>
                    <a:lnTo>
                      <a:pt x="859" y="1615"/>
                    </a:lnTo>
                    <a:lnTo>
                      <a:pt x="853" y="1620"/>
                    </a:lnTo>
                    <a:lnTo>
                      <a:pt x="844" y="1622"/>
                    </a:lnTo>
                    <a:lnTo>
                      <a:pt x="844" y="1622"/>
                    </a:lnTo>
                    <a:lnTo>
                      <a:pt x="834" y="1620"/>
                    </a:lnTo>
                    <a:lnTo>
                      <a:pt x="826" y="1617"/>
                    </a:lnTo>
                    <a:lnTo>
                      <a:pt x="816" y="1611"/>
                    </a:lnTo>
                    <a:lnTo>
                      <a:pt x="810" y="1605"/>
                    </a:lnTo>
                    <a:lnTo>
                      <a:pt x="801" y="1599"/>
                    </a:lnTo>
                    <a:lnTo>
                      <a:pt x="795" y="1589"/>
                    </a:lnTo>
                    <a:lnTo>
                      <a:pt x="787" y="1568"/>
                    </a:lnTo>
                    <a:lnTo>
                      <a:pt x="781" y="1548"/>
                    </a:lnTo>
                    <a:lnTo>
                      <a:pt x="781" y="1527"/>
                    </a:lnTo>
                    <a:lnTo>
                      <a:pt x="783" y="1519"/>
                    </a:lnTo>
                    <a:lnTo>
                      <a:pt x="785" y="1511"/>
                    </a:lnTo>
                    <a:lnTo>
                      <a:pt x="789" y="1505"/>
                    </a:lnTo>
                    <a:lnTo>
                      <a:pt x="795" y="1499"/>
                    </a:lnTo>
                    <a:lnTo>
                      <a:pt x="795" y="1499"/>
                    </a:lnTo>
                    <a:close/>
                    <a:moveTo>
                      <a:pt x="959" y="1548"/>
                    </a:moveTo>
                    <a:lnTo>
                      <a:pt x="959" y="1548"/>
                    </a:lnTo>
                    <a:lnTo>
                      <a:pt x="963" y="1544"/>
                    </a:lnTo>
                    <a:lnTo>
                      <a:pt x="969" y="1544"/>
                    </a:lnTo>
                    <a:lnTo>
                      <a:pt x="976" y="1544"/>
                    </a:lnTo>
                    <a:lnTo>
                      <a:pt x="982" y="1546"/>
                    </a:lnTo>
                    <a:lnTo>
                      <a:pt x="992" y="1556"/>
                    </a:lnTo>
                    <a:lnTo>
                      <a:pt x="1002" y="1568"/>
                    </a:lnTo>
                    <a:lnTo>
                      <a:pt x="1010" y="1583"/>
                    </a:lnTo>
                    <a:lnTo>
                      <a:pt x="1014" y="1597"/>
                    </a:lnTo>
                    <a:lnTo>
                      <a:pt x="1017" y="1605"/>
                    </a:lnTo>
                    <a:lnTo>
                      <a:pt x="1014" y="1611"/>
                    </a:lnTo>
                    <a:lnTo>
                      <a:pt x="1012" y="1617"/>
                    </a:lnTo>
                    <a:lnTo>
                      <a:pt x="1008" y="1622"/>
                    </a:lnTo>
                    <a:lnTo>
                      <a:pt x="1008" y="1622"/>
                    </a:lnTo>
                    <a:lnTo>
                      <a:pt x="1002" y="1626"/>
                    </a:lnTo>
                    <a:lnTo>
                      <a:pt x="998" y="1626"/>
                    </a:lnTo>
                    <a:lnTo>
                      <a:pt x="992" y="1626"/>
                    </a:lnTo>
                    <a:lnTo>
                      <a:pt x="986" y="1624"/>
                    </a:lnTo>
                    <a:lnTo>
                      <a:pt x="976" y="1613"/>
                    </a:lnTo>
                    <a:lnTo>
                      <a:pt x="965" y="1601"/>
                    </a:lnTo>
                    <a:lnTo>
                      <a:pt x="957" y="1587"/>
                    </a:lnTo>
                    <a:lnTo>
                      <a:pt x="953" y="1572"/>
                    </a:lnTo>
                    <a:lnTo>
                      <a:pt x="953" y="1564"/>
                    </a:lnTo>
                    <a:lnTo>
                      <a:pt x="953" y="1558"/>
                    </a:lnTo>
                    <a:lnTo>
                      <a:pt x="955" y="1552"/>
                    </a:lnTo>
                    <a:lnTo>
                      <a:pt x="959" y="1548"/>
                    </a:lnTo>
                    <a:lnTo>
                      <a:pt x="959" y="1548"/>
                    </a:lnTo>
                    <a:close/>
                    <a:moveTo>
                      <a:pt x="1123" y="1507"/>
                    </a:moveTo>
                    <a:lnTo>
                      <a:pt x="1123" y="1507"/>
                    </a:lnTo>
                    <a:lnTo>
                      <a:pt x="1135" y="1501"/>
                    </a:lnTo>
                    <a:lnTo>
                      <a:pt x="1146" y="1501"/>
                    </a:lnTo>
                    <a:lnTo>
                      <a:pt x="1156" y="1501"/>
                    </a:lnTo>
                    <a:lnTo>
                      <a:pt x="1166" y="1505"/>
                    </a:lnTo>
                    <a:lnTo>
                      <a:pt x="1172" y="1509"/>
                    </a:lnTo>
                    <a:lnTo>
                      <a:pt x="1178" y="1517"/>
                    </a:lnTo>
                    <a:lnTo>
                      <a:pt x="1185" y="1525"/>
                    </a:lnTo>
                    <a:lnTo>
                      <a:pt x="1189" y="1536"/>
                    </a:lnTo>
                    <a:lnTo>
                      <a:pt x="1191" y="1546"/>
                    </a:lnTo>
                    <a:lnTo>
                      <a:pt x="1191" y="1556"/>
                    </a:lnTo>
                    <a:lnTo>
                      <a:pt x="1189" y="1566"/>
                    </a:lnTo>
                    <a:lnTo>
                      <a:pt x="1187" y="1577"/>
                    </a:lnTo>
                    <a:lnTo>
                      <a:pt x="1180" y="1587"/>
                    </a:lnTo>
                    <a:lnTo>
                      <a:pt x="1174" y="1595"/>
                    </a:lnTo>
                    <a:lnTo>
                      <a:pt x="1166" y="1601"/>
                    </a:lnTo>
                    <a:lnTo>
                      <a:pt x="1156" y="1605"/>
                    </a:lnTo>
                    <a:lnTo>
                      <a:pt x="1156" y="1605"/>
                    </a:lnTo>
                    <a:lnTo>
                      <a:pt x="1146" y="1607"/>
                    </a:lnTo>
                    <a:lnTo>
                      <a:pt x="1133" y="1607"/>
                    </a:lnTo>
                    <a:lnTo>
                      <a:pt x="1125" y="1605"/>
                    </a:lnTo>
                    <a:lnTo>
                      <a:pt x="1115" y="1603"/>
                    </a:lnTo>
                    <a:lnTo>
                      <a:pt x="1107" y="1597"/>
                    </a:lnTo>
                    <a:lnTo>
                      <a:pt x="1101" y="1593"/>
                    </a:lnTo>
                    <a:lnTo>
                      <a:pt x="1094" y="1585"/>
                    </a:lnTo>
                    <a:lnTo>
                      <a:pt x="1090" y="1577"/>
                    </a:lnTo>
                    <a:lnTo>
                      <a:pt x="1088" y="1568"/>
                    </a:lnTo>
                    <a:lnTo>
                      <a:pt x="1088" y="1558"/>
                    </a:lnTo>
                    <a:lnTo>
                      <a:pt x="1088" y="1550"/>
                    </a:lnTo>
                    <a:lnTo>
                      <a:pt x="1090" y="1540"/>
                    </a:lnTo>
                    <a:lnTo>
                      <a:pt x="1096" y="1531"/>
                    </a:lnTo>
                    <a:lnTo>
                      <a:pt x="1103" y="1523"/>
                    </a:lnTo>
                    <a:lnTo>
                      <a:pt x="1111" y="1515"/>
                    </a:lnTo>
                    <a:lnTo>
                      <a:pt x="1123" y="1507"/>
                    </a:lnTo>
                    <a:lnTo>
                      <a:pt x="1123" y="1507"/>
                    </a:lnTo>
                    <a:close/>
                    <a:moveTo>
                      <a:pt x="1549" y="1441"/>
                    </a:moveTo>
                    <a:lnTo>
                      <a:pt x="1549" y="1441"/>
                    </a:lnTo>
                    <a:lnTo>
                      <a:pt x="1551" y="1427"/>
                    </a:lnTo>
                    <a:lnTo>
                      <a:pt x="1556" y="1415"/>
                    </a:lnTo>
                    <a:lnTo>
                      <a:pt x="1564" y="1407"/>
                    </a:lnTo>
                    <a:lnTo>
                      <a:pt x="1574" y="1398"/>
                    </a:lnTo>
                    <a:lnTo>
                      <a:pt x="1586" y="1392"/>
                    </a:lnTo>
                    <a:lnTo>
                      <a:pt x="1601" y="1388"/>
                    </a:lnTo>
                    <a:lnTo>
                      <a:pt x="1615" y="1386"/>
                    </a:lnTo>
                    <a:lnTo>
                      <a:pt x="1631" y="1384"/>
                    </a:lnTo>
                    <a:lnTo>
                      <a:pt x="1646" y="1386"/>
                    </a:lnTo>
                    <a:lnTo>
                      <a:pt x="1662" y="1388"/>
                    </a:lnTo>
                    <a:lnTo>
                      <a:pt x="1676" y="1390"/>
                    </a:lnTo>
                    <a:lnTo>
                      <a:pt x="1691" y="1396"/>
                    </a:lnTo>
                    <a:lnTo>
                      <a:pt x="1701" y="1400"/>
                    </a:lnTo>
                    <a:lnTo>
                      <a:pt x="1711" y="1409"/>
                    </a:lnTo>
                    <a:lnTo>
                      <a:pt x="1717" y="1417"/>
                    </a:lnTo>
                    <a:lnTo>
                      <a:pt x="1721" y="1425"/>
                    </a:lnTo>
                    <a:lnTo>
                      <a:pt x="1721" y="1425"/>
                    </a:lnTo>
                    <a:lnTo>
                      <a:pt x="1721" y="1433"/>
                    </a:lnTo>
                    <a:lnTo>
                      <a:pt x="1717" y="1443"/>
                    </a:lnTo>
                    <a:lnTo>
                      <a:pt x="1709" y="1452"/>
                    </a:lnTo>
                    <a:lnTo>
                      <a:pt x="1699" y="1460"/>
                    </a:lnTo>
                    <a:lnTo>
                      <a:pt x="1687" y="1466"/>
                    </a:lnTo>
                    <a:lnTo>
                      <a:pt x="1672" y="1472"/>
                    </a:lnTo>
                    <a:lnTo>
                      <a:pt x="1656" y="1478"/>
                    </a:lnTo>
                    <a:lnTo>
                      <a:pt x="1640" y="1482"/>
                    </a:lnTo>
                    <a:lnTo>
                      <a:pt x="1623" y="1484"/>
                    </a:lnTo>
                    <a:lnTo>
                      <a:pt x="1607" y="1484"/>
                    </a:lnTo>
                    <a:lnTo>
                      <a:pt x="1592" y="1482"/>
                    </a:lnTo>
                    <a:lnTo>
                      <a:pt x="1578" y="1480"/>
                    </a:lnTo>
                    <a:lnTo>
                      <a:pt x="1568" y="1474"/>
                    </a:lnTo>
                    <a:lnTo>
                      <a:pt x="1558" y="1466"/>
                    </a:lnTo>
                    <a:lnTo>
                      <a:pt x="1551" y="1456"/>
                    </a:lnTo>
                    <a:lnTo>
                      <a:pt x="1549" y="1441"/>
                    </a:lnTo>
                    <a:lnTo>
                      <a:pt x="1549" y="1441"/>
                    </a:lnTo>
                    <a:close/>
                    <a:moveTo>
                      <a:pt x="1926" y="1433"/>
                    </a:moveTo>
                    <a:lnTo>
                      <a:pt x="1926" y="1433"/>
                    </a:lnTo>
                    <a:lnTo>
                      <a:pt x="1935" y="1441"/>
                    </a:lnTo>
                    <a:lnTo>
                      <a:pt x="1943" y="1450"/>
                    </a:lnTo>
                    <a:lnTo>
                      <a:pt x="1945" y="1458"/>
                    </a:lnTo>
                    <a:lnTo>
                      <a:pt x="1947" y="1466"/>
                    </a:lnTo>
                    <a:lnTo>
                      <a:pt x="1947" y="1474"/>
                    </a:lnTo>
                    <a:lnTo>
                      <a:pt x="1947" y="1482"/>
                    </a:lnTo>
                    <a:lnTo>
                      <a:pt x="1943" y="1491"/>
                    </a:lnTo>
                    <a:lnTo>
                      <a:pt x="1939" y="1499"/>
                    </a:lnTo>
                    <a:lnTo>
                      <a:pt x="1926" y="1513"/>
                    </a:lnTo>
                    <a:lnTo>
                      <a:pt x="1914" y="1525"/>
                    </a:lnTo>
                    <a:lnTo>
                      <a:pt x="1900" y="1536"/>
                    </a:lnTo>
                    <a:lnTo>
                      <a:pt x="1887" y="1542"/>
                    </a:lnTo>
                    <a:lnTo>
                      <a:pt x="1887" y="1542"/>
                    </a:lnTo>
                    <a:lnTo>
                      <a:pt x="1869" y="1548"/>
                    </a:lnTo>
                    <a:lnTo>
                      <a:pt x="1851" y="1552"/>
                    </a:lnTo>
                    <a:lnTo>
                      <a:pt x="1842" y="1552"/>
                    </a:lnTo>
                    <a:lnTo>
                      <a:pt x="1830" y="1550"/>
                    </a:lnTo>
                    <a:lnTo>
                      <a:pt x="1803" y="1540"/>
                    </a:lnTo>
                    <a:lnTo>
                      <a:pt x="1803" y="1540"/>
                    </a:lnTo>
                    <a:lnTo>
                      <a:pt x="1797" y="1536"/>
                    </a:lnTo>
                    <a:lnTo>
                      <a:pt x="1793" y="1527"/>
                    </a:lnTo>
                    <a:lnTo>
                      <a:pt x="1791" y="1517"/>
                    </a:lnTo>
                    <a:lnTo>
                      <a:pt x="1791" y="1505"/>
                    </a:lnTo>
                    <a:lnTo>
                      <a:pt x="1793" y="1493"/>
                    </a:lnTo>
                    <a:lnTo>
                      <a:pt x="1799" y="1480"/>
                    </a:lnTo>
                    <a:lnTo>
                      <a:pt x="1806" y="1466"/>
                    </a:lnTo>
                    <a:lnTo>
                      <a:pt x="1814" y="1454"/>
                    </a:lnTo>
                    <a:lnTo>
                      <a:pt x="1824" y="1441"/>
                    </a:lnTo>
                    <a:lnTo>
                      <a:pt x="1834" y="1431"/>
                    </a:lnTo>
                    <a:lnTo>
                      <a:pt x="1846" y="1423"/>
                    </a:lnTo>
                    <a:lnTo>
                      <a:pt x="1861" y="1417"/>
                    </a:lnTo>
                    <a:lnTo>
                      <a:pt x="1875" y="1415"/>
                    </a:lnTo>
                    <a:lnTo>
                      <a:pt x="1892" y="1417"/>
                    </a:lnTo>
                    <a:lnTo>
                      <a:pt x="1908" y="1423"/>
                    </a:lnTo>
                    <a:lnTo>
                      <a:pt x="1926" y="1433"/>
                    </a:lnTo>
                    <a:lnTo>
                      <a:pt x="1926" y="1433"/>
                    </a:lnTo>
                    <a:close/>
                    <a:moveTo>
                      <a:pt x="1640" y="966"/>
                    </a:moveTo>
                    <a:lnTo>
                      <a:pt x="1640" y="966"/>
                    </a:lnTo>
                    <a:lnTo>
                      <a:pt x="1650" y="962"/>
                    </a:lnTo>
                    <a:lnTo>
                      <a:pt x="1660" y="960"/>
                    </a:lnTo>
                    <a:lnTo>
                      <a:pt x="1668" y="962"/>
                    </a:lnTo>
                    <a:lnTo>
                      <a:pt x="1676" y="966"/>
                    </a:lnTo>
                    <a:lnTo>
                      <a:pt x="1685" y="973"/>
                    </a:lnTo>
                    <a:lnTo>
                      <a:pt x="1693" y="981"/>
                    </a:lnTo>
                    <a:lnTo>
                      <a:pt x="1699" y="991"/>
                    </a:lnTo>
                    <a:lnTo>
                      <a:pt x="1703" y="1001"/>
                    </a:lnTo>
                    <a:lnTo>
                      <a:pt x="1707" y="1011"/>
                    </a:lnTo>
                    <a:lnTo>
                      <a:pt x="1709" y="1024"/>
                    </a:lnTo>
                    <a:lnTo>
                      <a:pt x="1709" y="1034"/>
                    </a:lnTo>
                    <a:lnTo>
                      <a:pt x="1707" y="1044"/>
                    </a:lnTo>
                    <a:lnTo>
                      <a:pt x="1705" y="1054"/>
                    </a:lnTo>
                    <a:lnTo>
                      <a:pt x="1699" y="1063"/>
                    </a:lnTo>
                    <a:lnTo>
                      <a:pt x="1691" y="1069"/>
                    </a:lnTo>
                    <a:lnTo>
                      <a:pt x="1681" y="1073"/>
                    </a:lnTo>
                    <a:lnTo>
                      <a:pt x="1681" y="1073"/>
                    </a:lnTo>
                    <a:lnTo>
                      <a:pt x="1670" y="1075"/>
                    </a:lnTo>
                    <a:lnTo>
                      <a:pt x="1658" y="1075"/>
                    </a:lnTo>
                    <a:lnTo>
                      <a:pt x="1650" y="1073"/>
                    </a:lnTo>
                    <a:lnTo>
                      <a:pt x="1642" y="1069"/>
                    </a:lnTo>
                    <a:lnTo>
                      <a:pt x="1633" y="1063"/>
                    </a:lnTo>
                    <a:lnTo>
                      <a:pt x="1627" y="1057"/>
                    </a:lnTo>
                    <a:lnTo>
                      <a:pt x="1621" y="1048"/>
                    </a:lnTo>
                    <a:lnTo>
                      <a:pt x="1617" y="1038"/>
                    </a:lnTo>
                    <a:lnTo>
                      <a:pt x="1615" y="1030"/>
                    </a:lnTo>
                    <a:lnTo>
                      <a:pt x="1613" y="1020"/>
                    </a:lnTo>
                    <a:lnTo>
                      <a:pt x="1613" y="1009"/>
                    </a:lnTo>
                    <a:lnTo>
                      <a:pt x="1615" y="999"/>
                    </a:lnTo>
                    <a:lnTo>
                      <a:pt x="1619" y="991"/>
                    </a:lnTo>
                    <a:lnTo>
                      <a:pt x="1623" y="981"/>
                    </a:lnTo>
                    <a:lnTo>
                      <a:pt x="1631" y="973"/>
                    </a:lnTo>
                    <a:lnTo>
                      <a:pt x="1640" y="966"/>
                    </a:lnTo>
                    <a:lnTo>
                      <a:pt x="1640" y="966"/>
                    </a:lnTo>
                    <a:close/>
                    <a:moveTo>
                      <a:pt x="1312" y="1163"/>
                    </a:moveTo>
                    <a:lnTo>
                      <a:pt x="1312" y="1163"/>
                    </a:lnTo>
                    <a:lnTo>
                      <a:pt x="1318" y="1163"/>
                    </a:lnTo>
                    <a:lnTo>
                      <a:pt x="1322" y="1165"/>
                    </a:lnTo>
                    <a:lnTo>
                      <a:pt x="1326" y="1167"/>
                    </a:lnTo>
                    <a:lnTo>
                      <a:pt x="1330" y="1169"/>
                    </a:lnTo>
                    <a:lnTo>
                      <a:pt x="1334" y="1179"/>
                    </a:lnTo>
                    <a:lnTo>
                      <a:pt x="1336" y="1190"/>
                    </a:lnTo>
                    <a:lnTo>
                      <a:pt x="1336" y="1202"/>
                    </a:lnTo>
                    <a:lnTo>
                      <a:pt x="1334" y="1214"/>
                    </a:lnTo>
                    <a:lnTo>
                      <a:pt x="1328" y="1222"/>
                    </a:lnTo>
                    <a:lnTo>
                      <a:pt x="1320" y="1228"/>
                    </a:lnTo>
                    <a:lnTo>
                      <a:pt x="1320" y="1228"/>
                    </a:lnTo>
                    <a:lnTo>
                      <a:pt x="1316" y="1228"/>
                    </a:lnTo>
                    <a:lnTo>
                      <a:pt x="1312" y="1228"/>
                    </a:lnTo>
                    <a:lnTo>
                      <a:pt x="1308" y="1226"/>
                    </a:lnTo>
                    <a:lnTo>
                      <a:pt x="1303" y="1222"/>
                    </a:lnTo>
                    <a:lnTo>
                      <a:pt x="1299" y="1214"/>
                    </a:lnTo>
                    <a:lnTo>
                      <a:pt x="1295" y="1202"/>
                    </a:lnTo>
                    <a:lnTo>
                      <a:pt x="1295" y="1188"/>
                    </a:lnTo>
                    <a:lnTo>
                      <a:pt x="1297" y="1177"/>
                    </a:lnTo>
                    <a:lnTo>
                      <a:pt x="1299" y="1171"/>
                    </a:lnTo>
                    <a:lnTo>
                      <a:pt x="1301" y="1167"/>
                    </a:lnTo>
                    <a:lnTo>
                      <a:pt x="1305" y="1165"/>
                    </a:lnTo>
                    <a:lnTo>
                      <a:pt x="1312" y="1163"/>
                    </a:lnTo>
                    <a:lnTo>
                      <a:pt x="1312" y="1163"/>
                    </a:lnTo>
                    <a:close/>
                  </a:path>
                </a:pathLst>
              </a:custGeom>
              <a:solidFill>
                <a:srgbClr val="00B050"/>
              </a:solidFill>
              <a:ln w="12700">
                <a:noFill/>
                <a:prstDash val="solid"/>
                <a:round/>
                <a:headEnd/>
                <a:tailEnd/>
              </a:ln>
            </p:spPr>
            <p:txBody>
              <a:bodyPr vert="horz" wrap="square" lIns="91440" tIns="45720" rIns="91440" bIns="45720" numCol="1" anchor="t" anchorCtr="0" compatLnSpc="1">
                <a:prstTxWarp prst="textNoShape">
                  <a:avLst/>
                </a:prstTxWarp>
              </a:bodyPr>
              <a:lstStyle/>
              <a:p>
                <a:endParaRPr lang="ja-JP" altLang="en-US"/>
              </a:p>
            </p:txBody>
          </p:sp>
        </p:grpSp>
        <p:sp>
          <p:nvSpPr>
            <p:cNvPr id="49228" name="Rectangle 76">
              <a:extLst>
                <a:ext uri="{FF2B5EF4-FFF2-40B4-BE49-F238E27FC236}">
                  <a16:creationId xmlns:a16="http://schemas.microsoft.com/office/drawing/2014/main" id="{E1CA1BB9-84FD-4608-831D-A57E987173A3}"/>
                </a:ext>
              </a:extLst>
            </p:cNvPr>
            <p:cNvSpPr>
              <a:spLocks noChangeArrowheads="1"/>
            </p:cNvSpPr>
            <p:nvPr/>
          </p:nvSpPr>
          <p:spPr bwMode="auto">
            <a:xfrm>
              <a:off x="5061013" y="836613"/>
              <a:ext cx="1980434" cy="1319627"/>
            </a:xfrm>
            <a:prstGeom prst="rect">
              <a:avLst/>
            </a:prstGeom>
            <a:noFill/>
            <a:ln w="19050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endParaRPr lang="ja-JP" altLang="en-US"/>
            </a:p>
          </p:txBody>
        </p:sp>
      </p:grpSp>
      <p:sp>
        <p:nvSpPr>
          <p:cNvPr id="49163" name="Rectangle 11">
            <a:extLst>
              <a:ext uri="{FF2B5EF4-FFF2-40B4-BE49-F238E27FC236}">
                <a16:creationId xmlns:a16="http://schemas.microsoft.com/office/drawing/2014/main" id="{BC3347C4-635B-478F-83C0-F43DA07B75C2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1326" y="2636466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57" name="Rectangle 5">
            <a:extLst>
              <a:ext uri="{FF2B5EF4-FFF2-40B4-BE49-F238E27FC236}">
                <a16:creationId xmlns:a16="http://schemas.microsoft.com/office/drawing/2014/main" id="{D5DE8A47-2A16-45E2-8796-56892BDD4B1A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1326" y="836613"/>
            <a:ext cx="1980434" cy="1319627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68" name="Rectangle 16">
            <a:extLst>
              <a:ext uri="{FF2B5EF4-FFF2-40B4-BE49-F238E27FC236}">
                <a16:creationId xmlns:a16="http://schemas.microsoft.com/office/drawing/2014/main" id="{0C38529F-E083-4B2C-A9C6-38579299CE70}"/>
              </a:ext>
            </a:extLst>
          </p:cNvPr>
          <p:cNvSpPr>
            <a:spLocks noChangeArrowheads="1"/>
          </p:cNvSpPr>
          <p:nvPr/>
        </p:nvSpPr>
        <p:spPr bwMode="auto">
          <a:xfrm>
            <a:off x="7311326" y="4438304"/>
            <a:ext cx="1980434" cy="131962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167" name="Rectangle 15">
            <a:extLst>
              <a:ext uri="{FF2B5EF4-FFF2-40B4-BE49-F238E27FC236}">
                <a16:creationId xmlns:a16="http://schemas.microsoft.com/office/drawing/2014/main" id="{10B06C4F-C850-4B5D-902A-2E4265843C7A}"/>
              </a:ext>
            </a:extLst>
          </p:cNvPr>
          <p:cNvSpPr>
            <a:spLocks noChangeArrowheads="1"/>
          </p:cNvSpPr>
          <p:nvPr/>
        </p:nvSpPr>
        <p:spPr bwMode="auto">
          <a:xfrm>
            <a:off x="5061013" y="4438304"/>
            <a:ext cx="1980434" cy="1319629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49423" name="Rectangle 271">
            <a:extLst>
              <a:ext uri="{FF2B5EF4-FFF2-40B4-BE49-F238E27FC236}">
                <a16:creationId xmlns:a16="http://schemas.microsoft.com/office/drawing/2014/main" id="{4D343372-9832-41CD-9B38-FFB1285921FE}"/>
              </a:ext>
            </a:extLst>
          </p:cNvPr>
          <p:cNvSpPr>
            <a:spLocks noChangeArrowheads="1"/>
          </p:cNvSpPr>
          <p:nvPr/>
        </p:nvSpPr>
        <p:spPr bwMode="auto">
          <a:xfrm>
            <a:off x="2810700" y="4438304"/>
            <a:ext cx="1980434" cy="1319628"/>
          </a:xfrm>
          <a:prstGeom prst="rect">
            <a:avLst/>
          </a:prstGeom>
          <a:noFill/>
          <a:ln w="19050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ja-JP" altLang="en-US"/>
          </a:p>
        </p:txBody>
      </p: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BC8FFFD1-E4D7-494B-8889-5C934B1FF253}"/>
              </a:ext>
            </a:extLst>
          </p:cNvPr>
          <p:cNvSpPr txBox="1"/>
          <p:nvPr/>
        </p:nvSpPr>
        <p:spPr>
          <a:xfrm>
            <a:off x="128588" y="466584"/>
            <a:ext cx="889987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ja-JP" sz="1100" b="1" dirty="0">
                <a:latin typeface="+mj-ea"/>
                <a:ea typeface="+mj-ea"/>
              </a:rPr>
              <a:t>※</a:t>
            </a:r>
            <a:r>
              <a:rPr kumimoji="1" lang="ja-JP" altLang="en-US" sz="1100" b="1" dirty="0">
                <a:latin typeface="+mj-ea"/>
                <a:ea typeface="+mj-ea"/>
              </a:rPr>
              <a:t>五十音順</a:t>
            </a:r>
          </a:p>
        </p:txBody>
      </p:sp>
    </p:spTree>
    <p:extLst>
      <p:ext uri="{BB962C8B-B14F-4D97-AF65-F5344CB8AC3E}">
        <p14:creationId xmlns:p14="http://schemas.microsoft.com/office/powerpoint/2010/main" val="913860974"/>
      </p:ext>
    </p:extLst>
  </p:cSld>
  <p:clrMapOvr>
    <a:masterClrMapping/>
  </p:clrMapOvr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rgbClr val="008000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50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rgbClr val="008000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panose="020B0604020202020204" pitchFamily="34" charset="0"/>
            <a:ea typeface="ＭＳ Ｐゴシック" panose="020B0600070205080204" pitchFamily="50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游ゴシック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游ゴシック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6265</TotalTime>
  <Words>34</Words>
  <PresentationFormat>A4 210 x 297 mm</PresentationFormat>
  <Paragraphs>19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5" baseType="lpstr">
      <vt:lpstr>メイリオ</vt:lpstr>
      <vt:lpstr>Arial</vt:lpstr>
      <vt:lpstr>標準デザイン</vt:lpstr>
      <vt:lpstr>中東の国々の国旗</vt:lpstr>
      <vt:lpstr>中東の国々の国旗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pptx967_中東の国々の国旗のイラスト</dc:title>
  <dc:subject>pptx967_中東の国々の国旗のイラスト</dc:subject>
  <dc:creator>digipot.net</dc:creator>
  <cp:keywords>国旗</cp:keywords>
  <cp:revision>1</cp:revision>
  <dcterms:created xsi:type="dcterms:W3CDTF">2010-10-12T01:13:58Z</dcterms:created>
  <dcterms:modified xsi:type="dcterms:W3CDTF">2019-02-24T06:42:16Z</dcterms:modified>
  <cp:version>1</cp:version>
</cp:coreProperties>
</file>

<file path=docProps/thumbnail.jpeg>
</file>