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96" r:id="rId2"/>
    <p:sldId id="297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00"/>
    <a:srgbClr val="339966"/>
    <a:srgbClr val="33CC33"/>
    <a:srgbClr val="FF0000"/>
    <a:srgbClr val="CC0000"/>
    <a:srgbClr val="0000FF"/>
    <a:srgbClr val="FF6600"/>
    <a:srgbClr val="DDDDDD"/>
    <a:srgbClr val="FFFF66"/>
    <a:srgbClr val="008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315" autoAdjust="0"/>
    <p:restoredTop sz="97477" autoAdjust="0"/>
  </p:normalViewPr>
  <p:slideViewPr>
    <p:cSldViewPr>
      <p:cViewPr>
        <p:scale>
          <a:sx n="75" d="100"/>
          <a:sy n="75" d="100"/>
        </p:scale>
        <p:origin x="2850" y="88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>
            <a:extLst>
              <a:ext uri="{FF2B5EF4-FFF2-40B4-BE49-F238E27FC236}">
                <a16:creationId xmlns:a16="http://schemas.microsoft.com/office/drawing/2014/main" id="{2C0351B4-EEC2-4A9A-A313-81D8A34B3234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23" name="Rectangle 3">
            <a:extLst>
              <a:ext uri="{FF2B5EF4-FFF2-40B4-BE49-F238E27FC236}">
                <a16:creationId xmlns:a16="http://schemas.microsoft.com/office/drawing/2014/main" id="{FC492901-5F99-40BE-BCE5-C40B1D029776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30724" name="Rectangle 4">
            <a:extLst>
              <a:ext uri="{FF2B5EF4-FFF2-40B4-BE49-F238E27FC236}">
                <a16:creationId xmlns:a16="http://schemas.microsoft.com/office/drawing/2014/main" id="{2D1C2B74-3AC3-4B68-A96A-D0A4C1EDC94E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52500" y="685800"/>
            <a:ext cx="4953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0725" name="Rectangle 5">
            <a:extLst>
              <a:ext uri="{FF2B5EF4-FFF2-40B4-BE49-F238E27FC236}">
                <a16:creationId xmlns:a16="http://schemas.microsoft.com/office/drawing/2014/main" id="{F3AB768A-E335-49ED-9D66-BFEFB073441E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30726" name="Rectangle 6">
            <a:extLst>
              <a:ext uri="{FF2B5EF4-FFF2-40B4-BE49-F238E27FC236}">
                <a16:creationId xmlns:a16="http://schemas.microsoft.com/office/drawing/2014/main" id="{FD3610A5-2C9C-42C4-9AD7-53DD7FC8A94E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27" name="Rectangle 7">
            <a:extLst>
              <a:ext uri="{FF2B5EF4-FFF2-40B4-BE49-F238E27FC236}">
                <a16:creationId xmlns:a16="http://schemas.microsoft.com/office/drawing/2014/main" id="{C07D1826-6FFC-49BF-9EBF-CD8282797FDA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E057C476-7FC0-439F-9400-7C8F7A35A097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3E217C-6762-47C5-947D-288D32ACD1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38250" y="1122363"/>
            <a:ext cx="74295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D7F9C5BE-2606-494A-B3C5-8E75E7885B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5576792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5831E60-34B6-4D82-82CA-7F4C635BCF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094927D-E46C-4881-AFDD-3EB754D1257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4277302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1A0015F7-59DB-4A67-9DBE-F2AB7A3215F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951663" y="115888"/>
            <a:ext cx="2273300" cy="60610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DF3762B-5085-4A70-B253-8CE3842DB3B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670675" cy="60610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971663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8BC11BA-E3F6-4EE5-B14D-1A90D3DA53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4E6C373-3158-4191-8672-994485E085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9220229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6F6606A-B2CE-44D2-A92F-45E67899C0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6275" y="1709738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0F5A685-C133-4397-B4AF-669292CE2A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76275" y="4589463"/>
            <a:ext cx="8543925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3343715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FD67645-4951-4180-8F69-B73A95A332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B4856C6-A00C-484D-887D-F09B4BE1A2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195762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00A80DE-68BE-4391-9602-1C8FD5AE3B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29200" y="1825625"/>
            <a:ext cx="4195763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9180729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CA7528E-FC4D-4135-8893-8FD172BB50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365125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301B31A-66E0-4098-802D-055954E2EC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2625" y="1681163"/>
            <a:ext cx="4191000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04B0B45-810A-44A2-8F72-4C6DD723619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82625" y="2505075"/>
            <a:ext cx="4191000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4AA198C-8CAF-4E5A-93CF-FF1E3765F55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6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3448AC2-6AA4-43B4-AEAF-BB926A7EE35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6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480580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806B302-1398-40DB-9D1E-130EFE9AAF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6036517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236536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C274389-1BCB-4A17-9125-F216182CD1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C6A8E7C-CBD2-4CD3-9482-2B0DEC75EAD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11638" y="987425"/>
            <a:ext cx="5014912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0F5B4B6-734B-461D-8C52-FC47E9B041E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9717806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4EDE262-A30D-4B83-AAB6-A24F47C7FE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34BE7CD-A4A1-4954-82C2-03A311F50EB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11638" y="987425"/>
            <a:ext cx="5014912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A97C653-94B2-418A-997E-10B4C60A7C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2369446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>
            <a:extLst>
              <a:ext uri="{FF2B5EF4-FFF2-40B4-BE49-F238E27FC236}">
                <a16:creationId xmlns:a16="http://schemas.microsoft.com/office/drawing/2014/main" id="{A05A989C-1F2D-4FA0-B95F-EE92B4E11BCB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>
            <a:extLst>
              <a:ext uri="{FF2B5EF4-FFF2-40B4-BE49-F238E27FC236}">
                <a16:creationId xmlns:a16="http://schemas.microsoft.com/office/drawing/2014/main" id="{86FF6EE2-09D1-4A57-A60F-3FE930433FC4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044825" cy="214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Copyright©2019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>
            <a:extLst>
              <a:ext uri="{FF2B5EF4-FFF2-40B4-BE49-F238E27FC236}">
                <a16:creationId xmlns:a16="http://schemas.microsoft.com/office/drawing/2014/main" id="{22FCE0EB-4C87-46EF-A03B-908E256A9E6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>
            <a:extLst>
              <a:ext uri="{FF2B5EF4-FFF2-40B4-BE49-F238E27FC236}">
                <a16:creationId xmlns:a16="http://schemas.microsoft.com/office/drawing/2014/main" id="{4689D946-A5E1-4010-90C4-A45E52BADDE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noFill/>
          <a:ln/>
        </p:spPr>
        <p:txBody>
          <a:bodyPr/>
          <a:lstStyle/>
          <a:p>
            <a:r>
              <a:rPr lang="ja-JP" altLang="en-US" dirty="0"/>
              <a:t>大洋州の国々の国旗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20794269-C52E-475A-B238-D6D0E4D2F411}"/>
              </a:ext>
            </a:extLst>
          </p:cNvPr>
          <p:cNvGrpSpPr/>
          <p:nvPr/>
        </p:nvGrpSpPr>
        <p:grpSpPr>
          <a:xfrm>
            <a:off x="558329" y="835441"/>
            <a:ext cx="1982492" cy="1321972"/>
            <a:chOff x="558329" y="835441"/>
            <a:chExt cx="1982492" cy="1321972"/>
          </a:xfrm>
        </p:grpSpPr>
        <p:grpSp>
          <p:nvGrpSpPr>
            <p:cNvPr id="34" name="Group 347">
              <a:extLst>
                <a:ext uri="{FF2B5EF4-FFF2-40B4-BE49-F238E27FC236}">
                  <a16:creationId xmlns:a16="http://schemas.microsoft.com/office/drawing/2014/main" id="{D161EBAD-458A-4070-AAF8-E8A6248BFDE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58329" y="835441"/>
              <a:ext cx="1982465" cy="1321972"/>
              <a:chOff x="2621" y="527"/>
              <a:chExt cx="998" cy="665"/>
            </a:xfrm>
          </p:grpSpPr>
          <p:sp>
            <p:nvSpPr>
              <p:cNvPr id="35" name="Rectangle 60">
                <a:extLst>
                  <a:ext uri="{FF2B5EF4-FFF2-40B4-BE49-F238E27FC236}">
                    <a16:creationId xmlns:a16="http://schemas.microsoft.com/office/drawing/2014/main" id="{4FBAC469-7A90-49ED-ACBF-B56055BB909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21" y="527"/>
                <a:ext cx="998" cy="665"/>
              </a:xfrm>
              <a:prstGeom prst="rect">
                <a:avLst/>
              </a:prstGeom>
              <a:solidFill>
                <a:srgbClr val="00008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6" name="Rectangle 324">
                <a:extLst>
                  <a:ext uri="{FF2B5EF4-FFF2-40B4-BE49-F238E27FC236}">
                    <a16:creationId xmlns:a16="http://schemas.microsoft.com/office/drawing/2014/main" id="{B7D1EB07-8A3A-4C54-A426-982E3D1D189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22" y="527"/>
                <a:ext cx="498" cy="333"/>
              </a:xfrm>
              <a:prstGeom prst="rect">
                <a:avLst/>
              </a:prstGeom>
              <a:solidFill>
                <a:schemeClr val="bg1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7" name="Rectangle 325">
                <a:extLst>
                  <a:ext uri="{FF2B5EF4-FFF2-40B4-BE49-F238E27FC236}">
                    <a16:creationId xmlns:a16="http://schemas.microsoft.com/office/drawing/2014/main" id="{E456C790-B390-4996-AE83-AC5DDC2AA8E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32" y="527"/>
                <a:ext cx="78" cy="333"/>
              </a:xfrm>
              <a:prstGeom prst="rect">
                <a:avLst/>
              </a:prstGeom>
              <a:solidFill>
                <a:srgbClr val="FF000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8" name="Rectangle 326">
                <a:extLst>
                  <a:ext uri="{FF2B5EF4-FFF2-40B4-BE49-F238E27FC236}">
                    <a16:creationId xmlns:a16="http://schemas.microsoft.com/office/drawing/2014/main" id="{94AE3FB4-0030-46B9-AE65-96761E99DE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5400000">
                <a:off x="2831" y="448"/>
                <a:ext cx="79" cy="498"/>
              </a:xfrm>
              <a:prstGeom prst="rect">
                <a:avLst/>
              </a:prstGeom>
              <a:solidFill>
                <a:srgbClr val="FF000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9" name="AutoShape 327">
                <a:extLst>
                  <a:ext uri="{FF2B5EF4-FFF2-40B4-BE49-F238E27FC236}">
                    <a16:creationId xmlns:a16="http://schemas.microsoft.com/office/drawing/2014/main" id="{1D109857-D3F6-4140-8ED1-98F25F8F484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0800000">
                <a:off x="2675" y="527"/>
                <a:ext cx="138" cy="90"/>
              </a:xfrm>
              <a:prstGeom prst="rtTriangle">
                <a:avLst/>
              </a:prstGeom>
              <a:solidFill>
                <a:srgbClr val="00008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0" name="AutoShape 328">
                <a:extLst>
                  <a:ext uri="{FF2B5EF4-FFF2-40B4-BE49-F238E27FC236}">
                    <a16:creationId xmlns:a16="http://schemas.microsoft.com/office/drawing/2014/main" id="{8656774A-6700-4D1D-A986-A81178F8155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0800000" flipH="1">
                <a:off x="2926" y="527"/>
                <a:ext cx="140" cy="90"/>
              </a:xfrm>
              <a:prstGeom prst="rtTriangle">
                <a:avLst/>
              </a:prstGeom>
              <a:solidFill>
                <a:srgbClr val="00008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1" name="AutoShape 329">
                <a:extLst>
                  <a:ext uri="{FF2B5EF4-FFF2-40B4-BE49-F238E27FC236}">
                    <a16:creationId xmlns:a16="http://schemas.microsoft.com/office/drawing/2014/main" id="{FD36D093-4016-495E-99DA-F61C2A66727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21600000">
                <a:off x="2927" y="774"/>
                <a:ext cx="139" cy="86"/>
              </a:xfrm>
              <a:prstGeom prst="rtTriangle">
                <a:avLst/>
              </a:prstGeom>
              <a:solidFill>
                <a:srgbClr val="00008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2" name="AutoShape 330">
                <a:extLst>
                  <a:ext uri="{FF2B5EF4-FFF2-40B4-BE49-F238E27FC236}">
                    <a16:creationId xmlns:a16="http://schemas.microsoft.com/office/drawing/2014/main" id="{819DB79C-4A74-443F-B341-C45DE475B3D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2686" y="774"/>
                <a:ext cx="128" cy="86"/>
              </a:xfrm>
              <a:prstGeom prst="rtTriangle">
                <a:avLst/>
              </a:prstGeom>
              <a:solidFill>
                <a:srgbClr val="00008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3" name="AutoShape 331">
                <a:extLst>
                  <a:ext uri="{FF2B5EF4-FFF2-40B4-BE49-F238E27FC236}">
                    <a16:creationId xmlns:a16="http://schemas.microsoft.com/office/drawing/2014/main" id="{AA259460-2943-494D-B2B1-BC652C9F392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>
                <a:off x="3014" y="566"/>
                <a:ext cx="106" cy="72"/>
              </a:xfrm>
              <a:prstGeom prst="rtTriangle">
                <a:avLst/>
              </a:prstGeom>
              <a:solidFill>
                <a:srgbClr val="00008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4" name="AutoShape 332">
                <a:extLst>
                  <a:ext uri="{FF2B5EF4-FFF2-40B4-BE49-F238E27FC236}">
                    <a16:creationId xmlns:a16="http://schemas.microsoft.com/office/drawing/2014/main" id="{8A5F92C9-57E7-4193-8585-F3C09A56611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22" y="575"/>
                <a:ext cx="97" cy="63"/>
              </a:xfrm>
              <a:prstGeom prst="rtTriangle">
                <a:avLst/>
              </a:prstGeom>
              <a:solidFill>
                <a:srgbClr val="00008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5" name="AutoShape 333">
                <a:extLst>
                  <a:ext uri="{FF2B5EF4-FFF2-40B4-BE49-F238E27FC236}">
                    <a16:creationId xmlns:a16="http://schemas.microsoft.com/office/drawing/2014/main" id="{8EE9AC50-C152-4D50-8921-D3FC449396C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H="1" flipV="1">
                <a:off x="3023" y="755"/>
                <a:ext cx="97" cy="65"/>
              </a:xfrm>
              <a:prstGeom prst="rtTriangle">
                <a:avLst/>
              </a:prstGeom>
              <a:solidFill>
                <a:srgbClr val="00008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6" name="AutoShape 334">
                <a:extLst>
                  <a:ext uri="{FF2B5EF4-FFF2-40B4-BE49-F238E27FC236}">
                    <a16:creationId xmlns:a16="http://schemas.microsoft.com/office/drawing/2014/main" id="{5894122E-4CFB-4F55-B427-62FC47B4B83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V="1">
                <a:off x="2622" y="755"/>
                <a:ext cx="97" cy="63"/>
              </a:xfrm>
              <a:prstGeom prst="rtTriangle">
                <a:avLst/>
              </a:prstGeom>
              <a:solidFill>
                <a:srgbClr val="00008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7" name="Freeform 335">
                <a:extLst>
                  <a:ext uri="{FF2B5EF4-FFF2-40B4-BE49-F238E27FC236}">
                    <a16:creationId xmlns:a16="http://schemas.microsoft.com/office/drawing/2014/main" id="{FE9DDD99-918D-4A07-9315-6C49DF9856E2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22" y="757"/>
                <a:ext cx="193" cy="103"/>
              </a:xfrm>
              <a:custGeom>
                <a:avLst/>
                <a:gdLst>
                  <a:gd name="T0" fmla="*/ 408 w 408"/>
                  <a:gd name="T1" fmla="*/ 0 h 226"/>
                  <a:gd name="T2" fmla="*/ 318 w 408"/>
                  <a:gd name="T3" fmla="*/ 0 h 226"/>
                  <a:gd name="T4" fmla="*/ 0 w 408"/>
                  <a:gd name="T5" fmla="*/ 226 h 226"/>
                  <a:gd name="T6" fmla="*/ 91 w 408"/>
                  <a:gd name="T7" fmla="*/ 226 h 226"/>
                  <a:gd name="T8" fmla="*/ 408 w 408"/>
                  <a:gd name="T9" fmla="*/ 0 h 22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408" h="226">
                    <a:moveTo>
                      <a:pt x="408" y="0"/>
                    </a:moveTo>
                    <a:lnTo>
                      <a:pt x="318" y="0"/>
                    </a:lnTo>
                    <a:lnTo>
                      <a:pt x="0" y="226"/>
                    </a:lnTo>
                    <a:lnTo>
                      <a:pt x="91" y="226"/>
                    </a:lnTo>
                    <a:lnTo>
                      <a:pt x="408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 cap="flat" cmpd="sng">
                <a:noFill/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48" name="Freeform 336">
                <a:extLst>
                  <a:ext uri="{FF2B5EF4-FFF2-40B4-BE49-F238E27FC236}">
                    <a16:creationId xmlns:a16="http://schemas.microsoft.com/office/drawing/2014/main" id="{8E11F9F1-7EC7-4C91-9D10-784B44B0C6E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61" y="755"/>
                <a:ext cx="159" cy="104"/>
              </a:xfrm>
              <a:custGeom>
                <a:avLst/>
                <a:gdLst>
                  <a:gd name="T0" fmla="*/ 318 w 319"/>
                  <a:gd name="T1" fmla="*/ 207 h 207"/>
                  <a:gd name="T2" fmla="*/ 319 w 319"/>
                  <a:gd name="T3" fmla="*/ 153 h 207"/>
                  <a:gd name="T4" fmla="*/ 80 w 319"/>
                  <a:gd name="T5" fmla="*/ 0 h 207"/>
                  <a:gd name="T6" fmla="*/ 0 w 319"/>
                  <a:gd name="T7" fmla="*/ 0 h 207"/>
                  <a:gd name="T8" fmla="*/ 318 w 319"/>
                  <a:gd name="T9" fmla="*/ 207 h 207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19" h="207">
                    <a:moveTo>
                      <a:pt x="318" y="207"/>
                    </a:moveTo>
                    <a:lnTo>
                      <a:pt x="319" y="153"/>
                    </a:lnTo>
                    <a:lnTo>
                      <a:pt x="80" y="0"/>
                    </a:lnTo>
                    <a:lnTo>
                      <a:pt x="0" y="0"/>
                    </a:lnTo>
                    <a:lnTo>
                      <a:pt x="318" y="207"/>
                    </a:lnTo>
                    <a:close/>
                  </a:path>
                </a:pathLst>
              </a:custGeom>
              <a:solidFill>
                <a:srgbClr val="FF0000"/>
              </a:solidFill>
              <a:ln w="9525" cap="flat" cmpd="sng">
                <a:noFill/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49" name="Freeform 337">
                <a:extLst>
                  <a:ext uri="{FF2B5EF4-FFF2-40B4-BE49-F238E27FC236}">
                    <a16:creationId xmlns:a16="http://schemas.microsoft.com/office/drawing/2014/main" id="{906C781B-B85E-407F-80F8-ADEF67332BE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937" y="527"/>
                <a:ext cx="183" cy="110"/>
              </a:xfrm>
              <a:custGeom>
                <a:avLst/>
                <a:gdLst>
                  <a:gd name="T0" fmla="*/ 367 w 367"/>
                  <a:gd name="T1" fmla="*/ 0 h 219"/>
                  <a:gd name="T2" fmla="*/ 366 w 367"/>
                  <a:gd name="T3" fmla="*/ 21 h 219"/>
                  <a:gd name="T4" fmla="*/ 81 w 367"/>
                  <a:gd name="T5" fmla="*/ 219 h 219"/>
                  <a:gd name="T6" fmla="*/ 0 w 367"/>
                  <a:gd name="T7" fmla="*/ 219 h 219"/>
                  <a:gd name="T8" fmla="*/ 308 w 367"/>
                  <a:gd name="T9" fmla="*/ 0 h 219"/>
                  <a:gd name="T10" fmla="*/ 367 w 367"/>
                  <a:gd name="T11" fmla="*/ 0 h 219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</a:cxnLst>
                <a:rect l="0" t="0" r="r" b="b"/>
                <a:pathLst>
                  <a:path w="367" h="219">
                    <a:moveTo>
                      <a:pt x="367" y="0"/>
                    </a:moveTo>
                    <a:lnTo>
                      <a:pt x="366" y="21"/>
                    </a:lnTo>
                    <a:lnTo>
                      <a:pt x="81" y="219"/>
                    </a:lnTo>
                    <a:lnTo>
                      <a:pt x="0" y="219"/>
                    </a:lnTo>
                    <a:lnTo>
                      <a:pt x="308" y="0"/>
                    </a:lnTo>
                    <a:lnTo>
                      <a:pt x="367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 cap="flat" cmpd="sng">
                <a:noFill/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0" name="Freeform 338">
                <a:extLst>
                  <a:ext uri="{FF2B5EF4-FFF2-40B4-BE49-F238E27FC236}">
                    <a16:creationId xmlns:a16="http://schemas.microsoft.com/office/drawing/2014/main" id="{46E8CA10-4183-4B82-96CA-DA9298892B2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21" y="530"/>
                <a:ext cx="160" cy="106"/>
              </a:xfrm>
              <a:custGeom>
                <a:avLst/>
                <a:gdLst>
                  <a:gd name="T0" fmla="*/ 321 w 321"/>
                  <a:gd name="T1" fmla="*/ 218 h 218"/>
                  <a:gd name="T2" fmla="*/ 230 w 321"/>
                  <a:gd name="T3" fmla="*/ 218 h 218"/>
                  <a:gd name="T4" fmla="*/ 0 w 321"/>
                  <a:gd name="T5" fmla="*/ 58 h 218"/>
                  <a:gd name="T6" fmla="*/ 0 w 321"/>
                  <a:gd name="T7" fmla="*/ 0 h 218"/>
                  <a:gd name="T8" fmla="*/ 321 w 321"/>
                  <a:gd name="T9" fmla="*/ 218 h 218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321" h="218">
                    <a:moveTo>
                      <a:pt x="321" y="218"/>
                    </a:moveTo>
                    <a:lnTo>
                      <a:pt x="230" y="218"/>
                    </a:lnTo>
                    <a:lnTo>
                      <a:pt x="0" y="58"/>
                    </a:lnTo>
                    <a:lnTo>
                      <a:pt x="0" y="0"/>
                    </a:lnTo>
                    <a:lnTo>
                      <a:pt x="321" y="218"/>
                    </a:lnTo>
                    <a:close/>
                  </a:path>
                </a:pathLst>
              </a:custGeom>
              <a:solidFill>
                <a:srgbClr val="FF0000"/>
              </a:solidFill>
              <a:ln w="9525" cap="flat" cmpd="sng">
                <a:noFill/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  <p:sp>
            <p:nvSpPr>
              <p:cNvPr id="51" name="AutoShape 340">
                <a:extLst>
                  <a:ext uri="{FF2B5EF4-FFF2-40B4-BE49-F238E27FC236}">
                    <a16:creationId xmlns:a16="http://schemas.microsoft.com/office/drawing/2014/main" id="{387D9DA3-2B3B-4F97-BB30-366AAF07C88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63" y="942"/>
                <a:ext cx="192" cy="192"/>
              </a:xfrm>
              <a:prstGeom prst="star8">
                <a:avLst>
                  <a:gd name="adj" fmla="val 23657"/>
                </a:avLst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2" name="AutoShape 341">
                <a:extLst>
                  <a:ext uri="{FF2B5EF4-FFF2-40B4-BE49-F238E27FC236}">
                    <a16:creationId xmlns:a16="http://schemas.microsoft.com/office/drawing/2014/main" id="{66247417-BC3E-414A-8371-97392B77D0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205" y="778"/>
                <a:ext cx="102" cy="102"/>
              </a:xfrm>
              <a:prstGeom prst="star8">
                <a:avLst>
                  <a:gd name="adj" fmla="val 23657"/>
                </a:avLst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3" name="AutoShape 342">
                <a:extLst>
                  <a:ext uri="{FF2B5EF4-FFF2-40B4-BE49-F238E27FC236}">
                    <a16:creationId xmlns:a16="http://schemas.microsoft.com/office/drawing/2014/main" id="{40E4B331-79D6-45E6-AA1A-F3D609F7EF0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26" y="1040"/>
                <a:ext cx="102" cy="102"/>
              </a:xfrm>
              <a:prstGeom prst="star8">
                <a:avLst>
                  <a:gd name="adj" fmla="val 23657"/>
                </a:avLst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4" name="AutoShape 343">
                <a:extLst>
                  <a:ext uri="{FF2B5EF4-FFF2-40B4-BE49-F238E27FC236}">
                    <a16:creationId xmlns:a16="http://schemas.microsoft.com/office/drawing/2014/main" id="{9F306B08-35CC-4761-84B1-A06D4A7E9B3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330" y="579"/>
                <a:ext cx="102" cy="102"/>
              </a:xfrm>
              <a:prstGeom prst="star8">
                <a:avLst>
                  <a:gd name="adj" fmla="val 23657"/>
                </a:avLst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5" name="AutoShape 344">
                <a:extLst>
                  <a:ext uri="{FF2B5EF4-FFF2-40B4-BE49-F238E27FC236}">
                    <a16:creationId xmlns:a16="http://schemas.microsoft.com/office/drawing/2014/main" id="{98A6522C-4EED-4853-90BF-9847F8DB8F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472" y="727"/>
                <a:ext cx="102" cy="102"/>
              </a:xfrm>
              <a:prstGeom prst="star8">
                <a:avLst>
                  <a:gd name="adj" fmla="val 23657"/>
                </a:avLst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56" name="AutoShape 345">
                <a:extLst>
                  <a:ext uri="{FF2B5EF4-FFF2-40B4-BE49-F238E27FC236}">
                    <a16:creationId xmlns:a16="http://schemas.microsoft.com/office/drawing/2014/main" id="{6D6EB9EC-1735-40D8-AE4F-A4B1D9A78F2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418" y="858"/>
                <a:ext cx="70" cy="66"/>
              </a:xfrm>
              <a:prstGeom prst="star5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9155" name="Rectangle 3">
              <a:extLst>
                <a:ext uri="{FF2B5EF4-FFF2-40B4-BE49-F238E27FC236}">
                  <a16:creationId xmlns:a16="http://schemas.microsoft.com/office/drawing/2014/main" id="{25366A6B-9DEE-4AF1-A4D8-F79DE86170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387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49176" name="Text Box 24">
            <a:extLst>
              <a:ext uri="{FF2B5EF4-FFF2-40B4-BE49-F238E27FC236}">
                <a16:creationId xmlns:a16="http://schemas.microsoft.com/office/drawing/2014/main" id="{7A3ED2CA-B2F2-40A8-BD3D-94A999536BF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0387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オーストラリア</a:t>
            </a:r>
          </a:p>
        </p:txBody>
      </p:sp>
      <p:sp>
        <p:nvSpPr>
          <p:cNvPr id="49177" name="Text Box 25">
            <a:extLst>
              <a:ext uri="{FF2B5EF4-FFF2-40B4-BE49-F238E27FC236}">
                <a16:creationId xmlns:a16="http://schemas.microsoft.com/office/drawing/2014/main" id="{8F542DA0-6A37-47D7-B488-36709831D9D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10700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キリバス</a:t>
            </a:r>
          </a:p>
        </p:txBody>
      </p:sp>
      <p:sp>
        <p:nvSpPr>
          <p:cNvPr id="49178" name="Text Box 26">
            <a:extLst>
              <a:ext uri="{FF2B5EF4-FFF2-40B4-BE49-F238E27FC236}">
                <a16:creationId xmlns:a16="http://schemas.microsoft.com/office/drawing/2014/main" id="{9B2EA6B8-E9D3-4573-AAB9-AB0B9FC3622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061013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クック諸島</a:t>
            </a:r>
          </a:p>
        </p:txBody>
      </p:sp>
      <p:sp>
        <p:nvSpPr>
          <p:cNvPr id="49179" name="Text Box 27">
            <a:extLst>
              <a:ext uri="{FF2B5EF4-FFF2-40B4-BE49-F238E27FC236}">
                <a16:creationId xmlns:a16="http://schemas.microsoft.com/office/drawing/2014/main" id="{991BF592-1471-4F4D-9979-B823D14D20B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311326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サモア</a:t>
            </a:r>
          </a:p>
        </p:txBody>
      </p:sp>
      <p:sp>
        <p:nvSpPr>
          <p:cNvPr id="49181" name="Text Box 29">
            <a:extLst>
              <a:ext uri="{FF2B5EF4-FFF2-40B4-BE49-F238E27FC236}">
                <a16:creationId xmlns:a16="http://schemas.microsoft.com/office/drawing/2014/main" id="{888C456C-72AB-4CA6-882D-1673DE6E35E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0387" y="3987845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ソロモン</a:t>
            </a:r>
          </a:p>
        </p:txBody>
      </p:sp>
      <p:sp>
        <p:nvSpPr>
          <p:cNvPr id="49182" name="Text Box 30">
            <a:extLst>
              <a:ext uri="{FF2B5EF4-FFF2-40B4-BE49-F238E27FC236}">
                <a16:creationId xmlns:a16="http://schemas.microsoft.com/office/drawing/2014/main" id="{622661E8-84B5-4280-B138-7A1658F7945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10700" y="3987845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ツバル</a:t>
            </a:r>
          </a:p>
        </p:txBody>
      </p:sp>
      <p:sp>
        <p:nvSpPr>
          <p:cNvPr id="49183" name="Text Box 31">
            <a:extLst>
              <a:ext uri="{FF2B5EF4-FFF2-40B4-BE49-F238E27FC236}">
                <a16:creationId xmlns:a16="http://schemas.microsoft.com/office/drawing/2014/main" id="{6E68B223-002D-44F9-9ABF-E0618D2B68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061013" y="3987845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トンガ</a:t>
            </a:r>
          </a:p>
        </p:txBody>
      </p:sp>
      <p:sp>
        <p:nvSpPr>
          <p:cNvPr id="49184" name="Text Box 32">
            <a:extLst>
              <a:ext uri="{FF2B5EF4-FFF2-40B4-BE49-F238E27FC236}">
                <a16:creationId xmlns:a16="http://schemas.microsoft.com/office/drawing/2014/main" id="{F92D3A1B-3ED3-473F-813E-37AA904515F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311326" y="3987845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ナウル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0944F277-635F-42F5-96FC-005B809DA168}"/>
              </a:ext>
            </a:extLst>
          </p:cNvPr>
          <p:cNvGrpSpPr/>
          <p:nvPr/>
        </p:nvGrpSpPr>
        <p:grpSpPr>
          <a:xfrm>
            <a:off x="2810700" y="836613"/>
            <a:ext cx="1981787" cy="1319627"/>
            <a:chOff x="2810700" y="836613"/>
            <a:chExt cx="1981787" cy="1319627"/>
          </a:xfrm>
        </p:grpSpPr>
        <p:grpSp>
          <p:nvGrpSpPr>
            <p:cNvPr id="179" name="グループ化 178">
              <a:extLst>
                <a:ext uri="{FF2B5EF4-FFF2-40B4-BE49-F238E27FC236}">
                  <a16:creationId xmlns:a16="http://schemas.microsoft.com/office/drawing/2014/main" id="{225FE09E-9C8D-4470-AC13-7D3F196D3E8C}"/>
                </a:ext>
              </a:extLst>
            </p:cNvPr>
            <p:cNvGrpSpPr/>
            <p:nvPr/>
          </p:nvGrpSpPr>
          <p:grpSpPr>
            <a:xfrm>
              <a:off x="2813728" y="841078"/>
              <a:ext cx="1978759" cy="1312293"/>
              <a:chOff x="4952207" y="2276872"/>
              <a:chExt cx="1978759" cy="1312293"/>
            </a:xfrm>
          </p:grpSpPr>
          <p:sp>
            <p:nvSpPr>
              <p:cNvPr id="180" name="Rectangle 287">
                <a:extLst>
                  <a:ext uri="{FF2B5EF4-FFF2-40B4-BE49-F238E27FC236}">
                    <a16:creationId xmlns:a16="http://schemas.microsoft.com/office/drawing/2014/main" id="{08A6DABF-171B-485A-969E-C74DE60DD27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52207" y="2924944"/>
                <a:ext cx="1977172" cy="664221"/>
              </a:xfrm>
              <a:prstGeom prst="rect">
                <a:avLst/>
              </a:prstGeom>
              <a:solidFill>
                <a:srgbClr val="0070C0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81" name="フリーフォーム: 図形 180">
                <a:extLst>
                  <a:ext uri="{FF2B5EF4-FFF2-40B4-BE49-F238E27FC236}">
                    <a16:creationId xmlns:a16="http://schemas.microsoft.com/office/drawing/2014/main" id="{094B7D0B-380D-4D81-8DA0-B5EF820F6ED6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53794" y="2276872"/>
                <a:ext cx="1977172" cy="713978"/>
              </a:xfrm>
              <a:custGeom>
                <a:avLst/>
                <a:gdLst>
                  <a:gd name="connsiteX0" fmla="*/ 0 w 1977172"/>
                  <a:gd name="connsiteY0" fmla="*/ 0 h 713978"/>
                  <a:gd name="connsiteX1" fmla="*/ 1977172 w 1977172"/>
                  <a:gd name="connsiteY1" fmla="*/ 0 h 713978"/>
                  <a:gd name="connsiteX2" fmla="*/ 1977172 w 1977172"/>
                  <a:gd name="connsiteY2" fmla="*/ 652414 h 713978"/>
                  <a:gd name="connsiteX3" fmla="*/ 1971974 w 1977172"/>
                  <a:gd name="connsiteY3" fmla="*/ 651384 h 713978"/>
                  <a:gd name="connsiteX4" fmla="*/ 1773636 w 1977172"/>
                  <a:gd name="connsiteY4" fmla="*/ 713978 h 713978"/>
                  <a:gd name="connsiteX5" fmla="*/ 1575299 w 1977172"/>
                  <a:gd name="connsiteY5" fmla="*/ 651384 h 713978"/>
                  <a:gd name="connsiteX6" fmla="*/ 1379141 w 1977172"/>
                  <a:gd name="connsiteY6" fmla="*/ 713978 h 713978"/>
                  <a:gd name="connsiteX7" fmla="*/ 1180804 w 1977172"/>
                  <a:gd name="connsiteY7" fmla="*/ 651384 h 713978"/>
                  <a:gd name="connsiteX8" fmla="*/ 982466 w 1977172"/>
                  <a:gd name="connsiteY8" fmla="*/ 713978 h 713978"/>
                  <a:gd name="connsiteX9" fmla="*/ 786309 w 1977172"/>
                  <a:gd name="connsiteY9" fmla="*/ 651384 h 713978"/>
                  <a:gd name="connsiteX10" fmla="*/ 587971 w 1977172"/>
                  <a:gd name="connsiteY10" fmla="*/ 713978 h 713978"/>
                  <a:gd name="connsiteX11" fmla="*/ 389634 w 1977172"/>
                  <a:gd name="connsiteY11" fmla="*/ 651384 h 713978"/>
                  <a:gd name="connsiteX12" fmla="*/ 191296 w 1977172"/>
                  <a:gd name="connsiteY12" fmla="*/ 713978 h 713978"/>
                  <a:gd name="connsiteX13" fmla="*/ 44178 w 1977172"/>
                  <a:gd name="connsiteY13" fmla="*/ 661164 h 713978"/>
                  <a:gd name="connsiteX14" fmla="*/ 0 w 1977172"/>
                  <a:gd name="connsiteY14" fmla="*/ 652354 h 713978"/>
                  <a:gd name="connsiteX15" fmla="*/ 0 w 1977172"/>
                  <a:gd name="connsiteY15" fmla="*/ 0 h 71397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</a:cxnLst>
                <a:rect l="l" t="t" r="r" b="b"/>
                <a:pathLst>
                  <a:path w="1977172" h="713978">
                    <a:moveTo>
                      <a:pt x="0" y="0"/>
                    </a:moveTo>
                    <a:lnTo>
                      <a:pt x="1977172" y="0"/>
                    </a:lnTo>
                    <a:lnTo>
                      <a:pt x="1977172" y="652414"/>
                    </a:lnTo>
                    <a:lnTo>
                      <a:pt x="1971974" y="651384"/>
                    </a:lnTo>
                    <a:cubicBezTo>
                      <a:pt x="1906588" y="651384"/>
                      <a:pt x="1839022" y="713978"/>
                      <a:pt x="1773636" y="713978"/>
                    </a:cubicBezTo>
                    <a:cubicBezTo>
                      <a:pt x="1708250" y="713978"/>
                      <a:pt x="1640685" y="651384"/>
                      <a:pt x="1575299" y="651384"/>
                    </a:cubicBezTo>
                    <a:cubicBezTo>
                      <a:pt x="1509913" y="651384"/>
                      <a:pt x="1444527" y="713978"/>
                      <a:pt x="1379141" y="713978"/>
                    </a:cubicBezTo>
                    <a:cubicBezTo>
                      <a:pt x="1313755" y="713978"/>
                      <a:pt x="1246190" y="651384"/>
                      <a:pt x="1180804" y="651384"/>
                    </a:cubicBezTo>
                    <a:cubicBezTo>
                      <a:pt x="1115418" y="651384"/>
                      <a:pt x="1047852" y="713978"/>
                      <a:pt x="982466" y="713978"/>
                    </a:cubicBezTo>
                    <a:cubicBezTo>
                      <a:pt x="917080" y="713978"/>
                      <a:pt x="851695" y="651384"/>
                      <a:pt x="786309" y="651384"/>
                    </a:cubicBezTo>
                    <a:cubicBezTo>
                      <a:pt x="720923" y="651384"/>
                      <a:pt x="653357" y="713978"/>
                      <a:pt x="587971" y="713978"/>
                    </a:cubicBezTo>
                    <a:cubicBezTo>
                      <a:pt x="522585" y="713978"/>
                      <a:pt x="455020" y="651384"/>
                      <a:pt x="389634" y="651384"/>
                    </a:cubicBezTo>
                    <a:cubicBezTo>
                      <a:pt x="324248" y="651384"/>
                      <a:pt x="256682" y="713978"/>
                      <a:pt x="191296" y="713978"/>
                    </a:cubicBezTo>
                    <a:cubicBezTo>
                      <a:pt x="142257" y="713978"/>
                      <a:pt x="93218" y="678769"/>
                      <a:pt x="44178" y="661164"/>
                    </a:cubicBezTo>
                    <a:lnTo>
                      <a:pt x="0" y="65235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0000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182" name="グループ化 181">
                <a:extLst>
                  <a:ext uri="{FF2B5EF4-FFF2-40B4-BE49-F238E27FC236}">
                    <a16:creationId xmlns:a16="http://schemas.microsoft.com/office/drawing/2014/main" id="{7445525A-C4AF-45E6-9E26-D3911A69DD21}"/>
                  </a:ext>
                </a:extLst>
              </p:cNvPr>
              <p:cNvGrpSpPr/>
              <p:nvPr/>
            </p:nvGrpSpPr>
            <p:grpSpPr>
              <a:xfrm>
                <a:off x="5618063" y="2597490"/>
                <a:ext cx="647869" cy="404184"/>
                <a:chOff x="7972973" y="2597490"/>
                <a:chExt cx="647869" cy="404184"/>
              </a:xfrm>
            </p:grpSpPr>
            <p:sp>
              <p:nvSpPr>
                <p:cNvPr id="194" name="フリーフォーム: 図形 193">
                  <a:extLst>
                    <a:ext uri="{FF2B5EF4-FFF2-40B4-BE49-F238E27FC236}">
                      <a16:creationId xmlns:a16="http://schemas.microsoft.com/office/drawing/2014/main" id="{7B3348AA-D7F3-48EC-BBA0-6DB602EB2F24}"/>
                    </a:ext>
                  </a:extLst>
                </p:cNvPr>
                <p:cNvSpPr/>
                <p:nvPr/>
              </p:nvSpPr>
              <p:spPr bwMode="auto">
                <a:xfrm>
                  <a:off x="7972973" y="2597490"/>
                  <a:ext cx="647869" cy="404184"/>
                </a:xfrm>
                <a:custGeom>
                  <a:avLst/>
                  <a:gdLst>
                    <a:gd name="connsiteX0" fmla="*/ 384402 w 647869"/>
                    <a:gd name="connsiteY0" fmla="*/ 0 h 404184"/>
                    <a:gd name="connsiteX1" fmla="*/ 407235 w 647869"/>
                    <a:gd name="connsiteY1" fmla="*/ 86694 h 404184"/>
                    <a:gd name="connsiteX2" fmla="*/ 409357 w 647869"/>
                    <a:gd name="connsiteY2" fmla="*/ 90545 h 404184"/>
                    <a:gd name="connsiteX3" fmla="*/ 426652 w 647869"/>
                    <a:gd name="connsiteY3" fmla="*/ 75838 h 404184"/>
                    <a:gd name="connsiteX4" fmla="*/ 482761 w 647869"/>
                    <a:gd name="connsiteY4" fmla="*/ 40791 h 404184"/>
                    <a:gd name="connsiteX5" fmla="*/ 484566 w 647869"/>
                    <a:gd name="connsiteY5" fmla="*/ 130423 h 404184"/>
                    <a:gd name="connsiteX6" fmla="*/ 486969 w 647869"/>
                    <a:gd name="connsiteY6" fmla="*/ 139239 h 404184"/>
                    <a:gd name="connsiteX7" fmla="*/ 505599 w 647869"/>
                    <a:gd name="connsiteY7" fmla="*/ 131239 h 404184"/>
                    <a:gd name="connsiteX8" fmla="*/ 569543 w 647869"/>
                    <a:gd name="connsiteY8" fmla="*/ 114279 h 404184"/>
                    <a:gd name="connsiteX9" fmla="*/ 544859 w 647869"/>
                    <a:gd name="connsiteY9" fmla="*/ 200464 h 404184"/>
                    <a:gd name="connsiteX10" fmla="*/ 544581 w 647869"/>
                    <a:gd name="connsiteY10" fmla="*/ 208885 h 404184"/>
                    <a:gd name="connsiteX11" fmla="*/ 561233 w 647869"/>
                    <a:gd name="connsiteY11" fmla="*/ 208686 h 404184"/>
                    <a:gd name="connsiteX12" fmla="*/ 626790 w 647869"/>
                    <a:gd name="connsiteY12" fmla="*/ 217555 h 404184"/>
                    <a:gd name="connsiteX13" fmla="*/ 570932 w 647869"/>
                    <a:gd name="connsiteY13" fmla="*/ 287676 h 404184"/>
                    <a:gd name="connsiteX14" fmla="*/ 570770 w 647869"/>
                    <a:gd name="connsiteY14" fmla="*/ 288034 h 404184"/>
                    <a:gd name="connsiteX15" fmla="*/ 592782 w 647869"/>
                    <a:gd name="connsiteY15" fmla="*/ 298408 h 404184"/>
                    <a:gd name="connsiteX16" fmla="*/ 647869 w 647869"/>
                    <a:gd name="connsiteY16" fmla="*/ 335039 h 404184"/>
                    <a:gd name="connsiteX17" fmla="*/ 566980 w 647869"/>
                    <a:gd name="connsiteY17" fmla="*/ 373693 h 404184"/>
                    <a:gd name="connsiteX18" fmla="*/ 464466 w 647869"/>
                    <a:gd name="connsiteY18" fmla="*/ 378589 h 404184"/>
                    <a:gd name="connsiteX19" fmla="*/ 430520 w 647869"/>
                    <a:gd name="connsiteY19" fmla="*/ 329887 h 404184"/>
                    <a:gd name="connsiteX20" fmla="*/ 429067 w 647869"/>
                    <a:gd name="connsiteY20" fmla="*/ 303287 h 404184"/>
                    <a:gd name="connsiteX21" fmla="*/ 416063 w 647869"/>
                    <a:gd name="connsiteY21" fmla="*/ 284536 h 404184"/>
                    <a:gd name="connsiteX22" fmla="*/ 414985 w 647869"/>
                    <a:gd name="connsiteY22" fmla="*/ 266188 h 404184"/>
                    <a:gd name="connsiteX23" fmla="*/ 400634 w 647869"/>
                    <a:gd name="connsiteY23" fmla="*/ 256975 h 404184"/>
                    <a:gd name="connsiteX24" fmla="*/ 389569 w 647869"/>
                    <a:gd name="connsiteY24" fmla="*/ 234210 h 404184"/>
                    <a:gd name="connsiteX25" fmla="*/ 363394 w 647869"/>
                    <a:gd name="connsiteY25" fmla="*/ 226919 h 404184"/>
                    <a:gd name="connsiteX26" fmla="*/ 347834 w 647869"/>
                    <a:gd name="connsiteY26" fmla="*/ 210267 h 404184"/>
                    <a:gd name="connsiteX27" fmla="*/ 338666 w 647869"/>
                    <a:gd name="connsiteY27" fmla="*/ 212546 h 404184"/>
                    <a:gd name="connsiteX28" fmla="*/ 318911 w 647869"/>
                    <a:gd name="connsiteY28" fmla="*/ 209889 h 404184"/>
                    <a:gd name="connsiteX29" fmla="*/ 315586 w 647869"/>
                    <a:gd name="connsiteY29" fmla="*/ 212616 h 404184"/>
                    <a:gd name="connsiteX30" fmla="*/ 294185 w 647869"/>
                    <a:gd name="connsiteY30" fmla="*/ 219464 h 404184"/>
                    <a:gd name="connsiteX31" fmla="*/ 280670 w 647869"/>
                    <a:gd name="connsiteY31" fmla="*/ 234836 h 404184"/>
                    <a:gd name="connsiteX32" fmla="*/ 257399 w 647869"/>
                    <a:gd name="connsiteY32" fmla="*/ 242083 h 404184"/>
                    <a:gd name="connsiteX33" fmla="*/ 257459 w 647869"/>
                    <a:gd name="connsiteY33" fmla="*/ 245472 h 404184"/>
                    <a:gd name="connsiteX34" fmla="*/ 237355 w 647869"/>
                    <a:gd name="connsiteY34" fmla="*/ 280694 h 404184"/>
                    <a:gd name="connsiteX35" fmla="*/ 236769 w 647869"/>
                    <a:gd name="connsiteY35" fmla="*/ 281018 h 404184"/>
                    <a:gd name="connsiteX36" fmla="*/ 231414 w 647869"/>
                    <a:gd name="connsiteY36" fmla="*/ 306030 h 404184"/>
                    <a:gd name="connsiteX37" fmla="*/ 215487 w 647869"/>
                    <a:gd name="connsiteY37" fmla="*/ 326591 h 404184"/>
                    <a:gd name="connsiteX38" fmla="*/ 213142 w 647869"/>
                    <a:gd name="connsiteY38" fmla="*/ 327448 h 404184"/>
                    <a:gd name="connsiteX39" fmla="*/ 217336 w 647869"/>
                    <a:gd name="connsiteY39" fmla="*/ 336609 h 404184"/>
                    <a:gd name="connsiteX40" fmla="*/ 208696 w 647869"/>
                    <a:gd name="connsiteY40" fmla="*/ 387317 h 404184"/>
                    <a:gd name="connsiteX41" fmla="*/ 106170 w 647869"/>
                    <a:gd name="connsiteY41" fmla="*/ 391962 h 404184"/>
                    <a:gd name="connsiteX42" fmla="*/ 0 w 647869"/>
                    <a:gd name="connsiteY42" fmla="*/ 330924 h 404184"/>
                    <a:gd name="connsiteX43" fmla="*/ 80983 w 647869"/>
                    <a:gd name="connsiteY43" fmla="*/ 292468 h 404184"/>
                    <a:gd name="connsiteX44" fmla="*/ 91290 w 647869"/>
                    <a:gd name="connsiteY44" fmla="*/ 283975 h 404184"/>
                    <a:gd name="connsiteX45" fmla="*/ 72175 w 647869"/>
                    <a:gd name="connsiteY45" fmla="*/ 267683 h 404184"/>
                    <a:gd name="connsiteX46" fmla="*/ 28627 w 647869"/>
                    <a:gd name="connsiteY46" fmla="*/ 217883 h 404184"/>
                    <a:gd name="connsiteX47" fmla="*/ 98216 w 647869"/>
                    <a:gd name="connsiteY47" fmla="*/ 211904 h 404184"/>
                    <a:gd name="connsiteX48" fmla="*/ 116075 w 647869"/>
                    <a:gd name="connsiteY48" fmla="*/ 202209 h 404184"/>
                    <a:gd name="connsiteX49" fmla="*/ 106326 w 647869"/>
                    <a:gd name="connsiteY49" fmla="*/ 182416 h 404184"/>
                    <a:gd name="connsiteX50" fmla="*/ 86061 w 647869"/>
                    <a:gd name="connsiteY50" fmla="*/ 119441 h 404184"/>
                    <a:gd name="connsiteX51" fmla="*/ 173413 w 647869"/>
                    <a:gd name="connsiteY51" fmla="*/ 139606 h 404184"/>
                    <a:gd name="connsiteX52" fmla="*/ 179208 w 647869"/>
                    <a:gd name="connsiteY52" fmla="*/ 139495 h 404184"/>
                    <a:gd name="connsiteX53" fmla="*/ 172091 w 647869"/>
                    <a:gd name="connsiteY53" fmla="*/ 112206 h 404184"/>
                    <a:gd name="connsiteX54" fmla="*/ 164910 w 647869"/>
                    <a:gd name="connsiteY54" fmla="*/ 46442 h 404184"/>
                    <a:gd name="connsiteX55" fmla="*/ 206132 w 647869"/>
                    <a:gd name="connsiteY55" fmla="*/ 72982 h 404184"/>
                    <a:gd name="connsiteX56" fmla="*/ 240673 w 647869"/>
                    <a:gd name="connsiteY56" fmla="*/ 82229 h 404184"/>
                    <a:gd name="connsiteX57" fmla="*/ 244174 w 647869"/>
                    <a:gd name="connsiteY57" fmla="*/ 63550 h 404184"/>
                    <a:gd name="connsiteX58" fmla="*/ 265718 w 647869"/>
                    <a:gd name="connsiteY58" fmla="*/ 1001 h 404184"/>
                    <a:gd name="connsiteX59" fmla="*/ 291690 w 647869"/>
                    <a:gd name="connsiteY59" fmla="*/ 42584 h 404184"/>
                    <a:gd name="connsiteX60" fmla="*/ 322537 w 647869"/>
                    <a:gd name="connsiteY60" fmla="*/ 68673 h 404184"/>
                    <a:gd name="connsiteX61" fmla="*/ 338109 w 647869"/>
                    <a:gd name="connsiteY61" fmla="*/ 47259 h 404184"/>
                    <a:gd name="connsiteX62" fmla="*/ 384402 w 647869"/>
                    <a:gd name="connsiteY62" fmla="*/ 0 h 4041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</a:cxnLst>
                  <a:rect l="l" t="t" r="r" b="b"/>
                  <a:pathLst>
                    <a:path w="647869" h="404184">
                      <a:moveTo>
                        <a:pt x="384402" y="0"/>
                      </a:moveTo>
                      <a:cubicBezTo>
                        <a:pt x="389451" y="36459"/>
                        <a:pt x="386735" y="64519"/>
                        <a:pt x="407235" y="86694"/>
                      </a:cubicBezTo>
                      <a:lnTo>
                        <a:pt x="409357" y="90545"/>
                      </a:lnTo>
                      <a:lnTo>
                        <a:pt x="426652" y="75838"/>
                      </a:lnTo>
                      <a:cubicBezTo>
                        <a:pt x="443592" y="64593"/>
                        <a:pt x="462692" y="53623"/>
                        <a:pt x="482761" y="40791"/>
                      </a:cubicBezTo>
                      <a:cubicBezTo>
                        <a:pt x="479095" y="77414"/>
                        <a:pt x="469855" y="104049"/>
                        <a:pt x="484566" y="130423"/>
                      </a:cubicBezTo>
                      <a:lnTo>
                        <a:pt x="486969" y="139239"/>
                      </a:lnTo>
                      <a:lnTo>
                        <a:pt x="505599" y="131239"/>
                      </a:lnTo>
                      <a:cubicBezTo>
                        <a:pt x="525100" y="125484"/>
                        <a:pt x="546584" y="120628"/>
                        <a:pt x="569543" y="114279"/>
                      </a:cubicBezTo>
                      <a:cubicBezTo>
                        <a:pt x="555249" y="148197"/>
                        <a:pt x="538571" y="170927"/>
                        <a:pt x="544859" y="200464"/>
                      </a:cubicBezTo>
                      <a:lnTo>
                        <a:pt x="544581" y="208885"/>
                      </a:lnTo>
                      <a:lnTo>
                        <a:pt x="561233" y="208686"/>
                      </a:lnTo>
                      <a:cubicBezTo>
                        <a:pt x="581449" y="210853"/>
                        <a:pt x="603151" y="214610"/>
                        <a:pt x="626790" y="217555"/>
                      </a:cubicBezTo>
                      <a:cubicBezTo>
                        <a:pt x="600578" y="243393"/>
                        <a:pt x="576457" y="257986"/>
                        <a:pt x="570932" y="287676"/>
                      </a:cubicBezTo>
                      <a:lnTo>
                        <a:pt x="570770" y="288034"/>
                      </a:lnTo>
                      <a:lnTo>
                        <a:pt x="592782" y="298408"/>
                      </a:lnTo>
                      <a:cubicBezTo>
                        <a:pt x="610017" y="309193"/>
                        <a:pt x="627896" y="322059"/>
                        <a:pt x="647869" y="335039"/>
                      </a:cubicBezTo>
                      <a:cubicBezTo>
                        <a:pt x="613000" y="346822"/>
                        <a:pt x="584927" y="349404"/>
                        <a:pt x="566980" y="373693"/>
                      </a:cubicBezTo>
                      <a:cubicBezTo>
                        <a:pt x="545694" y="402502"/>
                        <a:pt x="499797" y="404694"/>
                        <a:pt x="464466" y="378589"/>
                      </a:cubicBezTo>
                      <a:cubicBezTo>
                        <a:pt x="446800" y="365536"/>
                        <a:pt x="435121" y="347881"/>
                        <a:pt x="430520" y="329887"/>
                      </a:cubicBezTo>
                      <a:lnTo>
                        <a:pt x="429067" y="303287"/>
                      </a:lnTo>
                      <a:lnTo>
                        <a:pt x="416063" y="284536"/>
                      </a:lnTo>
                      <a:lnTo>
                        <a:pt x="414985" y="266188"/>
                      </a:lnTo>
                      <a:lnTo>
                        <a:pt x="400634" y="256975"/>
                      </a:lnTo>
                      <a:lnTo>
                        <a:pt x="389569" y="234210"/>
                      </a:lnTo>
                      <a:lnTo>
                        <a:pt x="363394" y="226919"/>
                      </a:lnTo>
                      <a:lnTo>
                        <a:pt x="347834" y="210267"/>
                      </a:lnTo>
                      <a:lnTo>
                        <a:pt x="338666" y="212546"/>
                      </a:lnTo>
                      <a:lnTo>
                        <a:pt x="318911" y="209889"/>
                      </a:lnTo>
                      <a:lnTo>
                        <a:pt x="315586" y="212616"/>
                      </a:lnTo>
                      <a:lnTo>
                        <a:pt x="294185" y="219464"/>
                      </a:lnTo>
                      <a:lnTo>
                        <a:pt x="280670" y="234836"/>
                      </a:lnTo>
                      <a:lnTo>
                        <a:pt x="257399" y="242083"/>
                      </a:lnTo>
                      <a:lnTo>
                        <a:pt x="257459" y="245472"/>
                      </a:lnTo>
                      <a:cubicBezTo>
                        <a:pt x="253990" y="259545"/>
                        <a:pt x="247034" y="271850"/>
                        <a:pt x="237355" y="280694"/>
                      </a:cubicBezTo>
                      <a:lnTo>
                        <a:pt x="236769" y="281018"/>
                      </a:lnTo>
                      <a:lnTo>
                        <a:pt x="231414" y="306030"/>
                      </a:lnTo>
                      <a:cubicBezTo>
                        <a:pt x="227824" y="314000"/>
                        <a:pt x="222512" y="321037"/>
                        <a:pt x="215487" y="326591"/>
                      </a:cubicBezTo>
                      <a:lnTo>
                        <a:pt x="213142" y="327448"/>
                      </a:lnTo>
                      <a:lnTo>
                        <a:pt x="217336" y="336609"/>
                      </a:lnTo>
                      <a:cubicBezTo>
                        <a:pt x="221894" y="354614"/>
                        <a:pt x="219374" y="372939"/>
                        <a:pt x="208696" y="387317"/>
                      </a:cubicBezTo>
                      <a:cubicBezTo>
                        <a:pt x="187339" y="416074"/>
                        <a:pt x="140952" y="401360"/>
                        <a:pt x="106170" y="391962"/>
                      </a:cubicBezTo>
                      <a:cubicBezTo>
                        <a:pt x="71387" y="382563"/>
                        <a:pt x="39883" y="356982"/>
                        <a:pt x="0" y="330924"/>
                      </a:cubicBezTo>
                      <a:cubicBezTo>
                        <a:pt x="34899" y="319227"/>
                        <a:pt x="62978" y="316713"/>
                        <a:pt x="80983" y="292468"/>
                      </a:cubicBezTo>
                      <a:lnTo>
                        <a:pt x="91290" y="283975"/>
                      </a:lnTo>
                      <a:lnTo>
                        <a:pt x="72175" y="267683"/>
                      </a:lnTo>
                      <a:cubicBezTo>
                        <a:pt x="58374" y="252754"/>
                        <a:pt x="44497" y="235648"/>
                        <a:pt x="28627" y="217883"/>
                      </a:cubicBezTo>
                      <a:cubicBezTo>
                        <a:pt x="56181" y="216216"/>
                        <a:pt x="78690" y="218540"/>
                        <a:pt x="98216" y="211904"/>
                      </a:cubicBezTo>
                      <a:lnTo>
                        <a:pt x="116075" y="202209"/>
                      </a:lnTo>
                      <a:lnTo>
                        <a:pt x="106326" y="182416"/>
                      </a:lnTo>
                      <a:cubicBezTo>
                        <a:pt x="99564" y="163241"/>
                        <a:pt x="93597" y="142039"/>
                        <a:pt x="86061" y="119441"/>
                      </a:cubicBezTo>
                      <a:cubicBezTo>
                        <a:pt x="120677" y="131950"/>
                        <a:pt x="144244" y="147422"/>
                        <a:pt x="173413" y="139606"/>
                      </a:cubicBezTo>
                      <a:lnTo>
                        <a:pt x="179208" y="139495"/>
                      </a:lnTo>
                      <a:lnTo>
                        <a:pt x="172091" y="112206"/>
                      </a:lnTo>
                      <a:cubicBezTo>
                        <a:pt x="169325" y="92063"/>
                        <a:pt x="167745" y="70094"/>
                        <a:pt x="164910" y="46442"/>
                      </a:cubicBezTo>
                      <a:cubicBezTo>
                        <a:pt x="180605" y="56052"/>
                        <a:pt x="193447" y="65829"/>
                        <a:pt x="206132" y="72982"/>
                      </a:cubicBezTo>
                      <a:lnTo>
                        <a:pt x="240673" y="82229"/>
                      </a:lnTo>
                      <a:lnTo>
                        <a:pt x="244174" y="63550"/>
                      </a:lnTo>
                      <a:cubicBezTo>
                        <a:pt x="250261" y="44151"/>
                        <a:pt x="258199" y="23604"/>
                        <a:pt x="265718" y="1001"/>
                      </a:cubicBezTo>
                      <a:cubicBezTo>
                        <a:pt x="275819" y="16385"/>
                        <a:pt x="283265" y="30705"/>
                        <a:pt x="291690" y="42584"/>
                      </a:cubicBezTo>
                      <a:lnTo>
                        <a:pt x="322537" y="68673"/>
                      </a:lnTo>
                      <a:lnTo>
                        <a:pt x="338109" y="47259"/>
                      </a:lnTo>
                      <a:cubicBezTo>
                        <a:pt x="351929" y="32346"/>
                        <a:pt x="367913" y="17192"/>
                        <a:pt x="384402" y="0"/>
                      </a:cubicBezTo>
                      <a:close/>
                    </a:path>
                  </a:pathLst>
                </a:custGeom>
                <a:solidFill>
                  <a:srgbClr val="FFC000"/>
                </a:solidFill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008000"/>
                      </a:solidFill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95" name="二等辺三角形 194">
                  <a:extLst>
                    <a:ext uri="{FF2B5EF4-FFF2-40B4-BE49-F238E27FC236}">
                      <a16:creationId xmlns:a16="http://schemas.microsoft.com/office/drawing/2014/main" id="{E6109EC0-D1EA-4824-ACC7-8F394CD2C76F}"/>
                    </a:ext>
                  </a:extLst>
                </p:cNvPr>
                <p:cNvSpPr/>
                <p:nvPr/>
              </p:nvSpPr>
              <p:spPr bwMode="auto">
                <a:xfrm>
                  <a:off x="8264798" y="2608907"/>
                  <a:ext cx="72008" cy="216024"/>
                </a:xfrm>
                <a:prstGeom prst="triangle">
                  <a:avLst/>
                </a:prstGeom>
                <a:solidFill>
                  <a:srgbClr val="FFC000"/>
                </a:solidFill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<a:prstTxWarp prst="textNoShape">
                    <a:avLst/>
                  </a:prstTxWarp>
                  <a:noAutofit/>
                </a:bodyPr>
                <a:lstStyle/>
                <a:p>
                  <a:endParaRPr lang="ja-JP" altLang="en-US"/>
                </a:p>
              </p:txBody>
            </p:sp>
            <p:grpSp>
              <p:nvGrpSpPr>
                <p:cNvPr id="196" name="グループ化 195">
                  <a:extLst>
                    <a:ext uri="{FF2B5EF4-FFF2-40B4-BE49-F238E27FC236}">
                      <a16:creationId xmlns:a16="http://schemas.microsoft.com/office/drawing/2014/main" id="{09CB8906-5FF8-440E-A041-69DD4DB9E27C}"/>
                    </a:ext>
                  </a:extLst>
                </p:cNvPr>
                <p:cNvGrpSpPr/>
                <p:nvPr/>
              </p:nvGrpSpPr>
              <p:grpSpPr>
                <a:xfrm>
                  <a:off x="7995963" y="2620543"/>
                  <a:ext cx="262948" cy="308787"/>
                  <a:chOff x="7995963" y="2620543"/>
                  <a:chExt cx="262948" cy="308787"/>
                </a:xfrm>
              </p:grpSpPr>
              <p:sp>
                <p:nvSpPr>
                  <p:cNvPr id="203" name="二等辺三角形 202">
                    <a:extLst>
                      <a:ext uri="{FF2B5EF4-FFF2-40B4-BE49-F238E27FC236}">
                        <a16:creationId xmlns:a16="http://schemas.microsoft.com/office/drawing/2014/main" id="{D96A6681-21C6-4C75-8FEA-CC0BCDDD6E96}"/>
                      </a:ext>
                    </a:extLst>
                  </p:cNvPr>
                  <p:cNvSpPr/>
                  <p:nvPr/>
                </p:nvSpPr>
                <p:spPr bwMode="auto">
                  <a:xfrm rot="16762437">
                    <a:off x="8030851" y="2814661"/>
                    <a:ext cx="79781" cy="149557"/>
                  </a:xfrm>
                  <a:prstGeom prst="triangle">
                    <a:avLst/>
                  </a:prstGeom>
                  <a:solidFill>
                    <a:srgbClr val="FFC000"/>
                  </a:solidFill>
                  <a:ln w="3175" cap="flat" cmpd="sng" algn="ctr">
                    <a:solidFill>
                      <a:srgbClr val="BD9D08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204" name="二等辺三角形 203">
                    <a:extLst>
                      <a:ext uri="{FF2B5EF4-FFF2-40B4-BE49-F238E27FC236}">
                        <a16:creationId xmlns:a16="http://schemas.microsoft.com/office/drawing/2014/main" id="{8932EE25-51E0-47AA-A6B1-EC1124515221}"/>
                      </a:ext>
                    </a:extLst>
                  </p:cNvPr>
                  <p:cNvSpPr/>
                  <p:nvPr/>
                </p:nvSpPr>
                <p:spPr bwMode="auto">
                  <a:xfrm rot="19331952">
                    <a:off x="8124430" y="2663161"/>
                    <a:ext cx="67690" cy="176418"/>
                  </a:xfrm>
                  <a:prstGeom prst="triangle">
                    <a:avLst/>
                  </a:prstGeom>
                  <a:solidFill>
                    <a:srgbClr val="FFC000"/>
                  </a:solidFill>
                  <a:ln w="3175" cap="flat" cmpd="sng" algn="ctr">
                    <a:solidFill>
                      <a:srgbClr val="BD9D08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205" name="二等辺三角形 204">
                    <a:extLst>
                      <a:ext uri="{FF2B5EF4-FFF2-40B4-BE49-F238E27FC236}">
                        <a16:creationId xmlns:a16="http://schemas.microsoft.com/office/drawing/2014/main" id="{442362AC-8B15-4DFE-B3E2-076CBC3A8900}"/>
                      </a:ext>
                    </a:extLst>
                  </p:cNvPr>
                  <p:cNvSpPr/>
                  <p:nvPr/>
                </p:nvSpPr>
                <p:spPr bwMode="auto">
                  <a:xfrm rot="20491435">
                    <a:off x="8191221" y="2620543"/>
                    <a:ext cx="67690" cy="176418"/>
                  </a:xfrm>
                  <a:prstGeom prst="triangle">
                    <a:avLst/>
                  </a:prstGeom>
                  <a:solidFill>
                    <a:srgbClr val="FFC000"/>
                  </a:solidFill>
                  <a:ln w="3175" cap="flat" cmpd="sng" algn="ctr">
                    <a:solidFill>
                      <a:srgbClr val="BD9D08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206" name="二等辺三角形 205">
                    <a:extLst>
                      <a:ext uri="{FF2B5EF4-FFF2-40B4-BE49-F238E27FC236}">
                        <a16:creationId xmlns:a16="http://schemas.microsoft.com/office/drawing/2014/main" id="{31A79494-DBF6-44CC-AA31-A3A212C63BA4}"/>
                      </a:ext>
                    </a:extLst>
                  </p:cNvPr>
                  <p:cNvSpPr/>
                  <p:nvPr/>
                </p:nvSpPr>
                <p:spPr bwMode="auto">
                  <a:xfrm rot="18151116">
                    <a:off x="8074718" y="2723446"/>
                    <a:ext cx="67690" cy="176418"/>
                  </a:xfrm>
                  <a:prstGeom prst="triangle">
                    <a:avLst/>
                  </a:prstGeom>
                  <a:solidFill>
                    <a:srgbClr val="FFC000"/>
                  </a:solidFill>
                  <a:ln w="3175" cap="flat" cmpd="sng" algn="ctr">
                    <a:solidFill>
                      <a:srgbClr val="BD9D08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grpSp>
              <p:nvGrpSpPr>
                <p:cNvPr id="197" name="グループ化 196">
                  <a:extLst>
                    <a:ext uri="{FF2B5EF4-FFF2-40B4-BE49-F238E27FC236}">
                      <a16:creationId xmlns:a16="http://schemas.microsoft.com/office/drawing/2014/main" id="{A71846FD-127B-4064-81A3-6BA464368E94}"/>
                    </a:ext>
                  </a:extLst>
                </p:cNvPr>
                <p:cNvGrpSpPr/>
                <p:nvPr/>
              </p:nvGrpSpPr>
              <p:grpSpPr>
                <a:xfrm flipH="1">
                  <a:off x="8344446" y="2620543"/>
                  <a:ext cx="262948" cy="308787"/>
                  <a:chOff x="7995963" y="2620543"/>
                  <a:chExt cx="262948" cy="308787"/>
                </a:xfrm>
              </p:grpSpPr>
              <p:sp>
                <p:nvSpPr>
                  <p:cNvPr id="199" name="二等辺三角形 198">
                    <a:extLst>
                      <a:ext uri="{FF2B5EF4-FFF2-40B4-BE49-F238E27FC236}">
                        <a16:creationId xmlns:a16="http://schemas.microsoft.com/office/drawing/2014/main" id="{7633D695-0389-405D-8690-2AA3918788BF}"/>
                      </a:ext>
                    </a:extLst>
                  </p:cNvPr>
                  <p:cNvSpPr/>
                  <p:nvPr/>
                </p:nvSpPr>
                <p:spPr bwMode="auto">
                  <a:xfrm rot="16762437">
                    <a:off x="8030851" y="2814661"/>
                    <a:ext cx="79781" cy="149557"/>
                  </a:xfrm>
                  <a:prstGeom prst="triangle">
                    <a:avLst/>
                  </a:prstGeom>
                  <a:solidFill>
                    <a:srgbClr val="FFC000"/>
                  </a:solidFill>
                  <a:ln w="3175" cap="flat" cmpd="sng" algn="ctr">
                    <a:solidFill>
                      <a:srgbClr val="BD9D08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200" name="二等辺三角形 199">
                    <a:extLst>
                      <a:ext uri="{FF2B5EF4-FFF2-40B4-BE49-F238E27FC236}">
                        <a16:creationId xmlns:a16="http://schemas.microsoft.com/office/drawing/2014/main" id="{0C8384A7-856B-4971-9778-27B16ABF057F}"/>
                      </a:ext>
                    </a:extLst>
                  </p:cNvPr>
                  <p:cNvSpPr/>
                  <p:nvPr/>
                </p:nvSpPr>
                <p:spPr bwMode="auto">
                  <a:xfrm rot="19331952">
                    <a:off x="8124430" y="2663161"/>
                    <a:ext cx="67690" cy="176418"/>
                  </a:xfrm>
                  <a:prstGeom prst="triangle">
                    <a:avLst/>
                  </a:prstGeom>
                  <a:solidFill>
                    <a:srgbClr val="FFC000"/>
                  </a:solidFill>
                  <a:ln w="3175" cap="flat" cmpd="sng" algn="ctr">
                    <a:solidFill>
                      <a:srgbClr val="BD9D08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201" name="二等辺三角形 200">
                    <a:extLst>
                      <a:ext uri="{FF2B5EF4-FFF2-40B4-BE49-F238E27FC236}">
                        <a16:creationId xmlns:a16="http://schemas.microsoft.com/office/drawing/2014/main" id="{1A555AFD-A97E-4131-AB8E-CD09F8F37D39}"/>
                      </a:ext>
                    </a:extLst>
                  </p:cNvPr>
                  <p:cNvSpPr/>
                  <p:nvPr/>
                </p:nvSpPr>
                <p:spPr bwMode="auto">
                  <a:xfrm rot="20491435">
                    <a:off x="8191221" y="2620543"/>
                    <a:ext cx="67690" cy="176418"/>
                  </a:xfrm>
                  <a:prstGeom prst="triangle">
                    <a:avLst/>
                  </a:prstGeom>
                  <a:solidFill>
                    <a:srgbClr val="FFC000"/>
                  </a:solidFill>
                  <a:ln w="3175" cap="flat" cmpd="sng" algn="ctr">
                    <a:solidFill>
                      <a:srgbClr val="BD9D08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  <p:sp>
                <p:nvSpPr>
                  <p:cNvPr id="202" name="二等辺三角形 201">
                    <a:extLst>
                      <a:ext uri="{FF2B5EF4-FFF2-40B4-BE49-F238E27FC236}">
                        <a16:creationId xmlns:a16="http://schemas.microsoft.com/office/drawing/2014/main" id="{64EC1A79-7A31-4612-8E41-08B88B60CFFB}"/>
                      </a:ext>
                    </a:extLst>
                  </p:cNvPr>
                  <p:cNvSpPr/>
                  <p:nvPr/>
                </p:nvSpPr>
                <p:spPr bwMode="auto">
                  <a:xfrm rot="18151116">
                    <a:off x="8074718" y="2723446"/>
                    <a:ext cx="67690" cy="176418"/>
                  </a:xfrm>
                  <a:prstGeom prst="triangle">
                    <a:avLst/>
                  </a:prstGeom>
                  <a:solidFill>
                    <a:srgbClr val="FFC000"/>
                  </a:solidFill>
                  <a:ln w="3175" cap="flat" cmpd="sng" algn="ctr">
                    <a:solidFill>
                      <a:srgbClr val="BD9D08"/>
                    </a:solidFill>
                    <a:prstDash val="solid"/>
                    <a:round/>
                    <a:headEnd type="none" w="med" len="med"/>
                    <a:tailEnd type="none" w="med" len="med"/>
                  </a:ln>
                  <a:effectLst/>
                  <a:extLst/>
                </p:spPr>
                <p:txBody>
      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      <a:prstTxWarp prst="textNoShape">
                      <a:avLst/>
                    </a:prstTxWarp>
                    <a:noAutofit/>
                  </a:bodyPr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198" name="フリーフォーム: 図形 197">
                  <a:extLst>
                    <a:ext uri="{FF2B5EF4-FFF2-40B4-BE49-F238E27FC236}">
                      <a16:creationId xmlns:a16="http://schemas.microsoft.com/office/drawing/2014/main" id="{1C337949-745F-4FFD-B9CD-0BC6E383EB52}"/>
                    </a:ext>
                  </a:extLst>
                </p:cNvPr>
                <p:cNvSpPr/>
                <p:nvPr/>
              </p:nvSpPr>
              <p:spPr bwMode="auto">
                <a:xfrm>
                  <a:off x="8121352" y="2752998"/>
                  <a:ext cx="360040" cy="247668"/>
                </a:xfrm>
                <a:custGeom>
                  <a:avLst/>
                  <a:gdLst>
                    <a:gd name="connsiteX0" fmla="*/ 180020 w 360040"/>
                    <a:gd name="connsiteY0" fmla="*/ 0 h 247668"/>
                    <a:gd name="connsiteX1" fmla="*/ 360040 w 360040"/>
                    <a:gd name="connsiteY1" fmla="*/ 180020 h 247668"/>
                    <a:gd name="connsiteX2" fmla="*/ 346383 w 360040"/>
                    <a:gd name="connsiteY2" fmla="*/ 247668 h 247668"/>
                    <a:gd name="connsiteX3" fmla="*/ 288891 w 360040"/>
                    <a:gd name="connsiteY3" fmla="*/ 241721 h 247668"/>
                    <a:gd name="connsiteX4" fmla="*/ 180020 w 360040"/>
                    <a:gd name="connsiteY4" fmla="*/ 238063 h 247668"/>
                    <a:gd name="connsiteX5" fmla="*/ 71149 w 360040"/>
                    <a:gd name="connsiteY5" fmla="*/ 241721 h 247668"/>
                    <a:gd name="connsiteX6" fmla="*/ 13658 w 360040"/>
                    <a:gd name="connsiteY6" fmla="*/ 247668 h 247668"/>
                    <a:gd name="connsiteX7" fmla="*/ 0 w 360040"/>
                    <a:gd name="connsiteY7" fmla="*/ 180020 h 247668"/>
                    <a:gd name="connsiteX8" fmla="*/ 180020 w 360040"/>
                    <a:gd name="connsiteY8" fmla="*/ 0 h 247668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360040" h="247668">
                      <a:moveTo>
                        <a:pt x="180020" y="0"/>
                      </a:moveTo>
                      <a:cubicBezTo>
                        <a:pt x="279442" y="0"/>
                        <a:pt x="360040" y="80598"/>
                        <a:pt x="360040" y="180020"/>
                      </a:cubicBezTo>
                      <a:lnTo>
                        <a:pt x="346383" y="247668"/>
                      </a:lnTo>
                      <a:lnTo>
                        <a:pt x="288891" y="241721"/>
                      </a:lnTo>
                      <a:cubicBezTo>
                        <a:pt x="253725" y="239322"/>
                        <a:pt x="217314" y="238063"/>
                        <a:pt x="180020" y="238063"/>
                      </a:cubicBezTo>
                      <a:cubicBezTo>
                        <a:pt x="142727" y="238063"/>
                        <a:pt x="106316" y="239322"/>
                        <a:pt x="71149" y="241721"/>
                      </a:cubicBezTo>
                      <a:lnTo>
                        <a:pt x="13658" y="247668"/>
                      </a:lnTo>
                      <a:lnTo>
                        <a:pt x="0" y="180020"/>
                      </a:lnTo>
                      <a:cubicBezTo>
                        <a:pt x="0" y="80598"/>
                        <a:pt x="80598" y="0"/>
                        <a:pt x="180020" y="0"/>
                      </a:cubicBezTo>
                      <a:close/>
                    </a:path>
                  </a:pathLst>
                </a:custGeom>
                <a:solidFill>
                  <a:srgbClr val="FFCC00"/>
                </a:solidFill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ＭＳ Ｐゴシック" panose="020B0600070205080204" pitchFamily="50" charset="-128"/>
                  </a:endParaRPr>
                </a:p>
              </p:txBody>
            </p:sp>
          </p:grpSp>
          <p:sp>
            <p:nvSpPr>
              <p:cNvPr id="183" name="フリーフォーム: 図形 182">
                <a:extLst>
                  <a:ext uri="{FF2B5EF4-FFF2-40B4-BE49-F238E27FC236}">
                    <a16:creationId xmlns:a16="http://schemas.microsoft.com/office/drawing/2014/main" id="{7F6338A4-C41C-4F6F-A075-F10F6BE39FBD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4953794" y="2924944"/>
                <a:ext cx="1977172" cy="535012"/>
              </a:xfrm>
              <a:custGeom>
                <a:avLst/>
                <a:gdLst>
                  <a:gd name="connsiteX0" fmla="*/ 389634 w 1977172"/>
                  <a:gd name="connsiteY0" fmla="*/ 377168 h 535012"/>
                  <a:gd name="connsiteX1" fmla="*/ 587971 w 1977172"/>
                  <a:gd name="connsiteY1" fmla="*/ 439762 h 535012"/>
                  <a:gd name="connsiteX2" fmla="*/ 786309 w 1977172"/>
                  <a:gd name="connsiteY2" fmla="*/ 377168 h 535012"/>
                  <a:gd name="connsiteX3" fmla="*/ 982466 w 1977172"/>
                  <a:gd name="connsiteY3" fmla="*/ 439762 h 535012"/>
                  <a:gd name="connsiteX4" fmla="*/ 1180804 w 1977172"/>
                  <a:gd name="connsiteY4" fmla="*/ 377168 h 535012"/>
                  <a:gd name="connsiteX5" fmla="*/ 1379141 w 1977172"/>
                  <a:gd name="connsiteY5" fmla="*/ 439762 h 535012"/>
                  <a:gd name="connsiteX6" fmla="*/ 1575299 w 1977172"/>
                  <a:gd name="connsiteY6" fmla="*/ 377168 h 535012"/>
                  <a:gd name="connsiteX7" fmla="*/ 1773636 w 1977172"/>
                  <a:gd name="connsiteY7" fmla="*/ 439762 h 535012"/>
                  <a:gd name="connsiteX8" fmla="*/ 1971974 w 1977172"/>
                  <a:gd name="connsiteY8" fmla="*/ 377168 h 535012"/>
                  <a:gd name="connsiteX9" fmla="*/ 1977172 w 1977172"/>
                  <a:gd name="connsiteY9" fmla="*/ 378198 h 535012"/>
                  <a:gd name="connsiteX10" fmla="*/ 1977172 w 1977172"/>
                  <a:gd name="connsiteY10" fmla="*/ 473448 h 535012"/>
                  <a:gd name="connsiteX11" fmla="*/ 1971974 w 1977172"/>
                  <a:gd name="connsiteY11" fmla="*/ 472418 h 535012"/>
                  <a:gd name="connsiteX12" fmla="*/ 1773636 w 1977172"/>
                  <a:gd name="connsiteY12" fmla="*/ 535012 h 535012"/>
                  <a:gd name="connsiteX13" fmla="*/ 1575299 w 1977172"/>
                  <a:gd name="connsiteY13" fmla="*/ 472418 h 535012"/>
                  <a:gd name="connsiteX14" fmla="*/ 1379141 w 1977172"/>
                  <a:gd name="connsiteY14" fmla="*/ 535012 h 535012"/>
                  <a:gd name="connsiteX15" fmla="*/ 1180804 w 1977172"/>
                  <a:gd name="connsiteY15" fmla="*/ 472418 h 535012"/>
                  <a:gd name="connsiteX16" fmla="*/ 982466 w 1977172"/>
                  <a:gd name="connsiteY16" fmla="*/ 535012 h 535012"/>
                  <a:gd name="connsiteX17" fmla="*/ 786309 w 1977172"/>
                  <a:gd name="connsiteY17" fmla="*/ 472418 h 535012"/>
                  <a:gd name="connsiteX18" fmla="*/ 587971 w 1977172"/>
                  <a:gd name="connsiteY18" fmla="*/ 535012 h 535012"/>
                  <a:gd name="connsiteX19" fmla="*/ 389634 w 1977172"/>
                  <a:gd name="connsiteY19" fmla="*/ 472418 h 535012"/>
                  <a:gd name="connsiteX20" fmla="*/ 191296 w 1977172"/>
                  <a:gd name="connsiteY20" fmla="*/ 535012 h 535012"/>
                  <a:gd name="connsiteX21" fmla="*/ 44178 w 1977172"/>
                  <a:gd name="connsiteY21" fmla="*/ 482198 h 535012"/>
                  <a:gd name="connsiteX22" fmla="*/ 0 w 1977172"/>
                  <a:gd name="connsiteY22" fmla="*/ 473388 h 535012"/>
                  <a:gd name="connsiteX23" fmla="*/ 0 w 1977172"/>
                  <a:gd name="connsiteY23" fmla="*/ 378138 h 535012"/>
                  <a:gd name="connsiteX24" fmla="*/ 44178 w 1977172"/>
                  <a:gd name="connsiteY24" fmla="*/ 386948 h 535012"/>
                  <a:gd name="connsiteX25" fmla="*/ 191296 w 1977172"/>
                  <a:gd name="connsiteY25" fmla="*/ 439762 h 535012"/>
                  <a:gd name="connsiteX26" fmla="*/ 389634 w 1977172"/>
                  <a:gd name="connsiteY26" fmla="*/ 377168 h 535012"/>
                  <a:gd name="connsiteX27" fmla="*/ 389634 w 1977172"/>
                  <a:gd name="connsiteY27" fmla="*/ 191431 h 535012"/>
                  <a:gd name="connsiteX28" fmla="*/ 587971 w 1977172"/>
                  <a:gd name="connsiteY28" fmla="*/ 254025 h 535012"/>
                  <a:gd name="connsiteX29" fmla="*/ 786309 w 1977172"/>
                  <a:gd name="connsiteY29" fmla="*/ 191431 h 535012"/>
                  <a:gd name="connsiteX30" fmla="*/ 982466 w 1977172"/>
                  <a:gd name="connsiteY30" fmla="*/ 254025 h 535012"/>
                  <a:gd name="connsiteX31" fmla="*/ 1180804 w 1977172"/>
                  <a:gd name="connsiteY31" fmla="*/ 191431 h 535012"/>
                  <a:gd name="connsiteX32" fmla="*/ 1379141 w 1977172"/>
                  <a:gd name="connsiteY32" fmla="*/ 254025 h 535012"/>
                  <a:gd name="connsiteX33" fmla="*/ 1575299 w 1977172"/>
                  <a:gd name="connsiteY33" fmla="*/ 191431 h 535012"/>
                  <a:gd name="connsiteX34" fmla="*/ 1773636 w 1977172"/>
                  <a:gd name="connsiteY34" fmla="*/ 254025 h 535012"/>
                  <a:gd name="connsiteX35" fmla="*/ 1971974 w 1977172"/>
                  <a:gd name="connsiteY35" fmla="*/ 191431 h 535012"/>
                  <a:gd name="connsiteX36" fmla="*/ 1977172 w 1977172"/>
                  <a:gd name="connsiteY36" fmla="*/ 192461 h 535012"/>
                  <a:gd name="connsiteX37" fmla="*/ 1977172 w 1977172"/>
                  <a:gd name="connsiteY37" fmla="*/ 287711 h 535012"/>
                  <a:gd name="connsiteX38" fmla="*/ 1971974 w 1977172"/>
                  <a:gd name="connsiteY38" fmla="*/ 286681 h 535012"/>
                  <a:gd name="connsiteX39" fmla="*/ 1773636 w 1977172"/>
                  <a:gd name="connsiteY39" fmla="*/ 349275 h 535012"/>
                  <a:gd name="connsiteX40" fmla="*/ 1575299 w 1977172"/>
                  <a:gd name="connsiteY40" fmla="*/ 286681 h 535012"/>
                  <a:gd name="connsiteX41" fmla="*/ 1379141 w 1977172"/>
                  <a:gd name="connsiteY41" fmla="*/ 349275 h 535012"/>
                  <a:gd name="connsiteX42" fmla="*/ 1180804 w 1977172"/>
                  <a:gd name="connsiteY42" fmla="*/ 286681 h 535012"/>
                  <a:gd name="connsiteX43" fmla="*/ 982466 w 1977172"/>
                  <a:gd name="connsiteY43" fmla="*/ 349275 h 535012"/>
                  <a:gd name="connsiteX44" fmla="*/ 786309 w 1977172"/>
                  <a:gd name="connsiteY44" fmla="*/ 286681 h 535012"/>
                  <a:gd name="connsiteX45" fmla="*/ 587971 w 1977172"/>
                  <a:gd name="connsiteY45" fmla="*/ 349275 h 535012"/>
                  <a:gd name="connsiteX46" fmla="*/ 389634 w 1977172"/>
                  <a:gd name="connsiteY46" fmla="*/ 286681 h 535012"/>
                  <a:gd name="connsiteX47" fmla="*/ 191296 w 1977172"/>
                  <a:gd name="connsiteY47" fmla="*/ 349275 h 535012"/>
                  <a:gd name="connsiteX48" fmla="*/ 44178 w 1977172"/>
                  <a:gd name="connsiteY48" fmla="*/ 296461 h 535012"/>
                  <a:gd name="connsiteX49" fmla="*/ 0 w 1977172"/>
                  <a:gd name="connsiteY49" fmla="*/ 287651 h 535012"/>
                  <a:gd name="connsiteX50" fmla="*/ 0 w 1977172"/>
                  <a:gd name="connsiteY50" fmla="*/ 192401 h 535012"/>
                  <a:gd name="connsiteX51" fmla="*/ 44178 w 1977172"/>
                  <a:gd name="connsiteY51" fmla="*/ 201211 h 535012"/>
                  <a:gd name="connsiteX52" fmla="*/ 191296 w 1977172"/>
                  <a:gd name="connsiteY52" fmla="*/ 254025 h 535012"/>
                  <a:gd name="connsiteX53" fmla="*/ 389634 w 1977172"/>
                  <a:gd name="connsiteY53" fmla="*/ 191431 h 535012"/>
                  <a:gd name="connsiteX54" fmla="*/ 389634 w 1977172"/>
                  <a:gd name="connsiteY54" fmla="*/ 0 h 535012"/>
                  <a:gd name="connsiteX55" fmla="*/ 587971 w 1977172"/>
                  <a:gd name="connsiteY55" fmla="*/ 62594 h 535012"/>
                  <a:gd name="connsiteX56" fmla="*/ 786309 w 1977172"/>
                  <a:gd name="connsiteY56" fmla="*/ 0 h 535012"/>
                  <a:gd name="connsiteX57" fmla="*/ 982466 w 1977172"/>
                  <a:gd name="connsiteY57" fmla="*/ 62594 h 535012"/>
                  <a:gd name="connsiteX58" fmla="*/ 1180804 w 1977172"/>
                  <a:gd name="connsiteY58" fmla="*/ 0 h 535012"/>
                  <a:gd name="connsiteX59" fmla="*/ 1379141 w 1977172"/>
                  <a:gd name="connsiteY59" fmla="*/ 62594 h 535012"/>
                  <a:gd name="connsiteX60" fmla="*/ 1575299 w 1977172"/>
                  <a:gd name="connsiteY60" fmla="*/ 0 h 535012"/>
                  <a:gd name="connsiteX61" fmla="*/ 1773636 w 1977172"/>
                  <a:gd name="connsiteY61" fmla="*/ 62594 h 535012"/>
                  <a:gd name="connsiteX62" fmla="*/ 1971974 w 1977172"/>
                  <a:gd name="connsiteY62" fmla="*/ 0 h 535012"/>
                  <a:gd name="connsiteX63" fmla="*/ 1977172 w 1977172"/>
                  <a:gd name="connsiteY63" fmla="*/ 1030 h 535012"/>
                  <a:gd name="connsiteX64" fmla="*/ 1977172 w 1977172"/>
                  <a:gd name="connsiteY64" fmla="*/ 96280 h 535012"/>
                  <a:gd name="connsiteX65" fmla="*/ 1971974 w 1977172"/>
                  <a:gd name="connsiteY65" fmla="*/ 95250 h 535012"/>
                  <a:gd name="connsiteX66" fmla="*/ 1773636 w 1977172"/>
                  <a:gd name="connsiteY66" fmla="*/ 157844 h 535012"/>
                  <a:gd name="connsiteX67" fmla="*/ 1575299 w 1977172"/>
                  <a:gd name="connsiteY67" fmla="*/ 95250 h 535012"/>
                  <a:gd name="connsiteX68" fmla="*/ 1379141 w 1977172"/>
                  <a:gd name="connsiteY68" fmla="*/ 157844 h 535012"/>
                  <a:gd name="connsiteX69" fmla="*/ 1180804 w 1977172"/>
                  <a:gd name="connsiteY69" fmla="*/ 95250 h 535012"/>
                  <a:gd name="connsiteX70" fmla="*/ 982466 w 1977172"/>
                  <a:gd name="connsiteY70" fmla="*/ 157844 h 535012"/>
                  <a:gd name="connsiteX71" fmla="*/ 786309 w 1977172"/>
                  <a:gd name="connsiteY71" fmla="*/ 95250 h 535012"/>
                  <a:gd name="connsiteX72" fmla="*/ 587971 w 1977172"/>
                  <a:gd name="connsiteY72" fmla="*/ 157844 h 535012"/>
                  <a:gd name="connsiteX73" fmla="*/ 389634 w 1977172"/>
                  <a:gd name="connsiteY73" fmla="*/ 95250 h 535012"/>
                  <a:gd name="connsiteX74" fmla="*/ 191296 w 1977172"/>
                  <a:gd name="connsiteY74" fmla="*/ 157844 h 535012"/>
                  <a:gd name="connsiteX75" fmla="*/ 44178 w 1977172"/>
                  <a:gd name="connsiteY75" fmla="*/ 105030 h 535012"/>
                  <a:gd name="connsiteX76" fmla="*/ 0 w 1977172"/>
                  <a:gd name="connsiteY76" fmla="*/ 96220 h 535012"/>
                  <a:gd name="connsiteX77" fmla="*/ 0 w 1977172"/>
                  <a:gd name="connsiteY77" fmla="*/ 970 h 535012"/>
                  <a:gd name="connsiteX78" fmla="*/ 44178 w 1977172"/>
                  <a:gd name="connsiteY78" fmla="*/ 9780 h 535012"/>
                  <a:gd name="connsiteX79" fmla="*/ 191296 w 1977172"/>
                  <a:gd name="connsiteY79" fmla="*/ 62594 h 535012"/>
                  <a:gd name="connsiteX80" fmla="*/ 389634 w 1977172"/>
                  <a:gd name="connsiteY80" fmla="*/ 0 h 5350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</a:cxnLst>
                <a:rect l="l" t="t" r="r" b="b"/>
                <a:pathLst>
                  <a:path w="1977172" h="535012">
                    <a:moveTo>
                      <a:pt x="389634" y="377168"/>
                    </a:moveTo>
                    <a:cubicBezTo>
                      <a:pt x="455020" y="377168"/>
                      <a:pt x="522585" y="439762"/>
                      <a:pt x="587971" y="439762"/>
                    </a:cubicBezTo>
                    <a:cubicBezTo>
                      <a:pt x="653357" y="439762"/>
                      <a:pt x="720923" y="377168"/>
                      <a:pt x="786309" y="377168"/>
                    </a:cubicBezTo>
                    <a:cubicBezTo>
                      <a:pt x="851695" y="377168"/>
                      <a:pt x="917080" y="439762"/>
                      <a:pt x="982466" y="439762"/>
                    </a:cubicBezTo>
                    <a:cubicBezTo>
                      <a:pt x="1047852" y="439762"/>
                      <a:pt x="1115418" y="377168"/>
                      <a:pt x="1180804" y="377168"/>
                    </a:cubicBezTo>
                    <a:cubicBezTo>
                      <a:pt x="1246190" y="377168"/>
                      <a:pt x="1313755" y="439762"/>
                      <a:pt x="1379141" y="439762"/>
                    </a:cubicBezTo>
                    <a:cubicBezTo>
                      <a:pt x="1444527" y="439762"/>
                      <a:pt x="1509913" y="377168"/>
                      <a:pt x="1575299" y="377168"/>
                    </a:cubicBezTo>
                    <a:cubicBezTo>
                      <a:pt x="1640685" y="377168"/>
                      <a:pt x="1708250" y="439762"/>
                      <a:pt x="1773636" y="439762"/>
                    </a:cubicBezTo>
                    <a:cubicBezTo>
                      <a:pt x="1839022" y="439762"/>
                      <a:pt x="1906588" y="377168"/>
                      <a:pt x="1971974" y="377168"/>
                    </a:cubicBezTo>
                    <a:lnTo>
                      <a:pt x="1977172" y="378198"/>
                    </a:lnTo>
                    <a:lnTo>
                      <a:pt x="1977172" y="473448"/>
                    </a:lnTo>
                    <a:lnTo>
                      <a:pt x="1971974" y="472418"/>
                    </a:lnTo>
                    <a:cubicBezTo>
                      <a:pt x="1906588" y="472418"/>
                      <a:pt x="1839022" y="535012"/>
                      <a:pt x="1773636" y="535012"/>
                    </a:cubicBezTo>
                    <a:cubicBezTo>
                      <a:pt x="1708250" y="535012"/>
                      <a:pt x="1640685" y="472418"/>
                      <a:pt x="1575299" y="472418"/>
                    </a:cubicBezTo>
                    <a:cubicBezTo>
                      <a:pt x="1509913" y="472418"/>
                      <a:pt x="1444527" y="535012"/>
                      <a:pt x="1379141" y="535012"/>
                    </a:cubicBezTo>
                    <a:cubicBezTo>
                      <a:pt x="1313755" y="535012"/>
                      <a:pt x="1246190" y="472418"/>
                      <a:pt x="1180804" y="472418"/>
                    </a:cubicBezTo>
                    <a:cubicBezTo>
                      <a:pt x="1115418" y="472418"/>
                      <a:pt x="1047852" y="535012"/>
                      <a:pt x="982466" y="535012"/>
                    </a:cubicBezTo>
                    <a:cubicBezTo>
                      <a:pt x="917080" y="535012"/>
                      <a:pt x="851695" y="472418"/>
                      <a:pt x="786309" y="472418"/>
                    </a:cubicBezTo>
                    <a:cubicBezTo>
                      <a:pt x="720923" y="472418"/>
                      <a:pt x="653357" y="535012"/>
                      <a:pt x="587971" y="535012"/>
                    </a:cubicBezTo>
                    <a:cubicBezTo>
                      <a:pt x="522585" y="535012"/>
                      <a:pt x="455020" y="472418"/>
                      <a:pt x="389634" y="472418"/>
                    </a:cubicBezTo>
                    <a:cubicBezTo>
                      <a:pt x="324248" y="472418"/>
                      <a:pt x="256682" y="535012"/>
                      <a:pt x="191296" y="535012"/>
                    </a:cubicBezTo>
                    <a:cubicBezTo>
                      <a:pt x="142257" y="535012"/>
                      <a:pt x="93218" y="499803"/>
                      <a:pt x="44178" y="482198"/>
                    </a:cubicBezTo>
                    <a:lnTo>
                      <a:pt x="0" y="473388"/>
                    </a:lnTo>
                    <a:lnTo>
                      <a:pt x="0" y="378138"/>
                    </a:lnTo>
                    <a:lnTo>
                      <a:pt x="44178" y="386948"/>
                    </a:lnTo>
                    <a:cubicBezTo>
                      <a:pt x="93218" y="404553"/>
                      <a:pt x="142257" y="439762"/>
                      <a:pt x="191296" y="439762"/>
                    </a:cubicBezTo>
                    <a:cubicBezTo>
                      <a:pt x="256682" y="439762"/>
                      <a:pt x="324248" y="377168"/>
                      <a:pt x="389634" y="377168"/>
                    </a:cubicBezTo>
                    <a:close/>
                    <a:moveTo>
                      <a:pt x="389634" y="191431"/>
                    </a:moveTo>
                    <a:cubicBezTo>
                      <a:pt x="455020" y="191431"/>
                      <a:pt x="522585" y="254025"/>
                      <a:pt x="587971" y="254025"/>
                    </a:cubicBezTo>
                    <a:cubicBezTo>
                      <a:pt x="653357" y="254025"/>
                      <a:pt x="720923" y="191431"/>
                      <a:pt x="786309" y="191431"/>
                    </a:cubicBezTo>
                    <a:cubicBezTo>
                      <a:pt x="851695" y="191431"/>
                      <a:pt x="917080" y="254025"/>
                      <a:pt x="982466" y="254025"/>
                    </a:cubicBezTo>
                    <a:cubicBezTo>
                      <a:pt x="1047852" y="254025"/>
                      <a:pt x="1115418" y="191431"/>
                      <a:pt x="1180804" y="191431"/>
                    </a:cubicBezTo>
                    <a:cubicBezTo>
                      <a:pt x="1246190" y="191431"/>
                      <a:pt x="1313755" y="254025"/>
                      <a:pt x="1379141" y="254025"/>
                    </a:cubicBezTo>
                    <a:cubicBezTo>
                      <a:pt x="1444527" y="254025"/>
                      <a:pt x="1509913" y="191431"/>
                      <a:pt x="1575299" y="191431"/>
                    </a:cubicBezTo>
                    <a:cubicBezTo>
                      <a:pt x="1640685" y="191431"/>
                      <a:pt x="1708250" y="254025"/>
                      <a:pt x="1773636" y="254025"/>
                    </a:cubicBezTo>
                    <a:cubicBezTo>
                      <a:pt x="1839022" y="254025"/>
                      <a:pt x="1906588" y="191431"/>
                      <a:pt x="1971974" y="191431"/>
                    </a:cubicBezTo>
                    <a:lnTo>
                      <a:pt x="1977172" y="192461"/>
                    </a:lnTo>
                    <a:lnTo>
                      <a:pt x="1977172" y="287711"/>
                    </a:lnTo>
                    <a:lnTo>
                      <a:pt x="1971974" y="286681"/>
                    </a:lnTo>
                    <a:cubicBezTo>
                      <a:pt x="1906588" y="286681"/>
                      <a:pt x="1839022" y="349275"/>
                      <a:pt x="1773636" y="349275"/>
                    </a:cubicBezTo>
                    <a:cubicBezTo>
                      <a:pt x="1708250" y="349275"/>
                      <a:pt x="1640685" y="286681"/>
                      <a:pt x="1575299" y="286681"/>
                    </a:cubicBezTo>
                    <a:cubicBezTo>
                      <a:pt x="1509913" y="286681"/>
                      <a:pt x="1444527" y="349275"/>
                      <a:pt x="1379141" y="349275"/>
                    </a:cubicBezTo>
                    <a:cubicBezTo>
                      <a:pt x="1313755" y="349275"/>
                      <a:pt x="1246190" y="286681"/>
                      <a:pt x="1180804" y="286681"/>
                    </a:cubicBezTo>
                    <a:cubicBezTo>
                      <a:pt x="1115418" y="286681"/>
                      <a:pt x="1047852" y="349275"/>
                      <a:pt x="982466" y="349275"/>
                    </a:cubicBezTo>
                    <a:cubicBezTo>
                      <a:pt x="917080" y="349275"/>
                      <a:pt x="851695" y="286681"/>
                      <a:pt x="786309" y="286681"/>
                    </a:cubicBezTo>
                    <a:cubicBezTo>
                      <a:pt x="720923" y="286681"/>
                      <a:pt x="653357" y="349275"/>
                      <a:pt x="587971" y="349275"/>
                    </a:cubicBezTo>
                    <a:cubicBezTo>
                      <a:pt x="522585" y="349275"/>
                      <a:pt x="455020" y="286681"/>
                      <a:pt x="389634" y="286681"/>
                    </a:cubicBezTo>
                    <a:cubicBezTo>
                      <a:pt x="324248" y="286681"/>
                      <a:pt x="256682" y="349275"/>
                      <a:pt x="191296" y="349275"/>
                    </a:cubicBezTo>
                    <a:cubicBezTo>
                      <a:pt x="142257" y="349275"/>
                      <a:pt x="93218" y="314066"/>
                      <a:pt x="44178" y="296461"/>
                    </a:cubicBezTo>
                    <a:lnTo>
                      <a:pt x="0" y="287651"/>
                    </a:lnTo>
                    <a:lnTo>
                      <a:pt x="0" y="192401"/>
                    </a:lnTo>
                    <a:lnTo>
                      <a:pt x="44178" y="201211"/>
                    </a:lnTo>
                    <a:cubicBezTo>
                      <a:pt x="93218" y="218816"/>
                      <a:pt x="142257" y="254025"/>
                      <a:pt x="191296" y="254025"/>
                    </a:cubicBezTo>
                    <a:cubicBezTo>
                      <a:pt x="256682" y="254025"/>
                      <a:pt x="324248" y="191431"/>
                      <a:pt x="389634" y="191431"/>
                    </a:cubicBezTo>
                    <a:close/>
                    <a:moveTo>
                      <a:pt x="389634" y="0"/>
                    </a:moveTo>
                    <a:cubicBezTo>
                      <a:pt x="455020" y="0"/>
                      <a:pt x="522585" y="62594"/>
                      <a:pt x="587971" y="62594"/>
                    </a:cubicBezTo>
                    <a:cubicBezTo>
                      <a:pt x="653357" y="62594"/>
                      <a:pt x="720923" y="0"/>
                      <a:pt x="786309" y="0"/>
                    </a:cubicBezTo>
                    <a:cubicBezTo>
                      <a:pt x="851695" y="0"/>
                      <a:pt x="917080" y="62594"/>
                      <a:pt x="982466" y="62594"/>
                    </a:cubicBezTo>
                    <a:cubicBezTo>
                      <a:pt x="1047852" y="62594"/>
                      <a:pt x="1115418" y="0"/>
                      <a:pt x="1180804" y="0"/>
                    </a:cubicBezTo>
                    <a:cubicBezTo>
                      <a:pt x="1246190" y="0"/>
                      <a:pt x="1313755" y="62594"/>
                      <a:pt x="1379141" y="62594"/>
                    </a:cubicBezTo>
                    <a:cubicBezTo>
                      <a:pt x="1444527" y="62594"/>
                      <a:pt x="1509913" y="0"/>
                      <a:pt x="1575299" y="0"/>
                    </a:cubicBezTo>
                    <a:cubicBezTo>
                      <a:pt x="1640685" y="0"/>
                      <a:pt x="1708250" y="62594"/>
                      <a:pt x="1773636" y="62594"/>
                    </a:cubicBezTo>
                    <a:cubicBezTo>
                      <a:pt x="1839022" y="62594"/>
                      <a:pt x="1906588" y="0"/>
                      <a:pt x="1971974" y="0"/>
                    </a:cubicBezTo>
                    <a:lnTo>
                      <a:pt x="1977172" y="1030"/>
                    </a:lnTo>
                    <a:lnTo>
                      <a:pt x="1977172" y="96280"/>
                    </a:lnTo>
                    <a:lnTo>
                      <a:pt x="1971974" y="95250"/>
                    </a:lnTo>
                    <a:cubicBezTo>
                      <a:pt x="1906588" y="95250"/>
                      <a:pt x="1839022" y="157844"/>
                      <a:pt x="1773636" y="157844"/>
                    </a:cubicBezTo>
                    <a:cubicBezTo>
                      <a:pt x="1708250" y="157844"/>
                      <a:pt x="1640685" y="95250"/>
                      <a:pt x="1575299" y="95250"/>
                    </a:cubicBezTo>
                    <a:cubicBezTo>
                      <a:pt x="1509913" y="95250"/>
                      <a:pt x="1444527" y="157844"/>
                      <a:pt x="1379141" y="157844"/>
                    </a:cubicBezTo>
                    <a:cubicBezTo>
                      <a:pt x="1313755" y="157844"/>
                      <a:pt x="1246190" y="95250"/>
                      <a:pt x="1180804" y="95250"/>
                    </a:cubicBezTo>
                    <a:cubicBezTo>
                      <a:pt x="1115418" y="95250"/>
                      <a:pt x="1047852" y="157844"/>
                      <a:pt x="982466" y="157844"/>
                    </a:cubicBezTo>
                    <a:cubicBezTo>
                      <a:pt x="917080" y="157844"/>
                      <a:pt x="851695" y="95250"/>
                      <a:pt x="786309" y="95250"/>
                    </a:cubicBezTo>
                    <a:cubicBezTo>
                      <a:pt x="720923" y="95250"/>
                      <a:pt x="653357" y="157844"/>
                      <a:pt x="587971" y="157844"/>
                    </a:cubicBezTo>
                    <a:cubicBezTo>
                      <a:pt x="522585" y="157844"/>
                      <a:pt x="455020" y="95250"/>
                      <a:pt x="389634" y="95250"/>
                    </a:cubicBezTo>
                    <a:cubicBezTo>
                      <a:pt x="324248" y="95250"/>
                      <a:pt x="256682" y="157844"/>
                      <a:pt x="191296" y="157844"/>
                    </a:cubicBezTo>
                    <a:cubicBezTo>
                      <a:pt x="142257" y="157844"/>
                      <a:pt x="93218" y="122635"/>
                      <a:pt x="44178" y="105030"/>
                    </a:cubicBezTo>
                    <a:lnTo>
                      <a:pt x="0" y="96220"/>
                    </a:lnTo>
                    <a:lnTo>
                      <a:pt x="0" y="970"/>
                    </a:lnTo>
                    <a:lnTo>
                      <a:pt x="44178" y="9780"/>
                    </a:lnTo>
                    <a:cubicBezTo>
                      <a:pt x="93218" y="27385"/>
                      <a:pt x="142257" y="62594"/>
                      <a:pt x="191296" y="62594"/>
                    </a:cubicBezTo>
                    <a:cubicBezTo>
                      <a:pt x="256682" y="62594"/>
                      <a:pt x="324248" y="0"/>
                      <a:pt x="389634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175">
                <a:noFill/>
                <a:round/>
                <a:headEnd/>
                <a:tailEnd/>
              </a:ln>
              <a:effectLst/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  <p:grpSp>
            <p:nvGrpSpPr>
              <p:cNvPr id="184" name="グループ化 183">
                <a:extLst>
                  <a:ext uri="{FF2B5EF4-FFF2-40B4-BE49-F238E27FC236}">
                    <a16:creationId xmlns:a16="http://schemas.microsoft.com/office/drawing/2014/main" id="{5FE3EF28-17D3-4E86-88EA-65B2484189FC}"/>
                  </a:ext>
                </a:extLst>
              </p:cNvPr>
              <p:cNvGrpSpPr/>
              <p:nvPr/>
            </p:nvGrpSpPr>
            <p:grpSpPr>
              <a:xfrm>
                <a:off x="5639617" y="2346546"/>
                <a:ext cx="605526" cy="172542"/>
                <a:chOff x="2945606" y="4598195"/>
                <a:chExt cx="3802857" cy="1083607"/>
              </a:xfrm>
            </p:grpSpPr>
            <p:sp>
              <p:nvSpPr>
                <p:cNvPr id="185" name="フリーフォーム: 図形 184">
                  <a:extLst>
                    <a:ext uri="{FF2B5EF4-FFF2-40B4-BE49-F238E27FC236}">
                      <a16:creationId xmlns:a16="http://schemas.microsoft.com/office/drawing/2014/main" id="{AAFBAA83-7385-4773-AE42-3D1426472C2B}"/>
                    </a:ext>
                  </a:extLst>
                </p:cNvPr>
                <p:cNvSpPr/>
                <p:nvPr/>
              </p:nvSpPr>
              <p:spPr bwMode="auto">
                <a:xfrm>
                  <a:off x="2945606" y="4664869"/>
                  <a:ext cx="1795463" cy="626269"/>
                </a:xfrm>
                <a:custGeom>
                  <a:avLst/>
                  <a:gdLst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21569 w 1795463"/>
                    <a:gd name="connsiteY2" fmla="*/ 171450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5394 w 1795463"/>
                    <a:gd name="connsiteY6" fmla="*/ 421481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21569 w 1795463"/>
                    <a:gd name="connsiteY2" fmla="*/ 171450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5394 w 1795463"/>
                    <a:gd name="connsiteY6" fmla="*/ 421481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21569 w 1795463"/>
                    <a:gd name="connsiteY2" fmla="*/ 171450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5394 w 1795463"/>
                    <a:gd name="connsiteY6" fmla="*/ 421481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33475 w 1795463"/>
                    <a:gd name="connsiteY2" fmla="*/ 178594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5394 w 1795463"/>
                    <a:gd name="connsiteY6" fmla="*/ 421481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33475 w 1795463"/>
                    <a:gd name="connsiteY2" fmla="*/ 178594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5394 w 1795463"/>
                    <a:gd name="connsiteY6" fmla="*/ 421481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33475 w 1795463"/>
                    <a:gd name="connsiteY2" fmla="*/ 178594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5394 w 1795463"/>
                    <a:gd name="connsiteY6" fmla="*/ 421481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33475 w 1795463"/>
                    <a:gd name="connsiteY2" fmla="*/ 178594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5394 w 1795463"/>
                    <a:gd name="connsiteY6" fmla="*/ 421481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33475 w 1795463"/>
                    <a:gd name="connsiteY2" fmla="*/ 178594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5394 w 1795463"/>
                    <a:gd name="connsiteY6" fmla="*/ 421481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33475 w 1795463"/>
                    <a:gd name="connsiteY2" fmla="*/ 178594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7775 w 1795463"/>
                    <a:gd name="connsiteY6" fmla="*/ 431006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33475 w 1795463"/>
                    <a:gd name="connsiteY2" fmla="*/ 178594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7775 w 1795463"/>
                    <a:gd name="connsiteY6" fmla="*/ 431006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33475 w 1795463"/>
                    <a:gd name="connsiteY2" fmla="*/ 178594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7775 w 1795463"/>
                    <a:gd name="connsiteY6" fmla="*/ 431006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33475 w 1795463"/>
                    <a:gd name="connsiteY2" fmla="*/ 178594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7775 w 1795463"/>
                    <a:gd name="connsiteY6" fmla="*/ 431006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  <a:gd name="connsiteX0" fmla="*/ 1771650 w 1795463"/>
                    <a:gd name="connsiteY0" fmla="*/ 571500 h 626269"/>
                    <a:gd name="connsiteX1" fmla="*/ 1640682 w 1795463"/>
                    <a:gd name="connsiteY1" fmla="*/ 347662 h 626269"/>
                    <a:gd name="connsiteX2" fmla="*/ 1133475 w 1795463"/>
                    <a:gd name="connsiteY2" fmla="*/ 178594 h 626269"/>
                    <a:gd name="connsiteX3" fmla="*/ 552450 w 1795463"/>
                    <a:gd name="connsiteY3" fmla="*/ 111919 h 626269"/>
                    <a:gd name="connsiteX4" fmla="*/ 0 w 1795463"/>
                    <a:gd name="connsiteY4" fmla="*/ 0 h 626269"/>
                    <a:gd name="connsiteX5" fmla="*/ 604838 w 1795463"/>
                    <a:gd name="connsiteY5" fmla="*/ 283369 h 626269"/>
                    <a:gd name="connsiteX6" fmla="*/ 1247775 w 1795463"/>
                    <a:gd name="connsiteY6" fmla="*/ 431006 h 626269"/>
                    <a:gd name="connsiteX7" fmla="*/ 1616869 w 1795463"/>
                    <a:gd name="connsiteY7" fmla="*/ 626269 h 626269"/>
                    <a:gd name="connsiteX8" fmla="*/ 1795463 w 1795463"/>
                    <a:gd name="connsiteY8" fmla="*/ 626269 h 626269"/>
                    <a:gd name="connsiteX9" fmla="*/ 1771650 w 1795463"/>
                    <a:gd name="connsiteY9" fmla="*/ 571500 h 6262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1795463" h="626269">
                      <a:moveTo>
                        <a:pt x="1771650" y="571500"/>
                      </a:moveTo>
                      <a:cubicBezTo>
                        <a:pt x="1727994" y="496887"/>
                        <a:pt x="1723233" y="432196"/>
                        <a:pt x="1640682" y="347662"/>
                      </a:cubicBezTo>
                      <a:cubicBezTo>
                        <a:pt x="1558131" y="263128"/>
                        <a:pt x="1439863" y="206375"/>
                        <a:pt x="1133475" y="178594"/>
                      </a:cubicBezTo>
                      <a:cubicBezTo>
                        <a:pt x="827087" y="150813"/>
                        <a:pt x="742156" y="131763"/>
                        <a:pt x="552450" y="111919"/>
                      </a:cubicBezTo>
                      <a:cubicBezTo>
                        <a:pt x="308769" y="84138"/>
                        <a:pt x="184150" y="37306"/>
                        <a:pt x="0" y="0"/>
                      </a:cubicBezTo>
                      <a:cubicBezTo>
                        <a:pt x="84932" y="75407"/>
                        <a:pt x="260350" y="203200"/>
                        <a:pt x="604838" y="283369"/>
                      </a:cubicBezTo>
                      <a:cubicBezTo>
                        <a:pt x="818357" y="329406"/>
                        <a:pt x="1092993" y="372268"/>
                        <a:pt x="1247775" y="431006"/>
                      </a:cubicBezTo>
                      <a:cubicBezTo>
                        <a:pt x="1402557" y="489744"/>
                        <a:pt x="1493044" y="558006"/>
                        <a:pt x="1616869" y="626269"/>
                      </a:cubicBezTo>
                      <a:lnTo>
                        <a:pt x="1795463" y="626269"/>
                      </a:lnTo>
                      <a:lnTo>
                        <a:pt x="1771650" y="571500"/>
                      </a:lnTo>
                      <a:close/>
                    </a:path>
                  </a:pathLst>
                </a:custGeom>
                <a:solidFill>
                  <a:srgbClr val="FFCC00"/>
                </a:solidFill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186" name="フリーフォーム: 図形 185">
                  <a:extLst>
                    <a:ext uri="{FF2B5EF4-FFF2-40B4-BE49-F238E27FC236}">
                      <a16:creationId xmlns:a16="http://schemas.microsoft.com/office/drawing/2014/main" id="{C4B0ECBE-048A-4489-BAE0-A7D2E34CA6FF}"/>
                    </a:ext>
                  </a:extLst>
                </p:cNvPr>
                <p:cNvSpPr/>
                <p:nvPr/>
              </p:nvSpPr>
              <p:spPr bwMode="auto">
                <a:xfrm>
                  <a:off x="5186217" y="5429311"/>
                  <a:ext cx="609892" cy="97510"/>
                </a:xfrm>
                <a:custGeom>
                  <a:avLst/>
                  <a:gdLst>
                    <a:gd name="connsiteX0" fmla="*/ 0 w 552450"/>
                    <a:gd name="connsiteY0" fmla="*/ 73819 h 73819"/>
                    <a:gd name="connsiteX1" fmla="*/ 552450 w 552450"/>
                    <a:gd name="connsiteY1" fmla="*/ 73819 h 73819"/>
                    <a:gd name="connsiteX2" fmla="*/ 457200 w 552450"/>
                    <a:gd name="connsiteY2" fmla="*/ 0 h 73819"/>
                    <a:gd name="connsiteX3" fmla="*/ 164306 w 552450"/>
                    <a:gd name="connsiteY3" fmla="*/ 0 h 73819"/>
                    <a:gd name="connsiteX4" fmla="*/ 0 w 552450"/>
                    <a:gd name="connsiteY4" fmla="*/ 73819 h 73819"/>
                    <a:gd name="connsiteX0" fmla="*/ 0 w 552450"/>
                    <a:gd name="connsiteY0" fmla="*/ 73824 h 73824"/>
                    <a:gd name="connsiteX1" fmla="*/ 552450 w 552450"/>
                    <a:gd name="connsiteY1" fmla="*/ 73824 h 73824"/>
                    <a:gd name="connsiteX2" fmla="*/ 457200 w 552450"/>
                    <a:gd name="connsiteY2" fmla="*/ 5 h 73824"/>
                    <a:gd name="connsiteX3" fmla="*/ 164306 w 552450"/>
                    <a:gd name="connsiteY3" fmla="*/ 5 h 73824"/>
                    <a:gd name="connsiteX4" fmla="*/ 0 w 552450"/>
                    <a:gd name="connsiteY4" fmla="*/ 73824 h 73824"/>
                    <a:gd name="connsiteX0" fmla="*/ 0 w 552450"/>
                    <a:gd name="connsiteY0" fmla="*/ 73819 h 73819"/>
                    <a:gd name="connsiteX1" fmla="*/ 552450 w 552450"/>
                    <a:gd name="connsiteY1" fmla="*/ 73819 h 73819"/>
                    <a:gd name="connsiteX2" fmla="*/ 424845 w 552450"/>
                    <a:gd name="connsiteY2" fmla="*/ 1803 h 73819"/>
                    <a:gd name="connsiteX3" fmla="*/ 164306 w 552450"/>
                    <a:gd name="connsiteY3" fmla="*/ 0 h 73819"/>
                    <a:gd name="connsiteX4" fmla="*/ 0 w 552450"/>
                    <a:gd name="connsiteY4" fmla="*/ 73819 h 73819"/>
                    <a:gd name="connsiteX0" fmla="*/ 0 w 552450"/>
                    <a:gd name="connsiteY0" fmla="*/ 73819 h 73819"/>
                    <a:gd name="connsiteX1" fmla="*/ 552450 w 552450"/>
                    <a:gd name="connsiteY1" fmla="*/ 73819 h 73819"/>
                    <a:gd name="connsiteX2" fmla="*/ 424845 w 552450"/>
                    <a:gd name="connsiteY2" fmla="*/ 1803 h 73819"/>
                    <a:gd name="connsiteX3" fmla="*/ 164306 w 552450"/>
                    <a:gd name="connsiteY3" fmla="*/ 0 h 73819"/>
                    <a:gd name="connsiteX4" fmla="*/ 0 w 552450"/>
                    <a:gd name="connsiteY4" fmla="*/ 73819 h 7381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</a:cxnLst>
                  <a:rect l="l" t="t" r="r" b="b"/>
                  <a:pathLst>
                    <a:path w="552450" h="73819">
                      <a:moveTo>
                        <a:pt x="0" y="73819"/>
                      </a:moveTo>
                      <a:lnTo>
                        <a:pt x="552450" y="73819"/>
                      </a:lnTo>
                      <a:cubicBezTo>
                        <a:pt x="522858" y="36594"/>
                        <a:pt x="493264" y="1171"/>
                        <a:pt x="424845" y="1803"/>
                      </a:cubicBezTo>
                      <a:lnTo>
                        <a:pt x="164306" y="0"/>
                      </a:lnTo>
                      <a:lnTo>
                        <a:pt x="0" y="73819"/>
                      </a:lnTo>
                      <a:close/>
                    </a:path>
                  </a:pathLst>
                </a:custGeom>
                <a:solidFill>
                  <a:srgbClr val="FFCC00"/>
                </a:solidFill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187" name="フリーフォーム: 図形 186">
                  <a:extLst>
                    <a:ext uri="{FF2B5EF4-FFF2-40B4-BE49-F238E27FC236}">
                      <a16:creationId xmlns:a16="http://schemas.microsoft.com/office/drawing/2014/main" id="{03244AB4-C8D5-41F0-8E92-9A5BE2917AF2}"/>
                    </a:ext>
                  </a:extLst>
                </p:cNvPr>
                <p:cNvSpPr/>
                <p:nvPr/>
              </p:nvSpPr>
              <p:spPr bwMode="auto">
                <a:xfrm>
                  <a:off x="3671132" y="5176818"/>
                  <a:ext cx="2174837" cy="504984"/>
                </a:xfrm>
                <a:custGeom>
                  <a:avLst/>
                  <a:gdLst>
                    <a:gd name="connsiteX0" fmla="*/ 434379 w 2174837"/>
                    <a:gd name="connsiteY0" fmla="*/ 1900 h 508274"/>
                    <a:gd name="connsiteX1" fmla="*/ 506011 w 2174837"/>
                    <a:gd name="connsiteY1" fmla="*/ 2199 h 508274"/>
                    <a:gd name="connsiteX2" fmla="*/ 608178 w 2174837"/>
                    <a:gd name="connsiteY2" fmla="*/ 28906 h 508274"/>
                    <a:gd name="connsiteX3" fmla="*/ 699587 w 2174837"/>
                    <a:gd name="connsiteY3" fmla="*/ 81782 h 508274"/>
                    <a:gd name="connsiteX4" fmla="*/ 712322 w 2174837"/>
                    <a:gd name="connsiteY4" fmla="*/ 95270 h 508274"/>
                    <a:gd name="connsiteX5" fmla="*/ 2174837 w 2174837"/>
                    <a:gd name="connsiteY5" fmla="*/ 95270 h 508274"/>
                    <a:gd name="connsiteX6" fmla="*/ 1727162 w 2174837"/>
                    <a:gd name="connsiteY6" fmla="*/ 285769 h 508274"/>
                    <a:gd name="connsiteX7" fmla="*/ 1024693 w 2174837"/>
                    <a:gd name="connsiteY7" fmla="*/ 507226 h 508274"/>
                    <a:gd name="connsiteX8" fmla="*/ 509283 w 2174837"/>
                    <a:gd name="connsiteY8" fmla="*/ 302067 h 508274"/>
                    <a:gd name="connsiteX9" fmla="*/ 400812 w 2174837"/>
                    <a:gd name="connsiteY9" fmla="*/ 207188 h 508274"/>
                    <a:gd name="connsiteX10" fmla="*/ 201239 w 2174837"/>
                    <a:gd name="connsiteY10" fmla="*/ 207188 h 508274"/>
                    <a:gd name="connsiteX11" fmla="*/ 7154 w 2174837"/>
                    <a:gd name="connsiteY11" fmla="*/ 122641 h 508274"/>
                    <a:gd name="connsiteX12" fmla="*/ 63126 w 2174837"/>
                    <a:gd name="connsiteY12" fmla="*/ 52382 h 508274"/>
                    <a:gd name="connsiteX13" fmla="*/ 319714 w 2174837"/>
                    <a:gd name="connsiteY13" fmla="*/ 52382 h 508274"/>
                    <a:gd name="connsiteX14" fmla="*/ 322606 w 2174837"/>
                    <a:gd name="connsiteY14" fmla="*/ 48262 h 508274"/>
                    <a:gd name="connsiteX15" fmla="*/ 434379 w 2174837"/>
                    <a:gd name="connsiteY15" fmla="*/ 1900 h 508274"/>
                    <a:gd name="connsiteX0" fmla="*/ 434379 w 2174837"/>
                    <a:gd name="connsiteY0" fmla="*/ 1900 h 507560"/>
                    <a:gd name="connsiteX1" fmla="*/ 506011 w 2174837"/>
                    <a:gd name="connsiteY1" fmla="*/ 2199 h 507560"/>
                    <a:gd name="connsiteX2" fmla="*/ 608178 w 2174837"/>
                    <a:gd name="connsiteY2" fmla="*/ 28906 h 507560"/>
                    <a:gd name="connsiteX3" fmla="*/ 699587 w 2174837"/>
                    <a:gd name="connsiteY3" fmla="*/ 81782 h 507560"/>
                    <a:gd name="connsiteX4" fmla="*/ 712322 w 2174837"/>
                    <a:gd name="connsiteY4" fmla="*/ 95270 h 507560"/>
                    <a:gd name="connsiteX5" fmla="*/ 2174837 w 2174837"/>
                    <a:gd name="connsiteY5" fmla="*/ 95270 h 507560"/>
                    <a:gd name="connsiteX6" fmla="*/ 1727162 w 2174837"/>
                    <a:gd name="connsiteY6" fmla="*/ 285769 h 507560"/>
                    <a:gd name="connsiteX7" fmla="*/ 1024693 w 2174837"/>
                    <a:gd name="connsiteY7" fmla="*/ 507226 h 507560"/>
                    <a:gd name="connsiteX8" fmla="*/ 514045 w 2174837"/>
                    <a:gd name="connsiteY8" fmla="*/ 323498 h 507560"/>
                    <a:gd name="connsiteX9" fmla="*/ 400812 w 2174837"/>
                    <a:gd name="connsiteY9" fmla="*/ 207188 h 507560"/>
                    <a:gd name="connsiteX10" fmla="*/ 201239 w 2174837"/>
                    <a:gd name="connsiteY10" fmla="*/ 207188 h 507560"/>
                    <a:gd name="connsiteX11" fmla="*/ 7154 w 2174837"/>
                    <a:gd name="connsiteY11" fmla="*/ 122641 h 507560"/>
                    <a:gd name="connsiteX12" fmla="*/ 63126 w 2174837"/>
                    <a:gd name="connsiteY12" fmla="*/ 52382 h 507560"/>
                    <a:gd name="connsiteX13" fmla="*/ 319714 w 2174837"/>
                    <a:gd name="connsiteY13" fmla="*/ 52382 h 507560"/>
                    <a:gd name="connsiteX14" fmla="*/ 322606 w 2174837"/>
                    <a:gd name="connsiteY14" fmla="*/ 48262 h 507560"/>
                    <a:gd name="connsiteX15" fmla="*/ 434379 w 2174837"/>
                    <a:gd name="connsiteY15" fmla="*/ 1900 h 507560"/>
                    <a:gd name="connsiteX0" fmla="*/ 434379 w 2174837"/>
                    <a:gd name="connsiteY0" fmla="*/ 1900 h 507361"/>
                    <a:gd name="connsiteX1" fmla="*/ 506011 w 2174837"/>
                    <a:gd name="connsiteY1" fmla="*/ 2199 h 507361"/>
                    <a:gd name="connsiteX2" fmla="*/ 608178 w 2174837"/>
                    <a:gd name="connsiteY2" fmla="*/ 28906 h 507361"/>
                    <a:gd name="connsiteX3" fmla="*/ 699587 w 2174837"/>
                    <a:gd name="connsiteY3" fmla="*/ 81782 h 507361"/>
                    <a:gd name="connsiteX4" fmla="*/ 712322 w 2174837"/>
                    <a:gd name="connsiteY4" fmla="*/ 95270 h 507361"/>
                    <a:gd name="connsiteX5" fmla="*/ 2174837 w 2174837"/>
                    <a:gd name="connsiteY5" fmla="*/ 95270 h 507361"/>
                    <a:gd name="connsiteX6" fmla="*/ 1727162 w 2174837"/>
                    <a:gd name="connsiteY6" fmla="*/ 285769 h 507361"/>
                    <a:gd name="connsiteX7" fmla="*/ 1024693 w 2174837"/>
                    <a:gd name="connsiteY7" fmla="*/ 507226 h 507361"/>
                    <a:gd name="connsiteX8" fmla="*/ 514045 w 2174837"/>
                    <a:gd name="connsiteY8" fmla="*/ 323498 h 507361"/>
                    <a:gd name="connsiteX9" fmla="*/ 400812 w 2174837"/>
                    <a:gd name="connsiteY9" fmla="*/ 207188 h 507361"/>
                    <a:gd name="connsiteX10" fmla="*/ 201239 w 2174837"/>
                    <a:gd name="connsiteY10" fmla="*/ 207188 h 507361"/>
                    <a:gd name="connsiteX11" fmla="*/ 7154 w 2174837"/>
                    <a:gd name="connsiteY11" fmla="*/ 122641 h 507361"/>
                    <a:gd name="connsiteX12" fmla="*/ 63126 w 2174837"/>
                    <a:gd name="connsiteY12" fmla="*/ 52382 h 507361"/>
                    <a:gd name="connsiteX13" fmla="*/ 319714 w 2174837"/>
                    <a:gd name="connsiteY13" fmla="*/ 52382 h 507361"/>
                    <a:gd name="connsiteX14" fmla="*/ 322606 w 2174837"/>
                    <a:gd name="connsiteY14" fmla="*/ 48262 h 507361"/>
                    <a:gd name="connsiteX15" fmla="*/ 434379 w 2174837"/>
                    <a:gd name="connsiteY15" fmla="*/ 1900 h 507361"/>
                    <a:gd name="connsiteX0" fmla="*/ 434379 w 2174837"/>
                    <a:gd name="connsiteY0" fmla="*/ 1900 h 502607"/>
                    <a:gd name="connsiteX1" fmla="*/ 506011 w 2174837"/>
                    <a:gd name="connsiteY1" fmla="*/ 2199 h 502607"/>
                    <a:gd name="connsiteX2" fmla="*/ 608178 w 2174837"/>
                    <a:gd name="connsiteY2" fmla="*/ 28906 h 502607"/>
                    <a:gd name="connsiteX3" fmla="*/ 699587 w 2174837"/>
                    <a:gd name="connsiteY3" fmla="*/ 81782 h 502607"/>
                    <a:gd name="connsiteX4" fmla="*/ 712322 w 2174837"/>
                    <a:gd name="connsiteY4" fmla="*/ 95270 h 502607"/>
                    <a:gd name="connsiteX5" fmla="*/ 2174837 w 2174837"/>
                    <a:gd name="connsiteY5" fmla="*/ 95270 h 502607"/>
                    <a:gd name="connsiteX6" fmla="*/ 1727162 w 2174837"/>
                    <a:gd name="connsiteY6" fmla="*/ 285769 h 502607"/>
                    <a:gd name="connsiteX7" fmla="*/ 1084225 w 2174837"/>
                    <a:gd name="connsiteY7" fmla="*/ 502464 h 502607"/>
                    <a:gd name="connsiteX8" fmla="*/ 514045 w 2174837"/>
                    <a:gd name="connsiteY8" fmla="*/ 323498 h 502607"/>
                    <a:gd name="connsiteX9" fmla="*/ 400812 w 2174837"/>
                    <a:gd name="connsiteY9" fmla="*/ 207188 h 502607"/>
                    <a:gd name="connsiteX10" fmla="*/ 201239 w 2174837"/>
                    <a:gd name="connsiteY10" fmla="*/ 207188 h 502607"/>
                    <a:gd name="connsiteX11" fmla="*/ 7154 w 2174837"/>
                    <a:gd name="connsiteY11" fmla="*/ 122641 h 502607"/>
                    <a:gd name="connsiteX12" fmla="*/ 63126 w 2174837"/>
                    <a:gd name="connsiteY12" fmla="*/ 52382 h 502607"/>
                    <a:gd name="connsiteX13" fmla="*/ 319714 w 2174837"/>
                    <a:gd name="connsiteY13" fmla="*/ 52382 h 502607"/>
                    <a:gd name="connsiteX14" fmla="*/ 322606 w 2174837"/>
                    <a:gd name="connsiteY14" fmla="*/ 48262 h 502607"/>
                    <a:gd name="connsiteX15" fmla="*/ 434379 w 2174837"/>
                    <a:gd name="connsiteY15" fmla="*/ 1900 h 502607"/>
                    <a:gd name="connsiteX0" fmla="*/ 434379 w 2174837"/>
                    <a:gd name="connsiteY0" fmla="*/ 1900 h 504984"/>
                    <a:gd name="connsiteX1" fmla="*/ 506011 w 2174837"/>
                    <a:gd name="connsiteY1" fmla="*/ 2199 h 504984"/>
                    <a:gd name="connsiteX2" fmla="*/ 608178 w 2174837"/>
                    <a:gd name="connsiteY2" fmla="*/ 28906 h 504984"/>
                    <a:gd name="connsiteX3" fmla="*/ 699587 w 2174837"/>
                    <a:gd name="connsiteY3" fmla="*/ 81782 h 504984"/>
                    <a:gd name="connsiteX4" fmla="*/ 712322 w 2174837"/>
                    <a:gd name="connsiteY4" fmla="*/ 95270 h 504984"/>
                    <a:gd name="connsiteX5" fmla="*/ 2174837 w 2174837"/>
                    <a:gd name="connsiteY5" fmla="*/ 95270 h 504984"/>
                    <a:gd name="connsiteX6" fmla="*/ 1727162 w 2174837"/>
                    <a:gd name="connsiteY6" fmla="*/ 285769 h 504984"/>
                    <a:gd name="connsiteX7" fmla="*/ 1069937 w 2174837"/>
                    <a:gd name="connsiteY7" fmla="*/ 504845 h 504984"/>
                    <a:gd name="connsiteX8" fmla="*/ 514045 w 2174837"/>
                    <a:gd name="connsiteY8" fmla="*/ 323498 h 504984"/>
                    <a:gd name="connsiteX9" fmla="*/ 400812 w 2174837"/>
                    <a:gd name="connsiteY9" fmla="*/ 207188 h 504984"/>
                    <a:gd name="connsiteX10" fmla="*/ 201239 w 2174837"/>
                    <a:gd name="connsiteY10" fmla="*/ 207188 h 504984"/>
                    <a:gd name="connsiteX11" fmla="*/ 7154 w 2174837"/>
                    <a:gd name="connsiteY11" fmla="*/ 122641 h 504984"/>
                    <a:gd name="connsiteX12" fmla="*/ 63126 w 2174837"/>
                    <a:gd name="connsiteY12" fmla="*/ 52382 h 504984"/>
                    <a:gd name="connsiteX13" fmla="*/ 319714 w 2174837"/>
                    <a:gd name="connsiteY13" fmla="*/ 52382 h 504984"/>
                    <a:gd name="connsiteX14" fmla="*/ 322606 w 2174837"/>
                    <a:gd name="connsiteY14" fmla="*/ 48262 h 504984"/>
                    <a:gd name="connsiteX15" fmla="*/ 434379 w 2174837"/>
                    <a:gd name="connsiteY15" fmla="*/ 1900 h 50498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</a:cxnLst>
                  <a:rect l="l" t="t" r="r" b="b"/>
                  <a:pathLst>
                    <a:path w="2174837" h="504984">
                      <a:moveTo>
                        <a:pt x="434379" y="1900"/>
                      </a:moveTo>
                      <a:cubicBezTo>
                        <a:pt x="456985" y="-706"/>
                        <a:pt x="481102" y="-655"/>
                        <a:pt x="506011" y="2199"/>
                      </a:cubicBezTo>
                      <a:cubicBezTo>
                        <a:pt x="539223" y="6003"/>
                        <a:pt x="573846" y="14791"/>
                        <a:pt x="608178" y="28906"/>
                      </a:cubicBezTo>
                      <a:cubicBezTo>
                        <a:pt x="642510" y="43020"/>
                        <a:pt x="673303" y="61126"/>
                        <a:pt x="699587" y="81782"/>
                      </a:cubicBezTo>
                      <a:lnTo>
                        <a:pt x="712322" y="95270"/>
                      </a:lnTo>
                      <a:lnTo>
                        <a:pt x="2174837" y="95270"/>
                      </a:lnTo>
                      <a:lnTo>
                        <a:pt x="1727162" y="285769"/>
                      </a:lnTo>
                      <a:cubicBezTo>
                        <a:pt x="1535471" y="354428"/>
                        <a:pt x="1350704" y="500939"/>
                        <a:pt x="1069937" y="504845"/>
                      </a:cubicBezTo>
                      <a:cubicBezTo>
                        <a:pt x="789170" y="508751"/>
                        <a:pt x="661850" y="430282"/>
                        <a:pt x="514045" y="323498"/>
                      </a:cubicBezTo>
                      <a:lnTo>
                        <a:pt x="400812" y="207188"/>
                      </a:lnTo>
                      <a:lnTo>
                        <a:pt x="201239" y="207188"/>
                      </a:lnTo>
                      <a:cubicBezTo>
                        <a:pt x="158491" y="207188"/>
                        <a:pt x="70655" y="212736"/>
                        <a:pt x="7154" y="122641"/>
                      </a:cubicBezTo>
                      <a:cubicBezTo>
                        <a:pt x="-15865" y="96840"/>
                        <a:pt x="20378" y="52382"/>
                        <a:pt x="63126" y="52382"/>
                      </a:cubicBezTo>
                      <a:lnTo>
                        <a:pt x="319714" y="52382"/>
                      </a:lnTo>
                      <a:lnTo>
                        <a:pt x="322606" y="48262"/>
                      </a:lnTo>
                      <a:cubicBezTo>
                        <a:pt x="349997" y="22954"/>
                        <a:pt x="389168" y="7113"/>
                        <a:pt x="434379" y="1900"/>
                      </a:cubicBezTo>
                      <a:close/>
                    </a:path>
                  </a:pathLst>
                </a:custGeom>
                <a:solidFill>
                  <a:srgbClr val="FFCC00"/>
                </a:solidFill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ＭＳ Ｐゴシック" panose="020B0600070205080204" pitchFamily="50" charset="-128"/>
                  </a:endParaRPr>
                </a:p>
              </p:txBody>
            </p:sp>
            <p:cxnSp>
              <p:nvCxnSpPr>
                <p:cNvPr id="188" name="直線コネクタ 187">
                  <a:extLst>
                    <a:ext uri="{FF2B5EF4-FFF2-40B4-BE49-F238E27FC236}">
                      <a16:creationId xmlns:a16="http://schemas.microsoft.com/office/drawing/2014/main" id="{D911545A-26B7-49D6-8650-DD1A314CF630}"/>
                    </a:ext>
                  </a:extLst>
                </p:cNvPr>
                <p:cNvCxnSpPr>
                  <a:endCxn id="187" idx="11"/>
                </p:cNvCxnSpPr>
                <p:nvPr/>
              </p:nvCxnSpPr>
              <p:spPr bwMode="auto">
                <a:xfrm flipH="1">
                  <a:off x="3679031" y="5291138"/>
                  <a:ext cx="337865" cy="0"/>
                </a:xfrm>
                <a:prstGeom prst="line">
                  <a:avLst/>
                </a:prstGeom>
                <a:noFill/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>
                  <a:ext uri="{909E8E84-426E-40DD-AFC4-6F175D3DCCD1}">
                    <a14:hiddenFill xmlns:a14="http://schemas.microsoft.com/office/drawing/2010/main">
                      <a:solidFill>
                        <a:srgbClr val="008000"/>
                      </a:solidFill>
                    </a14:hiddenFill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</p:cxnSp>
            <p:sp>
              <p:nvSpPr>
                <p:cNvPr id="189" name="フリーフォーム: 図形 188">
                  <a:extLst>
                    <a:ext uri="{FF2B5EF4-FFF2-40B4-BE49-F238E27FC236}">
                      <a16:creationId xmlns:a16="http://schemas.microsoft.com/office/drawing/2014/main" id="{6A8AAB38-9927-43F2-B80D-67A69B3F68B7}"/>
                    </a:ext>
                  </a:extLst>
                </p:cNvPr>
                <p:cNvSpPr/>
                <p:nvPr/>
              </p:nvSpPr>
              <p:spPr bwMode="auto">
                <a:xfrm>
                  <a:off x="4586288" y="5419725"/>
                  <a:ext cx="683418" cy="196606"/>
                </a:xfrm>
                <a:custGeom>
                  <a:avLst/>
                  <a:gdLst>
                    <a:gd name="connsiteX0" fmla="*/ 0 w 683418"/>
                    <a:gd name="connsiteY0" fmla="*/ 185738 h 185738"/>
                    <a:gd name="connsiteX1" fmla="*/ 309562 w 683418"/>
                    <a:gd name="connsiteY1" fmla="*/ 164306 h 185738"/>
                    <a:gd name="connsiteX2" fmla="*/ 683418 w 683418"/>
                    <a:gd name="connsiteY2" fmla="*/ 0 h 185738"/>
                    <a:gd name="connsiteX0" fmla="*/ 0 w 683418"/>
                    <a:gd name="connsiteY0" fmla="*/ 185738 h 189510"/>
                    <a:gd name="connsiteX1" fmla="*/ 309562 w 683418"/>
                    <a:gd name="connsiteY1" fmla="*/ 164306 h 189510"/>
                    <a:gd name="connsiteX2" fmla="*/ 683418 w 683418"/>
                    <a:gd name="connsiteY2" fmla="*/ 0 h 189510"/>
                    <a:gd name="connsiteX0" fmla="*/ 0 w 683418"/>
                    <a:gd name="connsiteY0" fmla="*/ 185738 h 189510"/>
                    <a:gd name="connsiteX1" fmla="*/ 309562 w 683418"/>
                    <a:gd name="connsiteY1" fmla="*/ 164306 h 189510"/>
                    <a:gd name="connsiteX2" fmla="*/ 683418 w 683418"/>
                    <a:gd name="connsiteY2" fmla="*/ 0 h 189510"/>
                    <a:gd name="connsiteX0" fmla="*/ 0 w 683418"/>
                    <a:gd name="connsiteY0" fmla="*/ 185738 h 196606"/>
                    <a:gd name="connsiteX1" fmla="*/ 309562 w 683418"/>
                    <a:gd name="connsiteY1" fmla="*/ 164306 h 196606"/>
                    <a:gd name="connsiteX2" fmla="*/ 683418 w 683418"/>
                    <a:gd name="connsiteY2" fmla="*/ 0 h 19660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</a:cxnLst>
                  <a:rect l="l" t="t" r="r" b="b"/>
                  <a:pathLst>
                    <a:path w="683418" h="196606">
                      <a:moveTo>
                        <a:pt x="0" y="185738"/>
                      </a:moveTo>
                      <a:cubicBezTo>
                        <a:pt x="100806" y="197644"/>
                        <a:pt x="89694" y="209550"/>
                        <a:pt x="309562" y="164306"/>
                      </a:cubicBezTo>
                      <a:cubicBezTo>
                        <a:pt x="529430" y="119062"/>
                        <a:pt x="568324" y="88107"/>
                        <a:pt x="683418" y="0"/>
                      </a:cubicBezTo>
                    </a:path>
                  </a:pathLst>
                </a:custGeom>
                <a:noFill/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190" name="フリーフォーム: 図形 189">
                  <a:extLst>
                    <a:ext uri="{FF2B5EF4-FFF2-40B4-BE49-F238E27FC236}">
                      <a16:creationId xmlns:a16="http://schemas.microsoft.com/office/drawing/2014/main" id="{B104E4A5-4351-478E-8338-39AAAE7E704B}"/>
                    </a:ext>
                  </a:extLst>
                </p:cNvPr>
                <p:cNvSpPr/>
                <p:nvPr/>
              </p:nvSpPr>
              <p:spPr bwMode="auto">
                <a:xfrm>
                  <a:off x="2950369" y="4664869"/>
                  <a:ext cx="1552575" cy="588169"/>
                </a:xfrm>
                <a:custGeom>
                  <a:avLst/>
                  <a:gdLst>
                    <a:gd name="connsiteX0" fmla="*/ 0 w 1552575"/>
                    <a:gd name="connsiteY0" fmla="*/ 0 h 588169"/>
                    <a:gd name="connsiteX1" fmla="*/ 369094 w 1552575"/>
                    <a:gd name="connsiteY1" fmla="*/ 140494 h 588169"/>
                    <a:gd name="connsiteX2" fmla="*/ 1388269 w 1552575"/>
                    <a:gd name="connsiteY2" fmla="*/ 352425 h 588169"/>
                    <a:gd name="connsiteX3" fmla="*/ 1552575 w 1552575"/>
                    <a:gd name="connsiteY3" fmla="*/ 588169 h 588169"/>
                    <a:gd name="connsiteX0" fmla="*/ 0 w 1552575"/>
                    <a:gd name="connsiteY0" fmla="*/ 0 h 588169"/>
                    <a:gd name="connsiteX1" fmla="*/ 369094 w 1552575"/>
                    <a:gd name="connsiteY1" fmla="*/ 140494 h 588169"/>
                    <a:gd name="connsiteX2" fmla="*/ 1388269 w 1552575"/>
                    <a:gd name="connsiteY2" fmla="*/ 352425 h 588169"/>
                    <a:gd name="connsiteX3" fmla="*/ 1552575 w 1552575"/>
                    <a:gd name="connsiteY3" fmla="*/ 588169 h 588169"/>
                    <a:gd name="connsiteX0" fmla="*/ 0 w 1552575"/>
                    <a:gd name="connsiteY0" fmla="*/ 0 h 588169"/>
                    <a:gd name="connsiteX1" fmla="*/ 369094 w 1552575"/>
                    <a:gd name="connsiteY1" fmla="*/ 140494 h 588169"/>
                    <a:gd name="connsiteX2" fmla="*/ 1388269 w 1552575"/>
                    <a:gd name="connsiteY2" fmla="*/ 352425 h 588169"/>
                    <a:gd name="connsiteX3" fmla="*/ 1552575 w 1552575"/>
                    <a:gd name="connsiteY3" fmla="*/ 588169 h 588169"/>
                    <a:gd name="connsiteX0" fmla="*/ 0 w 1552575"/>
                    <a:gd name="connsiteY0" fmla="*/ 0 h 588169"/>
                    <a:gd name="connsiteX1" fmla="*/ 369094 w 1552575"/>
                    <a:gd name="connsiteY1" fmla="*/ 140494 h 588169"/>
                    <a:gd name="connsiteX2" fmla="*/ 1388269 w 1552575"/>
                    <a:gd name="connsiteY2" fmla="*/ 352425 h 588169"/>
                    <a:gd name="connsiteX3" fmla="*/ 1552575 w 1552575"/>
                    <a:gd name="connsiteY3" fmla="*/ 588169 h 588169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1552575" h="588169">
                      <a:moveTo>
                        <a:pt x="0" y="0"/>
                      </a:moveTo>
                      <a:cubicBezTo>
                        <a:pt x="123031" y="46831"/>
                        <a:pt x="163513" y="96838"/>
                        <a:pt x="369094" y="140494"/>
                      </a:cubicBezTo>
                      <a:cubicBezTo>
                        <a:pt x="574675" y="184150"/>
                        <a:pt x="1228725" y="235744"/>
                        <a:pt x="1388269" y="352425"/>
                      </a:cubicBezTo>
                      <a:cubicBezTo>
                        <a:pt x="1547813" y="469106"/>
                        <a:pt x="1526381" y="493713"/>
                        <a:pt x="1552575" y="588169"/>
                      </a:cubicBezTo>
                    </a:path>
                  </a:pathLst>
                </a:custGeom>
                <a:noFill/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191" name="フリーフォーム: 図形 190">
                  <a:extLst>
                    <a:ext uri="{FF2B5EF4-FFF2-40B4-BE49-F238E27FC236}">
                      <a16:creationId xmlns:a16="http://schemas.microsoft.com/office/drawing/2014/main" id="{87E3DADD-AB4C-4D09-BB10-8AE3D6D08038}"/>
                    </a:ext>
                  </a:extLst>
                </p:cNvPr>
                <p:cNvSpPr/>
                <p:nvPr/>
              </p:nvSpPr>
              <p:spPr bwMode="auto">
                <a:xfrm>
                  <a:off x="4550569" y="4598195"/>
                  <a:ext cx="2197894" cy="943046"/>
                </a:xfrm>
                <a:custGeom>
                  <a:avLst/>
                  <a:gdLst>
                    <a:gd name="connsiteX0" fmla="*/ 16669 w 2197894"/>
                    <a:gd name="connsiteY0" fmla="*/ 704850 h 942975"/>
                    <a:gd name="connsiteX1" fmla="*/ 571500 w 2197894"/>
                    <a:gd name="connsiteY1" fmla="*/ 204787 h 942975"/>
                    <a:gd name="connsiteX2" fmla="*/ 1428750 w 2197894"/>
                    <a:gd name="connsiteY2" fmla="*/ 107156 h 942975"/>
                    <a:gd name="connsiteX3" fmla="*/ 2197894 w 2197894"/>
                    <a:gd name="connsiteY3" fmla="*/ 0 h 942975"/>
                    <a:gd name="connsiteX4" fmla="*/ 1473994 w 2197894"/>
                    <a:gd name="connsiteY4" fmla="*/ 311944 h 942975"/>
                    <a:gd name="connsiteX5" fmla="*/ 716756 w 2197894"/>
                    <a:gd name="connsiteY5" fmla="*/ 457200 h 942975"/>
                    <a:gd name="connsiteX6" fmla="*/ 388144 w 2197894"/>
                    <a:gd name="connsiteY6" fmla="*/ 840581 h 942975"/>
                    <a:gd name="connsiteX7" fmla="*/ 150019 w 2197894"/>
                    <a:gd name="connsiteY7" fmla="*/ 942975 h 942975"/>
                    <a:gd name="connsiteX8" fmla="*/ 0 w 2197894"/>
                    <a:gd name="connsiteY8" fmla="*/ 852487 h 942975"/>
                    <a:gd name="connsiteX0" fmla="*/ 16669 w 2197894"/>
                    <a:gd name="connsiteY0" fmla="*/ 704850 h 943001"/>
                    <a:gd name="connsiteX1" fmla="*/ 571500 w 2197894"/>
                    <a:gd name="connsiteY1" fmla="*/ 204787 h 943001"/>
                    <a:gd name="connsiteX2" fmla="*/ 1428750 w 2197894"/>
                    <a:gd name="connsiteY2" fmla="*/ 107156 h 943001"/>
                    <a:gd name="connsiteX3" fmla="*/ 2197894 w 2197894"/>
                    <a:gd name="connsiteY3" fmla="*/ 0 h 943001"/>
                    <a:gd name="connsiteX4" fmla="*/ 1473994 w 2197894"/>
                    <a:gd name="connsiteY4" fmla="*/ 311944 h 943001"/>
                    <a:gd name="connsiteX5" fmla="*/ 716756 w 2197894"/>
                    <a:gd name="connsiteY5" fmla="*/ 457200 h 943001"/>
                    <a:gd name="connsiteX6" fmla="*/ 388144 w 2197894"/>
                    <a:gd name="connsiteY6" fmla="*/ 840581 h 943001"/>
                    <a:gd name="connsiteX7" fmla="*/ 150019 w 2197894"/>
                    <a:gd name="connsiteY7" fmla="*/ 942975 h 943001"/>
                    <a:gd name="connsiteX8" fmla="*/ 0 w 2197894"/>
                    <a:gd name="connsiteY8" fmla="*/ 852487 h 943001"/>
                    <a:gd name="connsiteX0" fmla="*/ 16669 w 2197894"/>
                    <a:gd name="connsiteY0" fmla="*/ 704850 h 943048"/>
                    <a:gd name="connsiteX1" fmla="*/ 571500 w 2197894"/>
                    <a:gd name="connsiteY1" fmla="*/ 204787 h 943048"/>
                    <a:gd name="connsiteX2" fmla="*/ 1428750 w 2197894"/>
                    <a:gd name="connsiteY2" fmla="*/ 107156 h 943048"/>
                    <a:gd name="connsiteX3" fmla="*/ 2197894 w 2197894"/>
                    <a:gd name="connsiteY3" fmla="*/ 0 h 943048"/>
                    <a:gd name="connsiteX4" fmla="*/ 1473994 w 2197894"/>
                    <a:gd name="connsiteY4" fmla="*/ 311944 h 943048"/>
                    <a:gd name="connsiteX5" fmla="*/ 716756 w 2197894"/>
                    <a:gd name="connsiteY5" fmla="*/ 457200 h 943048"/>
                    <a:gd name="connsiteX6" fmla="*/ 388144 w 2197894"/>
                    <a:gd name="connsiteY6" fmla="*/ 840581 h 943048"/>
                    <a:gd name="connsiteX7" fmla="*/ 150019 w 2197894"/>
                    <a:gd name="connsiteY7" fmla="*/ 942975 h 943048"/>
                    <a:gd name="connsiteX8" fmla="*/ 0 w 2197894"/>
                    <a:gd name="connsiteY8" fmla="*/ 852487 h 943048"/>
                    <a:gd name="connsiteX0" fmla="*/ 16669 w 2197894"/>
                    <a:gd name="connsiteY0" fmla="*/ 704850 h 943048"/>
                    <a:gd name="connsiteX1" fmla="*/ 571500 w 2197894"/>
                    <a:gd name="connsiteY1" fmla="*/ 204787 h 943048"/>
                    <a:gd name="connsiteX2" fmla="*/ 1428750 w 2197894"/>
                    <a:gd name="connsiteY2" fmla="*/ 107156 h 943048"/>
                    <a:gd name="connsiteX3" fmla="*/ 2197894 w 2197894"/>
                    <a:gd name="connsiteY3" fmla="*/ 0 h 943048"/>
                    <a:gd name="connsiteX4" fmla="*/ 1473994 w 2197894"/>
                    <a:gd name="connsiteY4" fmla="*/ 311944 h 943048"/>
                    <a:gd name="connsiteX5" fmla="*/ 716756 w 2197894"/>
                    <a:gd name="connsiteY5" fmla="*/ 457200 h 943048"/>
                    <a:gd name="connsiteX6" fmla="*/ 388144 w 2197894"/>
                    <a:gd name="connsiteY6" fmla="*/ 840581 h 943048"/>
                    <a:gd name="connsiteX7" fmla="*/ 150019 w 2197894"/>
                    <a:gd name="connsiteY7" fmla="*/ 942975 h 943048"/>
                    <a:gd name="connsiteX8" fmla="*/ 0 w 2197894"/>
                    <a:gd name="connsiteY8" fmla="*/ 852487 h 943048"/>
                    <a:gd name="connsiteX0" fmla="*/ 16669 w 2197894"/>
                    <a:gd name="connsiteY0" fmla="*/ 704850 h 943046"/>
                    <a:gd name="connsiteX1" fmla="*/ 571500 w 2197894"/>
                    <a:gd name="connsiteY1" fmla="*/ 204787 h 943046"/>
                    <a:gd name="connsiteX2" fmla="*/ 1428750 w 2197894"/>
                    <a:gd name="connsiteY2" fmla="*/ 107156 h 943046"/>
                    <a:gd name="connsiteX3" fmla="*/ 2197894 w 2197894"/>
                    <a:gd name="connsiteY3" fmla="*/ 0 h 943046"/>
                    <a:gd name="connsiteX4" fmla="*/ 1473994 w 2197894"/>
                    <a:gd name="connsiteY4" fmla="*/ 311944 h 943046"/>
                    <a:gd name="connsiteX5" fmla="*/ 726281 w 2197894"/>
                    <a:gd name="connsiteY5" fmla="*/ 466725 h 943046"/>
                    <a:gd name="connsiteX6" fmla="*/ 388144 w 2197894"/>
                    <a:gd name="connsiteY6" fmla="*/ 840581 h 943046"/>
                    <a:gd name="connsiteX7" fmla="*/ 150019 w 2197894"/>
                    <a:gd name="connsiteY7" fmla="*/ 942975 h 943046"/>
                    <a:gd name="connsiteX8" fmla="*/ 0 w 2197894"/>
                    <a:gd name="connsiteY8" fmla="*/ 852487 h 943046"/>
                    <a:gd name="connsiteX0" fmla="*/ 16669 w 2197894"/>
                    <a:gd name="connsiteY0" fmla="*/ 704850 h 943046"/>
                    <a:gd name="connsiteX1" fmla="*/ 571500 w 2197894"/>
                    <a:gd name="connsiteY1" fmla="*/ 204787 h 943046"/>
                    <a:gd name="connsiteX2" fmla="*/ 1428750 w 2197894"/>
                    <a:gd name="connsiteY2" fmla="*/ 107156 h 943046"/>
                    <a:gd name="connsiteX3" fmla="*/ 2197894 w 2197894"/>
                    <a:gd name="connsiteY3" fmla="*/ 0 h 943046"/>
                    <a:gd name="connsiteX4" fmla="*/ 1473994 w 2197894"/>
                    <a:gd name="connsiteY4" fmla="*/ 311944 h 943046"/>
                    <a:gd name="connsiteX5" fmla="*/ 726281 w 2197894"/>
                    <a:gd name="connsiteY5" fmla="*/ 466725 h 943046"/>
                    <a:gd name="connsiteX6" fmla="*/ 388144 w 2197894"/>
                    <a:gd name="connsiteY6" fmla="*/ 840581 h 943046"/>
                    <a:gd name="connsiteX7" fmla="*/ 150019 w 2197894"/>
                    <a:gd name="connsiteY7" fmla="*/ 942975 h 943046"/>
                    <a:gd name="connsiteX8" fmla="*/ 0 w 2197894"/>
                    <a:gd name="connsiteY8" fmla="*/ 852487 h 943046"/>
                    <a:gd name="connsiteX0" fmla="*/ 16669 w 2197894"/>
                    <a:gd name="connsiteY0" fmla="*/ 704850 h 943046"/>
                    <a:gd name="connsiteX1" fmla="*/ 571500 w 2197894"/>
                    <a:gd name="connsiteY1" fmla="*/ 204787 h 943046"/>
                    <a:gd name="connsiteX2" fmla="*/ 1428750 w 2197894"/>
                    <a:gd name="connsiteY2" fmla="*/ 107156 h 943046"/>
                    <a:gd name="connsiteX3" fmla="*/ 2197894 w 2197894"/>
                    <a:gd name="connsiteY3" fmla="*/ 0 h 943046"/>
                    <a:gd name="connsiteX4" fmla="*/ 1473994 w 2197894"/>
                    <a:gd name="connsiteY4" fmla="*/ 311944 h 943046"/>
                    <a:gd name="connsiteX5" fmla="*/ 726281 w 2197894"/>
                    <a:gd name="connsiteY5" fmla="*/ 466725 h 943046"/>
                    <a:gd name="connsiteX6" fmla="*/ 388144 w 2197894"/>
                    <a:gd name="connsiteY6" fmla="*/ 840581 h 943046"/>
                    <a:gd name="connsiteX7" fmla="*/ 150019 w 2197894"/>
                    <a:gd name="connsiteY7" fmla="*/ 942975 h 943046"/>
                    <a:gd name="connsiteX8" fmla="*/ 0 w 2197894"/>
                    <a:gd name="connsiteY8" fmla="*/ 852487 h 943046"/>
                    <a:gd name="connsiteX0" fmla="*/ 16669 w 2197894"/>
                    <a:gd name="connsiteY0" fmla="*/ 704850 h 943046"/>
                    <a:gd name="connsiteX1" fmla="*/ 571500 w 2197894"/>
                    <a:gd name="connsiteY1" fmla="*/ 204787 h 943046"/>
                    <a:gd name="connsiteX2" fmla="*/ 1428750 w 2197894"/>
                    <a:gd name="connsiteY2" fmla="*/ 107156 h 943046"/>
                    <a:gd name="connsiteX3" fmla="*/ 2197894 w 2197894"/>
                    <a:gd name="connsiteY3" fmla="*/ 0 h 943046"/>
                    <a:gd name="connsiteX4" fmla="*/ 1473994 w 2197894"/>
                    <a:gd name="connsiteY4" fmla="*/ 311944 h 943046"/>
                    <a:gd name="connsiteX5" fmla="*/ 726281 w 2197894"/>
                    <a:gd name="connsiteY5" fmla="*/ 466725 h 943046"/>
                    <a:gd name="connsiteX6" fmla="*/ 388144 w 2197894"/>
                    <a:gd name="connsiteY6" fmla="*/ 840581 h 943046"/>
                    <a:gd name="connsiteX7" fmla="*/ 150019 w 2197894"/>
                    <a:gd name="connsiteY7" fmla="*/ 942975 h 943046"/>
                    <a:gd name="connsiteX8" fmla="*/ 0 w 2197894"/>
                    <a:gd name="connsiteY8" fmla="*/ 852487 h 943046"/>
                    <a:gd name="connsiteX0" fmla="*/ 16669 w 2197894"/>
                    <a:gd name="connsiteY0" fmla="*/ 704850 h 943046"/>
                    <a:gd name="connsiteX1" fmla="*/ 571500 w 2197894"/>
                    <a:gd name="connsiteY1" fmla="*/ 204787 h 943046"/>
                    <a:gd name="connsiteX2" fmla="*/ 1428750 w 2197894"/>
                    <a:gd name="connsiteY2" fmla="*/ 107156 h 943046"/>
                    <a:gd name="connsiteX3" fmla="*/ 2197894 w 2197894"/>
                    <a:gd name="connsiteY3" fmla="*/ 0 h 943046"/>
                    <a:gd name="connsiteX4" fmla="*/ 1473994 w 2197894"/>
                    <a:gd name="connsiteY4" fmla="*/ 311944 h 943046"/>
                    <a:gd name="connsiteX5" fmla="*/ 726281 w 2197894"/>
                    <a:gd name="connsiteY5" fmla="*/ 466725 h 943046"/>
                    <a:gd name="connsiteX6" fmla="*/ 388144 w 2197894"/>
                    <a:gd name="connsiteY6" fmla="*/ 840581 h 943046"/>
                    <a:gd name="connsiteX7" fmla="*/ 150019 w 2197894"/>
                    <a:gd name="connsiteY7" fmla="*/ 942975 h 943046"/>
                    <a:gd name="connsiteX8" fmla="*/ 0 w 2197894"/>
                    <a:gd name="connsiteY8" fmla="*/ 852487 h 94304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2197894" h="943046">
                      <a:moveTo>
                        <a:pt x="16669" y="704850"/>
                      </a:moveTo>
                      <a:cubicBezTo>
                        <a:pt x="201613" y="538162"/>
                        <a:pt x="336550" y="316706"/>
                        <a:pt x="571500" y="204787"/>
                      </a:cubicBezTo>
                      <a:cubicBezTo>
                        <a:pt x="806450" y="92868"/>
                        <a:pt x="1060450" y="142875"/>
                        <a:pt x="1428750" y="107156"/>
                      </a:cubicBezTo>
                      <a:cubicBezTo>
                        <a:pt x="1797050" y="71437"/>
                        <a:pt x="1941513" y="35719"/>
                        <a:pt x="2197894" y="0"/>
                      </a:cubicBezTo>
                      <a:cubicBezTo>
                        <a:pt x="1956594" y="103981"/>
                        <a:pt x="1910557" y="190500"/>
                        <a:pt x="1473994" y="311944"/>
                      </a:cubicBezTo>
                      <a:cubicBezTo>
                        <a:pt x="1037431" y="433388"/>
                        <a:pt x="813594" y="440531"/>
                        <a:pt x="726281" y="466725"/>
                      </a:cubicBezTo>
                      <a:cubicBezTo>
                        <a:pt x="638968" y="492919"/>
                        <a:pt x="484188" y="761206"/>
                        <a:pt x="388144" y="840581"/>
                      </a:cubicBezTo>
                      <a:cubicBezTo>
                        <a:pt x="292100" y="919956"/>
                        <a:pt x="260350" y="944563"/>
                        <a:pt x="150019" y="942975"/>
                      </a:cubicBezTo>
                      <a:cubicBezTo>
                        <a:pt x="39688" y="941387"/>
                        <a:pt x="14288" y="899318"/>
                        <a:pt x="0" y="852487"/>
                      </a:cubicBezTo>
                    </a:path>
                  </a:pathLst>
                </a:custGeom>
                <a:solidFill>
                  <a:srgbClr val="FFCC00"/>
                </a:solidFill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192" name="楕円 191">
                  <a:extLst>
                    <a:ext uri="{FF2B5EF4-FFF2-40B4-BE49-F238E27FC236}">
                      <a16:creationId xmlns:a16="http://schemas.microsoft.com/office/drawing/2014/main" id="{FB6F1954-E27F-4645-9A9B-55FA8B5D6493}"/>
                    </a:ext>
                  </a:extLst>
                </p:cNvPr>
                <p:cNvSpPr/>
                <p:nvPr/>
              </p:nvSpPr>
              <p:spPr bwMode="auto">
                <a:xfrm>
                  <a:off x="4088904" y="5222850"/>
                  <a:ext cx="72008" cy="72008"/>
                </a:xfrm>
                <a:prstGeom prst="ellipse">
                  <a:avLst/>
                </a:prstGeom>
                <a:solidFill>
                  <a:srgbClr val="BD9D08"/>
                </a:solidFill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ＭＳ Ｐゴシック" panose="020B0600070205080204" pitchFamily="50" charset="-128"/>
                  </a:endParaRPr>
                </a:p>
              </p:txBody>
            </p:sp>
            <p:sp>
              <p:nvSpPr>
                <p:cNvPr id="193" name="フリーフォーム: 図形 192">
                  <a:extLst>
                    <a:ext uri="{FF2B5EF4-FFF2-40B4-BE49-F238E27FC236}">
                      <a16:creationId xmlns:a16="http://schemas.microsoft.com/office/drawing/2014/main" id="{BBFE6AEA-3CA3-496E-9607-C0DA402D24E2}"/>
                    </a:ext>
                  </a:extLst>
                </p:cNvPr>
                <p:cNvSpPr/>
                <p:nvPr/>
              </p:nvSpPr>
              <p:spPr bwMode="auto">
                <a:xfrm>
                  <a:off x="4641850" y="4600575"/>
                  <a:ext cx="2101850" cy="723900"/>
                </a:xfrm>
                <a:custGeom>
                  <a:avLst/>
                  <a:gdLst>
                    <a:gd name="connsiteX0" fmla="*/ 0 w 2101850"/>
                    <a:gd name="connsiteY0" fmla="*/ 723900 h 723900"/>
                    <a:gd name="connsiteX1" fmla="*/ 688975 w 2101850"/>
                    <a:gd name="connsiteY1" fmla="*/ 234950 h 723900"/>
                    <a:gd name="connsiteX2" fmla="*/ 1266825 w 2101850"/>
                    <a:gd name="connsiteY2" fmla="*/ 187325 h 723900"/>
                    <a:gd name="connsiteX3" fmla="*/ 2101850 w 2101850"/>
                    <a:gd name="connsiteY3" fmla="*/ 0 h 723900"/>
                    <a:gd name="connsiteX0" fmla="*/ 0 w 2101850"/>
                    <a:gd name="connsiteY0" fmla="*/ 723900 h 723900"/>
                    <a:gd name="connsiteX1" fmla="*/ 688975 w 2101850"/>
                    <a:gd name="connsiteY1" fmla="*/ 234950 h 723900"/>
                    <a:gd name="connsiteX2" fmla="*/ 1266825 w 2101850"/>
                    <a:gd name="connsiteY2" fmla="*/ 187325 h 723900"/>
                    <a:gd name="connsiteX3" fmla="*/ 2101850 w 2101850"/>
                    <a:gd name="connsiteY3" fmla="*/ 0 h 723900"/>
                    <a:gd name="connsiteX0" fmla="*/ 0 w 2101850"/>
                    <a:gd name="connsiteY0" fmla="*/ 723900 h 723900"/>
                    <a:gd name="connsiteX1" fmla="*/ 688975 w 2101850"/>
                    <a:gd name="connsiteY1" fmla="*/ 234950 h 723900"/>
                    <a:gd name="connsiteX2" fmla="*/ 1266825 w 2101850"/>
                    <a:gd name="connsiteY2" fmla="*/ 187325 h 723900"/>
                    <a:gd name="connsiteX3" fmla="*/ 2101850 w 2101850"/>
                    <a:gd name="connsiteY3" fmla="*/ 0 h 72390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</a:cxnLst>
                  <a:rect l="l" t="t" r="r" b="b"/>
                  <a:pathLst>
                    <a:path w="2101850" h="723900">
                      <a:moveTo>
                        <a:pt x="0" y="723900"/>
                      </a:moveTo>
                      <a:cubicBezTo>
                        <a:pt x="229658" y="560917"/>
                        <a:pt x="369358" y="307975"/>
                        <a:pt x="688975" y="234950"/>
                      </a:cubicBezTo>
                      <a:cubicBezTo>
                        <a:pt x="1008592" y="161925"/>
                        <a:pt x="1074208" y="203200"/>
                        <a:pt x="1266825" y="187325"/>
                      </a:cubicBezTo>
                      <a:cubicBezTo>
                        <a:pt x="1538817" y="161925"/>
                        <a:pt x="1823508" y="62442"/>
                        <a:pt x="2101850" y="0"/>
                      </a:cubicBezTo>
                    </a:path>
                  </a:pathLst>
                </a:custGeom>
                <a:noFill/>
                <a:ln w="3175" cap="flat" cmpd="sng" algn="ctr">
                  <a:solidFill>
                    <a:srgbClr val="BD9D08"/>
                  </a:solidFill>
                  <a:prstDash val="solid"/>
                  <a:round/>
                  <a:headEnd type="none" w="med" len="med"/>
                  <a:tailEnd type="none" w="med" len="med"/>
                </a:ln>
                <a:effectLst/>
                <a:extLst/>
              </p:spPr>
              <p:txBody>
                <a:bodyPr vert="horz" wrap="square" lIns="91440" tIns="45720" rIns="91440" bIns="45720" numCol="1" rtlCol="0" anchor="t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1" fontAlgn="base" latinLnBrk="0" hangingPunct="1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endParaRPr kumimoji="1" lang="ja-JP" altLang="en-US" sz="1800" b="0" i="0" u="none" strike="noStrike" cap="none" normalizeH="0" baseline="0">
                    <a:ln>
                      <a:noFill/>
                    </a:ln>
                    <a:solidFill>
                      <a:schemeClr val="tx1"/>
                    </a:solidFill>
                    <a:effectLst/>
                    <a:latin typeface="Arial" panose="020B0604020202020204" pitchFamily="34" charset="0"/>
                    <a:ea typeface="ＭＳ Ｐゴシック" panose="020B0600070205080204" pitchFamily="50" charset="-128"/>
                  </a:endParaRPr>
                </a:p>
              </p:txBody>
            </p:sp>
          </p:grpSp>
        </p:grpSp>
        <p:sp>
          <p:nvSpPr>
            <p:cNvPr id="49156" name="Rectangle 4">
              <a:extLst>
                <a:ext uri="{FF2B5EF4-FFF2-40B4-BE49-F238E27FC236}">
                  <a16:creationId xmlns:a16="http://schemas.microsoft.com/office/drawing/2014/main" id="{CE9E9F0A-C52A-4584-878A-F997DEBF7B4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10700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F9A3CD14-BE64-42AC-8BFB-C050FB8E9883}"/>
              </a:ext>
            </a:extLst>
          </p:cNvPr>
          <p:cNvGrpSpPr/>
          <p:nvPr/>
        </p:nvGrpSpPr>
        <p:grpSpPr>
          <a:xfrm>
            <a:off x="557303" y="2636466"/>
            <a:ext cx="1983518" cy="1323345"/>
            <a:chOff x="557303" y="2636466"/>
            <a:chExt cx="1983518" cy="1323345"/>
          </a:xfrm>
        </p:grpSpPr>
        <p:grpSp>
          <p:nvGrpSpPr>
            <p:cNvPr id="174" name="グループ化 173">
              <a:extLst>
                <a:ext uri="{FF2B5EF4-FFF2-40B4-BE49-F238E27FC236}">
                  <a16:creationId xmlns:a16="http://schemas.microsoft.com/office/drawing/2014/main" id="{0E7C5E88-25CD-4042-872C-81123ACA7703}"/>
                </a:ext>
              </a:extLst>
            </p:cNvPr>
            <p:cNvGrpSpPr/>
            <p:nvPr/>
          </p:nvGrpSpPr>
          <p:grpSpPr>
            <a:xfrm>
              <a:off x="557303" y="2637838"/>
              <a:ext cx="1982465" cy="1321973"/>
              <a:chOff x="1192195" y="2348880"/>
              <a:chExt cx="1982465" cy="1321973"/>
            </a:xfrm>
          </p:grpSpPr>
          <p:sp>
            <p:nvSpPr>
              <p:cNvPr id="175" name="Rectangle 60">
                <a:extLst>
                  <a:ext uri="{FF2B5EF4-FFF2-40B4-BE49-F238E27FC236}">
                    <a16:creationId xmlns:a16="http://schemas.microsoft.com/office/drawing/2014/main" id="{64E2CC89-41AC-4F6B-AAD3-4AA8EFA4A6B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2195" y="2348880"/>
                <a:ext cx="1982465" cy="1321972"/>
              </a:xfrm>
              <a:prstGeom prst="rect">
                <a:avLst/>
              </a:prstGeom>
              <a:solidFill>
                <a:srgbClr val="FFCC00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6" name="フリーフォーム: 図形 175">
                <a:extLst>
                  <a:ext uri="{FF2B5EF4-FFF2-40B4-BE49-F238E27FC236}">
                    <a16:creationId xmlns:a16="http://schemas.microsoft.com/office/drawing/2014/main" id="{4308AC8D-BE74-441B-89FC-0A702985AFC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192195" y="2348880"/>
                <a:ext cx="1882917" cy="1255752"/>
              </a:xfrm>
              <a:custGeom>
                <a:avLst/>
                <a:gdLst>
                  <a:gd name="connsiteX0" fmla="*/ 0 w 1882917"/>
                  <a:gd name="connsiteY0" fmla="*/ 0 h 1255752"/>
                  <a:gd name="connsiteX1" fmla="*/ 1882917 w 1882917"/>
                  <a:gd name="connsiteY1" fmla="*/ 0 h 1255752"/>
                  <a:gd name="connsiteX2" fmla="*/ 0 w 1882917"/>
                  <a:gd name="connsiteY2" fmla="*/ 1255752 h 1255752"/>
                  <a:gd name="connsiteX3" fmla="*/ 0 w 1882917"/>
                  <a:gd name="connsiteY3" fmla="*/ 0 h 125575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82917" h="1255752">
                    <a:moveTo>
                      <a:pt x="0" y="0"/>
                    </a:moveTo>
                    <a:lnTo>
                      <a:pt x="1882917" y="0"/>
                    </a:lnTo>
                    <a:lnTo>
                      <a:pt x="0" y="1255752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70C0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77" name="フリーフォーム: 図形 176">
                <a:extLst>
                  <a:ext uri="{FF2B5EF4-FFF2-40B4-BE49-F238E27FC236}">
                    <a16:creationId xmlns:a16="http://schemas.microsoft.com/office/drawing/2014/main" id="{56D31AC4-167E-4AFC-912A-A38EB723862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287774" y="2412454"/>
                <a:ext cx="1886886" cy="1258399"/>
              </a:xfrm>
              <a:custGeom>
                <a:avLst/>
                <a:gdLst>
                  <a:gd name="connsiteX0" fmla="*/ 1886886 w 1886886"/>
                  <a:gd name="connsiteY0" fmla="*/ 0 h 1258399"/>
                  <a:gd name="connsiteX1" fmla="*/ 1886886 w 1886886"/>
                  <a:gd name="connsiteY1" fmla="*/ 1258399 h 1258399"/>
                  <a:gd name="connsiteX2" fmla="*/ 0 w 1886886"/>
                  <a:gd name="connsiteY2" fmla="*/ 1258399 h 1258399"/>
                  <a:gd name="connsiteX3" fmla="*/ 1886886 w 1886886"/>
                  <a:gd name="connsiteY3" fmla="*/ 0 h 125839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886886" h="1258399">
                    <a:moveTo>
                      <a:pt x="1886886" y="0"/>
                    </a:moveTo>
                    <a:lnTo>
                      <a:pt x="1886886" y="1258399"/>
                    </a:lnTo>
                    <a:lnTo>
                      <a:pt x="0" y="1258399"/>
                    </a:lnTo>
                    <a:lnTo>
                      <a:pt x="1886886" y="0"/>
                    </a:lnTo>
                    <a:close/>
                  </a:path>
                </a:pathLst>
              </a:custGeom>
              <a:solidFill>
                <a:srgbClr val="006600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78" name="フリーフォーム: 図形 177">
                <a:extLst>
                  <a:ext uri="{FF2B5EF4-FFF2-40B4-BE49-F238E27FC236}">
                    <a16:creationId xmlns:a16="http://schemas.microsoft.com/office/drawing/2014/main" id="{AB1F4EEC-400F-4D47-B014-F42645B48818}"/>
                  </a:ext>
                </a:extLst>
              </p:cNvPr>
              <p:cNvSpPr/>
              <p:nvPr/>
            </p:nvSpPr>
            <p:spPr bwMode="auto">
              <a:xfrm>
                <a:off x="1235628" y="2405310"/>
                <a:ext cx="606549" cy="663698"/>
              </a:xfrm>
              <a:custGeom>
                <a:avLst/>
                <a:gdLst>
                  <a:gd name="connsiteX0" fmla="*/ 498537 w 606549"/>
                  <a:gd name="connsiteY0" fmla="*/ 447675 h 663698"/>
                  <a:gd name="connsiteX1" fmla="*/ 524035 w 606549"/>
                  <a:gd name="connsiteY1" fmla="*/ 530189 h 663698"/>
                  <a:gd name="connsiteX2" fmla="*/ 606549 w 606549"/>
                  <a:gd name="connsiteY2" fmla="*/ 530189 h 663698"/>
                  <a:gd name="connsiteX3" fmla="*/ 539793 w 606549"/>
                  <a:gd name="connsiteY3" fmla="*/ 581185 h 663698"/>
                  <a:gd name="connsiteX4" fmla="*/ 565292 w 606549"/>
                  <a:gd name="connsiteY4" fmla="*/ 663698 h 663698"/>
                  <a:gd name="connsiteX5" fmla="*/ 498537 w 606549"/>
                  <a:gd name="connsiteY5" fmla="*/ 612702 h 663698"/>
                  <a:gd name="connsiteX6" fmla="*/ 431782 w 606549"/>
                  <a:gd name="connsiteY6" fmla="*/ 663698 h 663698"/>
                  <a:gd name="connsiteX7" fmla="*/ 457281 w 606549"/>
                  <a:gd name="connsiteY7" fmla="*/ 581185 h 663698"/>
                  <a:gd name="connsiteX8" fmla="*/ 390525 w 606549"/>
                  <a:gd name="connsiteY8" fmla="*/ 530189 h 663698"/>
                  <a:gd name="connsiteX9" fmla="*/ 473039 w 606549"/>
                  <a:gd name="connsiteY9" fmla="*/ 530189 h 663698"/>
                  <a:gd name="connsiteX10" fmla="*/ 108012 w 606549"/>
                  <a:gd name="connsiteY10" fmla="*/ 447675 h 663698"/>
                  <a:gd name="connsiteX11" fmla="*/ 133510 w 606549"/>
                  <a:gd name="connsiteY11" fmla="*/ 530189 h 663698"/>
                  <a:gd name="connsiteX12" fmla="*/ 216024 w 606549"/>
                  <a:gd name="connsiteY12" fmla="*/ 530189 h 663698"/>
                  <a:gd name="connsiteX13" fmla="*/ 149268 w 606549"/>
                  <a:gd name="connsiteY13" fmla="*/ 581185 h 663698"/>
                  <a:gd name="connsiteX14" fmla="*/ 174767 w 606549"/>
                  <a:gd name="connsiteY14" fmla="*/ 663698 h 663698"/>
                  <a:gd name="connsiteX15" fmla="*/ 108012 w 606549"/>
                  <a:gd name="connsiteY15" fmla="*/ 612702 h 663698"/>
                  <a:gd name="connsiteX16" fmla="*/ 41257 w 606549"/>
                  <a:gd name="connsiteY16" fmla="*/ 663698 h 663698"/>
                  <a:gd name="connsiteX17" fmla="*/ 66756 w 606549"/>
                  <a:gd name="connsiteY17" fmla="*/ 581185 h 663698"/>
                  <a:gd name="connsiteX18" fmla="*/ 0 w 606549"/>
                  <a:gd name="connsiteY18" fmla="*/ 530189 h 663698"/>
                  <a:gd name="connsiteX19" fmla="*/ 82514 w 606549"/>
                  <a:gd name="connsiteY19" fmla="*/ 530189 h 663698"/>
                  <a:gd name="connsiteX20" fmla="*/ 303275 w 606549"/>
                  <a:gd name="connsiteY20" fmla="*/ 224755 h 663698"/>
                  <a:gd name="connsiteX21" fmla="*/ 328773 w 606549"/>
                  <a:gd name="connsiteY21" fmla="*/ 307269 h 663698"/>
                  <a:gd name="connsiteX22" fmla="*/ 411287 w 606549"/>
                  <a:gd name="connsiteY22" fmla="*/ 307269 h 663698"/>
                  <a:gd name="connsiteX23" fmla="*/ 344531 w 606549"/>
                  <a:gd name="connsiteY23" fmla="*/ 358265 h 663698"/>
                  <a:gd name="connsiteX24" fmla="*/ 370030 w 606549"/>
                  <a:gd name="connsiteY24" fmla="*/ 440778 h 663698"/>
                  <a:gd name="connsiteX25" fmla="*/ 303275 w 606549"/>
                  <a:gd name="connsiteY25" fmla="*/ 389782 h 663698"/>
                  <a:gd name="connsiteX26" fmla="*/ 236520 w 606549"/>
                  <a:gd name="connsiteY26" fmla="*/ 440778 h 663698"/>
                  <a:gd name="connsiteX27" fmla="*/ 262019 w 606549"/>
                  <a:gd name="connsiteY27" fmla="*/ 358265 h 663698"/>
                  <a:gd name="connsiteX28" fmla="*/ 195263 w 606549"/>
                  <a:gd name="connsiteY28" fmla="*/ 307269 h 663698"/>
                  <a:gd name="connsiteX29" fmla="*/ 277777 w 606549"/>
                  <a:gd name="connsiteY29" fmla="*/ 307269 h 663698"/>
                  <a:gd name="connsiteX30" fmla="*/ 498537 w 606549"/>
                  <a:gd name="connsiteY30" fmla="*/ 0 h 663698"/>
                  <a:gd name="connsiteX31" fmla="*/ 524035 w 606549"/>
                  <a:gd name="connsiteY31" fmla="*/ 82514 h 663698"/>
                  <a:gd name="connsiteX32" fmla="*/ 606549 w 606549"/>
                  <a:gd name="connsiteY32" fmla="*/ 82514 h 663698"/>
                  <a:gd name="connsiteX33" fmla="*/ 539793 w 606549"/>
                  <a:gd name="connsiteY33" fmla="*/ 133510 h 663698"/>
                  <a:gd name="connsiteX34" fmla="*/ 565292 w 606549"/>
                  <a:gd name="connsiteY34" fmla="*/ 216023 h 663698"/>
                  <a:gd name="connsiteX35" fmla="*/ 498537 w 606549"/>
                  <a:gd name="connsiteY35" fmla="*/ 165027 h 663698"/>
                  <a:gd name="connsiteX36" fmla="*/ 431782 w 606549"/>
                  <a:gd name="connsiteY36" fmla="*/ 216023 h 663698"/>
                  <a:gd name="connsiteX37" fmla="*/ 457281 w 606549"/>
                  <a:gd name="connsiteY37" fmla="*/ 133510 h 663698"/>
                  <a:gd name="connsiteX38" fmla="*/ 390525 w 606549"/>
                  <a:gd name="connsiteY38" fmla="*/ 82514 h 663698"/>
                  <a:gd name="connsiteX39" fmla="*/ 473039 w 606549"/>
                  <a:gd name="connsiteY39" fmla="*/ 82514 h 663698"/>
                  <a:gd name="connsiteX40" fmla="*/ 108012 w 606549"/>
                  <a:gd name="connsiteY40" fmla="*/ 0 h 663698"/>
                  <a:gd name="connsiteX41" fmla="*/ 133510 w 606549"/>
                  <a:gd name="connsiteY41" fmla="*/ 82514 h 663698"/>
                  <a:gd name="connsiteX42" fmla="*/ 216024 w 606549"/>
                  <a:gd name="connsiteY42" fmla="*/ 82514 h 663698"/>
                  <a:gd name="connsiteX43" fmla="*/ 149268 w 606549"/>
                  <a:gd name="connsiteY43" fmla="*/ 133510 h 663698"/>
                  <a:gd name="connsiteX44" fmla="*/ 174767 w 606549"/>
                  <a:gd name="connsiteY44" fmla="*/ 216023 h 663698"/>
                  <a:gd name="connsiteX45" fmla="*/ 108012 w 606549"/>
                  <a:gd name="connsiteY45" fmla="*/ 165027 h 663698"/>
                  <a:gd name="connsiteX46" fmla="*/ 41257 w 606549"/>
                  <a:gd name="connsiteY46" fmla="*/ 216023 h 663698"/>
                  <a:gd name="connsiteX47" fmla="*/ 66756 w 606549"/>
                  <a:gd name="connsiteY47" fmla="*/ 133510 h 663698"/>
                  <a:gd name="connsiteX48" fmla="*/ 0 w 606549"/>
                  <a:gd name="connsiteY48" fmla="*/ 82514 h 663698"/>
                  <a:gd name="connsiteX49" fmla="*/ 82514 w 606549"/>
                  <a:gd name="connsiteY49" fmla="*/ 82514 h 6636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606549" h="663698">
                    <a:moveTo>
                      <a:pt x="498537" y="447675"/>
                    </a:moveTo>
                    <a:lnTo>
                      <a:pt x="524035" y="530189"/>
                    </a:lnTo>
                    <a:lnTo>
                      <a:pt x="606549" y="530189"/>
                    </a:lnTo>
                    <a:lnTo>
                      <a:pt x="539793" y="581185"/>
                    </a:lnTo>
                    <a:lnTo>
                      <a:pt x="565292" y="663698"/>
                    </a:lnTo>
                    <a:lnTo>
                      <a:pt x="498537" y="612702"/>
                    </a:lnTo>
                    <a:lnTo>
                      <a:pt x="431782" y="663698"/>
                    </a:lnTo>
                    <a:lnTo>
                      <a:pt x="457281" y="581185"/>
                    </a:lnTo>
                    <a:lnTo>
                      <a:pt x="390525" y="530189"/>
                    </a:lnTo>
                    <a:lnTo>
                      <a:pt x="473039" y="530189"/>
                    </a:lnTo>
                    <a:close/>
                    <a:moveTo>
                      <a:pt x="108012" y="447675"/>
                    </a:moveTo>
                    <a:lnTo>
                      <a:pt x="133510" y="530189"/>
                    </a:lnTo>
                    <a:lnTo>
                      <a:pt x="216024" y="530189"/>
                    </a:lnTo>
                    <a:lnTo>
                      <a:pt x="149268" y="581185"/>
                    </a:lnTo>
                    <a:lnTo>
                      <a:pt x="174767" y="663698"/>
                    </a:lnTo>
                    <a:lnTo>
                      <a:pt x="108012" y="612702"/>
                    </a:lnTo>
                    <a:lnTo>
                      <a:pt x="41257" y="663698"/>
                    </a:lnTo>
                    <a:lnTo>
                      <a:pt x="66756" y="581185"/>
                    </a:lnTo>
                    <a:lnTo>
                      <a:pt x="0" y="530189"/>
                    </a:lnTo>
                    <a:lnTo>
                      <a:pt x="82514" y="530189"/>
                    </a:lnTo>
                    <a:close/>
                    <a:moveTo>
                      <a:pt x="303275" y="224755"/>
                    </a:moveTo>
                    <a:lnTo>
                      <a:pt x="328773" y="307269"/>
                    </a:lnTo>
                    <a:lnTo>
                      <a:pt x="411287" y="307269"/>
                    </a:lnTo>
                    <a:lnTo>
                      <a:pt x="344531" y="358265"/>
                    </a:lnTo>
                    <a:lnTo>
                      <a:pt x="370030" y="440778"/>
                    </a:lnTo>
                    <a:lnTo>
                      <a:pt x="303275" y="389782"/>
                    </a:lnTo>
                    <a:lnTo>
                      <a:pt x="236520" y="440778"/>
                    </a:lnTo>
                    <a:lnTo>
                      <a:pt x="262019" y="358265"/>
                    </a:lnTo>
                    <a:lnTo>
                      <a:pt x="195263" y="307269"/>
                    </a:lnTo>
                    <a:lnTo>
                      <a:pt x="277777" y="307269"/>
                    </a:lnTo>
                    <a:close/>
                    <a:moveTo>
                      <a:pt x="498537" y="0"/>
                    </a:moveTo>
                    <a:lnTo>
                      <a:pt x="524035" y="82514"/>
                    </a:lnTo>
                    <a:lnTo>
                      <a:pt x="606549" y="82514"/>
                    </a:lnTo>
                    <a:lnTo>
                      <a:pt x="539793" y="133510"/>
                    </a:lnTo>
                    <a:lnTo>
                      <a:pt x="565292" y="216023"/>
                    </a:lnTo>
                    <a:lnTo>
                      <a:pt x="498537" y="165027"/>
                    </a:lnTo>
                    <a:lnTo>
                      <a:pt x="431782" y="216023"/>
                    </a:lnTo>
                    <a:lnTo>
                      <a:pt x="457281" y="133510"/>
                    </a:lnTo>
                    <a:lnTo>
                      <a:pt x="390525" y="82514"/>
                    </a:lnTo>
                    <a:lnTo>
                      <a:pt x="473039" y="82514"/>
                    </a:lnTo>
                    <a:close/>
                    <a:moveTo>
                      <a:pt x="108012" y="0"/>
                    </a:moveTo>
                    <a:lnTo>
                      <a:pt x="133510" y="82514"/>
                    </a:lnTo>
                    <a:lnTo>
                      <a:pt x="216024" y="82514"/>
                    </a:lnTo>
                    <a:lnTo>
                      <a:pt x="149268" y="133510"/>
                    </a:lnTo>
                    <a:lnTo>
                      <a:pt x="174767" y="216023"/>
                    </a:lnTo>
                    <a:lnTo>
                      <a:pt x="108012" y="165027"/>
                    </a:lnTo>
                    <a:lnTo>
                      <a:pt x="41257" y="216023"/>
                    </a:lnTo>
                    <a:lnTo>
                      <a:pt x="66756" y="133510"/>
                    </a:lnTo>
                    <a:lnTo>
                      <a:pt x="0" y="82514"/>
                    </a:lnTo>
                    <a:lnTo>
                      <a:pt x="82514" y="82514"/>
                    </a:lnTo>
                    <a:close/>
                  </a:path>
                </a:pathLst>
              </a:custGeom>
              <a:solidFill>
                <a:schemeClr val="bg1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</p:grpSp>
        <p:sp>
          <p:nvSpPr>
            <p:cNvPr id="49160" name="Rectangle 8">
              <a:extLst>
                <a:ext uri="{FF2B5EF4-FFF2-40B4-BE49-F238E27FC236}">
                  <a16:creationId xmlns:a16="http://schemas.microsoft.com/office/drawing/2014/main" id="{FAEB78B7-5FEF-46AA-9272-13865A2B3FA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387" y="2636466"/>
              <a:ext cx="1980434" cy="1319629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D512BD8D-4569-4974-A510-3834F73EAA76}"/>
              </a:ext>
            </a:extLst>
          </p:cNvPr>
          <p:cNvGrpSpPr/>
          <p:nvPr/>
        </p:nvGrpSpPr>
        <p:grpSpPr>
          <a:xfrm>
            <a:off x="2810700" y="2636466"/>
            <a:ext cx="1990620" cy="1325989"/>
            <a:chOff x="2810700" y="2636466"/>
            <a:chExt cx="1990620" cy="1325989"/>
          </a:xfrm>
        </p:grpSpPr>
        <p:grpSp>
          <p:nvGrpSpPr>
            <p:cNvPr id="70" name="グループ化 69">
              <a:extLst>
                <a:ext uri="{FF2B5EF4-FFF2-40B4-BE49-F238E27FC236}">
                  <a16:creationId xmlns:a16="http://schemas.microsoft.com/office/drawing/2014/main" id="{C0605A87-97F7-411B-BDBF-2A6B508754C7}"/>
                </a:ext>
              </a:extLst>
            </p:cNvPr>
            <p:cNvGrpSpPr/>
            <p:nvPr/>
          </p:nvGrpSpPr>
          <p:grpSpPr>
            <a:xfrm>
              <a:off x="2818855" y="2640483"/>
              <a:ext cx="1982465" cy="1321972"/>
              <a:chOff x="558329" y="835441"/>
              <a:chExt cx="1982465" cy="1321972"/>
            </a:xfrm>
          </p:grpSpPr>
          <p:grpSp>
            <p:nvGrpSpPr>
              <p:cNvPr id="71" name="Group 347">
                <a:extLst>
                  <a:ext uri="{FF2B5EF4-FFF2-40B4-BE49-F238E27FC236}">
                    <a16:creationId xmlns:a16="http://schemas.microsoft.com/office/drawing/2014/main" id="{401AD6D3-4A22-4752-8037-252B116DFAA6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558329" y="835441"/>
                <a:ext cx="1982465" cy="1321972"/>
                <a:chOff x="2621" y="527"/>
                <a:chExt cx="998" cy="665"/>
              </a:xfrm>
            </p:grpSpPr>
            <p:sp>
              <p:nvSpPr>
                <p:cNvPr id="81" name="Rectangle 60">
                  <a:extLst>
                    <a:ext uri="{FF2B5EF4-FFF2-40B4-BE49-F238E27FC236}">
                      <a16:creationId xmlns:a16="http://schemas.microsoft.com/office/drawing/2014/main" id="{A63BD344-C496-4544-A75C-71768214D63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1" y="527"/>
                  <a:ext cx="998" cy="665"/>
                </a:xfrm>
                <a:prstGeom prst="rect">
                  <a:avLst/>
                </a:prstGeom>
                <a:solidFill>
                  <a:srgbClr val="0070C0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2" name="Rectangle 324">
                  <a:extLst>
                    <a:ext uri="{FF2B5EF4-FFF2-40B4-BE49-F238E27FC236}">
                      <a16:creationId xmlns:a16="http://schemas.microsoft.com/office/drawing/2014/main" id="{000E8979-3DF2-4544-A454-024E13F7DE3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2" y="527"/>
                  <a:ext cx="498" cy="333"/>
                </a:xfrm>
                <a:prstGeom prst="rect">
                  <a:avLst/>
                </a:prstGeom>
                <a:solidFill>
                  <a:schemeClr val="bg1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3" name="Rectangle 325">
                  <a:extLst>
                    <a:ext uri="{FF2B5EF4-FFF2-40B4-BE49-F238E27FC236}">
                      <a16:creationId xmlns:a16="http://schemas.microsoft.com/office/drawing/2014/main" id="{AA7B3509-004C-4D56-98BC-26E1C92DF27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32" y="527"/>
                  <a:ext cx="78" cy="333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4" name="Rectangle 326">
                  <a:extLst>
                    <a:ext uri="{FF2B5EF4-FFF2-40B4-BE49-F238E27FC236}">
                      <a16:creationId xmlns:a16="http://schemas.microsoft.com/office/drawing/2014/main" id="{D7F57FF9-DE39-4EC4-9350-4862063EE50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5400000">
                  <a:off x="2831" y="448"/>
                  <a:ext cx="79" cy="498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5" name="AutoShape 327">
                  <a:extLst>
                    <a:ext uri="{FF2B5EF4-FFF2-40B4-BE49-F238E27FC236}">
                      <a16:creationId xmlns:a16="http://schemas.microsoft.com/office/drawing/2014/main" id="{3CF3E006-472E-4856-9ABB-C38626A2FBC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0800000">
                  <a:off x="2675" y="527"/>
                  <a:ext cx="138" cy="90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6" name="AutoShape 328">
                  <a:extLst>
                    <a:ext uri="{FF2B5EF4-FFF2-40B4-BE49-F238E27FC236}">
                      <a16:creationId xmlns:a16="http://schemas.microsoft.com/office/drawing/2014/main" id="{A863F100-BEE3-4609-8007-630F0B6B4A5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0800000" flipH="1">
                  <a:off x="2926" y="527"/>
                  <a:ext cx="140" cy="90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7" name="AutoShape 329">
                  <a:extLst>
                    <a:ext uri="{FF2B5EF4-FFF2-40B4-BE49-F238E27FC236}">
                      <a16:creationId xmlns:a16="http://schemas.microsoft.com/office/drawing/2014/main" id="{25D14C8B-2F66-4241-B194-D885F7A64F5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21600000">
                  <a:off x="2927" y="774"/>
                  <a:ext cx="139" cy="86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8" name="AutoShape 330">
                  <a:extLst>
                    <a:ext uri="{FF2B5EF4-FFF2-40B4-BE49-F238E27FC236}">
                      <a16:creationId xmlns:a16="http://schemas.microsoft.com/office/drawing/2014/main" id="{3A0BF7A1-FF60-4D85-9BCB-7B332FB65C0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2686" y="774"/>
                  <a:ext cx="128" cy="86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9" name="AutoShape 331">
                  <a:extLst>
                    <a:ext uri="{FF2B5EF4-FFF2-40B4-BE49-F238E27FC236}">
                      <a16:creationId xmlns:a16="http://schemas.microsoft.com/office/drawing/2014/main" id="{E92FAEA2-2E94-432D-AFAC-F78A75CF0AC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3014" y="566"/>
                  <a:ext cx="106" cy="72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0" name="AutoShape 332">
                  <a:extLst>
                    <a:ext uri="{FF2B5EF4-FFF2-40B4-BE49-F238E27FC236}">
                      <a16:creationId xmlns:a16="http://schemas.microsoft.com/office/drawing/2014/main" id="{F0F81367-8744-41F4-8B1E-7531364CEBD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2" y="575"/>
                  <a:ext cx="97" cy="63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1" name="AutoShape 333">
                  <a:extLst>
                    <a:ext uri="{FF2B5EF4-FFF2-40B4-BE49-F238E27FC236}">
                      <a16:creationId xmlns:a16="http://schemas.microsoft.com/office/drawing/2014/main" id="{50A8EF79-B118-485A-A181-787A4A3E94F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 flipV="1">
                  <a:off x="3023" y="755"/>
                  <a:ext cx="97" cy="65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2" name="AutoShape 334">
                  <a:extLst>
                    <a:ext uri="{FF2B5EF4-FFF2-40B4-BE49-F238E27FC236}">
                      <a16:creationId xmlns:a16="http://schemas.microsoft.com/office/drawing/2014/main" id="{6B574ECE-2B3A-441D-8AEA-4990B849427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V="1">
                  <a:off x="2622" y="755"/>
                  <a:ext cx="97" cy="63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93" name="Freeform 335">
                  <a:extLst>
                    <a:ext uri="{FF2B5EF4-FFF2-40B4-BE49-F238E27FC236}">
                      <a16:creationId xmlns:a16="http://schemas.microsoft.com/office/drawing/2014/main" id="{89614732-94DD-4087-946E-C05D7325544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2" y="757"/>
                  <a:ext cx="193" cy="103"/>
                </a:xfrm>
                <a:custGeom>
                  <a:avLst/>
                  <a:gdLst>
                    <a:gd name="T0" fmla="*/ 408 w 408"/>
                    <a:gd name="T1" fmla="*/ 0 h 226"/>
                    <a:gd name="T2" fmla="*/ 318 w 408"/>
                    <a:gd name="T3" fmla="*/ 0 h 226"/>
                    <a:gd name="T4" fmla="*/ 0 w 408"/>
                    <a:gd name="T5" fmla="*/ 226 h 226"/>
                    <a:gd name="T6" fmla="*/ 91 w 408"/>
                    <a:gd name="T7" fmla="*/ 226 h 226"/>
                    <a:gd name="T8" fmla="*/ 408 w 408"/>
                    <a:gd name="T9" fmla="*/ 0 h 2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08" h="226">
                      <a:moveTo>
                        <a:pt x="408" y="0"/>
                      </a:moveTo>
                      <a:lnTo>
                        <a:pt x="318" y="0"/>
                      </a:lnTo>
                      <a:lnTo>
                        <a:pt x="0" y="226"/>
                      </a:lnTo>
                      <a:lnTo>
                        <a:pt x="91" y="226"/>
                      </a:lnTo>
                      <a:lnTo>
                        <a:pt x="408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94" name="Freeform 336">
                  <a:extLst>
                    <a:ext uri="{FF2B5EF4-FFF2-40B4-BE49-F238E27FC236}">
                      <a16:creationId xmlns:a16="http://schemas.microsoft.com/office/drawing/2014/main" id="{8C9CC467-0B94-4278-BAC2-19E01A19D16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61" y="755"/>
                  <a:ext cx="159" cy="104"/>
                </a:xfrm>
                <a:custGeom>
                  <a:avLst/>
                  <a:gdLst>
                    <a:gd name="T0" fmla="*/ 318 w 319"/>
                    <a:gd name="T1" fmla="*/ 207 h 207"/>
                    <a:gd name="T2" fmla="*/ 319 w 319"/>
                    <a:gd name="T3" fmla="*/ 153 h 207"/>
                    <a:gd name="T4" fmla="*/ 80 w 319"/>
                    <a:gd name="T5" fmla="*/ 0 h 207"/>
                    <a:gd name="T6" fmla="*/ 0 w 319"/>
                    <a:gd name="T7" fmla="*/ 0 h 207"/>
                    <a:gd name="T8" fmla="*/ 318 w 319"/>
                    <a:gd name="T9" fmla="*/ 207 h 2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19" h="207">
                      <a:moveTo>
                        <a:pt x="318" y="207"/>
                      </a:moveTo>
                      <a:lnTo>
                        <a:pt x="319" y="153"/>
                      </a:lnTo>
                      <a:lnTo>
                        <a:pt x="80" y="0"/>
                      </a:lnTo>
                      <a:lnTo>
                        <a:pt x="0" y="0"/>
                      </a:lnTo>
                      <a:lnTo>
                        <a:pt x="318" y="207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95" name="Freeform 337">
                  <a:extLst>
                    <a:ext uri="{FF2B5EF4-FFF2-40B4-BE49-F238E27FC236}">
                      <a16:creationId xmlns:a16="http://schemas.microsoft.com/office/drawing/2014/main" id="{CE385B31-1521-4D14-9B79-E926812786A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37" y="527"/>
                  <a:ext cx="183" cy="110"/>
                </a:xfrm>
                <a:custGeom>
                  <a:avLst/>
                  <a:gdLst>
                    <a:gd name="T0" fmla="*/ 367 w 367"/>
                    <a:gd name="T1" fmla="*/ 0 h 219"/>
                    <a:gd name="T2" fmla="*/ 366 w 367"/>
                    <a:gd name="T3" fmla="*/ 21 h 219"/>
                    <a:gd name="T4" fmla="*/ 81 w 367"/>
                    <a:gd name="T5" fmla="*/ 219 h 219"/>
                    <a:gd name="T6" fmla="*/ 0 w 367"/>
                    <a:gd name="T7" fmla="*/ 219 h 219"/>
                    <a:gd name="T8" fmla="*/ 308 w 367"/>
                    <a:gd name="T9" fmla="*/ 0 h 219"/>
                    <a:gd name="T10" fmla="*/ 367 w 367"/>
                    <a:gd name="T11" fmla="*/ 0 h 2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67" h="219">
                      <a:moveTo>
                        <a:pt x="367" y="0"/>
                      </a:moveTo>
                      <a:lnTo>
                        <a:pt x="366" y="21"/>
                      </a:lnTo>
                      <a:lnTo>
                        <a:pt x="81" y="219"/>
                      </a:lnTo>
                      <a:lnTo>
                        <a:pt x="0" y="219"/>
                      </a:lnTo>
                      <a:lnTo>
                        <a:pt x="308" y="0"/>
                      </a:lnTo>
                      <a:lnTo>
                        <a:pt x="367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96" name="Freeform 338">
                  <a:extLst>
                    <a:ext uri="{FF2B5EF4-FFF2-40B4-BE49-F238E27FC236}">
                      <a16:creationId xmlns:a16="http://schemas.microsoft.com/office/drawing/2014/main" id="{70E37859-340F-4983-8D02-0BA4B2968CD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1" y="530"/>
                  <a:ext cx="160" cy="106"/>
                </a:xfrm>
                <a:custGeom>
                  <a:avLst/>
                  <a:gdLst>
                    <a:gd name="T0" fmla="*/ 321 w 321"/>
                    <a:gd name="T1" fmla="*/ 218 h 218"/>
                    <a:gd name="T2" fmla="*/ 230 w 321"/>
                    <a:gd name="T3" fmla="*/ 218 h 218"/>
                    <a:gd name="T4" fmla="*/ 0 w 321"/>
                    <a:gd name="T5" fmla="*/ 58 h 218"/>
                    <a:gd name="T6" fmla="*/ 0 w 321"/>
                    <a:gd name="T7" fmla="*/ 0 h 218"/>
                    <a:gd name="T8" fmla="*/ 321 w 321"/>
                    <a:gd name="T9" fmla="*/ 218 h 21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21" h="218">
                      <a:moveTo>
                        <a:pt x="321" y="218"/>
                      </a:moveTo>
                      <a:lnTo>
                        <a:pt x="230" y="218"/>
                      </a:lnTo>
                      <a:lnTo>
                        <a:pt x="0" y="58"/>
                      </a:lnTo>
                      <a:lnTo>
                        <a:pt x="0" y="0"/>
                      </a:lnTo>
                      <a:lnTo>
                        <a:pt x="321" y="218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sp>
            <p:nvSpPr>
              <p:cNvPr id="72" name="星: 5 pt 71">
                <a:extLst>
                  <a:ext uri="{FF2B5EF4-FFF2-40B4-BE49-F238E27FC236}">
                    <a16:creationId xmlns:a16="http://schemas.microsoft.com/office/drawing/2014/main" id="{74C55CB4-6A49-41FB-BE48-6488B405766A}"/>
                  </a:ext>
                </a:extLst>
              </p:cNvPr>
              <p:cNvSpPr/>
              <p:nvPr/>
            </p:nvSpPr>
            <p:spPr bwMode="auto">
              <a:xfrm>
                <a:off x="2303215" y="942339"/>
                <a:ext cx="150089" cy="150089"/>
              </a:xfrm>
              <a:prstGeom prst="star5">
                <a:avLst/>
              </a:prstGeom>
              <a:solidFill>
                <a:srgbClr val="FFC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73" name="星: 5 pt 72">
                <a:extLst>
                  <a:ext uri="{FF2B5EF4-FFF2-40B4-BE49-F238E27FC236}">
                    <a16:creationId xmlns:a16="http://schemas.microsoft.com/office/drawing/2014/main" id="{3C12E93B-3E70-4947-8DEE-A11C581B314C}"/>
                  </a:ext>
                </a:extLst>
              </p:cNvPr>
              <p:cNvSpPr/>
              <p:nvPr/>
            </p:nvSpPr>
            <p:spPr bwMode="auto">
              <a:xfrm>
                <a:off x="2315121" y="1454308"/>
                <a:ext cx="150089" cy="150089"/>
              </a:xfrm>
              <a:prstGeom prst="star5">
                <a:avLst/>
              </a:prstGeom>
              <a:solidFill>
                <a:srgbClr val="FFC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74" name="星: 5 pt 73">
                <a:extLst>
                  <a:ext uri="{FF2B5EF4-FFF2-40B4-BE49-F238E27FC236}">
                    <a16:creationId xmlns:a16="http://schemas.microsoft.com/office/drawing/2014/main" id="{7E524513-ED8F-4BD0-AA8F-C93153963896}"/>
                  </a:ext>
                </a:extLst>
              </p:cNvPr>
              <p:cNvSpPr/>
              <p:nvPr/>
            </p:nvSpPr>
            <p:spPr bwMode="auto">
              <a:xfrm>
                <a:off x="2131765" y="1606708"/>
                <a:ext cx="150089" cy="150089"/>
              </a:xfrm>
              <a:prstGeom prst="star5">
                <a:avLst/>
              </a:prstGeom>
              <a:solidFill>
                <a:srgbClr val="FFC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75" name="星: 5 pt 74">
                <a:extLst>
                  <a:ext uri="{FF2B5EF4-FFF2-40B4-BE49-F238E27FC236}">
                    <a16:creationId xmlns:a16="http://schemas.microsoft.com/office/drawing/2014/main" id="{24C14EC7-B303-473E-995E-014A773027A3}"/>
                  </a:ext>
                </a:extLst>
              </p:cNvPr>
              <p:cNvSpPr/>
              <p:nvPr/>
            </p:nvSpPr>
            <p:spPr bwMode="auto">
              <a:xfrm>
                <a:off x="1553121" y="1937702"/>
                <a:ext cx="150089" cy="150089"/>
              </a:xfrm>
              <a:prstGeom prst="star5">
                <a:avLst/>
              </a:prstGeom>
              <a:solidFill>
                <a:srgbClr val="FFC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76" name="星: 5 pt 75">
                <a:extLst>
                  <a:ext uri="{FF2B5EF4-FFF2-40B4-BE49-F238E27FC236}">
                    <a16:creationId xmlns:a16="http://schemas.microsoft.com/office/drawing/2014/main" id="{8AA4A56A-E02F-46DF-B16A-3D781ECD0681}"/>
                  </a:ext>
                </a:extLst>
              </p:cNvPr>
              <p:cNvSpPr/>
              <p:nvPr/>
            </p:nvSpPr>
            <p:spPr bwMode="auto">
              <a:xfrm rot="10800000">
                <a:off x="1784102" y="1875790"/>
                <a:ext cx="150089" cy="150089"/>
              </a:xfrm>
              <a:prstGeom prst="star5">
                <a:avLst/>
              </a:prstGeom>
              <a:solidFill>
                <a:srgbClr val="FFC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77" name="星: 5 pt 76">
                <a:extLst>
                  <a:ext uri="{FF2B5EF4-FFF2-40B4-BE49-F238E27FC236}">
                    <a16:creationId xmlns:a16="http://schemas.microsoft.com/office/drawing/2014/main" id="{2A7C6E4E-3DEC-43C1-A85F-2907338112FB}"/>
                  </a:ext>
                </a:extLst>
              </p:cNvPr>
              <p:cNvSpPr/>
              <p:nvPr/>
            </p:nvSpPr>
            <p:spPr bwMode="auto">
              <a:xfrm rot="10800000">
                <a:off x="1996034" y="1813877"/>
                <a:ext cx="150089" cy="150089"/>
              </a:xfrm>
              <a:prstGeom prst="star5">
                <a:avLst/>
              </a:prstGeom>
              <a:solidFill>
                <a:srgbClr val="FFC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78" name="星: 5 pt 77">
                <a:extLst>
                  <a:ext uri="{FF2B5EF4-FFF2-40B4-BE49-F238E27FC236}">
                    <a16:creationId xmlns:a16="http://schemas.microsoft.com/office/drawing/2014/main" id="{D5787721-3AAD-4FD3-BA69-5B90F69B92FB}"/>
                  </a:ext>
                </a:extLst>
              </p:cNvPr>
              <p:cNvSpPr/>
              <p:nvPr/>
            </p:nvSpPr>
            <p:spPr bwMode="auto">
              <a:xfrm rot="19358851">
                <a:off x="1990075" y="1210307"/>
                <a:ext cx="150089" cy="150089"/>
              </a:xfrm>
              <a:prstGeom prst="star5">
                <a:avLst/>
              </a:prstGeom>
              <a:solidFill>
                <a:srgbClr val="FFC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79" name="星: 5 pt 78">
                <a:extLst>
                  <a:ext uri="{FF2B5EF4-FFF2-40B4-BE49-F238E27FC236}">
                    <a16:creationId xmlns:a16="http://schemas.microsoft.com/office/drawing/2014/main" id="{C2694A34-75B2-4BF6-BEC5-FC8161AFAF35}"/>
                  </a:ext>
                </a:extLst>
              </p:cNvPr>
              <p:cNvSpPr/>
              <p:nvPr/>
            </p:nvSpPr>
            <p:spPr bwMode="auto">
              <a:xfrm rot="19681282">
                <a:off x="1779113" y="1593152"/>
                <a:ext cx="150089" cy="150089"/>
              </a:xfrm>
              <a:prstGeom prst="star5">
                <a:avLst/>
              </a:prstGeom>
              <a:solidFill>
                <a:srgbClr val="FFC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80" name="星: 5 pt 79">
                <a:extLst>
                  <a:ext uri="{FF2B5EF4-FFF2-40B4-BE49-F238E27FC236}">
                    <a16:creationId xmlns:a16="http://schemas.microsoft.com/office/drawing/2014/main" id="{571F1758-FA2A-4C96-AC50-574B8B6ABE60}"/>
                  </a:ext>
                </a:extLst>
              </p:cNvPr>
              <p:cNvSpPr/>
              <p:nvPr/>
            </p:nvSpPr>
            <p:spPr bwMode="auto">
              <a:xfrm rot="19400841">
                <a:off x="2166288" y="1126963"/>
                <a:ext cx="150089" cy="150089"/>
              </a:xfrm>
              <a:prstGeom prst="star5">
                <a:avLst/>
              </a:prstGeom>
              <a:solidFill>
                <a:srgbClr val="FFC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</p:grpSp>
        <p:sp>
          <p:nvSpPr>
            <p:cNvPr id="49161" name="Rectangle 9">
              <a:extLst>
                <a:ext uri="{FF2B5EF4-FFF2-40B4-BE49-F238E27FC236}">
                  <a16:creationId xmlns:a16="http://schemas.microsoft.com/office/drawing/2014/main" id="{03B70A8B-63A0-4BF1-91DA-AABC0ADAEC4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10700" y="2636466"/>
              <a:ext cx="1980434" cy="1319629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EA123A2-CE11-4237-83EC-0737AC86CED5}"/>
              </a:ext>
            </a:extLst>
          </p:cNvPr>
          <p:cNvGrpSpPr/>
          <p:nvPr/>
        </p:nvGrpSpPr>
        <p:grpSpPr>
          <a:xfrm>
            <a:off x="5061013" y="2635290"/>
            <a:ext cx="1980434" cy="1320805"/>
            <a:chOff x="5061013" y="2635290"/>
            <a:chExt cx="1980434" cy="1320805"/>
          </a:xfrm>
        </p:grpSpPr>
        <p:grpSp>
          <p:nvGrpSpPr>
            <p:cNvPr id="57" name="Group 281">
              <a:extLst>
                <a:ext uri="{FF2B5EF4-FFF2-40B4-BE49-F238E27FC236}">
                  <a16:creationId xmlns:a16="http://schemas.microsoft.com/office/drawing/2014/main" id="{E3928F52-1921-417D-A207-5CBE5A74784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61014" y="2635290"/>
              <a:ext cx="1970818" cy="1315204"/>
              <a:chOff x="353" y="3249"/>
              <a:chExt cx="998" cy="665"/>
            </a:xfrm>
          </p:grpSpPr>
          <p:sp>
            <p:nvSpPr>
              <p:cNvPr id="58" name="Rectangle 75">
                <a:extLst>
                  <a:ext uri="{FF2B5EF4-FFF2-40B4-BE49-F238E27FC236}">
                    <a16:creationId xmlns:a16="http://schemas.microsoft.com/office/drawing/2014/main" id="{D8E26675-A7BE-48FC-BB79-C456A896EC5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3" y="3249"/>
                <a:ext cx="998" cy="665"/>
              </a:xfrm>
              <a:prstGeom prst="rect">
                <a:avLst/>
              </a:prstGeom>
              <a:solidFill>
                <a:srgbClr val="FF000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 dirty="0"/>
              </a:p>
            </p:txBody>
          </p:sp>
          <p:sp>
            <p:nvSpPr>
              <p:cNvPr id="59" name="Rectangle 278">
                <a:extLst>
                  <a:ext uri="{FF2B5EF4-FFF2-40B4-BE49-F238E27FC236}">
                    <a16:creationId xmlns:a16="http://schemas.microsoft.com/office/drawing/2014/main" id="{521D5AE6-CAB8-4CB9-983E-04BFC8F85E1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3" y="3249"/>
                <a:ext cx="447" cy="331"/>
              </a:xfrm>
              <a:prstGeom prst="rect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0" name="AutoShape 279">
                <a:extLst>
                  <a:ext uri="{FF2B5EF4-FFF2-40B4-BE49-F238E27FC236}">
                    <a16:creationId xmlns:a16="http://schemas.microsoft.com/office/drawing/2014/main" id="{0DB6E734-B959-4AAB-AFC6-80C7C7B2B3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37" y="3275"/>
                <a:ext cx="278" cy="278"/>
              </a:xfrm>
              <a:prstGeom prst="plus">
                <a:avLst>
                  <a:gd name="adj" fmla="val 34532"/>
                </a:avLst>
              </a:prstGeom>
              <a:solidFill>
                <a:srgbClr val="FF000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1" name="Rectangle 280">
                <a:extLst>
                  <a:ext uri="{FF2B5EF4-FFF2-40B4-BE49-F238E27FC236}">
                    <a16:creationId xmlns:a16="http://schemas.microsoft.com/office/drawing/2014/main" id="{C8C3DB1F-B474-48EE-8608-AB595F726EE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3" y="3249"/>
                <a:ext cx="998" cy="665"/>
              </a:xfrm>
              <a:prstGeom prst="rect">
                <a:avLst/>
              </a:prstGeom>
              <a:noFill/>
              <a:ln w="12700">
                <a:noFill/>
                <a:miter lim="800000"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CC33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9162" name="Rectangle 10">
              <a:extLst>
                <a:ext uri="{FF2B5EF4-FFF2-40B4-BE49-F238E27FC236}">
                  <a16:creationId xmlns:a16="http://schemas.microsoft.com/office/drawing/2014/main" id="{38D790E7-0918-4506-A90B-A4AB09B74C4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61013" y="2636466"/>
              <a:ext cx="1980434" cy="1319629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C7B72402-DD29-4F0B-AA32-F6E0B9BF7B27}"/>
              </a:ext>
            </a:extLst>
          </p:cNvPr>
          <p:cNvGrpSpPr/>
          <p:nvPr/>
        </p:nvGrpSpPr>
        <p:grpSpPr>
          <a:xfrm>
            <a:off x="560387" y="4435298"/>
            <a:ext cx="1988155" cy="1322634"/>
            <a:chOff x="560387" y="4435298"/>
            <a:chExt cx="1988155" cy="1322634"/>
          </a:xfrm>
        </p:grpSpPr>
        <p:grpSp>
          <p:nvGrpSpPr>
            <p:cNvPr id="207" name="グループ化 206">
              <a:extLst>
                <a:ext uri="{FF2B5EF4-FFF2-40B4-BE49-F238E27FC236}">
                  <a16:creationId xmlns:a16="http://schemas.microsoft.com/office/drawing/2014/main" id="{F69FEF26-DBA5-4408-9C51-BF94E85FA6B1}"/>
                </a:ext>
              </a:extLst>
            </p:cNvPr>
            <p:cNvGrpSpPr/>
            <p:nvPr/>
          </p:nvGrpSpPr>
          <p:grpSpPr>
            <a:xfrm>
              <a:off x="566077" y="4435298"/>
              <a:ext cx="1982465" cy="1321972"/>
              <a:chOff x="2288704" y="1034708"/>
              <a:chExt cx="1982465" cy="1321972"/>
            </a:xfrm>
          </p:grpSpPr>
          <p:grpSp>
            <p:nvGrpSpPr>
              <p:cNvPr id="208" name="Group 347">
                <a:extLst>
                  <a:ext uri="{FF2B5EF4-FFF2-40B4-BE49-F238E27FC236}">
                    <a16:creationId xmlns:a16="http://schemas.microsoft.com/office/drawing/2014/main" id="{83B7E646-302D-4AAB-8DD1-2B2BFEAB95F1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2288704" y="1034708"/>
                <a:ext cx="1982465" cy="1321972"/>
                <a:chOff x="2621" y="527"/>
                <a:chExt cx="998" cy="665"/>
              </a:xfrm>
            </p:grpSpPr>
            <p:sp>
              <p:nvSpPr>
                <p:cNvPr id="215" name="Rectangle 60">
                  <a:extLst>
                    <a:ext uri="{FF2B5EF4-FFF2-40B4-BE49-F238E27FC236}">
                      <a16:creationId xmlns:a16="http://schemas.microsoft.com/office/drawing/2014/main" id="{1D10CEA9-7900-4385-82BB-25CC61D768C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1" y="527"/>
                  <a:ext cx="998" cy="665"/>
                </a:xfrm>
                <a:prstGeom prst="rect">
                  <a:avLst/>
                </a:prstGeom>
                <a:solidFill>
                  <a:srgbClr val="FFC000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 dirty="0"/>
                </a:p>
              </p:txBody>
            </p:sp>
            <p:sp>
              <p:nvSpPr>
                <p:cNvPr id="216" name="Rectangle 324">
                  <a:extLst>
                    <a:ext uri="{FF2B5EF4-FFF2-40B4-BE49-F238E27FC236}">
                      <a16:creationId xmlns:a16="http://schemas.microsoft.com/office/drawing/2014/main" id="{F7E353C5-EEAB-47B4-A99E-6B06E5EC8FA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2" y="527"/>
                  <a:ext cx="498" cy="333"/>
                </a:xfrm>
                <a:prstGeom prst="rect">
                  <a:avLst/>
                </a:prstGeom>
                <a:solidFill>
                  <a:schemeClr val="bg1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17" name="Rectangle 325">
                  <a:extLst>
                    <a:ext uri="{FF2B5EF4-FFF2-40B4-BE49-F238E27FC236}">
                      <a16:creationId xmlns:a16="http://schemas.microsoft.com/office/drawing/2014/main" id="{D9E65A89-3EB9-433C-8AFF-848A46DCCD9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32" y="527"/>
                  <a:ext cx="78" cy="333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18" name="Rectangle 326">
                  <a:extLst>
                    <a:ext uri="{FF2B5EF4-FFF2-40B4-BE49-F238E27FC236}">
                      <a16:creationId xmlns:a16="http://schemas.microsoft.com/office/drawing/2014/main" id="{835C624D-A16C-444A-9ADB-61C2CA49EB2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5400000">
                  <a:off x="2831" y="448"/>
                  <a:ext cx="79" cy="498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19" name="AutoShape 327">
                  <a:extLst>
                    <a:ext uri="{FF2B5EF4-FFF2-40B4-BE49-F238E27FC236}">
                      <a16:creationId xmlns:a16="http://schemas.microsoft.com/office/drawing/2014/main" id="{A25D15D2-9F99-4417-B482-1E8FADAEA96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0800000">
                  <a:off x="2675" y="527"/>
                  <a:ext cx="138" cy="90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20" name="AutoShape 328">
                  <a:extLst>
                    <a:ext uri="{FF2B5EF4-FFF2-40B4-BE49-F238E27FC236}">
                      <a16:creationId xmlns:a16="http://schemas.microsoft.com/office/drawing/2014/main" id="{F9FE9134-9285-4F8A-A8EE-77244D24602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0800000" flipH="1">
                  <a:off x="2926" y="527"/>
                  <a:ext cx="140" cy="90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21" name="AutoShape 329">
                  <a:extLst>
                    <a:ext uri="{FF2B5EF4-FFF2-40B4-BE49-F238E27FC236}">
                      <a16:creationId xmlns:a16="http://schemas.microsoft.com/office/drawing/2014/main" id="{40650264-00F1-4983-9175-CAAC5D2736C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21600000">
                  <a:off x="2927" y="774"/>
                  <a:ext cx="139" cy="86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22" name="AutoShape 330">
                  <a:extLst>
                    <a:ext uri="{FF2B5EF4-FFF2-40B4-BE49-F238E27FC236}">
                      <a16:creationId xmlns:a16="http://schemas.microsoft.com/office/drawing/2014/main" id="{9C0FEB0D-AB8A-451B-8FA7-0C27466E5B3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2686" y="774"/>
                  <a:ext cx="128" cy="86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23" name="AutoShape 331">
                  <a:extLst>
                    <a:ext uri="{FF2B5EF4-FFF2-40B4-BE49-F238E27FC236}">
                      <a16:creationId xmlns:a16="http://schemas.microsoft.com/office/drawing/2014/main" id="{B283BA10-825F-4045-9066-69A98C176B5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3014" y="566"/>
                  <a:ext cx="106" cy="72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24" name="AutoShape 332">
                  <a:extLst>
                    <a:ext uri="{FF2B5EF4-FFF2-40B4-BE49-F238E27FC236}">
                      <a16:creationId xmlns:a16="http://schemas.microsoft.com/office/drawing/2014/main" id="{0202B457-8BE2-451E-921F-0D91BFBCA1A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2" y="575"/>
                  <a:ext cx="97" cy="63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25" name="AutoShape 333">
                  <a:extLst>
                    <a:ext uri="{FF2B5EF4-FFF2-40B4-BE49-F238E27FC236}">
                      <a16:creationId xmlns:a16="http://schemas.microsoft.com/office/drawing/2014/main" id="{A34B764A-B17B-4990-A4EE-4E6FA658014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 flipV="1">
                  <a:off x="3023" y="755"/>
                  <a:ext cx="97" cy="65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26" name="AutoShape 334">
                  <a:extLst>
                    <a:ext uri="{FF2B5EF4-FFF2-40B4-BE49-F238E27FC236}">
                      <a16:creationId xmlns:a16="http://schemas.microsoft.com/office/drawing/2014/main" id="{3B7D2586-E356-4FF3-831B-0E108A22F27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V="1">
                  <a:off x="2622" y="755"/>
                  <a:ext cx="97" cy="63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27" name="Freeform 335">
                  <a:extLst>
                    <a:ext uri="{FF2B5EF4-FFF2-40B4-BE49-F238E27FC236}">
                      <a16:creationId xmlns:a16="http://schemas.microsoft.com/office/drawing/2014/main" id="{A0A3FA7E-89DD-4FE9-A7FE-1D0059B0DFD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2" y="757"/>
                  <a:ext cx="193" cy="103"/>
                </a:xfrm>
                <a:custGeom>
                  <a:avLst/>
                  <a:gdLst>
                    <a:gd name="T0" fmla="*/ 408 w 408"/>
                    <a:gd name="T1" fmla="*/ 0 h 226"/>
                    <a:gd name="T2" fmla="*/ 318 w 408"/>
                    <a:gd name="T3" fmla="*/ 0 h 226"/>
                    <a:gd name="T4" fmla="*/ 0 w 408"/>
                    <a:gd name="T5" fmla="*/ 226 h 226"/>
                    <a:gd name="T6" fmla="*/ 91 w 408"/>
                    <a:gd name="T7" fmla="*/ 226 h 226"/>
                    <a:gd name="T8" fmla="*/ 408 w 408"/>
                    <a:gd name="T9" fmla="*/ 0 h 2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08" h="226">
                      <a:moveTo>
                        <a:pt x="408" y="0"/>
                      </a:moveTo>
                      <a:lnTo>
                        <a:pt x="318" y="0"/>
                      </a:lnTo>
                      <a:lnTo>
                        <a:pt x="0" y="226"/>
                      </a:lnTo>
                      <a:lnTo>
                        <a:pt x="91" y="226"/>
                      </a:lnTo>
                      <a:lnTo>
                        <a:pt x="408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228" name="Freeform 336">
                  <a:extLst>
                    <a:ext uri="{FF2B5EF4-FFF2-40B4-BE49-F238E27FC236}">
                      <a16:creationId xmlns:a16="http://schemas.microsoft.com/office/drawing/2014/main" id="{58DE1AE2-7EAA-4DA8-A31B-11BC22CE407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61" y="755"/>
                  <a:ext cx="159" cy="104"/>
                </a:xfrm>
                <a:custGeom>
                  <a:avLst/>
                  <a:gdLst>
                    <a:gd name="T0" fmla="*/ 318 w 319"/>
                    <a:gd name="T1" fmla="*/ 207 h 207"/>
                    <a:gd name="T2" fmla="*/ 319 w 319"/>
                    <a:gd name="T3" fmla="*/ 153 h 207"/>
                    <a:gd name="T4" fmla="*/ 80 w 319"/>
                    <a:gd name="T5" fmla="*/ 0 h 207"/>
                    <a:gd name="T6" fmla="*/ 0 w 319"/>
                    <a:gd name="T7" fmla="*/ 0 h 207"/>
                    <a:gd name="T8" fmla="*/ 318 w 319"/>
                    <a:gd name="T9" fmla="*/ 207 h 2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19" h="207">
                      <a:moveTo>
                        <a:pt x="318" y="207"/>
                      </a:moveTo>
                      <a:lnTo>
                        <a:pt x="319" y="153"/>
                      </a:lnTo>
                      <a:lnTo>
                        <a:pt x="80" y="0"/>
                      </a:lnTo>
                      <a:lnTo>
                        <a:pt x="0" y="0"/>
                      </a:lnTo>
                      <a:lnTo>
                        <a:pt x="318" y="207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229" name="Freeform 337">
                  <a:extLst>
                    <a:ext uri="{FF2B5EF4-FFF2-40B4-BE49-F238E27FC236}">
                      <a16:creationId xmlns:a16="http://schemas.microsoft.com/office/drawing/2014/main" id="{74ED082D-82BC-4EF2-BE2D-F341AF8DED2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37" y="527"/>
                  <a:ext cx="183" cy="110"/>
                </a:xfrm>
                <a:custGeom>
                  <a:avLst/>
                  <a:gdLst>
                    <a:gd name="T0" fmla="*/ 367 w 367"/>
                    <a:gd name="T1" fmla="*/ 0 h 219"/>
                    <a:gd name="T2" fmla="*/ 366 w 367"/>
                    <a:gd name="T3" fmla="*/ 21 h 219"/>
                    <a:gd name="T4" fmla="*/ 81 w 367"/>
                    <a:gd name="T5" fmla="*/ 219 h 219"/>
                    <a:gd name="T6" fmla="*/ 0 w 367"/>
                    <a:gd name="T7" fmla="*/ 219 h 219"/>
                    <a:gd name="T8" fmla="*/ 308 w 367"/>
                    <a:gd name="T9" fmla="*/ 0 h 219"/>
                    <a:gd name="T10" fmla="*/ 367 w 367"/>
                    <a:gd name="T11" fmla="*/ 0 h 2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67" h="219">
                      <a:moveTo>
                        <a:pt x="367" y="0"/>
                      </a:moveTo>
                      <a:lnTo>
                        <a:pt x="366" y="21"/>
                      </a:lnTo>
                      <a:lnTo>
                        <a:pt x="81" y="219"/>
                      </a:lnTo>
                      <a:lnTo>
                        <a:pt x="0" y="219"/>
                      </a:lnTo>
                      <a:lnTo>
                        <a:pt x="308" y="0"/>
                      </a:lnTo>
                      <a:lnTo>
                        <a:pt x="367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230" name="Freeform 338">
                  <a:extLst>
                    <a:ext uri="{FF2B5EF4-FFF2-40B4-BE49-F238E27FC236}">
                      <a16:creationId xmlns:a16="http://schemas.microsoft.com/office/drawing/2014/main" id="{0B6B2E52-2876-4A71-8944-EC503AF6055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1" y="530"/>
                  <a:ext cx="160" cy="106"/>
                </a:xfrm>
                <a:custGeom>
                  <a:avLst/>
                  <a:gdLst>
                    <a:gd name="T0" fmla="*/ 321 w 321"/>
                    <a:gd name="T1" fmla="*/ 218 h 218"/>
                    <a:gd name="T2" fmla="*/ 230 w 321"/>
                    <a:gd name="T3" fmla="*/ 218 h 218"/>
                    <a:gd name="T4" fmla="*/ 0 w 321"/>
                    <a:gd name="T5" fmla="*/ 58 h 218"/>
                    <a:gd name="T6" fmla="*/ 0 w 321"/>
                    <a:gd name="T7" fmla="*/ 0 h 218"/>
                    <a:gd name="T8" fmla="*/ 321 w 321"/>
                    <a:gd name="T9" fmla="*/ 218 h 21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21" h="218">
                      <a:moveTo>
                        <a:pt x="321" y="218"/>
                      </a:moveTo>
                      <a:lnTo>
                        <a:pt x="230" y="218"/>
                      </a:lnTo>
                      <a:lnTo>
                        <a:pt x="0" y="58"/>
                      </a:lnTo>
                      <a:lnTo>
                        <a:pt x="0" y="0"/>
                      </a:lnTo>
                      <a:lnTo>
                        <a:pt x="321" y="218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sp>
            <p:nvSpPr>
              <p:cNvPr id="209" name="楕円 208">
                <a:extLst>
                  <a:ext uri="{FF2B5EF4-FFF2-40B4-BE49-F238E27FC236}">
                    <a16:creationId xmlns:a16="http://schemas.microsoft.com/office/drawing/2014/main" id="{975428E1-A413-40FB-B078-F9C80736A2CB}"/>
                  </a:ext>
                </a:extLst>
              </p:cNvPr>
              <p:cNvSpPr/>
              <p:nvPr/>
            </p:nvSpPr>
            <p:spPr bwMode="auto">
              <a:xfrm>
                <a:off x="2651609" y="1239945"/>
                <a:ext cx="265422" cy="265422"/>
              </a:xfrm>
              <a:prstGeom prst="ellipse">
                <a:avLst/>
              </a:prstGeom>
              <a:solidFill>
                <a:srgbClr val="00008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0080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10" name="AutoShape 345">
                <a:extLst>
                  <a:ext uri="{FF2B5EF4-FFF2-40B4-BE49-F238E27FC236}">
                    <a16:creationId xmlns:a16="http://schemas.microsoft.com/office/drawing/2014/main" id="{5900A268-9902-4989-BC64-7E1B220AD1D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61134" y="1247634"/>
                <a:ext cx="246372" cy="232464"/>
              </a:xfrm>
              <a:prstGeom prst="star5">
                <a:avLst/>
              </a:prstGeom>
              <a:solidFill>
                <a:srgbClr val="FFC000"/>
              </a:solidFill>
              <a:ln w="9525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 dirty="0"/>
              </a:p>
            </p:txBody>
          </p:sp>
          <p:sp>
            <p:nvSpPr>
              <p:cNvPr id="211" name="AutoShape 345">
                <a:extLst>
                  <a:ext uri="{FF2B5EF4-FFF2-40B4-BE49-F238E27FC236}">
                    <a16:creationId xmlns:a16="http://schemas.microsoft.com/office/drawing/2014/main" id="{8518B92A-26A0-470E-92CC-4A92638D869C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13521" y="1065339"/>
                <a:ext cx="141598" cy="133604"/>
              </a:xfrm>
              <a:prstGeom prst="star5">
                <a:avLst/>
              </a:prstGeom>
              <a:solidFill>
                <a:srgbClr val="FFC000"/>
              </a:solidFill>
              <a:ln w="9525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 dirty="0"/>
              </a:p>
            </p:txBody>
          </p:sp>
          <p:sp>
            <p:nvSpPr>
              <p:cNvPr id="212" name="AutoShape 345">
                <a:extLst>
                  <a:ext uri="{FF2B5EF4-FFF2-40B4-BE49-F238E27FC236}">
                    <a16:creationId xmlns:a16="http://schemas.microsoft.com/office/drawing/2014/main" id="{29C32DD3-BBF1-49B1-A168-01D087C574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13521" y="1536826"/>
                <a:ext cx="141598" cy="133604"/>
              </a:xfrm>
              <a:prstGeom prst="star5">
                <a:avLst/>
              </a:prstGeom>
              <a:solidFill>
                <a:srgbClr val="FFC000"/>
              </a:solidFill>
              <a:ln w="9525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 dirty="0"/>
              </a:p>
            </p:txBody>
          </p:sp>
          <p:sp>
            <p:nvSpPr>
              <p:cNvPr id="213" name="AutoShape 345">
                <a:extLst>
                  <a:ext uri="{FF2B5EF4-FFF2-40B4-BE49-F238E27FC236}">
                    <a16:creationId xmlns:a16="http://schemas.microsoft.com/office/drawing/2014/main" id="{74DE7C5C-41D5-42D6-AA56-9407EDDE7B9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403959" y="1305845"/>
                <a:ext cx="141598" cy="133604"/>
              </a:xfrm>
              <a:prstGeom prst="star5">
                <a:avLst/>
              </a:prstGeom>
              <a:solidFill>
                <a:srgbClr val="FFC000"/>
              </a:solidFill>
              <a:ln w="9525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 dirty="0"/>
              </a:p>
            </p:txBody>
          </p:sp>
          <p:sp>
            <p:nvSpPr>
              <p:cNvPr id="214" name="AutoShape 345">
                <a:extLst>
                  <a:ext uri="{FF2B5EF4-FFF2-40B4-BE49-F238E27FC236}">
                    <a16:creationId xmlns:a16="http://schemas.microsoft.com/office/drawing/2014/main" id="{B9EBBD63-B3DD-489D-9D5E-7BF85B58EA7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015940" y="1305845"/>
                <a:ext cx="141598" cy="133604"/>
              </a:xfrm>
              <a:prstGeom prst="star5">
                <a:avLst/>
              </a:prstGeom>
              <a:solidFill>
                <a:srgbClr val="FFC000"/>
              </a:solidFill>
              <a:ln w="9525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 dirty="0"/>
              </a:p>
            </p:txBody>
          </p:sp>
        </p:grpSp>
        <p:sp>
          <p:nvSpPr>
            <p:cNvPr id="49165" name="Rectangle 13">
              <a:extLst>
                <a:ext uri="{FF2B5EF4-FFF2-40B4-BE49-F238E27FC236}">
                  <a16:creationId xmlns:a16="http://schemas.microsoft.com/office/drawing/2014/main" id="{CBD1656E-1D38-48BC-BA04-E8D253FBA73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387" y="4438304"/>
              <a:ext cx="1980434" cy="1319628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693C3B7B-5434-4747-A5BA-BF1470A64A15}"/>
              </a:ext>
            </a:extLst>
          </p:cNvPr>
          <p:cNvGrpSpPr/>
          <p:nvPr/>
        </p:nvGrpSpPr>
        <p:grpSpPr>
          <a:xfrm>
            <a:off x="5061013" y="1004257"/>
            <a:ext cx="1986377" cy="984338"/>
            <a:chOff x="5061013" y="1004257"/>
            <a:chExt cx="1986377" cy="984338"/>
          </a:xfrm>
        </p:grpSpPr>
        <p:grpSp>
          <p:nvGrpSpPr>
            <p:cNvPr id="151" name="グループ化 150">
              <a:extLst>
                <a:ext uri="{FF2B5EF4-FFF2-40B4-BE49-F238E27FC236}">
                  <a16:creationId xmlns:a16="http://schemas.microsoft.com/office/drawing/2014/main" id="{E6E9DAB9-B38C-48DC-9B8B-F67C72E3F3F6}"/>
                </a:ext>
              </a:extLst>
            </p:cNvPr>
            <p:cNvGrpSpPr/>
            <p:nvPr/>
          </p:nvGrpSpPr>
          <p:grpSpPr>
            <a:xfrm>
              <a:off x="5064925" y="1004257"/>
              <a:ext cx="1982465" cy="984338"/>
              <a:chOff x="961456" y="2204864"/>
              <a:chExt cx="1982465" cy="984338"/>
            </a:xfrm>
          </p:grpSpPr>
          <p:grpSp>
            <p:nvGrpSpPr>
              <p:cNvPr id="152" name="Group 347">
                <a:extLst>
                  <a:ext uri="{FF2B5EF4-FFF2-40B4-BE49-F238E27FC236}">
                    <a16:creationId xmlns:a16="http://schemas.microsoft.com/office/drawing/2014/main" id="{1BCBBF4B-1FBC-4990-8D97-339AC78AFA98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961456" y="2204864"/>
                <a:ext cx="1982465" cy="984338"/>
                <a:chOff x="2621" y="527"/>
                <a:chExt cx="998" cy="665"/>
              </a:xfrm>
            </p:grpSpPr>
            <p:sp>
              <p:nvSpPr>
                <p:cNvPr id="154" name="Rectangle 60">
                  <a:extLst>
                    <a:ext uri="{FF2B5EF4-FFF2-40B4-BE49-F238E27FC236}">
                      <a16:creationId xmlns:a16="http://schemas.microsoft.com/office/drawing/2014/main" id="{24E43C1A-E20D-433B-BA64-4BBD0DAB154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1" y="527"/>
                  <a:ext cx="998" cy="665"/>
                </a:xfrm>
                <a:prstGeom prst="rect">
                  <a:avLst/>
                </a:prstGeom>
                <a:solidFill>
                  <a:srgbClr val="000080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55" name="Rectangle 324">
                  <a:extLst>
                    <a:ext uri="{FF2B5EF4-FFF2-40B4-BE49-F238E27FC236}">
                      <a16:creationId xmlns:a16="http://schemas.microsoft.com/office/drawing/2014/main" id="{E6B6F16C-6CF3-4905-A78B-56E61FEDDF6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2" y="527"/>
                  <a:ext cx="498" cy="333"/>
                </a:xfrm>
                <a:prstGeom prst="rect">
                  <a:avLst/>
                </a:prstGeom>
                <a:solidFill>
                  <a:schemeClr val="bg1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56" name="Rectangle 325">
                  <a:extLst>
                    <a:ext uri="{FF2B5EF4-FFF2-40B4-BE49-F238E27FC236}">
                      <a16:creationId xmlns:a16="http://schemas.microsoft.com/office/drawing/2014/main" id="{9519FA0A-9681-4B57-B3AE-F401AF9D133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32" y="527"/>
                  <a:ext cx="78" cy="333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57" name="Rectangle 326">
                  <a:extLst>
                    <a:ext uri="{FF2B5EF4-FFF2-40B4-BE49-F238E27FC236}">
                      <a16:creationId xmlns:a16="http://schemas.microsoft.com/office/drawing/2014/main" id="{5A03E7FA-5BD8-48D0-A7C2-3B188752736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5400000">
                  <a:off x="2831" y="448"/>
                  <a:ext cx="79" cy="498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58" name="AutoShape 327">
                  <a:extLst>
                    <a:ext uri="{FF2B5EF4-FFF2-40B4-BE49-F238E27FC236}">
                      <a16:creationId xmlns:a16="http://schemas.microsoft.com/office/drawing/2014/main" id="{7D437872-4ACB-454D-9F82-9240A77FB31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0800000">
                  <a:off x="2675" y="527"/>
                  <a:ext cx="138" cy="90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59" name="AutoShape 328">
                  <a:extLst>
                    <a:ext uri="{FF2B5EF4-FFF2-40B4-BE49-F238E27FC236}">
                      <a16:creationId xmlns:a16="http://schemas.microsoft.com/office/drawing/2014/main" id="{AFC14A9A-8295-487F-B118-588B0E39AA1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0800000" flipH="1">
                  <a:off x="2926" y="527"/>
                  <a:ext cx="140" cy="90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60" name="AutoShape 329">
                  <a:extLst>
                    <a:ext uri="{FF2B5EF4-FFF2-40B4-BE49-F238E27FC236}">
                      <a16:creationId xmlns:a16="http://schemas.microsoft.com/office/drawing/2014/main" id="{467120C3-C151-4F76-9AA0-33F69D11A64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21600000">
                  <a:off x="2927" y="774"/>
                  <a:ext cx="139" cy="86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61" name="AutoShape 330">
                  <a:extLst>
                    <a:ext uri="{FF2B5EF4-FFF2-40B4-BE49-F238E27FC236}">
                      <a16:creationId xmlns:a16="http://schemas.microsoft.com/office/drawing/2014/main" id="{8107C1D1-FC6F-467E-8243-6ED458453D3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2686" y="774"/>
                  <a:ext cx="128" cy="86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62" name="AutoShape 331">
                  <a:extLst>
                    <a:ext uri="{FF2B5EF4-FFF2-40B4-BE49-F238E27FC236}">
                      <a16:creationId xmlns:a16="http://schemas.microsoft.com/office/drawing/2014/main" id="{33908509-7935-4944-9C3F-E00E8DE30C7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3014" y="566"/>
                  <a:ext cx="106" cy="72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63" name="AutoShape 332">
                  <a:extLst>
                    <a:ext uri="{FF2B5EF4-FFF2-40B4-BE49-F238E27FC236}">
                      <a16:creationId xmlns:a16="http://schemas.microsoft.com/office/drawing/2014/main" id="{2A5F04F7-1A71-43D3-9347-26789904C2C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2" y="575"/>
                  <a:ext cx="97" cy="63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64" name="AutoShape 333">
                  <a:extLst>
                    <a:ext uri="{FF2B5EF4-FFF2-40B4-BE49-F238E27FC236}">
                      <a16:creationId xmlns:a16="http://schemas.microsoft.com/office/drawing/2014/main" id="{A017B59A-0B0C-4071-96D6-11E049B904E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 flipV="1">
                  <a:off x="3023" y="755"/>
                  <a:ext cx="97" cy="65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65" name="AutoShape 334">
                  <a:extLst>
                    <a:ext uri="{FF2B5EF4-FFF2-40B4-BE49-F238E27FC236}">
                      <a16:creationId xmlns:a16="http://schemas.microsoft.com/office/drawing/2014/main" id="{9B86CC00-37D8-42AC-AFCD-3B4B5DEDA8A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V="1">
                  <a:off x="2622" y="755"/>
                  <a:ext cx="97" cy="63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66" name="Freeform 335">
                  <a:extLst>
                    <a:ext uri="{FF2B5EF4-FFF2-40B4-BE49-F238E27FC236}">
                      <a16:creationId xmlns:a16="http://schemas.microsoft.com/office/drawing/2014/main" id="{DB264C18-0B13-4E37-98D6-B4822759179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2" y="757"/>
                  <a:ext cx="193" cy="103"/>
                </a:xfrm>
                <a:custGeom>
                  <a:avLst/>
                  <a:gdLst>
                    <a:gd name="T0" fmla="*/ 408 w 408"/>
                    <a:gd name="T1" fmla="*/ 0 h 226"/>
                    <a:gd name="T2" fmla="*/ 318 w 408"/>
                    <a:gd name="T3" fmla="*/ 0 h 226"/>
                    <a:gd name="T4" fmla="*/ 0 w 408"/>
                    <a:gd name="T5" fmla="*/ 226 h 226"/>
                    <a:gd name="T6" fmla="*/ 91 w 408"/>
                    <a:gd name="T7" fmla="*/ 226 h 226"/>
                    <a:gd name="T8" fmla="*/ 408 w 408"/>
                    <a:gd name="T9" fmla="*/ 0 h 2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08" h="226">
                      <a:moveTo>
                        <a:pt x="408" y="0"/>
                      </a:moveTo>
                      <a:lnTo>
                        <a:pt x="318" y="0"/>
                      </a:lnTo>
                      <a:lnTo>
                        <a:pt x="0" y="226"/>
                      </a:lnTo>
                      <a:lnTo>
                        <a:pt x="91" y="226"/>
                      </a:lnTo>
                      <a:lnTo>
                        <a:pt x="408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67" name="Freeform 336">
                  <a:extLst>
                    <a:ext uri="{FF2B5EF4-FFF2-40B4-BE49-F238E27FC236}">
                      <a16:creationId xmlns:a16="http://schemas.microsoft.com/office/drawing/2014/main" id="{78231560-6892-4A38-A510-F9E62CC499B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61" y="755"/>
                  <a:ext cx="159" cy="104"/>
                </a:xfrm>
                <a:custGeom>
                  <a:avLst/>
                  <a:gdLst>
                    <a:gd name="T0" fmla="*/ 318 w 319"/>
                    <a:gd name="T1" fmla="*/ 207 h 207"/>
                    <a:gd name="T2" fmla="*/ 319 w 319"/>
                    <a:gd name="T3" fmla="*/ 153 h 207"/>
                    <a:gd name="T4" fmla="*/ 80 w 319"/>
                    <a:gd name="T5" fmla="*/ 0 h 207"/>
                    <a:gd name="T6" fmla="*/ 0 w 319"/>
                    <a:gd name="T7" fmla="*/ 0 h 207"/>
                    <a:gd name="T8" fmla="*/ 318 w 319"/>
                    <a:gd name="T9" fmla="*/ 207 h 2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19" h="207">
                      <a:moveTo>
                        <a:pt x="318" y="207"/>
                      </a:moveTo>
                      <a:lnTo>
                        <a:pt x="319" y="153"/>
                      </a:lnTo>
                      <a:lnTo>
                        <a:pt x="80" y="0"/>
                      </a:lnTo>
                      <a:lnTo>
                        <a:pt x="0" y="0"/>
                      </a:lnTo>
                      <a:lnTo>
                        <a:pt x="318" y="207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68" name="Freeform 337">
                  <a:extLst>
                    <a:ext uri="{FF2B5EF4-FFF2-40B4-BE49-F238E27FC236}">
                      <a16:creationId xmlns:a16="http://schemas.microsoft.com/office/drawing/2014/main" id="{3536C14C-427B-459D-8E09-12092A2D8D6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37" y="527"/>
                  <a:ext cx="183" cy="110"/>
                </a:xfrm>
                <a:custGeom>
                  <a:avLst/>
                  <a:gdLst>
                    <a:gd name="T0" fmla="*/ 367 w 367"/>
                    <a:gd name="T1" fmla="*/ 0 h 219"/>
                    <a:gd name="T2" fmla="*/ 366 w 367"/>
                    <a:gd name="T3" fmla="*/ 21 h 219"/>
                    <a:gd name="T4" fmla="*/ 81 w 367"/>
                    <a:gd name="T5" fmla="*/ 219 h 219"/>
                    <a:gd name="T6" fmla="*/ 0 w 367"/>
                    <a:gd name="T7" fmla="*/ 219 h 219"/>
                    <a:gd name="T8" fmla="*/ 308 w 367"/>
                    <a:gd name="T9" fmla="*/ 0 h 219"/>
                    <a:gd name="T10" fmla="*/ 367 w 367"/>
                    <a:gd name="T11" fmla="*/ 0 h 2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67" h="219">
                      <a:moveTo>
                        <a:pt x="367" y="0"/>
                      </a:moveTo>
                      <a:lnTo>
                        <a:pt x="366" y="21"/>
                      </a:lnTo>
                      <a:lnTo>
                        <a:pt x="81" y="219"/>
                      </a:lnTo>
                      <a:lnTo>
                        <a:pt x="0" y="219"/>
                      </a:lnTo>
                      <a:lnTo>
                        <a:pt x="308" y="0"/>
                      </a:lnTo>
                      <a:lnTo>
                        <a:pt x="367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69" name="Freeform 338">
                  <a:extLst>
                    <a:ext uri="{FF2B5EF4-FFF2-40B4-BE49-F238E27FC236}">
                      <a16:creationId xmlns:a16="http://schemas.microsoft.com/office/drawing/2014/main" id="{43889ED1-1445-414D-A99B-D459B0EA4C7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1" y="530"/>
                  <a:ext cx="160" cy="106"/>
                </a:xfrm>
                <a:custGeom>
                  <a:avLst/>
                  <a:gdLst>
                    <a:gd name="T0" fmla="*/ 321 w 321"/>
                    <a:gd name="T1" fmla="*/ 218 h 218"/>
                    <a:gd name="T2" fmla="*/ 230 w 321"/>
                    <a:gd name="T3" fmla="*/ 218 h 218"/>
                    <a:gd name="T4" fmla="*/ 0 w 321"/>
                    <a:gd name="T5" fmla="*/ 58 h 218"/>
                    <a:gd name="T6" fmla="*/ 0 w 321"/>
                    <a:gd name="T7" fmla="*/ 0 h 218"/>
                    <a:gd name="T8" fmla="*/ 321 w 321"/>
                    <a:gd name="T9" fmla="*/ 218 h 21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21" h="218">
                      <a:moveTo>
                        <a:pt x="321" y="218"/>
                      </a:moveTo>
                      <a:lnTo>
                        <a:pt x="230" y="218"/>
                      </a:lnTo>
                      <a:lnTo>
                        <a:pt x="0" y="58"/>
                      </a:lnTo>
                      <a:lnTo>
                        <a:pt x="0" y="0"/>
                      </a:lnTo>
                      <a:lnTo>
                        <a:pt x="321" y="218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sp>
            <p:nvSpPr>
              <p:cNvPr id="153" name="フリーフォーム: 図形 152">
                <a:extLst>
                  <a:ext uri="{FF2B5EF4-FFF2-40B4-BE49-F238E27FC236}">
                    <a16:creationId xmlns:a16="http://schemas.microsoft.com/office/drawing/2014/main" id="{231ED559-008B-4E39-BAE2-29CCE82E58E3}"/>
                  </a:ext>
                </a:extLst>
              </p:cNvPr>
              <p:cNvSpPr/>
              <p:nvPr/>
            </p:nvSpPr>
            <p:spPr bwMode="auto">
              <a:xfrm>
                <a:off x="2019234" y="2271865"/>
                <a:ext cx="838878" cy="838172"/>
              </a:xfrm>
              <a:custGeom>
                <a:avLst/>
                <a:gdLst>
                  <a:gd name="connsiteX0" fmla="*/ 2566653 w 4114789"/>
                  <a:gd name="connsiteY0" fmla="*/ 3381393 h 4111326"/>
                  <a:gd name="connsiteX1" fmla="*/ 2540682 w 4114789"/>
                  <a:gd name="connsiteY1" fmla="*/ 3660204 h 4111326"/>
                  <a:gd name="connsiteX2" fmla="*/ 2800461 w 4114789"/>
                  <a:gd name="connsiteY2" fmla="*/ 3784259 h 4111326"/>
                  <a:gd name="connsiteX3" fmla="*/ 2524632 w 4114789"/>
                  <a:gd name="connsiteY3" fmla="*/ 3832515 h 4111326"/>
                  <a:gd name="connsiteX4" fmla="*/ 2498665 w 4114789"/>
                  <a:gd name="connsiteY4" fmla="*/ 4111326 h 4111326"/>
                  <a:gd name="connsiteX5" fmla="*/ 2354164 w 4114789"/>
                  <a:gd name="connsiteY5" fmla="*/ 3862340 h 4111326"/>
                  <a:gd name="connsiteX6" fmla="*/ 2078337 w 4114789"/>
                  <a:gd name="connsiteY6" fmla="*/ 3910600 h 4111326"/>
                  <a:gd name="connsiteX7" fmla="*/ 2264860 w 4114789"/>
                  <a:gd name="connsiteY7" fmla="*/ 3708461 h 4111326"/>
                  <a:gd name="connsiteX8" fmla="*/ 2120356 w 4114789"/>
                  <a:gd name="connsiteY8" fmla="*/ 3459476 h 4111326"/>
                  <a:gd name="connsiteX9" fmla="*/ 2380133 w 4114789"/>
                  <a:gd name="connsiteY9" fmla="*/ 3583535 h 4111326"/>
                  <a:gd name="connsiteX10" fmla="*/ 1560254 w 4114789"/>
                  <a:gd name="connsiteY10" fmla="*/ 3381393 h 4111326"/>
                  <a:gd name="connsiteX11" fmla="*/ 1746774 w 4114789"/>
                  <a:gd name="connsiteY11" fmla="*/ 3583535 h 4111326"/>
                  <a:gd name="connsiteX12" fmla="*/ 2006551 w 4114789"/>
                  <a:gd name="connsiteY12" fmla="*/ 3459476 h 4111326"/>
                  <a:gd name="connsiteX13" fmla="*/ 1862048 w 4114789"/>
                  <a:gd name="connsiteY13" fmla="*/ 3708461 h 4111326"/>
                  <a:gd name="connsiteX14" fmla="*/ 2048571 w 4114789"/>
                  <a:gd name="connsiteY14" fmla="*/ 3910600 h 4111326"/>
                  <a:gd name="connsiteX15" fmla="*/ 1772743 w 4114789"/>
                  <a:gd name="connsiteY15" fmla="*/ 3862340 h 4111326"/>
                  <a:gd name="connsiteX16" fmla="*/ 1628242 w 4114789"/>
                  <a:gd name="connsiteY16" fmla="*/ 4111326 h 4111326"/>
                  <a:gd name="connsiteX17" fmla="*/ 1602275 w 4114789"/>
                  <a:gd name="connsiteY17" fmla="*/ 3832515 h 4111326"/>
                  <a:gd name="connsiteX18" fmla="*/ 1326447 w 4114789"/>
                  <a:gd name="connsiteY18" fmla="*/ 3784259 h 4111326"/>
                  <a:gd name="connsiteX19" fmla="*/ 1586225 w 4114789"/>
                  <a:gd name="connsiteY19" fmla="*/ 3660204 h 4111326"/>
                  <a:gd name="connsiteX20" fmla="*/ 3055918 w 4114789"/>
                  <a:gd name="connsiteY20" fmla="*/ 3054350 h 4111326"/>
                  <a:gd name="connsiteX21" fmla="*/ 3140910 w 4114789"/>
                  <a:gd name="connsiteY21" fmla="*/ 3329397 h 4111326"/>
                  <a:gd name="connsiteX22" fmla="*/ 3415957 w 4114789"/>
                  <a:gd name="connsiteY22" fmla="*/ 3329395 h 4111326"/>
                  <a:gd name="connsiteX23" fmla="*/ 3193439 w 4114789"/>
                  <a:gd name="connsiteY23" fmla="*/ 3499382 h 4111326"/>
                  <a:gd name="connsiteX24" fmla="*/ 3278434 w 4114789"/>
                  <a:gd name="connsiteY24" fmla="*/ 3774428 h 4111326"/>
                  <a:gd name="connsiteX25" fmla="*/ 3055918 w 4114789"/>
                  <a:gd name="connsiteY25" fmla="*/ 3604438 h 4111326"/>
                  <a:gd name="connsiteX26" fmla="*/ 2833402 w 4114789"/>
                  <a:gd name="connsiteY26" fmla="*/ 3774428 h 4111326"/>
                  <a:gd name="connsiteX27" fmla="*/ 2918397 w 4114789"/>
                  <a:gd name="connsiteY27" fmla="*/ 3499382 h 4111326"/>
                  <a:gd name="connsiteX28" fmla="*/ 2695879 w 4114789"/>
                  <a:gd name="connsiteY28" fmla="*/ 3329395 h 4111326"/>
                  <a:gd name="connsiteX29" fmla="*/ 2970926 w 4114789"/>
                  <a:gd name="connsiteY29" fmla="*/ 3329397 h 4111326"/>
                  <a:gd name="connsiteX30" fmla="*/ 1074718 w 4114789"/>
                  <a:gd name="connsiteY30" fmla="*/ 3054350 h 4111326"/>
                  <a:gd name="connsiteX31" fmla="*/ 1159710 w 4114789"/>
                  <a:gd name="connsiteY31" fmla="*/ 3329397 h 4111326"/>
                  <a:gd name="connsiteX32" fmla="*/ 1434757 w 4114789"/>
                  <a:gd name="connsiteY32" fmla="*/ 3329395 h 4111326"/>
                  <a:gd name="connsiteX33" fmla="*/ 1212239 w 4114789"/>
                  <a:gd name="connsiteY33" fmla="*/ 3499382 h 4111326"/>
                  <a:gd name="connsiteX34" fmla="*/ 1297234 w 4114789"/>
                  <a:gd name="connsiteY34" fmla="*/ 3774428 h 4111326"/>
                  <a:gd name="connsiteX35" fmla="*/ 1074718 w 4114789"/>
                  <a:gd name="connsiteY35" fmla="*/ 3604438 h 4111326"/>
                  <a:gd name="connsiteX36" fmla="*/ 852202 w 4114789"/>
                  <a:gd name="connsiteY36" fmla="*/ 3774428 h 4111326"/>
                  <a:gd name="connsiteX37" fmla="*/ 937197 w 4114789"/>
                  <a:gd name="connsiteY37" fmla="*/ 3499382 h 4111326"/>
                  <a:gd name="connsiteX38" fmla="*/ 714679 w 4114789"/>
                  <a:gd name="connsiteY38" fmla="*/ 3329395 h 4111326"/>
                  <a:gd name="connsiteX39" fmla="*/ 989726 w 4114789"/>
                  <a:gd name="connsiteY39" fmla="*/ 3329397 h 4111326"/>
                  <a:gd name="connsiteX40" fmla="*/ 3354645 w 4114789"/>
                  <a:gd name="connsiteY40" fmla="*/ 2558280 h 4111326"/>
                  <a:gd name="connsiteX41" fmla="*/ 3545829 w 4114789"/>
                  <a:gd name="connsiteY41" fmla="*/ 2773508 h 4111326"/>
                  <a:gd name="connsiteX42" fmla="*/ 3796224 w 4114789"/>
                  <a:gd name="connsiteY42" fmla="*/ 2659698 h 4111326"/>
                  <a:gd name="connsiteX43" fmla="*/ 3663986 w 4114789"/>
                  <a:gd name="connsiteY43" fmla="*/ 2906523 h 4111326"/>
                  <a:gd name="connsiteX44" fmla="*/ 3855172 w 4114789"/>
                  <a:gd name="connsiteY44" fmla="*/ 3121750 h 4111326"/>
                  <a:gd name="connsiteX45" fmla="*/ 3582260 w 4114789"/>
                  <a:gd name="connsiteY45" fmla="*/ 3059068 h 4111326"/>
                  <a:gd name="connsiteX46" fmla="*/ 3450025 w 4114789"/>
                  <a:gd name="connsiteY46" fmla="*/ 3305895 h 4111326"/>
                  <a:gd name="connsiteX47" fmla="*/ 3413594 w 4114789"/>
                  <a:gd name="connsiteY47" fmla="*/ 3020330 h 4111326"/>
                  <a:gd name="connsiteX48" fmla="*/ 3140682 w 4114789"/>
                  <a:gd name="connsiteY48" fmla="*/ 2957652 h 4111326"/>
                  <a:gd name="connsiteX49" fmla="*/ 3391079 w 4114789"/>
                  <a:gd name="connsiteY49" fmla="*/ 2843844 h 4111326"/>
                  <a:gd name="connsiteX50" fmla="*/ 776049 w 4114789"/>
                  <a:gd name="connsiteY50" fmla="*/ 2558280 h 4111326"/>
                  <a:gd name="connsiteX51" fmla="*/ 739615 w 4114789"/>
                  <a:gd name="connsiteY51" fmla="*/ 2843844 h 4111326"/>
                  <a:gd name="connsiteX52" fmla="*/ 990012 w 4114789"/>
                  <a:gd name="connsiteY52" fmla="*/ 2957652 h 4111326"/>
                  <a:gd name="connsiteX53" fmla="*/ 717100 w 4114789"/>
                  <a:gd name="connsiteY53" fmla="*/ 3020330 h 4111326"/>
                  <a:gd name="connsiteX54" fmla="*/ 680669 w 4114789"/>
                  <a:gd name="connsiteY54" fmla="*/ 3305895 h 4111326"/>
                  <a:gd name="connsiteX55" fmla="*/ 548434 w 4114789"/>
                  <a:gd name="connsiteY55" fmla="*/ 3059068 h 4111326"/>
                  <a:gd name="connsiteX56" fmla="*/ 275522 w 4114789"/>
                  <a:gd name="connsiteY56" fmla="*/ 3121750 h 4111326"/>
                  <a:gd name="connsiteX57" fmla="*/ 466708 w 4114789"/>
                  <a:gd name="connsiteY57" fmla="*/ 2906523 h 4111326"/>
                  <a:gd name="connsiteX58" fmla="*/ 334470 w 4114789"/>
                  <a:gd name="connsiteY58" fmla="*/ 2659698 h 4111326"/>
                  <a:gd name="connsiteX59" fmla="*/ 584866 w 4114789"/>
                  <a:gd name="connsiteY59" fmla="*/ 2773508 h 4111326"/>
                  <a:gd name="connsiteX60" fmla="*/ 3897545 w 4114789"/>
                  <a:gd name="connsiteY60" fmla="*/ 1890315 h 4111326"/>
                  <a:gd name="connsiteX61" fmla="*/ 3863463 w 4114789"/>
                  <a:gd name="connsiteY61" fmla="*/ 2176169 h 4111326"/>
                  <a:gd name="connsiteX62" fmla="*/ 4114789 w 4114789"/>
                  <a:gd name="connsiteY62" fmla="*/ 2287911 h 4111326"/>
                  <a:gd name="connsiteX63" fmla="*/ 3842402 w 4114789"/>
                  <a:gd name="connsiteY63" fmla="*/ 2352835 h 4111326"/>
                  <a:gd name="connsiteX64" fmla="*/ 3808323 w 4114789"/>
                  <a:gd name="connsiteY64" fmla="*/ 2638690 h 4111326"/>
                  <a:gd name="connsiteX65" fmla="*/ 3674060 w 4114789"/>
                  <a:gd name="connsiteY65" fmla="*/ 2392959 h 4111326"/>
                  <a:gd name="connsiteX66" fmla="*/ 3401674 w 4114789"/>
                  <a:gd name="connsiteY66" fmla="*/ 2457886 h 4111326"/>
                  <a:gd name="connsiteX67" fmla="*/ 3591081 w 4114789"/>
                  <a:gd name="connsiteY67" fmla="*/ 2241093 h 4111326"/>
                  <a:gd name="connsiteX68" fmla="*/ 3456816 w 4114789"/>
                  <a:gd name="connsiteY68" fmla="*/ 1995364 h 4111326"/>
                  <a:gd name="connsiteX69" fmla="*/ 3708140 w 4114789"/>
                  <a:gd name="connsiteY69" fmla="*/ 2107110 h 4111326"/>
                  <a:gd name="connsiteX70" fmla="*/ 217244 w 4114789"/>
                  <a:gd name="connsiteY70" fmla="*/ 1890315 h 4111326"/>
                  <a:gd name="connsiteX71" fmla="*/ 406649 w 4114789"/>
                  <a:gd name="connsiteY71" fmla="*/ 2107110 h 4111326"/>
                  <a:gd name="connsiteX72" fmla="*/ 657974 w 4114789"/>
                  <a:gd name="connsiteY72" fmla="*/ 1995364 h 4111326"/>
                  <a:gd name="connsiteX73" fmla="*/ 523708 w 4114789"/>
                  <a:gd name="connsiteY73" fmla="*/ 2241093 h 4111326"/>
                  <a:gd name="connsiteX74" fmla="*/ 713115 w 4114789"/>
                  <a:gd name="connsiteY74" fmla="*/ 2457886 h 4111326"/>
                  <a:gd name="connsiteX75" fmla="*/ 440729 w 4114789"/>
                  <a:gd name="connsiteY75" fmla="*/ 2392959 h 4111326"/>
                  <a:gd name="connsiteX76" fmla="*/ 306466 w 4114789"/>
                  <a:gd name="connsiteY76" fmla="*/ 2638690 h 4111326"/>
                  <a:gd name="connsiteX77" fmla="*/ 272387 w 4114789"/>
                  <a:gd name="connsiteY77" fmla="*/ 2352835 h 4111326"/>
                  <a:gd name="connsiteX78" fmla="*/ 0 w 4114789"/>
                  <a:gd name="connsiteY78" fmla="*/ 2287911 h 4111326"/>
                  <a:gd name="connsiteX79" fmla="*/ 251326 w 4114789"/>
                  <a:gd name="connsiteY79" fmla="*/ 2176169 h 4111326"/>
                  <a:gd name="connsiteX80" fmla="*/ 3665518 w 4114789"/>
                  <a:gd name="connsiteY80" fmla="*/ 1168400 h 4111326"/>
                  <a:gd name="connsiteX81" fmla="*/ 3750510 w 4114789"/>
                  <a:gd name="connsiteY81" fmla="*/ 1443447 h 4111326"/>
                  <a:gd name="connsiteX82" fmla="*/ 4025557 w 4114789"/>
                  <a:gd name="connsiteY82" fmla="*/ 1443445 h 4111326"/>
                  <a:gd name="connsiteX83" fmla="*/ 3803039 w 4114789"/>
                  <a:gd name="connsiteY83" fmla="*/ 1613432 h 4111326"/>
                  <a:gd name="connsiteX84" fmla="*/ 3888034 w 4114789"/>
                  <a:gd name="connsiteY84" fmla="*/ 1888478 h 4111326"/>
                  <a:gd name="connsiteX85" fmla="*/ 3665518 w 4114789"/>
                  <a:gd name="connsiteY85" fmla="*/ 1718488 h 4111326"/>
                  <a:gd name="connsiteX86" fmla="*/ 3443002 w 4114789"/>
                  <a:gd name="connsiteY86" fmla="*/ 1888478 h 4111326"/>
                  <a:gd name="connsiteX87" fmla="*/ 3527997 w 4114789"/>
                  <a:gd name="connsiteY87" fmla="*/ 1613432 h 4111326"/>
                  <a:gd name="connsiteX88" fmla="*/ 3305479 w 4114789"/>
                  <a:gd name="connsiteY88" fmla="*/ 1443445 h 4111326"/>
                  <a:gd name="connsiteX89" fmla="*/ 3580526 w 4114789"/>
                  <a:gd name="connsiteY89" fmla="*/ 1443447 h 4111326"/>
                  <a:gd name="connsiteX90" fmla="*/ 458768 w 4114789"/>
                  <a:gd name="connsiteY90" fmla="*/ 1168400 h 4111326"/>
                  <a:gd name="connsiteX91" fmla="*/ 543760 w 4114789"/>
                  <a:gd name="connsiteY91" fmla="*/ 1443447 h 4111326"/>
                  <a:gd name="connsiteX92" fmla="*/ 818807 w 4114789"/>
                  <a:gd name="connsiteY92" fmla="*/ 1443445 h 4111326"/>
                  <a:gd name="connsiteX93" fmla="*/ 596289 w 4114789"/>
                  <a:gd name="connsiteY93" fmla="*/ 1613432 h 4111326"/>
                  <a:gd name="connsiteX94" fmla="*/ 681284 w 4114789"/>
                  <a:gd name="connsiteY94" fmla="*/ 1888478 h 4111326"/>
                  <a:gd name="connsiteX95" fmla="*/ 458768 w 4114789"/>
                  <a:gd name="connsiteY95" fmla="*/ 1718488 h 4111326"/>
                  <a:gd name="connsiteX96" fmla="*/ 236252 w 4114789"/>
                  <a:gd name="connsiteY96" fmla="*/ 1888478 h 4111326"/>
                  <a:gd name="connsiteX97" fmla="*/ 321247 w 4114789"/>
                  <a:gd name="connsiteY97" fmla="*/ 1613432 h 4111326"/>
                  <a:gd name="connsiteX98" fmla="*/ 98729 w 4114789"/>
                  <a:gd name="connsiteY98" fmla="*/ 1443445 h 4111326"/>
                  <a:gd name="connsiteX99" fmla="*/ 373776 w 4114789"/>
                  <a:gd name="connsiteY99" fmla="*/ 1443447 h 4111326"/>
                  <a:gd name="connsiteX100" fmla="*/ 3158543 w 4114789"/>
                  <a:gd name="connsiteY100" fmla="*/ 606574 h 4111326"/>
                  <a:gd name="connsiteX101" fmla="*/ 3341969 w 4114789"/>
                  <a:gd name="connsiteY101" fmla="*/ 811527 h 4111326"/>
                  <a:gd name="connsiteX102" fmla="*/ 3603602 w 4114789"/>
                  <a:gd name="connsiteY102" fmla="*/ 691432 h 4111326"/>
                  <a:gd name="connsiteX103" fmla="*/ 3455331 w 4114789"/>
                  <a:gd name="connsiteY103" fmla="*/ 938191 h 4111326"/>
                  <a:gd name="connsiteX104" fmla="*/ 3638760 w 4114789"/>
                  <a:gd name="connsiteY104" fmla="*/ 1143141 h 4111326"/>
                  <a:gd name="connsiteX105" fmla="*/ 3363697 w 4114789"/>
                  <a:gd name="connsiteY105" fmla="*/ 1090695 h 4111326"/>
                  <a:gd name="connsiteX106" fmla="*/ 3215429 w 4114789"/>
                  <a:gd name="connsiteY106" fmla="*/ 1337456 h 4111326"/>
                  <a:gd name="connsiteX107" fmla="*/ 3193703 w 4114789"/>
                  <a:gd name="connsiteY107" fmla="*/ 1058282 h 4111326"/>
                  <a:gd name="connsiteX108" fmla="*/ 2918639 w 4114789"/>
                  <a:gd name="connsiteY108" fmla="*/ 1005839 h 4111326"/>
                  <a:gd name="connsiteX109" fmla="*/ 3180273 w 4114789"/>
                  <a:gd name="connsiteY109" fmla="*/ 885747 h 4111326"/>
                  <a:gd name="connsiteX110" fmla="*/ 965743 w 4114789"/>
                  <a:gd name="connsiteY110" fmla="*/ 606574 h 4111326"/>
                  <a:gd name="connsiteX111" fmla="*/ 944013 w 4114789"/>
                  <a:gd name="connsiteY111" fmla="*/ 885747 h 4111326"/>
                  <a:gd name="connsiteX112" fmla="*/ 1205647 w 4114789"/>
                  <a:gd name="connsiteY112" fmla="*/ 1005839 h 4111326"/>
                  <a:gd name="connsiteX113" fmla="*/ 930584 w 4114789"/>
                  <a:gd name="connsiteY113" fmla="*/ 1058282 h 4111326"/>
                  <a:gd name="connsiteX114" fmla="*/ 908857 w 4114789"/>
                  <a:gd name="connsiteY114" fmla="*/ 1337456 h 4111326"/>
                  <a:gd name="connsiteX115" fmla="*/ 760589 w 4114789"/>
                  <a:gd name="connsiteY115" fmla="*/ 1090695 h 4111326"/>
                  <a:gd name="connsiteX116" fmla="*/ 485527 w 4114789"/>
                  <a:gd name="connsiteY116" fmla="*/ 1143141 h 4111326"/>
                  <a:gd name="connsiteX117" fmla="*/ 668955 w 4114789"/>
                  <a:gd name="connsiteY117" fmla="*/ 938191 h 4111326"/>
                  <a:gd name="connsiteX118" fmla="*/ 520684 w 4114789"/>
                  <a:gd name="connsiteY118" fmla="*/ 691432 h 4111326"/>
                  <a:gd name="connsiteX119" fmla="*/ 782317 w 4114789"/>
                  <a:gd name="connsiteY119" fmla="*/ 811527 h 4111326"/>
                  <a:gd name="connsiteX120" fmla="*/ 2903745 w 4114789"/>
                  <a:gd name="connsiteY120" fmla="*/ 189806 h 4111326"/>
                  <a:gd name="connsiteX121" fmla="*/ 2869661 w 4114789"/>
                  <a:gd name="connsiteY121" fmla="*/ 475660 h 4111326"/>
                  <a:gd name="connsiteX122" fmla="*/ 3120986 w 4114789"/>
                  <a:gd name="connsiteY122" fmla="*/ 587404 h 4111326"/>
                  <a:gd name="connsiteX123" fmla="*/ 2848599 w 4114789"/>
                  <a:gd name="connsiteY123" fmla="*/ 652325 h 4111326"/>
                  <a:gd name="connsiteX124" fmla="*/ 2814518 w 4114789"/>
                  <a:gd name="connsiteY124" fmla="*/ 938180 h 4111326"/>
                  <a:gd name="connsiteX125" fmla="*/ 2680257 w 4114789"/>
                  <a:gd name="connsiteY125" fmla="*/ 692449 h 4111326"/>
                  <a:gd name="connsiteX126" fmla="*/ 2407870 w 4114789"/>
                  <a:gd name="connsiteY126" fmla="*/ 757374 h 4111326"/>
                  <a:gd name="connsiteX127" fmla="*/ 2597279 w 4114789"/>
                  <a:gd name="connsiteY127" fmla="*/ 540582 h 4111326"/>
                  <a:gd name="connsiteX128" fmla="*/ 2463015 w 4114789"/>
                  <a:gd name="connsiteY128" fmla="*/ 294852 h 4111326"/>
                  <a:gd name="connsiteX129" fmla="*/ 2714339 w 4114789"/>
                  <a:gd name="connsiteY129" fmla="*/ 406600 h 4111326"/>
                  <a:gd name="connsiteX130" fmla="*/ 1220542 w 4114789"/>
                  <a:gd name="connsiteY130" fmla="*/ 189804 h 4111326"/>
                  <a:gd name="connsiteX131" fmla="*/ 1409949 w 4114789"/>
                  <a:gd name="connsiteY131" fmla="*/ 406597 h 4111326"/>
                  <a:gd name="connsiteX132" fmla="*/ 1661272 w 4114789"/>
                  <a:gd name="connsiteY132" fmla="*/ 294850 h 4111326"/>
                  <a:gd name="connsiteX133" fmla="*/ 1527008 w 4114789"/>
                  <a:gd name="connsiteY133" fmla="*/ 540580 h 4111326"/>
                  <a:gd name="connsiteX134" fmla="*/ 1716417 w 4114789"/>
                  <a:gd name="connsiteY134" fmla="*/ 757371 h 4111326"/>
                  <a:gd name="connsiteX135" fmla="*/ 1444030 w 4114789"/>
                  <a:gd name="connsiteY135" fmla="*/ 692446 h 4111326"/>
                  <a:gd name="connsiteX136" fmla="*/ 1309769 w 4114789"/>
                  <a:gd name="connsiteY136" fmla="*/ 938178 h 4111326"/>
                  <a:gd name="connsiteX137" fmla="*/ 1275688 w 4114789"/>
                  <a:gd name="connsiteY137" fmla="*/ 652323 h 4111326"/>
                  <a:gd name="connsiteX138" fmla="*/ 1003301 w 4114789"/>
                  <a:gd name="connsiteY138" fmla="*/ 587402 h 4111326"/>
                  <a:gd name="connsiteX139" fmla="*/ 1254626 w 4114789"/>
                  <a:gd name="connsiteY139" fmla="*/ 475658 h 4111326"/>
                  <a:gd name="connsiteX140" fmla="*/ 2058968 w 4114789"/>
                  <a:gd name="connsiteY140" fmla="*/ 0 h 4111326"/>
                  <a:gd name="connsiteX141" fmla="*/ 2143960 w 4114789"/>
                  <a:gd name="connsiteY141" fmla="*/ 275047 h 4111326"/>
                  <a:gd name="connsiteX142" fmla="*/ 2419007 w 4114789"/>
                  <a:gd name="connsiteY142" fmla="*/ 275046 h 4111326"/>
                  <a:gd name="connsiteX143" fmla="*/ 2196489 w 4114789"/>
                  <a:gd name="connsiteY143" fmla="*/ 445033 h 4111326"/>
                  <a:gd name="connsiteX144" fmla="*/ 2281484 w 4114789"/>
                  <a:gd name="connsiteY144" fmla="*/ 720078 h 4111326"/>
                  <a:gd name="connsiteX145" fmla="*/ 2058968 w 4114789"/>
                  <a:gd name="connsiteY145" fmla="*/ 550088 h 4111326"/>
                  <a:gd name="connsiteX146" fmla="*/ 1836452 w 4114789"/>
                  <a:gd name="connsiteY146" fmla="*/ 720078 h 4111326"/>
                  <a:gd name="connsiteX147" fmla="*/ 1921447 w 4114789"/>
                  <a:gd name="connsiteY147" fmla="*/ 445033 h 4111326"/>
                  <a:gd name="connsiteX148" fmla="*/ 1698929 w 4114789"/>
                  <a:gd name="connsiteY148" fmla="*/ 275046 h 4111326"/>
                  <a:gd name="connsiteX149" fmla="*/ 1973976 w 4114789"/>
                  <a:gd name="connsiteY149" fmla="*/ 275047 h 411132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  <a:cxn ang="0">
                    <a:pos x="connsiteX75" y="connsiteY75"/>
                  </a:cxn>
                  <a:cxn ang="0">
                    <a:pos x="connsiteX76" y="connsiteY76"/>
                  </a:cxn>
                  <a:cxn ang="0">
                    <a:pos x="connsiteX77" y="connsiteY77"/>
                  </a:cxn>
                  <a:cxn ang="0">
                    <a:pos x="connsiteX78" y="connsiteY78"/>
                  </a:cxn>
                  <a:cxn ang="0">
                    <a:pos x="connsiteX79" y="connsiteY79"/>
                  </a:cxn>
                  <a:cxn ang="0">
                    <a:pos x="connsiteX80" y="connsiteY80"/>
                  </a:cxn>
                  <a:cxn ang="0">
                    <a:pos x="connsiteX81" y="connsiteY81"/>
                  </a:cxn>
                  <a:cxn ang="0">
                    <a:pos x="connsiteX82" y="connsiteY82"/>
                  </a:cxn>
                  <a:cxn ang="0">
                    <a:pos x="connsiteX83" y="connsiteY83"/>
                  </a:cxn>
                  <a:cxn ang="0">
                    <a:pos x="connsiteX84" y="connsiteY84"/>
                  </a:cxn>
                  <a:cxn ang="0">
                    <a:pos x="connsiteX85" y="connsiteY85"/>
                  </a:cxn>
                  <a:cxn ang="0">
                    <a:pos x="connsiteX86" y="connsiteY86"/>
                  </a:cxn>
                  <a:cxn ang="0">
                    <a:pos x="connsiteX87" y="connsiteY87"/>
                  </a:cxn>
                  <a:cxn ang="0">
                    <a:pos x="connsiteX88" y="connsiteY88"/>
                  </a:cxn>
                  <a:cxn ang="0">
                    <a:pos x="connsiteX89" y="connsiteY89"/>
                  </a:cxn>
                  <a:cxn ang="0">
                    <a:pos x="connsiteX90" y="connsiteY90"/>
                  </a:cxn>
                  <a:cxn ang="0">
                    <a:pos x="connsiteX91" y="connsiteY91"/>
                  </a:cxn>
                  <a:cxn ang="0">
                    <a:pos x="connsiteX92" y="connsiteY92"/>
                  </a:cxn>
                  <a:cxn ang="0">
                    <a:pos x="connsiteX93" y="connsiteY93"/>
                  </a:cxn>
                  <a:cxn ang="0">
                    <a:pos x="connsiteX94" y="connsiteY94"/>
                  </a:cxn>
                  <a:cxn ang="0">
                    <a:pos x="connsiteX95" y="connsiteY95"/>
                  </a:cxn>
                  <a:cxn ang="0">
                    <a:pos x="connsiteX96" y="connsiteY96"/>
                  </a:cxn>
                  <a:cxn ang="0">
                    <a:pos x="connsiteX97" y="connsiteY97"/>
                  </a:cxn>
                  <a:cxn ang="0">
                    <a:pos x="connsiteX98" y="connsiteY98"/>
                  </a:cxn>
                  <a:cxn ang="0">
                    <a:pos x="connsiteX99" y="connsiteY99"/>
                  </a:cxn>
                  <a:cxn ang="0">
                    <a:pos x="connsiteX100" y="connsiteY100"/>
                  </a:cxn>
                  <a:cxn ang="0">
                    <a:pos x="connsiteX101" y="connsiteY101"/>
                  </a:cxn>
                  <a:cxn ang="0">
                    <a:pos x="connsiteX102" y="connsiteY102"/>
                  </a:cxn>
                  <a:cxn ang="0">
                    <a:pos x="connsiteX103" y="connsiteY103"/>
                  </a:cxn>
                  <a:cxn ang="0">
                    <a:pos x="connsiteX104" y="connsiteY104"/>
                  </a:cxn>
                  <a:cxn ang="0">
                    <a:pos x="connsiteX105" y="connsiteY105"/>
                  </a:cxn>
                  <a:cxn ang="0">
                    <a:pos x="connsiteX106" y="connsiteY106"/>
                  </a:cxn>
                  <a:cxn ang="0">
                    <a:pos x="connsiteX107" y="connsiteY107"/>
                  </a:cxn>
                  <a:cxn ang="0">
                    <a:pos x="connsiteX108" y="connsiteY108"/>
                  </a:cxn>
                  <a:cxn ang="0">
                    <a:pos x="connsiteX109" y="connsiteY109"/>
                  </a:cxn>
                  <a:cxn ang="0">
                    <a:pos x="connsiteX110" y="connsiteY110"/>
                  </a:cxn>
                  <a:cxn ang="0">
                    <a:pos x="connsiteX111" y="connsiteY111"/>
                  </a:cxn>
                  <a:cxn ang="0">
                    <a:pos x="connsiteX112" y="connsiteY112"/>
                  </a:cxn>
                  <a:cxn ang="0">
                    <a:pos x="connsiteX113" y="connsiteY113"/>
                  </a:cxn>
                  <a:cxn ang="0">
                    <a:pos x="connsiteX114" y="connsiteY114"/>
                  </a:cxn>
                  <a:cxn ang="0">
                    <a:pos x="connsiteX115" y="connsiteY115"/>
                  </a:cxn>
                  <a:cxn ang="0">
                    <a:pos x="connsiteX116" y="connsiteY116"/>
                  </a:cxn>
                  <a:cxn ang="0">
                    <a:pos x="connsiteX117" y="connsiteY117"/>
                  </a:cxn>
                  <a:cxn ang="0">
                    <a:pos x="connsiteX118" y="connsiteY118"/>
                  </a:cxn>
                  <a:cxn ang="0">
                    <a:pos x="connsiteX119" y="connsiteY119"/>
                  </a:cxn>
                  <a:cxn ang="0">
                    <a:pos x="connsiteX120" y="connsiteY120"/>
                  </a:cxn>
                  <a:cxn ang="0">
                    <a:pos x="connsiteX121" y="connsiteY121"/>
                  </a:cxn>
                  <a:cxn ang="0">
                    <a:pos x="connsiteX122" y="connsiteY122"/>
                  </a:cxn>
                  <a:cxn ang="0">
                    <a:pos x="connsiteX123" y="connsiteY123"/>
                  </a:cxn>
                  <a:cxn ang="0">
                    <a:pos x="connsiteX124" y="connsiteY124"/>
                  </a:cxn>
                  <a:cxn ang="0">
                    <a:pos x="connsiteX125" y="connsiteY125"/>
                  </a:cxn>
                  <a:cxn ang="0">
                    <a:pos x="connsiteX126" y="connsiteY126"/>
                  </a:cxn>
                  <a:cxn ang="0">
                    <a:pos x="connsiteX127" y="connsiteY127"/>
                  </a:cxn>
                  <a:cxn ang="0">
                    <a:pos x="connsiteX128" y="connsiteY128"/>
                  </a:cxn>
                  <a:cxn ang="0">
                    <a:pos x="connsiteX129" y="connsiteY129"/>
                  </a:cxn>
                  <a:cxn ang="0">
                    <a:pos x="connsiteX130" y="connsiteY130"/>
                  </a:cxn>
                  <a:cxn ang="0">
                    <a:pos x="connsiteX131" y="connsiteY131"/>
                  </a:cxn>
                  <a:cxn ang="0">
                    <a:pos x="connsiteX132" y="connsiteY132"/>
                  </a:cxn>
                  <a:cxn ang="0">
                    <a:pos x="connsiteX133" y="connsiteY133"/>
                  </a:cxn>
                  <a:cxn ang="0">
                    <a:pos x="connsiteX134" y="connsiteY134"/>
                  </a:cxn>
                  <a:cxn ang="0">
                    <a:pos x="connsiteX135" y="connsiteY135"/>
                  </a:cxn>
                  <a:cxn ang="0">
                    <a:pos x="connsiteX136" y="connsiteY136"/>
                  </a:cxn>
                  <a:cxn ang="0">
                    <a:pos x="connsiteX137" y="connsiteY137"/>
                  </a:cxn>
                  <a:cxn ang="0">
                    <a:pos x="connsiteX138" y="connsiteY138"/>
                  </a:cxn>
                  <a:cxn ang="0">
                    <a:pos x="connsiteX139" y="connsiteY139"/>
                  </a:cxn>
                  <a:cxn ang="0">
                    <a:pos x="connsiteX140" y="connsiteY140"/>
                  </a:cxn>
                  <a:cxn ang="0">
                    <a:pos x="connsiteX141" y="connsiteY141"/>
                  </a:cxn>
                  <a:cxn ang="0">
                    <a:pos x="connsiteX142" y="connsiteY142"/>
                  </a:cxn>
                  <a:cxn ang="0">
                    <a:pos x="connsiteX143" y="connsiteY143"/>
                  </a:cxn>
                  <a:cxn ang="0">
                    <a:pos x="connsiteX144" y="connsiteY144"/>
                  </a:cxn>
                  <a:cxn ang="0">
                    <a:pos x="connsiteX145" y="connsiteY145"/>
                  </a:cxn>
                  <a:cxn ang="0">
                    <a:pos x="connsiteX146" y="connsiteY146"/>
                  </a:cxn>
                  <a:cxn ang="0">
                    <a:pos x="connsiteX147" y="connsiteY147"/>
                  </a:cxn>
                  <a:cxn ang="0">
                    <a:pos x="connsiteX148" y="connsiteY148"/>
                  </a:cxn>
                  <a:cxn ang="0">
                    <a:pos x="connsiteX149" y="connsiteY149"/>
                  </a:cxn>
                </a:cxnLst>
                <a:rect l="l" t="t" r="r" b="b"/>
                <a:pathLst>
                  <a:path w="4114789" h="4111326">
                    <a:moveTo>
                      <a:pt x="2566653" y="3381393"/>
                    </a:moveTo>
                    <a:lnTo>
                      <a:pt x="2540682" y="3660204"/>
                    </a:lnTo>
                    <a:lnTo>
                      <a:pt x="2800461" y="3784259"/>
                    </a:lnTo>
                    <a:lnTo>
                      <a:pt x="2524632" y="3832515"/>
                    </a:lnTo>
                    <a:lnTo>
                      <a:pt x="2498665" y="4111326"/>
                    </a:lnTo>
                    <a:lnTo>
                      <a:pt x="2354164" y="3862340"/>
                    </a:lnTo>
                    <a:lnTo>
                      <a:pt x="2078337" y="3910600"/>
                    </a:lnTo>
                    <a:lnTo>
                      <a:pt x="2264860" y="3708461"/>
                    </a:lnTo>
                    <a:lnTo>
                      <a:pt x="2120356" y="3459476"/>
                    </a:lnTo>
                    <a:lnTo>
                      <a:pt x="2380133" y="3583535"/>
                    </a:lnTo>
                    <a:close/>
                    <a:moveTo>
                      <a:pt x="1560254" y="3381393"/>
                    </a:moveTo>
                    <a:lnTo>
                      <a:pt x="1746774" y="3583535"/>
                    </a:lnTo>
                    <a:lnTo>
                      <a:pt x="2006551" y="3459476"/>
                    </a:lnTo>
                    <a:lnTo>
                      <a:pt x="1862048" y="3708461"/>
                    </a:lnTo>
                    <a:lnTo>
                      <a:pt x="2048571" y="3910600"/>
                    </a:lnTo>
                    <a:lnTo>
                      <a:pt x="1772743" y="3862340"/>
                    </a:lnTo>
                    <a:lnTo>
                      <a:pt x="1628242" y="4111326"/>
                    </a:lnTo>
                    <a:lnTo>
                      <a:pt x="1602275" y="3832515"/>
                    </a:lnTo>
                    <a:lnTo>
                      <a:pt x="1326447" y="3784259"/>
                    </a:lnTo>
                    <a:lnTo>
                      <a:pt x="1586225" y="3660204"/>
                    </a:lnTo>
                    <a:close/>
                    <a:moveTo>
                      <a:pt x="3055918" y="3054350"/>
                    </a:moveTo>
                    <a:lnTo>
                      <a:pt x="3140910" y="3329397"/>
                    </a:lnTo>
                    <a:lnTo>
                      <a:pt x="3415957" y="3329395"/>
                    </a:lnTo>
                    <a:lnTo>
                      <a:pt x="3193439" y="3499382"/>
                    </a:lnTo>
                    <a:lnTo>
                      <a:pt x="3278434" y="3774428"/>
                    </a:lnTo>
                    <a:lnTo>
                      <a:pt x="3055918" y="3604438"/>
                    </a:lnTo>
                    <a:lnTo>
                      <a:pt x="2833402" y="3774428"/>
                    </a:lnTo>
                    <a:lnTo>
                      <a:pt x="2918397" y="3499382"/>
                    </a:lnTo>
                    <a:lnTo>
                      <a:pt x="2695879" y="3329395"/>
                    </a:lnTo>
                    <a:lnTo>
                      <a:pt x="2970926" y="3329397"/>
                    </a:lnTo>
                    <a:close/>
                    <a:moveTo>
                      <a:pt x="1074718" y="3054350"/>
                    </a:moveTo>
                    <a:lnTo>
                      <a:pt x="1159710" y="3329397"/>
                    </a:lnTo>
                    <a:lnTo>
                      <a:pt x="1434757" y="3329395"/>
                    </a:lnTo>
                    <a:lnTo>
                      <a:pt x="1212239" y="3499382"/>
                    </a:lnTo>
                    <a:lnTo>
                      <a:pt x="1297234" y="3774428"/>
                    </a:lnTo>
                    <a:lnTo>
                      <a:pt x="1074718" y="3604438"/>
                    </a:lnTo>
                    <a:lnTo>
                      <a:pt x="852202" y="3774428"/>
                    </a:lnTo>
                    <a:lnTo>
                      <a:pt x="937197" y="3499382"/>
                    </a:lnTo>
                    <a:lnTo>
                      <a:pt x="714679" y="3329395"/>
                    </a:lnTo>
                    <a:lnTo>
                      <a:pt x="989726" y="3329397"/>
                    </a:lnTo>
                    <a:close/>
                    <a:moveTo>
                      <a:pt x="3354645" y="2558280"/>
                    </a:moveTo>
                    <a:lnTo>
                      <a:pt x="3545829" y="2773508"/>
                    </a:lnTo>
                    <a:lnTo>
                      <a:pt x="3796224" y="2659698"/>
                    </a:lnTo>
                    <a:lnTo>
                      <a:pt x="3663986" y="2906523"/>
                    </a:lnTo>
                    <a:lnTo>
                      <a:pt x="3855172" y="3121750"/>
                    </a:lnTo>
                    <a:lnTo>
                      <a:pt x="3582260" y="3059068"/>
                    </a:lnTo>
                    <a:lnTo>
                      <a:pt x="3450025" y="3305895"/>
                    </a:lnTo>
                    <a:lnTo>
                      <a:pt x="3413594" y="3020330"/>
                    </a:lnTo>
                    <a:lnTo>
                      <a:pt x="3140682" y="2957652"/>
                    </a:lnTo>
                    <a:lnTo>
                      <a:pt x="3391079" y="2843844"/>
                    </a:lnTo>
                    <a:close/>
                    <a:moveTo>
                      <a:pt x="776049" y="2558280"/>
                    </a:moveTo>
                    <a:lnTo>
                      <a:pt x="739615" y="2843844"/>
                    </a:lnTo>
                    <a:lnTo>
                      <a:pt x="990012" y="2957652"/>
                    </a:lnTo>
                    <a:lnTo>
                      <a:pt x="717100" y="3020330"/>
                    </a:lnTo>
                    <a:lnTo>
                      <a:pt x="680669" y="3305895"/>
                    </a:lnTo>
                    <a:lnTo>
                      <a:pt x="548434" y="3059068"/>
                    </a:lnTo>
                    <a:lnTo>
                      <a:pt x="275522" y="3121750"/>
                    </a:lnTo>
                    <a:lnTo>
                      <a:pt x="466708" y="2906523"/>
                    </a:lnTo>
                    <a:lnTo>
                      <a:pt x="334470" y="2659698"/>
                    </a:lnTo>
                    <a:lnTo>
                      <a:pt x="584866" y="2773508"/>
                    </a:lnTo>
                    <a:close/>
                    <a:moveTo>
                      <a:pt x="3897545" y="1890315"/>
                    </a:moveTo>
                    <a:lnTo>
                      <a:pt x="3863463" y="2176169"/>
                    </a:lnTo>
                    <a:lnTo>
                      <a:pt x="4114789" y="2287911"/>
                    </a:lnTo>
                    <a:lnTo>
                      <a:pt x="3842402" y="2352835"/>
                    </a:lnTo>
                    <a:lnTo>
                      <a:pt x="3808323" y="2638690"/>
                    </a:lnTo>
                    <a:lnTo>
                      <a:pt x="3674060" y="2392959"/>
                    </a:lnTo>
                    <a:lnTo>
                      <a:pt x="3401674" y="2457886"/>
                    </a:lnTo>
                    <a:lnTo>
                      <a:pt x="3591081" y="2241093"/>
                    </a:lnTo>
                    <a:lnTo>
                      <a:pt x="3456816" y="1995364"/>
                    </a:lnTo>
                    <a:lnTo>
                      <a:pt x="3708140" y="2107110"/>
                    </a:lnTo>
                    <a:close/>
                    <a:moveTo>
                      <a:pt x="217244" y="1890315"/>
                    </a:moveTo>
                    <a:lnTo>
                      <a:pt x="406649" y="2107110"/>
                    </a:lnTo>
                    <a:lnTo>
                      <a:pt x="657974" y="1995364"/>
                    </a:lnTo>
                    <a:lnTo>
                      <a:pt x="523708" y="2241093"/>
                    </a:lnTo>
                    <a:lnTo>
                      <a:pt x="713115" y="2457886"/>
                    </a:lnTo>
                    <a:lnTo>
                      <a:pt x="440729" y="2392959"/>
                    </a:lnTo>
                    <a:lnTo>
                      <a:pt x="306466" y="2638690"/>
                    </a:lnTo>
                    <a:lnTo>
                      <a:pt x="272387" y="2352835"/>
                    </a:lnTo>
                    <a:lnTo>
                      <a:pt x="0" y="2287911"/>
                    </a:lnTo>
                    <a:lnTo>
                      <a:pt x="251326" y="2176169"/>
                    </a:lnTo>
                    <a:close/>
                    <a:moveTo>
                      <a:pt x="3665518" y="1168400"/>
                    </a:moveTo>
                    <a:lnTo>
                      <a:pt x="3750510" y="1443447"/>
                    </a:lnTo>
                    <a:lnTo>
                      <a:pt x="4025557" y="1443445"/>
                    </a:lnTo>
                    <a:lnTo>
                      <a:pt x="3803039" y="1613432"/>
                    </a:lnTo>
                    <a:lnTo>
                      <a:pt x="3888034" y="1888478"/>
                    </a:lnTo>
                    <a:lnTo>
                      <a:pt x="3665518" y="1718488"/>
                    </a:lnTo>
                    <a:lnTo>
                      <a:pt x="3443002" y="1888478"/>
                    </a:lnTo>
                    <a:lnTo>
                      <a:pt x="3527997" y="1613432"/>
                    </a:lnTo>
                    <a:lnTo>
                      <a:pt x="3305479" y="1443445"/>
                    </a:lnTo>
                    <a:lnTo>
                      <a:pt x="3580526" y="1443447"/>
                    </a:lnTo>
                    <a:close/>
                    <a:moveTo>
                      <a:pt x="458768" y="1168400"/>
                    </a:moveTo>
                    <a:lnTo>
                      <a:pt x="543760" y="1443447"/>
                    </a:lnTo>
                    <a:lnTo>
                      <a:pt x="818807" y="1443445"/>
                    </a:lnTo>
                    <a:lnTo>
                      <a:pt x="596289" y="1613432"/>
                    </a:lnTo>
                    <a:lnTo>
                      <a:pt x="681284" y="1888478"/>
                    </a:lnTo>
                    <a:lnTo>
                      <a:pt x="458768" y="1718488"/>
                    </a:lnTo>
                    <a:lnTo>
                      <a:pt x="236252" y="1888478"/>
                    </a:lnTo>
                    <a:lnTo>
                      <a:pt x="321247" y="1613432"/>
                    </a:lnTo>
                    <a:lnTo>
                      <a:pt x="98729" y="1443445"/>
                    </a:lnTo>
                    <a:lnTo>
                      <a:pt x="373776" y="1443447"/>
                    </a:lnTo>
                    <a:close/>
                    <a:moveTo>
                      <a:pt x="3158543" y="606574"/>
                    </a:moveTo>
                    <a:lnTo>
                      <a:pt x="3341969" y="811527"/>
                    </a:lnTo>
                    <a:lnTo>
                      <a:pt x="3603602" y="691432"/>
                    </a:lnTo>
                    <a:lnTo>
                      <a:pt x="3455331" y="938191"/>
                    </a:lnTo>
                    <a:lnTo>
                      <a:pt x="3638760" y="1143141"/>
                    </a:lnTo>
                    <a:lnTo>
                      <a:pt x="3363697" y="1090695"/>
                    </a:lnTo>
                    <a:lnTo>
                      <a:pt x="3215429" y="1337456"/>
                    </a:lnTo>
                    <a:lnTo>
                      <a:pt x="3193703" y="1058282"/>
                    </a:lnTo>
                    <a:lnTo>
                      <a:pt x="2918639" y="1005839"/>
                    </a:lnTo>
                    <a:lnTo>
                      <a:pt x="3180273" y="885747"/>
                    </a:lnTo>
                    <a:close/>
                    <a:moveTo>
                      <a:pt x="965743" y="606574"/>
                    </a:moveTo>
                    <a:lnTo>
                      <a:pt x="944013" y="885747"/>
                    </a:lnTo>
                    <a:lnTo>
                      <a:pt x="1205647" y="1005839"/>
                    </a:lnTo>
                    <a:lnTo>
                      <a:pt x="930584" y="1058282"/>
                    </a:lnTo>
                    <a:lnTo>
                      <a:pt x="908857" y="1337456"/>
                    </a:lnTo>
                    <a:lnTo>
                      <a:pt x="760589" y="1090695"/>
                    </a:lnTo>
                    <a:lnTo>
                      <a:pt x="485527" y="1143141"/>
                    </a:lnTo>
                    <a:lnTo>
                      <a:pt x="668955" y="938191"/>
                    </a:lnTo>
                    <a:lnTo>
                      <a:pt x="520684" y="691432"/>
                    </a:lnTo>
                    <a:lnTo>
                      <a:pt x="782317" y="811527"/>
                    </a:lnTo>
                    <a:close/>
                    <a:moveTo>
                      <a:pt x="2903745" y="189806"/>
                    </a:moveTo>
                    <a:lnTo>
                      <a:pt x="2869661" y="475660"/>
                    </a:lnTo>
                    <a:lnTo>
                      <a:pt x="3120986" y="587404"/>
                    </a:lnTo>
                    <a:lnTo>
                      <a:pt x="2848599" y="652325"/>
                    </a:lnTo>
                    <a:lnTo>
                      <a:pt x="2814518" y="938180"/>
                    </a:lnTo>
                    <a:lnTo>
                      <a:pt x="2680257" y="692449"/>
                    </a:lnTo>
                    <a:lnTo>
                      <a:pt x="2407870" y="757374"/>
                    </a:lnTo>
                    <a:lnTo>
                      <a:pt x="2597279" y="540582"/>
                    </a:lnTo>
                    <a:lnTo>
                      <a:pt x="2463015" y="294852"/>
                    </a:lnTo>
                    <a:lnTo>
                      <a:pt x="2714339" y="406600"/>
                    </a:lnTo>
                    <a:close/>
                    <a:moveTo>
                      <a:pt x="1220542" y="189804"/>
                    </a:moveTo>
                    <a:lnTo>
                      <a:pt x="1409949" y="406597"/>
                    </a:lnTo>
                    <a:lnTo>
                      <a:pt x="1661272" y="294850"/>
                    </a:lnTo>
                    <a:lnTo>
                      <a:pt x="1527008" y="540580"/>
                    </a:lnTo>
                    <a:lnTo>
                      <a:pt x="1716417" y="757371"/>
                    </a:lnTo>
                    <a:lnTo>
                      <a:pt x="1444030" y="692446"/>
                    </a:lnTo>
                    <a:lnTo>
                      <a:pt x="1309769" y="938178"/>
                    </a:lnTo>
                    <a:lnTo>
                      <a:pt x="1275688" y="652323"/>
                    </a:lnTo>
                    <a:lnTo>
                      <a:pt x="1003301" y="587402"/>
                    </a:lnTo>
                    <a:lnTo>
                      <a:pt x="1254626" y="475658"/>
                    </a:lnTo>
                    <a:close/>
                    <a:moveTo>
                      <a:pt x="2058968" y="0"/>
                    </a:moveTo>
                    <a:lnTo>
                      <a:pt x="2143960" y="275047"/>
                    </a:lnTo>
                    <a:lnTo>
                      <a:pt x="2419007" y="275046"/>
                    </a:lnTo>
                    <a:lnTo>
                      <a:pt x="2196489" y="445033"/>
                    </a:lnTo>
                    <a:lnTo>
                      <a:pt x="2281484" y="720078"/>
                    </a:lnTo>
                    <a:lnTo>
                      <a:pt x="2058968" y="550088"/>
                    </a:lnTo>
                    <a:lnTo>
                      <a:pt x="1836452" y="720078"/>
                    </a:lnTo>
                    <a:lnTo>
                      <a:pt x="1921447" y="445033"/>
                    </a:lnTo>
                    <a:lnTo>
                      <a:pt x="1698929" y="275046"/>
                    </a:lnTo>
                    <a:lnTo>
                      <a:pt x="1973976" y="275047"/>
                    </a:lnTo>
                    <a:close/>
                  </a:path>
                </a:pathLst>
              </a:custGeom>
              <a:solidFill>
                <a:schemeClr val="bg1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</p:grpSp>
        <p:sp>
          <p:nvSpPr>
            <p:cNvPr id="49228" name="Rectangle 76">
              <a:extLst>
                <a:ext uri="{FF2B5EF4-FFF2-40B4-BE49-F238E27FC236}">
                  <a16:creationId xmlns:a16="http://schemas.microsoft.com/office/drawing/2014/main" id="{E1CA1BB9-84FD-4608-831D-A57E987173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61013" y="1004889"/>
              <a:ext cx="1980434" cy="983076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2D35B171-DFE4-4225-A225-0A98F534045C}"/>
              </a:ext>
            </a:extLst>
          </p:cNvPr>
          <p:cNvGrpSpPr/>
          <p:nvPr/>
        </p:nvGrpSpPr>
        <p:grpSpPr>
          <a:xfrm>
            <a:off x="7310666" y="2636466"/>
            <a:ext cx="1982465" cy="1322834"/>
            <a:chOff x="7310666" y="2636466"/>
            <a:chExt cx="1982465" cy="1322834"/>
          </a:xfrm>
        </p:grpSpPr>
        <p:grpSp>
          <p:nvGrpSpPr>
            <p:cNvPr id="170" name="グループ化 169">
              <a:extLst>
                <a:ext uri="{FF2B5EF4-FFF2-40B4-BE49-F238E27FC236}">
                  <a16:creationId xmlns:a16="http://schemas.microsoft.com/office/drawing/2014/main" id="{BD1B29FF-A5B2-4972-AFEC-6E992F8278C6}"/>
                </a:ext>
              </a:extLst>
            </p:cNvPr>
            <p:cNvGrpSpPr/>
            <p:nvPr/>
          </p:nvGrpSpPr>
          <p:grpSpPr>
            <a:xfrm>
              <a:off x="7310666" y="2637328"/>
              <a:ext cx="1982465" cy="1321972"/>
              <a:chOff x="3778264" y="3697012"/>
              <a:chExt cx="1982465" cy="1321972"/>
            </a:xfrm>
          </p:grpSpPr>
          <p:sp>
            <p:nvSpPr>
              <p:cNvPr id="171" name="Rectangle 60">
                <a:extLst>
                  <a:ext uri="{FF2B5EF4-FFF2-40B4-BE49-F238E27FC236}">
                    <a16:creationId xmlns:a16="http://schemas.microsoft.com/office/drawing/2014/main" id="{F1837BFE-BDA1-4938-9DC0-BBBB92A90EA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778264" y="3697012"/>
                <a:ext cx="1982465" cy="1321972"/>
              </a:xfrm>
              <a:prstGeom prst="rect">
                <a:avLst/>
              </a:prstGeom>
              <a:solidFill>
                <a:srgbClr val="00008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2" name="Rectangle 60">
                <a:extLst>
                  <a:ext uri="{FF2B5EF4-FFF2-40B4-BE49-F238E27FC236}">
                    <a16:creationId xmlns:a16="http://schemas.microsoft.com/office/drawing/2014/main" id="{AF48C175-35F0-46E1-9699-1BB8439230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778264" y="4302125"/>
                <a:ext cx="1982465" cy="111746"/>
              </a:xfrm>
              <a:prstGeom prst="rect">
                <a:avLst/>
              </a:prstGeom>
              <a:solidFill>
                <a:srgbClr val="FFC000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73" name="フリーフォーム: 図形 172">
                <a:extLst>
                  <a:ext uri="{FF2B5EF4-FFF2-40B4-BE49-F238E27FC236}">
                    <a16:creationId xmlns:a16="http://schemas.microsoft.com/office/drawing/2014/main" id="{B48A416E-4D59-410E-BBC3-4FFC63816F48}"/>
                  </a:ext>
                </a:extLst>
              </p:cNvPr>
              <p:cNvSpPr/>
              <p:nvPr/>
            </p:nvSpPr>
            <p:spPr bwMode="auto">
              <a:xfrm>
                <a:off x="4047183" y="4429068"/>
                <a:ext cx="448136" cy="448136"/>
              </a:xfrm>
              <a:custGeom>
                <a:avLst/>
                <a:gdLst>
                  <a:gd name="connsiteX0" fmla="*/ 224068 w 448136"/>
                  <a:gd name="connsiteY0" fmla="*/ 0 h 448136"/>
                  <a:gd name="connsiteX1" fmla="*/ 253614 w 448136"/>
                  <a:gd name="connsiteY1" fmla="*/ 113800 h 448136"/>
                  <a:gd name="connsiteX2" fmla="*/ 336102 w 448136"/>
                  <a:gd name="connsiteY2" fmla="*/ 30019 h 448136"/>
                  <a:gd name="connsiteX3" fmla="*/ 304790 w 448136"/>
                  <a:gd name="connsiteY3" fmla="*/ 143346 h 448136"/>
                  <a:gd name="connsiteX4" fmla="*/ 418117 w 448136"/>
                  <a:gd name="connsiteY4" fmla="*/ 112034 h 448136"/>
                  <a:gd name="connsiteX5" fmla="*/ 334336 w 448136"/>
                  <a:gd name="connsiteY5" fmla="*/ 194522 h 448136"/>
                  <a:gd name="connsiteX6" fmla="*/ 448136 w 448136"/>
                  <a:gd name="connsiteY6" fmla="*/ 224068 h 448136"/>
                  <a:gd name="connsiteX7" fmla="*/ 334336 w 448136"/>
                  <a:gd name="connsiteY7" fmla="*/ 253614 h 448136"/>
                  <a:gd name="connsiteX8" fmla="*/ 418117 w 448136"/>
                  <a:gd name="connsiteY8" fmla="*/ 336102 h 448136"/>
                  <a:gd name="connsiteX9" fmla="*/ 304790 w 448136"/>
                  <a:gd name="connsiteY9" fmla="*/ 304790 h 448136"/>
                  <a:gd name="connsiteX10" fmla="*/ 336102 w 448136"/>
                  <a:gd name="connsiteY10" fmla="*/ 418117 h 448136"/>
                  <a:gd name="connsiteX11" fmla="*/ 253614 w 448136"/>
                  <a:gd name="connsiteY11" fmla="*/ 334336 h 448136"/>
                  <a:gd name="connsiteX12" fmla="*/ 224068 w 448136"/>
                  <a:gd name="connsiteY12" fmla="*/ 448136 h 448136"/>
                  <a:gd name="connsiteX13" fmla="*/ 194522 w 448136"/>
                  <a:gd name="connsiteY13" fmla="*/ 334336 h 448136"/>
                  <a:gd name="connsiteX14" fmla="*/ 112034 w 448136"/>
                  <a:gd name="connsiteY14" fmla="*/ 418117 h 448136"/>
                  <a:gd name="connsiteX15" fmla="*/ 143346 w 448136"/>
                  <a:gd name="connsiteY15" fmla="*/ 304790 h 448136"/>
                  <a:gd name="connsiteX16" fmla="*/ 30019 w 448136"/>
                  <a:gd name="connsiteY16" fmla="*/ 336102 h 448136"/>
                  <a:gd name="connsiteX17" fmla="*/ 113800 w 448136"/>
                  <a:gd name="connsiteY17" fmla="*/ 253614 h 448136"/>
                  <a:gd name="connsiteX18" fmla="*/ 0 w 448136"/>
                  <a:gd name="connsiteY18" fmla="*/ 224068 h 448136"/>
                  <a:gd name="connsiteX19" fmla="*/ 113800 w 448136"/>
                  <a:gd name="connsiteY19" fmla="*/ 194522 h 448136"/>
                  <a:gd name="connsiteX20" fmla="*/ 30019 w 448136"/>
                  <a:gd name="connsiteY20" fmla="*/ 112034 h 448136"/>
                  <a:gd name="connsiteX21" fmla="*/ 143346 w 448136"/>
                  <a:gd name="connsiteY21" fmla="*/ 143346 h 448136"/>
                  <a:gd name="connsiteX22" fmla="*/ 112034 w 448136"/>
                  <a:gd name="connsiteY22" fmla="*/ 30019 h 448136"/>
                  <a:gd name="connsiteX23" fmla="*/ 194522 w 448136"/>
                  <a:gd name="connsiteY23" fmla="*/ 113800 h 44813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</a:cxnLst>
                <a:rect l="l" t="t" r="r" b="b"/>
                <a:pathLst>
                  <a:path w="448136" h="448136">
                    <a:moveTo>
                      <a:pt x="224068" y="0"/>
                    </a:moveTo>
                    <a:lnTo>
                      <a:pt x="253614" y="113800"/>
                    </a:lnTo>
                    <a:lnTo>
                      <a:pt x="336102" y="30019"/>
                    </a:lnTo>
                    <a:lnTo>
                      <a:pt x="304790" y="143346"/>
                    </a:lnTo>
                    <a:lnTo>
                      <a:pt x="418117" y="112034"/>
                    </a:lnTo>
                    <a:lnTo>
                      <a:pt x="334336" y="194522"/>
                    </a:lnTo>
                    <a:lnTo>
                      <a:pt x="448136" y="224068"/>
                    </a:lnTo>
                    <a:lnTo>
                      <a:pt x="334336" y="253614"/>
                    </a:lnTo>
                    <a:lnTo>
                      <a:pt x="418117" y="336102"/>
                    </a:lnTo>
                    <a:lnTo>
                      <a:pt x="304790" y="304790"/>
                    </a:lnTo>
                    <a:lnTo>
                      <a:pt x="336102" y="418117"/>
                    </a:lnTo>
                    <a:lnTo>
                      <a:pt x="253614" y="334336"/>
                    </a:lnTo>
                    <a:lnTo>
                      <a:pt x="224068" y="448136"/>
                    </a:lnTo>
                    <a:lnTo>
                      <a:pt x="194522" y="334336"/>
                    </a:lnTo>
                    <a:lnTo>
                      <a:pt x="112034" y="418117"/>
                    </a:lnTo>
                    <a:lnTo>
                      <a:pt x="143346" y="304790"/>
                    </a:lnTo>
                    <a:lnTo>
                      <a:pt x="30019" y="336102"/>
                    </a:lnTo>
                    <a:lnTo>
                      <a:pt x="113800" y="253614"/>
                    </a:lnTo>
                    <a:lnTo>
                      <a:pt x="0" y="224068"/>
                    </a:lnTo>
                    <a:lnTo>
                      <a:pt x="113800" y="194522"/>
                    </a:lnTo>
                    <a:lnTo>
                      <a:pt x="30019" y="112034"/>
                    </a:lnTo>
                    <a:lnTo>
                      <a:pt x="143346" y="143346"/>
                    </a:lnTo>
                    <a:lnTo>
                      <a:pt x="112034" y="30019"/>
                    </a:lnTo>
                    <a:lnTo>
                      <a:pt x="194522" y="113800"/>
                    </a:lnTo>
                    <a:close/>
                  </a:path>
                </a:pathLst>
              </a:custGeom>
              <a:solidFill>
                <a:schemeClr val="bg1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</p:grpSp>
        <p:sp>
          <p:nvSpPr>
            <p:cNvPr id="49163" name="Rectangle 11">
              <a:extLst>
                <a:ext uri="{FF2B5EF4-FFF2-40B4-BE49-F238E27FC236}">
                  <a16:creationId xmlns:a16="http://schemas.microsoft.com/office/drawing/2014/main" id="{BC3347C4-635B-478F-83C0-F43DA07B75C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1326" y="2636466"/>
              <a:ext cx="1980434" cy="1319629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81777BA8-8F14-4080-BAC2-73247EE8C47F}"/>
              </a:ext>
            </a:extLst>
          </p:cNvPr>
          <p:cNvGrpSpPr/>
          <p:nvPr/>
        </p:nvGrpSpPr>
        <p:grpSpPr>
          <a:xfrm>
            <a:off x="7311326" y="836613"/>
            <a:ext cx="1981899" cy="1319627"/>
            <a:chOff x="7311326" y="836613"/>
            <a:chExt cx="1981899" cy="1319627"/>
          </a:xfrm>
        </p:grpSpPr>
        <p:grpSp>
          <p:nvGrpSpPr>
            <p:cNvPr id="62" name="Group 307">
              <a:extLst>
                <a:ext uri="{FF2B5EF4-FFF2-40B4-BE49-F238E27FC236}">
                  <a16:creationId xmlns:a16="http://schemas.microsoft.com/office/drawing/2014/main" id="{F329A08F-2DFC-43BC-95F0-790920B7A85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316053" y="840357"/>
              <a:ext cx="1977172" cy="1312293"/>
              <a:chOff x="2621" y="3249"/>
              <a:chExt cx="998" cy="665"/>
            </a:xfrm>
          </p:grpSpPr>
          <p:sp>
            <p:nvSpPr>
              <p:cNvPr id="63" name="Rectangle 287">
                <a:extLst>
                  <a:ext uri="{FF2B5EF4-FFF2-40B4-BE49-F238E27FC236}">
                    <a16:creationId xmlns:a16="http://schemas.microsoft.com/office/drawing/2014/main" id="{60647AFD-316F-46DF-BB4C-BF88D38640F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21" y="3249"/>
                <a:ext cx="998" cy="665"/>
              </a:xfrm>
              <a:prstGeom prst="rect">
                <a:avLst/>
              </a:prstGeom>
              <a:solidFill>
                <a:srgbClr val="FF000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4" name="Rectangle 288">
                <a:extLst>
                  <a:ext uri="{FF2B5EF4-FFF2-40B4-BE49-F238E27FC236}">
                    <a16:creationId xmlns:a16="http://schemas.microsoft.com/office/drawing/2014/main" id="{B7B94447-AC23-422E-B89F-49FB0A0F67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21" y="3249"/>
                <a:ext cx="447" cy="331"/>
              </a:xfrm>
              <a:prstGeom prst="rect">
                <a:avLst/>
              </a:prstGeom>
              <a:solidFill>
                <a:srgbClr val="00008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5" name="AutoShape 302">
                <a:extLst>
                  <a:ext uri="{FF2B5EF4-FFF2-40B4-BE49-F238E27FC236}">
                    <a16:creationId xmlns:a16="http://schemas.microsoft.com/office/drawing/2014/main" id="{F133A9E8-FF3C-4BEC-9830-CC683925EB19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05" y="3468"/>
                <a:ext cx="89" cy="85"/>
              </a:xfrm>
              <a:prstGeom prst="star5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6" name="AutoShape 303">
                <a:extLst>
                  <a:ext uri="{FF2B5EF4-FFF2-40B4-BE49-F238E27FC236}">
                    <a16:creationId xmlns:a16="http://schemas.microsoft.com/office/drawing/2014/main" id="{F7C0EEE7-D091-4018-9EBD-A4FD779F63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713" y="3328"/>
                <a:ext cx="88" cy="84"/>
              </a:xfrm>
              <a:prstGeom prst="star5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7" name="AutoShape 304">
                <a:extLst>
                  <a:ext uri="{FF2B5EF4-FFF2-40B4-BE49-F238E27FC236}">
                    <a16:creationId xmlns:a16="http://schemas.microsoft.com/office/drawing/2014/main" id="{6644516E-24DA-4F6F-8DAE-650224D79A9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07" y="3263"/>
                <a:ext cx="91" cy="87"/>
              </a:xfrm>
              <a:prstGeom prst="star5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8" name="AutoShape 305">
                <a:extLst>
                  <a:ext uri="{FF2B5EF4-FFF2-40B4-BE49-F238E27FC236}">
                    <a16:creationId xmlns:a16="http://schemas.microsoft.com/office/drawing/2014/main" id="{C659C282-27E4-40EC-9D44-85137CC2F4B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939" y="3294"/>
                <a:ext cx="91" cy="87"/>
              </a:xfrm>
              <a:prstGeom prst="star5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9" name="AutoShape 306">
                <a:extLst>
                  <a:ext uri="{FF2B5EF4-FFF2-40B4-BE49-F238E27FC236}">
                    <a16:creationId xmlns:a16="http://schemas.microsoft.com/office/drawing/2014/main" id="{314FC192-3CE4-4A12-A645-75E38794D75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886" y="3407"/>
                <a:ext cx="65" cy="62"/>
              </a:xfrm>
              <a:prstGeom prst="star5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9157" name="Rectangle 5">
              <a:extLst>
                <a:ext uri="{FF2B5EF4-FFF2-40B4-BE49-F238E27FC236}">
                  <a16:creationId xmlns:a16="http://schemas.microsoft.com/office/drawing/2014/main" id="{D5DE8A47-2A16-45E2-8796-56892BDD4B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1326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5495F3DA-6431-43EE-A7AE-85288B2EE9F3}"/>
              </a:ext>
            </a:extLst>
          </p:cNvPr>
          <p:cNvGrpSpPr/>
          <p:nvPr/>
        </p:nvGrpSpPr>
        <p:grpSpPr>
          <a:xfrm>
            <a:off x="7311326" y="4438304"/>
            <a:ext cx="1982029" cy="1319628"/>
            <a:chOff x="7311326" y="4438304"/>
            <a:chExt cx="1982029" cy="1319628"/>
          </a:xfrm>
        </p:grpSpPr>
        <p:grpSp>
          <p:nvGrpSpPr>
            <p:cNvPr id="238" name="グループ化 237">
              <a:extLst>
                <a:ext uri="{FF2B5EF4-FFF2-40B4-BE49-F238E27FC236}">
                  <a16:creationId xmlns:a16="http://schemas.microsoft.com/office/drawing/2014/main" id="{E5A29B18-13FE-44D4-8472-6DB405B86964}"/>
                </a:ext>
              </a:extLst>
            </p:cNvPr>
            <p:cNvGrpSpPr/>
            <p:nvPr/>
          </p:nvGrpSpPr>
          <p:grpSpPr>
            <a:xfrm>
              <a:off x="7316183" y="4439041"/>
              <a:ext cx="1977172" cy="1312293"/>
              <a:chOff x="1054572" y="3404862"/>
              <a:chExt cx="1977172" cy="1312293"/>
            </a:xfrm>
          </p:grpSpPr>
          <p:sp>
            <p:nvSpPr>
              <p:cNvPr id="239" name="Rectangle 287">
                <a:extLst>
                  <a:ext uri="{FF2B5EF4-FFF2-40B4-BE49-F238E27FC236}">
                    <a16:creationId xmlns:a16="http://schemas.microsoft.com/office/drawing/2014/main" id="{E811151A-8C6A-41B9-96DC-49C3CA35B9B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572" y="3404862"/>
                <a:ext cx="1977172" cy="1312293"/>
              </a:xfrm>
              <a:prstGeom prst="rect">
                <a:avLst/>
              </a:prstGeom>
              <a:solidFill>
                <a:srgbClr val="FF000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0" name="Rectangle 287">
                <a:extLst>
                  <a:ext uri="{FF2B5EF4-FFF2-40B4-BE49-F238E27FC236}">
                    <a16:creationId xmlns:a16="http://schemas.microsoft.com/office/drawing/2014/main" id="{E05218F4-4B40-425A-B5F5-E861DF7E225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054572" y="3404862"/>
                <a:ext cx="1977172" cy="1312293"/>
              </a:xfrm>
              <a:custGeom>
                <a:avLst/>
                <a:gdLst>
                  <a:gd name="connsiteX0" fmla="*/ 0 w 1977172"/>
                  <a:gd name="connsiteY0" fmla="*/ 0 h 1312293"/>
                  <a:gd name="connsiteX1" fmla="*/ 1977172 w 1977172"/>
                  <a:gd name="connsiteY1" fmla="*/ 0 h 1312293"/>
                  <a:gd name="connsiteX2" fmla="*/ 1977172 w 1977172"/>
                  <a:gd name="connsiteY2" fmla="*/ 1312293 h 1312293"/>
                  <a:gd name="connsiteX3" fmla="*/ 0 w 1977172"/>
                  <a:gd name="connsiteY3" fmla="*/ 1312293 h 1312293"/>
                  <a:gd name="connsiteX4" fmla="*/ 0 w 1977172"/>
                  <a:gd name="connsiteY4" fmla="*/ 0 h 1312293"/>
                  <a:gd name="connsiteX0" fmla="*/ 0 w 1977172"/>
                  <a:gd name="connsiteY0" fmla="*/ 0 h 1312293"/>
                  <a:gd name="connsiteX1" fmla="*/ 1977172 w 1977172"/>
                  <a:gd name="connsiteY1" fmla="*/ 1312293 h 1312293"/>
                  <a:gd name="connsiteX2" fmla="*/ 0 w 1977172"/>
                  <a:gd name="connsiteY2" fmla="*/ 1312293 h 1312293"/>
                  <a:gd name="connsiteX3" fmla="*/ 0 w 1977172"/>
                  <a:gd name="connsiteY3" fmla="*/ 0 h 131229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77172" h="1312293">
                    <a:moveTo>
                      <a:pt x="0" y="0"/>
                    </a:moveTo>
                    <a:lnTo>
                      <a:pt x="1977172" y="1312293"/>
                    </a:lnTo>
                    <a:lnTo>
                      <a:pt x="0" y="1312293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chemeClr val="tx1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41" name="フリーフォーム: 図形 240">
                <a:extLst>
                  <a:ext uri="{FF2B5EF4-FFF2-40B4-BE49-F238E27FC236}">
                    <a16:creationId xmlns:a16="http://schemas.microsoft.com/office/drawing/2014/main" id="{21F83964-DF62-4C6E-BC9D-211A970DE6CA}"/>
                  </a:ext>
                </a:extLst>
              </p:cNvPr>
              <p:cNvSpPr/>
              <p:nvPr/>
            </p:nvSpPr>
            <p:spPr bwMode="auto">
              <a:xfrm>
                <a:off x="1226963" y="3803897"/>
                <a:ext cx="632371" cy="784770"/>
              </a:xfrm>
              <a:custGeom>
                <a:avLst/>
                <a:gdLst>
                  <a:gd name="connsiteX0" fmla="*/ 318567 w 632371"/>
                  <a:gd name="connsiteY0" fmla="*/ 609599 h 784770"/>
                  <a:gd name="connsiteX1" fmla="*/ 339242 w 632371"/>
                  <a:gd name="connsiteY1" fmla="*/ 676509 h 784770"/>
                  <a:gd name="connsiteX2" fmla="*/ 406152 w 632371"/>
                  <a:gd name="connsiteY2" fmla="*/ 676508 h 784770"/>
                  <a:gd name="connsiteX3" fmla="*/ 352021 w 632371"/>
                  <a:gd name="connsiteY3" fmla="*/ 717860 h 784770"/>
                  <a:gd name="connsiteX4" fmla="*/ 372697 w 632371"/>
                  <a:gd name="connsiteY4" fmla="*/ 784770 h 784770"/>
                  <a:gd name="connsiteX5" fmla="*/ 318567 w 632371"/>
                  <a:gd name="connsiteY5" fmla="*/ 743417 h 784770"/>
                  <a:gd name="connsiteX6" fmla="*/ 264436 w 632371"/>
                  <a:gd name="connsiteY6" fmla="*/ 784770 h 784770"/>
                  <a:gd name="connsiteX7" fmla="*/ 285112 w 632371"/>
                  <a:gd name="connsiteY7" fmla="*/ 717860 h 784770"/>
                  <a:gd name="connsiteX8" fmla="*/ 230981 w 632371"/>
                  <a:gd name="connsiteY8" fmla="*/ 676508 h 784770"/>
                  <a:gd name="connsiteX9" fmla="*/ 297891 w 632371"/>
                  <a:gd name="connsiteY9" fmla="*/ 676509 h 784770"/>
                  <a:gd name="connsiteX10" fmla="*/ 416531 w 632371"/>
                  <a:gd name="connsiteY10" fmla="*/ 463576 h 784770"/>
                  <a:gd name="connsiteX11" fmla="*/ 427964 w 632371"/>
                  <a:gd name="connsiteY11" fmla="*/ 500575 h 784770"/>
                  <a:gd name="connsiteX12" fmla="*/ 464963 w 632371"/>
                  <a:gd name="connsiteY12" fmla="*/ 500575 h 784770"/>
                  <a:gd name="connsiteX13" fmla="*/ 435030 w 632371"/>
                  <a:gd name="connsiteY13" fmla="*/ 523441 h 784770"/>
                  <a:gd name="connsiteX14" fmla="*/ 446464 w 632371"/>
                  <a:gd name="connsiteY14" fmla="*/ 560440 h 784770"/>
                  <a:gd name="connsiteX15" fmla="*/ 416531 w 632371"/>
                  <a:gd name="connsiteY15" fmla="*/ 537573 h 784770"/>
                  <a:gd name="connsiteX16" fmla="*/ 386598 w 632371"/>
                  <a:gd name="connsiteY16" fmla="*/ 560440 h 784770"/>
                  <a:gd name="connsiteX17" fmla="*/ 398032 w 632371"/>
                  <a:gd name="connsiteY17" fmla="*/ 523441 h 784770"/>
                  <a:gd name="connsiteX18" fmla="*/ 368099 w 632371"/>
                  <a:gd name="connsiteY18" fmla="*/ 500575 h 784770"/>
                  <a:gd name="connsiteX19" fmla="*/ 405098 w 632371"/>
                  <a:gd name="connsiteY19" fmla="*/ 500575 h 784770"/>
                  <a:gd name="connsiteX20" fmla="*/ 87586 w 632371"/>
                  <a:gd name="connsiteY20" fmla="*/ 259557 h 784770"/>
                  <a:gd name="connsiteX21" fmla="*/ 108261 w 632371"/>
                  <a:gd name="connsiteY21" fmla="*/ 326467 h 784770"/>
                  <a:gd name="connsiteX22" fmla="*/ 175171 w 632371"/>
                  <a:gd name="connsiteY22" fmla="*/ 326466 h 784770"/>
                  <a:gd name="connsiteX23" fmla="*/ 121040 w 632371"/>
                  <a:gd name="connsiteY23" fmla="*/ 367818 h 784770"/>
                  <a:gd name="connsiteX24" fmla="*/ 141716 w 632371"/>
                  <a:gd name="connsiteY24" fmla="*/ 434728 h 784770"/>
                  <a:gd name="connsiteX25" fmla="*/ 87586 w 632371"/>
                  <a:gd name="connsiteY25" fmla="*/ 393375 h 784770"/>
                  <a:gd name="connsiteX26" fmla="*/ 33455 w 632371"/>
                  <a:gd name="connsiteY26" fmla="*/ 434728 h 784770"/>
                  <a:gd name="connsiteX27" fmla="*/ 54131 w 632371"/>
                  <a:gd name="connsiteY27" fmla="*/ 367818 h 784770"/>
                  <a:gd name="connsiteX28" fmla="*/ 0 w 632371"/>
                  <a:gd name="connsiteY28" fmla="*/ 326466 h 784770"/>
                  <a:gd name="connsiteX29" fmla="*/ 66910 w 632371"/>
                  <a:gd name="connsiteY29" fmla="*/ 326467 h 784770"/>
                  <a:gd name="connsiteX30" fmla="*/ 544786 w 632371"/>
                  <a:gd name="connsiteY30" fmla="*/ 242888 h 784770"/>
                  <a:gd name="connsiteX31" fmla="*/ 565461 w 632371"/>
                  <a:gd name="connsiteY31" fmla="*/ 309798 h 784770"/>
                  <a:gd name="connsiteX32" fmla="*/ 632371 w 632371"/>
                  <a:gd name="connsiteY32" fmla="*/ 309797 h 784770"/>
                  <a:gd name="connsiteX33" fmla="*/ 578240 w 632371"/>
                  <a:gd name="connsiteY33" fmla="*/ 351149 h 784770"/>
                  <a:gd name="connsiteX34" fmla="*/ 598916 w 632371"/>
                  <a:gd name="connsiteY34" fmla="*/ 418059 h 784770"/>
                  <a:gd name="connsiteX35" fmla="*/ 544786 w 632371"/>
                  <a:gd name="connsiteY35" fmla="*/ 376706 h 784770"/>
                  <a:gd name="connsiteX36" fmla="*/ 490655 w 632371"/>
                  <a:gd name="connsiteY36" fmla="*/ 418059 h 784770"/>
                  <a:gd name="connsiteX37" fmla="*/ 511331 w 632371"/>
                  <a:gd name="connsiteY37" fmla="*/ 351149 h 784770"/>
                  <a:gd name="connsiteX38" fmla="*/ 457200 w 632371"/>
                  <a:gd name="connsiteY38" fmla="*/ 309797 h 784770"/>
                  <a:gd name="connsiteX39" fmla="*/ 524110 w 632371"/>
                  <a:gd name="connsiteY39" fmla="*/ 309798 h 784770"/>
                  <a:gd name="connsiteX40" fmla="*/ 318567 w 632371"/>
                  <a:gd name="connsiteY40" fmla="*/ 0 h 784770"/>
                  <a:gd name="connsiteX41" fmla="*/ 339242 w 632371"/>
                  <a:gd name="connsiteY41" fmla="*/ 66910 h 784770"/>
                  <a:gd name="connsiteX42" fmla="*/ 406152 w 632371"/>
                  <a:gd name="connsiteY42" fmla="*/ 66909 h 784770"/>
                  <a:gd name="connsiteX43" fmla="*/ 352021 w 632371"/>
                  <a:gd name="connsiteY43" fmla="*/ 108261 h 784770"/>
                  <a:gd name="connsiteX44" fmla="*/ 372697 w 632371"/>
                  <a:gd name="connsiteY44" fmla="*/ 175171 h 784770"/>
                  <a:gd name="connsiteX45" fmla="*/ 318567 w 632371"/>
                  <a:gd name="connsiteY45" fmla="*/ 133818 h 784770"/>
                  <a:gd name="connsiteX46" fmla="*/ 264436 w 632371"/>
                  <a:gd name="connsiteY46" fmla="*/ 175171 h 784770"/>
                  <a:gd name="connsiteX47" fmla="*/ 285112 w 632371"/>
                  <a:gd name="connsiteY47" fmla="*/ 108261 h 784770"/>
                  <a:gd name="connsiteX48" fmla="*/ 230981 w 632371"/>
                  <a:gd name="connsiteY48" fmla="*/ 66909 h 784770"/>
                  <a:gd name="connsiteX49" fmla="*/ 297891 w 632371"/>
                  <a:gd name="connsiteY49" fmla="*/ 66910 h 7847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</a:cxnLst>
                <a:rect l="l" t="t" r="r" b="b"/>
                <a:pathLst>
                  <a:path w="632371" h="784770">
                    <a:moveTo>
                      <a:pt x="318567" y="609599"/>
                    </a:moveTo>
                    <a:lnTo>
                      <a:pt x="339242" y="676509"/>
                    </a:lnTo>
                    <a:lnTo>
                      <a:pt x="406152" y="676508"/>
                    </a:lnTo>
                    <a:lnTo>
                      <a:pt x="352021" y="717860"/>
                    </a:lnTo>
                    <a:lnTo>
                      <a:pt x="372697" y="784770"/>
                    </a:lnTo>
                    <a:lnTo>
                      <a:pt x="318567" y="743417"/>
                    </a:lnTo>
                    <a:lnTo>
                      <a:pt x="264436" y="784770"/>
                    </a:lnTo>
                    <a:lnTo>
                      <a:pt x="285112" y="717860"/>
                    </a:lnTo>
                    <a:lnTo>
                      <a:pt x="230981" y="676508"/>
                    </a:lnTo>
                    <a:lnTo>
                      <a:pt x="297891" y="676509"/>
                    </a:lnTo>
                    <a:close/>
                    <a:moveTo>
                      <a:pt x="416531" y="463576"/>
                    </a:moveTo>
                    <a:lnTo>
                      <a:pt x="427964" y="500575"/>
                    </a:lnTo>
                    <a:lnTo>
                      <a:pt x="464963" y="500575"/>
                    </a:lnTo>
                    <a:lnTo>
                      <a:pt x="435030" y="523441"/>
                    </a:lnTo>
                    <a:lnTo>
                      <a:pt x="446464" y="560440"/>
                    </a:lnTo>
                    <a:lnTo>
                      <a:pt x="416531" y="537573"/>
                    </a:lnTo>
                    <a:lnTo>
                      <a:pt x="386598" y="560440"/>
                    </a:lnTo>
                    <a:lnTo>
                      <a:pt x="398032" y="523441"/>
                    </a:lnTo>
                    <a:lnTo>
                      <a:pt x="368099" y="500575"/>
                    </a:lnTo>
                    <a:lnTo>
                      <a:pt x="405098" y="500575"/>
                    </a:lnTo>
                    <a:close/>
                    <a:moveTo>
                      <a:pt x="87586" y="259557"/>
                    </a:moveTo>
                    <a:lnTo>
                      <a:pt x="108261" y="326467"/>
                    </a:lnTo>
                    <a:lnTo>
                      <a:pt x="175171" y="326466"/>
                    </a:lnTo>
                    <a:lnTo>
                      <a:pt x="121040" y="367818"/>
                    </a:lnTo>
                    <a:lnTo>
                      <a:pt x="141716" y="434728"/>
                    </a:lnTo>
                    <a:lnTo>
                      <a:pt x="87586" y="393375"/>
                    </a:lnTo>
                    <a:lnTo>
                      <a:pt x="33455" y="434728"/>
                    </a:lnTo>
                    <a:lnTo>
                      <a:pt x="54131" y="367818"/>
                    </a:lnTo>
                    <a:lnTo>
                      <a:pt x="0" y="326466"/>
                    </a:lnTo>
                    <a:lnTo>
                      <a:pt x="66910" y="326467"/>
                    </a:lnTo>
                    <a:close/>
                    <a:moveTo>
                      <a:pt x="544786" y="242888"/>
                    </a:moveTo>
                    <a:lnTo>
                      <a:pt x="565461" y="309798"/>
                    </a:lnTo>
                    <a:lnTo>
                      <a:pt x="632371" y="309797"/>
                    </a:lnTo>
                    <a:lnTo>
                      <a:pt x="578240" y="351149"/>
                    </a:lnTo>
                    <a:lnTo>
                      <a:pt x="598916" y="418059"/>
                    </a:lnTo>
                    <a:lnTo>
                      <a:pt x="544786" y="376706"/>
                    </a:lnTo>
                    <a:lnTo>
                      <a:pt x="490655" y="418059"/>
                    </a:lnTo>
                    <a:lnTo>
                      <a:pt x="511331" y="351149"/>
                    </a:lnTo>
                    <a:lnTo>
                      <a:pt x="457200" y="309797"/>
                    </a:lnTo>
                    <a:lnTo>
                      <a:pt x="524110" y="309798"/>
                    </a:lnTo>
                    <a:close/>
                    <a:moveTo>
                      <a:pt x="318567" y="0"/>
                    </a:moveTo>
                    <a:lnTo>
                      <a:pt x="339242" y="66910"/>
                    </a:lnTo>
                    <a:lnTo>
                      <a:pt x="406152" y="66909"/>
                    </a:lnTo>
                    <a:lnTo>
                      <a:pt x="352021" y="108261"/>
                    </a:lnTo>
                    <a:lnTo>
                      <a:pt x="372697" y="175171"/>
                    </a:lnTo>
                    <a:lnTo>
                      <a:pt x="318567" y="133818"/>
                    </a:lnTo>
                    <a:lnTo>
                      <a:pt x="264436" y="175171"/>
                    </a:lnTo>
                    <a:lnTo>
                      <a:pt x="285112" y="108261"/>
                    </a:lnTo>
                    <a:lnTo>
                      <a:pt x="230981" y="66909"/>
                    </a:lnTo>
                    <a:lnTo>
                      <a:pt x="297891" y="66910"/>
                    </a:lnTo>
                    <a:close/>
                  </a:path>
                </a:pathLst>
              </a:custGeom>
              <a:solidFill>
                <a:schemeClr val="bg1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242" name="Freeform 285">
                <a:extLst>
                  <a:ext uri="{FF2B5EF4-FFF2-40B4-BE49-F238E27FC236}">
                    <a16:creationId xmlns:a16="http://schemas.microsoft.com/office/drawing/2014/main" id="{FEDCC919-79C1-4432-B9FE-6451672BEFE9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050774" y="3494640"/>
                <a:ext cx="667598" cy="748224"/>
              </a:xfrm>
              <a:custGeom>
                <a:avLst/>
                <a:gdLst>
                  <a:gd name="T0" fmla="*/ 1137 w 3428"/>
                  <a:gd name="T1" fmla="*/ 1270 h 3842"/>
                  <a:gd name="T2" fmla="*/ 1129 w 3428"/>
                  <a:gd name="T3" fmla="*/ 1424 h 3842"/>
                  <a:gd name="T4" fmla="*/ 865 w 3428"/>
                  <a:gd name="T5" fmla="*/ 1342 h 3842"/>
                  <a:gd name="T6" fmla="*/ 520 w 3428"/>
                  <a:gd name="T7" fmla="*/ 1344 h 3842"/>
                  <a:gd name="T8" fmla="*/ 14 w 3428"/>
                  <a:gd name="T9" fmla="*/ 2014 h 3842"/>
                  <a:gd name="T10" fmla="*/ 170 w 3428"/>
                  <a:gd name="T11" fmla="*/ 1928 h 3842"/>
                  <a:gd name="T12" fmla="*/ 172 w 3428"/>
                  <a:gd name="T13" fmla="*/ 2050 h 3842"/>
                  <a:gd name="T14" fmla="*/ 328 w 3428"/>
                  <a:gd name="T15" fmla="*/ 2078 h 3842"/>
                  <a:gd name="T16" fmla="*/ 476 w 3428"/>
                  <a:gd name="T17" fmla="*/ 1974 h 3842"/>
                  <a:gd name="T18" fmla="*/ 532 w 3428"/>
                  <a:gd name="T19" fmla="*/ 2078 h 3842"/>
                  <a:gd name="T20" fmla="*/ 658 w 3428"/>
                  <a:gd name="T21" fmla="*/ 2056 h 3842"/>
                  <a:gd name="T22" fmla="*/ 869 w 3428"/>
                  <a:gd name="T23" fmla="*/ 1936 h 3842"/>
                  <a:gd name="T24" fmla="*/ 873 w 3428"/>
                  <a:gd name="T25" fmla="*/ 2112 h 3842"/>
                  <a:gd name="T26" fmla="*/ 1085 w 3428"/>
                  <a:gd name="T27" fmla="*/ 2008 h 3842"/>
                  <a:gd name="T28" fmla="*/ 1299 w 3428"/>
                  <a:gd name="T29" fmla="*/ 2412 h 3842"/>
                  <a:gd name="T30" fmla="*/ 1575 w 3428"/>
                  <a:gd name="T31" fmla="*/ 2494 h 3842"/>
                  <a:gd name="T32" fmla="*/ 1785 w 3428"/>
                  <a:gd name="T33" fmla="*/ 2640 h 3842"/>
                  <a:gd name="T34" fmla="*/ 1807 w 3428"/>
                  <a:gd name="T35" fmla="*/ 2542 h 3842"/>
                  <a:gd name="T36" fmla="*/ 2397 w 3428"/>
                  <a:gd name="T37" fmla="*/ 2958 h 3842"/>
                  <a:gd name="T38" fmla="*/ 2393 w 3428"/>
                  <a:gd name="T39" fmla="*/ 2808 h 3842"/>
                  <a:gd name="T40" fmla="*/ 2437 w 3428"/>
                  <a:gd name="T41" fmla="*/ 2702 h 3842"/>
                  <a:gd name="T42" fmla="*/ 2425 w 3428"/>
                  <a:gd name="T43" fmla="*/ 2560 h 3842"/>
                  <a:gd name="T44" fmla="*/ 2261 w 3428"/>
                  <a:gd name="T45" fmla="*/ 2334 h 3842"/>
                  <a:gd name="T46" fmla="*/ 2285 w 3428"/>
                  <a:gd name="T47" fmla="*/ 2250 h 3842"/>
                  <a:gd name="T48" fmla="*/ 2241 w 3428"/>
                  <a:gd name="T49" fmla="*/ 2032 h 3842"/>
                  <a:gd name="T50" fmla="*/ 2513 w 3428"/>
                  <a:gd name="T51" fmla="*/ 2150 h 3842"/>
                  <a:gd name="T52" fmla="*/ 2972 w 3428"/>
                  <a:gd name="T53" fmla="*/ 2490 h 3842"/>
                  <a:gd name="T54" fmla="*/ 3076 w 3428"/>
                  <a:gd name="T55" fmla="*/ 2858 h 3842"/>
                  <a:gd name="T56" fmla="*/ 2778 w 3428"/>
                  <a:gd name="T57" fmla="*/ 3206 h 3842"/>
                  <a:gd name="T58" fmla="*/ 2443 w 3428"/>
                  <a:gd name="T59" fmla="*/ 3254 h 3842"/>
                  <a:gd name="T60" fmla="*/ 2527 w 3428"/>
                  <a:gd name="T61" fmla="*/ 3362 h 3842"/>
                  <a:gd name="T62" fmla="*/ 2940 w 3428"/>
                  <a:gd name="T63" fmla="*/ 3280 h 3842"/>
                  <a:gd name="T64" fmla="*/ 3216 w 3428"/>
                  <a:gd name="T65" fmla="*/ 2864 h 3842"/>
                  <a:gd name="T66" fmla="*/ 3288 w 3428"/>
                  <a:gd name="T67" fmla="*/ 3378 h 3842"/>
                  <a:gd name="T68" fmla="*/ 3058 w 3428"/>
                  <a:gd name="T69" fmla="*/ 3694 h 3842"/>
                  <a:gd name="T70" fmla="*/ 2624 w 3428"/>
                  <a:gd name="T71" fmla="*/ 3776 h 3842"/>
                  <a:gd name="T72" fmla="*/ 2972 w 3428"/>
                  <a:gd name="T73" fmla="*/ 3836 h 3842"/>
                  <a:gd name="T74" fmla="*/ 3334 w 3428"/>
                  <a:gd name="T75" fmla="*/ 3582 h 3842"/>
                  <a:gd name="T76" fmla="*/ 3414 w 3428"/>
                  <a:gd name="T77" fmla="*/ 3096 h 3842"/>
                  <a:gd name="T78" fmla="*/ 3210 w 3428"/>
                  <a:gd name="T79" fmla="*/ 2532 h 3842"/>
                  <a:gd name="T80" fmla="*/ 3024 w 3428"/>
                  <a:gd name="T81" fmla="*/ 2112 h 3842"/>
                  <a:gd name="T82" fmla="*/ 3112 w 3428"/>
                  <a:gd name="T83" fmla="*/ 2128 h 3842"/>
                  <a:gd name="T84" fmla="*/ 3100 w 3428"/>
                  <a:gd name="T85" fmla="*/ 1982 h 3842"/>
                  <a:gd name="T86" fmla="*/ 3254 w 3428"/>
                  <a:gd name="T87" fmla="*/ 2006 h 3842"/>
                  <a:gd name="T88" fmla="*/ 3208 w 3428"/>
                  <a:gd name="T89" fmla="*/ 1730 h 3842"/>
                  <a:gd name="T90" fmla="*/ 2920 w 3428"/>
                  <a:gd name="T91" fmla="*/ 1312 h 3842"/>
                  <a:gd name="T92" fmla="*/ 2978 w 3428"/>
                  <a:gd name="T93" fmla="*/ 1282 h 3842"/>
                  <a:gd name="T94" fmla="*/ 2676 w 3428"/>
                  <a:gd name="T95" fmla="*/ 982 h 3842"/>
                  <a:gd name="T96" fmla="*/ 2491 w 3428"/>
                  <a:gd name="T97" fmla="*/ 850 h 3842"/>
                  <a:gd name="T98" fmla="*/ 1993 w 3428"/>
                  <a:gd name="T99" fmla="*/ 922 h 3842"/>
                  <a:gd name="T100" fmla="*/ 2137 w 3428"/>
                  <a:gd name="T101" fmla="*/ 704 h 3842"/>
                  <a:gd name="T102" fmla="*/ 2189 w 3428"/>
                  <a:gd name="T103" fmla="*/ 558 h 3842"/>
                  <a:gd name="T104" fmla="*/ 2117 w 3428"/>
                  <a:gd name="T105" fmla="*/ 522 h 3842"/>
                  <a:gd name="T106" fmla="*/ 2179 w 3428"/>
                  <a:gd name="T107" fmla="*/ 394 h 3842"/>
                  <a:gd name="T108" fmla="*/ 2081 w 3428"/>
                  <a:gd name="T109" fmla="*/ 344 h 3842"/>
                  <a:gd name="T110" fmla="*/ 2045 w 3428"/>
                  <a:gd name="T111" fmla="*/ 228 h 3842"/>
                  <a:gd name="T112" fmla="*/ 2075 w 3428"/>
                  <a:gd name="T113" fmla="*/ 22 h 3842"/>
                  <a:gd name="T114" fmla="*/ 1617 w 3428"/>
                  <a:gd name="T115" fmla="*/ 402 h 3842"/>
                  <a:gd name="T116" fmla="*/ 1513 w 3428"/>
                  <a:gd name="T117" fmla="*/ 752 h 3842"/>
                  <a:gd name="T118" fmla="*/ 1489 w 3428"/>
                  <a:gd name="T119" fmla="*/ 1120 h 3842"/>
                  <a:gd name="T120" fmla="*/ 1257 w 3428"/>
                  <a:gd name="T121" fmla="*/ 1072 h 3842"/>
                  <a:gd name="T122" fmla="*/ 997 w 3428"/>
                  <a:gd name="T123" fmla="*/ 938 h 3842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3428" h="3842">
                    <a:moveTo>
                      <a:pt x="546" y="944"/>
                    </a:moveTo>
                    <a:lnTo>
                      <a:pt x="834" y="1080"/>
                    </a:lnTo>
                    <a:lnTo>
                      <a:pt x="834" y="1080"/>
                    </a:lnTo>
                    <a:lnTo>
                      <a:pt x="848" y="1096"/>
                    </a:lnTo>
                    <a:lnTo>
                      <a:pt x="865" y="1114"/>
                    </a:lnTo>
                    <a:lnTo>
                      <a:pt x="889" y="1136"/>
                    </a:lnTo>
                    <a:lnTo>
                      <a:pt x="889" y="1136"/>
                    </a:lnTo>
                    <a:lnTo>
                      <a:pt x="913" y="1150"/>
                    </a:lnTo>
                    <a:lnTo>
                      <a:pt x="949" y="1168"/>
                    </a:lnTo>
                    <a:lnTo>
                      <a:pt x="1047" y="1218"/>
                    </a:lnTo>
                    <a:lnTo>
                      <a:pt x="1095" y="1244"/>
                    </a:lnTo>
                    <a:lnTo>
                      <a:pt x="1117" y="1258"/>
                    </a:lnTo>
                    <a:lnTo>
                      <a:pt x="1137" y="1270"/>
                    </a:lnTo>
                    <a:lnTo>
                      <a:pt x="1153" y="1284"/>
                    </a:lnTo>
                    <a:lnTo>
                      <a:pt x="1167" y="1296"/>
                    </a:lnTo>
                    <a:lnTo>
                      <a:pt x="1175" y="1308"/>
                    </a:lnTo>
                    <a:lnTo>
                      <a:pt x="1177" y="1314"/>
                    </a:lnTo>
                    <a:lnTo>
                      <a:pt x="1177" y="1320"/>
                    </a:lnTo>
                    <a:lnTo>
                      <a:pt x="1177" y="1320"/>
                    </a:lnTo>
                    <a:lnTo>
                      <a:pt x="1175" y="1360"/>
                    </a:lnTo>
                    <a:lnTo>
                      <a:pt x="1173" y="1376"/>
                    </a:lnTo>
                    <a:lnTo>
                      <a:pt x="1171" y="1388"/>
                    </a:lnTo>
                    <a:lnTo>
                      <a:pt x="1165" y="1400"/>
                    </a:lnTo>
                    <a:lnTo>
                      <a:pt x="1155" y="1410"/>
                    </a:lnTo>
                    <a:lnTo>
                      <a:pt x="1145" y="1418"/>
                    </a:lnTo>
                    <a:lnTo>
                      <a:pt x="1129" y="1424"/>
                    </a:lnTo>
                    <a:lnTo>
                      <a:pt x="1129" y="1424"/>
                    </a:lnTo>
                    <a:lnTo>
                      <a:pt x="1119" y="1426"/>
                    </a:lnTo>
                    <a:lnTo>
                      <a:pt x="1109" y="1426"/>
                    </a:lnTo>
                    <a:lnTo>
                      <a:pt x="1083" y="1426"/>
                    </a:lnTo>
                    <a:lnTo>
                      <a:pt x="1051" y="1420"/>
                    </a:lnTo>
                    <a:lnTo>
                      <a:pt x="1019" y="1412"/>
                    </a:lnTo>
                    <a:lnTo>
                      <a:pt x="989" y="1402"/>
                    </a:lnTo>
                    <a:lnTo>
                      <a:pt x="959" y="1392"/>
                    </a:lnTo>
                    <a:lnTo>
                      <a:pt x="933" y="1380"/>
                    </a:lnTo>
                    <a:lnTo>
                      <a:pt x="913" y="1368"/>
                    </a:lnTo>
                    <a:lnTo>
                      <a:pt x="913" y="1368"/>
                    </a:lnTo>
                    <a:lnTo>
                      <a:pt x="893" y="1356"/>
                    </a:lnTo>
                    <a:lnTo>
                      <a:pt x="865" y="1342"/>
                    </a:lnTo>
                    <a:lnTo>
                      <a:pt x="834" y="1330"/>
                    </a:lnTo>
                    <a:lnTo>
                      <a:pt x="796" y="1318"/>
                    </a:lnTo>
                    <a:lnTo>
                      <a:pt x="754" y="1308"/>
                    </a:lnTo>
                    <a:lnTo>
                      <a:pt x="708" y="1302"/>
                    </a:lnTo>
                    <a:lnTo>
                      <a:pt x="686" y="1300"/>
                    </a:lnTo>
                    <a:lnTo>
                      <a:pt x="664" y="1300"/>
                    </a:lnTo>
                    <a:lnTo>
                      <a:pt x="640" y="1302"/>
                    </a:lnTo>
                    <a:lnTo>
                      <a:pt x="618" y="1304"/>
                    </a:lnTo>
                    <a:lnTo>
                      <a:pt x="618" y="1304"/>
                    </a:lnTo>
                    <a:lnTo>
                      <a:pt x="594" y="1310"/>
                    </a:lnTo>
                    <a:lnTo>
                      <a:pt x="570" y="1318"/>
                    </a:lnTo>
                    <a:lnTo>
                      <a:pt x="546" y="1330"/>
                    </a:lnTo>
                    <a:lnTo>
                      <a:pt x="520" y="1344"/>
                    </a:lnTo>
                    <a:lnTo>
                      <a:pt x="494" y="1360"/>
                    </a:lnTo>
                    <a:lnTo>
                      <a:pt x="468" y="1378"/>
                    </a:lnTo>
                    <a:lnTo>
                      <a:pt x="418" y="1418"/>
                    </a:lnTo>
                    <a:lnTo>
                      <a:pt x="370" y="1462"/>
                    </a:lnTo>
                    <a:lnTo>
                      <a:pt x="326" y="1504"/>
                    </a:lnTo>
                    <a:lnTo>
                      <a:pt x="292" y="1544"/>
                    </a:lnTo>
                    <a:lnTo>
                      <a:pt x="266" y="1576"/>
                    </a:lnTo>
                    <a:lnTo>
                      <a:pt x="266" y="1576"/>
                    </a:lnTo>
                    <a:lnTo>
                      <a:pt x="240" y="1616"/>
                    </a:lnTo>
                    <a:lnTo>
                      <a:pt x="204" y="1676"/>
                    </a:lnTo>
                    <a:lnTo>
                      <a:pt x="116" y="1822"/>
                    </a:lnTo>
                    <a:lnTo>
                      <a:pt x="40" y="1964"/>
                    </a:lnTo>
                    <a:lnTo>
                      <a:pt x="14" y="2014"/>
                    </a:lnTo>
                    <a:lnTo>
                      <a:pt x="2" y="2040"/>
                    </a:lnTo>
                    <a:lnTo>
                      <a:pt x="2" y="2040"/>
                    </a:lnTo>
                    <a:lnTo>
                      <a:pt x="0" y="2060"/>
                    </a:lnTo>
                    <a:lnTo>
                      <a:pt x="0" y="2068"/>
                    </a:lnTo>
                    <a:lnTo>
                      <a:pt x="2" y="2072"/>
                    </a:lnTo>
                    <a:lnTo>
                      <a:pt x="6" y="2074"/>
                    </a:lnTo>
                    <a:lnTo>
                      <a:pt x="12" y="2072"/>
                    </a:lnTo>
                    <a:lnTo>
                      <a:pt x="18" y="2070"/>
                    </a:lnTo>
                    <a:lnTo>
                      <a:pt x="26" y="2064"/>
                    </a:lnTo>
                    <a:lnTo>
                      <a:pt x="26" y="2064"/>
                    </a:lnTo>
                    <a:lnTo>
                      <a:pt x="58" y="2034"/>
                    </a:lnTo>
                    <a:lnTo>
                      <a:pt x="108" y="1990"/>
                    </a:lnTo>
                    <a:lnTo>
                      <a:pt x="170" y="1928"/>
                    </a:lnTo>
                    <a:lnTo>
                      <a:pt x="170" y="1928"/>
                    </a:lnTo>
                    <a:lnTo>
                      <a:pt x="160" y="1950"/>
                    </a:lnTo>
                    <a:lnTo>
                      <a:pt x="142" y="2000"/>
                    </a:lnTo>
                    <a:lnTo>
                      <a:pt x="132" y="2026"/>
                    </a:lnTo>
                    <a:lnTo>
                      <a:pt x="126" y="2050"/>
                    </a:lnTo>
                    <a:lnTo>
                      <a:pt x="124" y="2058"/>
                    </a:lnTo>
                    <a:lnTo>
                      <a:pt x="124" y="2066"/>
                    </a:lnTo>
                    <a:lnTo>
                      <a:pt x="126" y="2070"/>
                    </a:lnTo>
                    <a:lnTo>
                      <a:pt x="130" y="2072"/>
                    </a:lnTo>
                    <a:lnTo>
                      <a:pt x="130" y="2072"/>
                    </a:lnTo>
                    <a:lnTo>
                      <a:pt x="136" y="2070"/>
                    </a:lnTo>
                    <a:lnTo>
                      <a:pt x="146" y="2066"/>
                    </a:lnTo>
                    <a:lnTo>
                      <a:pt x="172" y="2050"/>
                    </a:lnTo>
                    <a:lnTo>
                      <a:pt x="240" y="2004"/>
                    </a:lnTo>
                    <a:lnTo>
                      <a:pt x="304" y="1960"/>
                    </a:lnTo>
                    <a:lnTo>
                      <a:pt x="326" y="1946"/>
                    </a:lnTo>
                    <a:lnTo>
                      <a:pt x="334" y="1944"/>
                    </a:lnTo>
                    <a:lnTo>
                      <a:pt x="338" y="1944"/>
                    </a:lnTo>
                    <a:lnTo>
                      <a:pt x="338" y="1944"/>
                    </a:lnTo>
                    <a:lnTo>
                      <a:pt x="340" y="1948"/>
                    </a:lnTo>
                    <a:lnTo>
                      <a:pt x="340" y="1952"/>
                    </a:lnTo>
                    <a:lnTo>
                      <a:pt x="340" y="1970"/>
                    </a:lnTo>
                    <a:lnTo>
                      <a:pt x="334" y="2016"/>
                    </a:lnTo>
                    <a:lnTo>
                      <a:pt x="328" y="2060"/>
                    </a:lnTo>
                    <a:lnTo>
                      <a:pt x="328" y="2074"/>
                    </a:lnTo>
                    <a:lnTo>
                      <a:pt x="328" y="2078"/>
                    </a:lnTo>
                    <a:lnTo>
                      <a:pt x="330" y="2080"/>
                    </a:lnTo>
                    <a:lnTo>
                      <a:pt x="330" y="2080"/>
                    </a:lnTo>
                    <a:lnTo>
                      <a:pt x="338" y="2074"/>
                    </a:lnTo>
                    <a:lnTo>
                      <a:pt x="356" y="2060"/>
                    </a:lnTo>
                    <a:lnTo>
                      <a:pt x="402" y="2014"/>
                    </a:lnTo>
                    <a:lnTo>
                      <a:pt x="426" y="1992"/>
                    </a:lnTo>
                    <a:lnTo>
                      <a:pt x="448" y="1976"/>
                    </a:lnTo>
                    <a:lnTo>
                      <a:pt x="458" y="1970"/>
                    </a:lnTo>
                    <a:lnTo>
                      <a:pt x="466" y="1966"/>
                    </a:lnTo>
                    <a:lnTo>
                      <a:pt x="470" y="1966"/>
                    </a:lnTo>
                    <a:lnTo>
                      <a:pt x="474" y="1968"/>
                    </a:lnTo>
                    <a:lnTo>
                      <a:pt x="474" y="1968"/>
                    </a:lnTo>
                    <a:lnTo>
                      <a:pt x="476" y="1974"/>
                    </a:lnTo>
                    <a:lnTo>
                      <a:pt x="476" y="1982"/>
                    </a:lnTo>
                    <a:lnTo>
                      <a:pt x="474" y="2002"/>
                    </a:lnTo>
                    <a:lnTo>
                      <a:pt x="464" y="2058"/>
                    </a:lnTo>
                    <a:lnTo>
                      <a:pt x="458" y="2084"/>
                    </a:lnTo>
                    <a:lnTo>
                      <a:pt x="454" y="2108"/>
                    </a:lnTo>
                    <a:lnTo>
                      <a:pt x="454" y="2126"/>
                    </a:lnTo>
                    <a:lnTo>
                      <a:pt x="456" y="2132"/>
                    </a:lnTo>
                    <a:lnTo>
                      <a:pt x="458" y="2136"/>
                    </a:lnTo>
                    <a:lnTo>
                      <a:pt x="458" y="2136"/>
                    </a:lnTo>
                    <a:lnTo>
                      <a:pt x="464" y="2136"/>
                    </a:lnTo>
                    <a:lnTo>
                      <a:pt x="472" y="2130"/>
                    </a:lnTo>
                    <a:lnTo>
                      <a:pt x="498" y="2110"/>
                    </a:lnTo>
                    <a:lnTo>
                      <a:pt x="532" y="2078"/>
                    </a:lnTo>
                    <a:lnTo>
                      <a:pt x="570" y="2042"/>
                    </a:lnTo>
                    <a:lnTo>
                      <a:pt x="606" y="2006"/>
                    </a:lnTo>
                    <a:lnTo>
                      <a:pt x="638" y="1976"/>
                    </a:lnTo>
                    <a:lnTo>
                      <a:pt x="662" y="1956"/>
                    </a:lnTo>
                    <a:lnTo>
                      <a:pt x="670" y="1952"/>
                    </a:lnTo>
                    <a:lnTo>
                      <a:pt x="672" y="1952"/>
                    </a:lnTo>
                    <a:lnTo>
                      <a:pt x="674" y="1952"/>
                    </a:lnTo>
                    <a:lnTo>
                      <a:pt x="674" y="1952"/>
                    </a:lnTo>
                    <a:lnTo>
                      <a:pt x="676" y="1956"/>
                    </a:lnTo>
                    <a:lnTo>
                      <a:pt x="676" y="1962"/>
                    </a:lnTo>
                    <a:lnTo>
                      <a:pt x="674" y="1982"/>
                    </a:lnTo>
                    <a:lnTo>
                      <a:pt x="664" y="2030"/>
                    </a:lnTo>
                    <a:lnTo>
                      <a:pt x="658" y="2056"/>
                    </a:lnTo>
                    <a:lnTo>
                      <a:pt x="656" y="2078"/>
                    </a:lnTo>
                    <a:lnTo>
                      <a:pt x="654" y="2096"/>
                    </a:lnTo>
                    <a:lnTo>
                      <a:pt x="656" y="2100"/>
                    </a:lnTo>
                    <a:lnTo>
                      <a:pt x="658" y="2104"/>
                    </a:lnTo>
                    <a:lnTo>
                      <a:pt x="658" y="2104"/>
                    </a:lnTo>
                    <a:lnTo>
                      <a:pt x="664" y="2104"/>
                    </a:lnTo>
                    <a:lnTo>
                      <a:pt x="672" y="2098"/>
                    </a:lnTo>
                    <a:lnTo>
                      <a:pt x="698" y="2078"/>
                    </a:lnTo>
                    <a:lnTo>
                      <a:pt x="772" y="2012"/>
                    </a:lnTo>
                    <a:lnTo>
                      <a:pt x="810" y="1980"/>
                    </a:lnTo>
                    <a:lnTo>
                      <a:pt x="844" y="1952"/>
                    </a:lnTo>
                    <a:lnTo>
                      <a:pt x="857" y="1942"/>
                    </a:lnTo>
                    <a:lnTo>
                      <a:pt x="869" y="1936"/>
                    </a:lnTo>
                    <a:lnTo>
                      <a:pt x="877" y="1934"/>
                    </a:lnTo>
                    <a:lnTo>
                      <a:pt x="879" y="1934"/>
                    </a:lnTo>
                    <a:lnTo>
                      <a:pt x="881" y="1936"/>
                    </a:lnTo>
                    <a:lnTo>
                      <a:pt x="881" y="1936"/>
                    </a:lnTo>
                    <a:lnTo>
                      <a:pt x="883" y="1942"/>
                    </a:lnTo>
                    <a:lnTo>
                      <a:pt x="883" y="1952"/>
                    </a:lnTo>
                    <a:lnTo>
                      <a:pt x="883" y="1976"/>
                    </a:lnTo>
                    <a:lnTo>
                      <a:pt x="875" y="2036"/>
                    </a:lnTo>
                    <a:lnTo>
                      <a:pt x="871" y="2088"/>
                    </a:lnTo>
                    <a:lnTo>
                      <a:pt x="869" y="2106"/>
                    </a:lnTo>
                    <a:lnTo>
                      <a:pt x="871" y="2110"/>
                    </a:lnTo>
                    <a:lnTo>
                      <a:pt x="873" y="2112"/>
                    </a:lnTo>
                    <a:lnTo>
                      <a:pt x="873" y="2112"/>
                    </a:lnTo>
                    <a:lnTo>
                      <a:pt x="881" y="2108"/>
                    </a:lnTo>
                    <a:lnTo>
                      <a:pt x="893" y="2098"/>
                    </a:lnTo>
                    <a:lnTo>
                      <a:pt x="927" y="2066"/>
                    </a:lnTo>
                    <a:lnTo>
                      <a:pt x="963" y="2026"/>
                    </a:lnTo>
                    <a:lnTo>
                      <a:pt x="993" y="1992"/>
                    </a:lnTo>
                    <a:lnTo>
                      <a:pt x="993" y="1992"/>
                    </a:lnTo>
                    <a:lnTo>
                      <a:pt x="1017" y="1958"/>
                    </a:lnTo>
                    <a:lnTo>
                      <a:pt x="1045" y="1922"/>
                    </a:lnTo>
                    <a:lnTo>
                      <a:pt x="1073" y="1880"/>
                    </a:lnTo>
                    <a:lnTo>
                      <a:pt x="1073" y="1880"/>
                    </a:lnTo>
                    <a:lnTo>
                      <a:pt x="1075" y="1916"/>
                    </a:lnTo>
                    <a:lnTo>
                      <a:pt x="1079" y="1958"/>
                    </a:lnTo>
                    <a:lnTo>
                      <a:pt x="1085" y="2008"/>
                    </a:lnTo>
                    <a:lnTo>
                      <a:pt x="1095" y="2064"/>
                    </a:lnTo>
                    <a:lnTo>
                      <a:pt x="1107" y="2122"/>
                    </a:lnTo>
                    <a:lnTo>
                      <a:pt x="1115" y="2152"/>
                    </a:lnTo>
                    <a:lnTo>
                      <a:pt x="1123" y="2180"/>
                    </a:lnTo>
                    <a:lnTo>
                      <a:pt x="1133" y="2206"/>
                    </a:lnTo>
                    <a:lnTo>
                      <a:pt x="1145" y="2232"/>
                    </a:lnTo>
                    <a:lnTo>
                      <a:pt x="1145" y="2232"/>
                    </a:lnTo>
                    <a:lnTo>
                      <a:pt x="1159" y="2258"/>
                    </a:lnTo>
                    <a:lnTo>
                      <a:pt x="1181" y="2286"/>
                    </a:lnTo>
                    <a:lnTo>
                      <a:pt x="1205" y="2316"/>
                    </a:lnTo>
                    <a:lnTo>
                      <a:pt x="1233" y="2346"/>
                    </a:lnTo>
                    <a:lnTo>
                      <a:pt x="1265" y="2378"/>
                    </a:lnTo>
                    <a:lnTo>
                      <a:pt x="1299" y="2412"/>
                    </a:lnTo>
                    <a:lnTo>
                      <a:pt x="1367" y="2474"/>
                    </a:lnTo>
                    <a:lnTo>
                      <a:pt x="1433" y="2530"/>
                    </a:lnTo>
                    <a:lnTo>
                      <a:pt x="1491" y="2576"/>
                    </a:lnTo>
                    <a:lnTo>
                      <a:pt x="1533" y="2606"/>
                    </a:lnTo>
                    <a:lnTo>
                      <a:pt x="1547" y="2614"/>
                    </a:lnTo>
                    <a:lnTo>
                      <a:pt x="1553" y="2616"/>
                    </a:lnTo>
                    <a:lnTo>
                      <a:pt x="1553" y="2616"/>
                    </a:lnTo>
                    <a:lnTo>
                      <a:pt x="1555" y="2614"/>
                    </a:lnTo>
                    <a:lnTo>
                      <a:pt x="1559" y="2608"/>
                    </a:lnTo>
                    <a:lnTo>
                      <a:pt x="1563" y="2592"/>
                    </a:lnTo>
                    <a:lnTo>
                      <a:pt x="1567" y="2568"/>
                    </a:lnTo>
                    <a:lnTo>
                      <a:pt x="1571" y="2542"/>
                    </a:lnTo>
                    <a:lnTo>
                      <a:pt x="1575" y="2494"/>
                    </a:lnTo>
                    <a:lnTo>
                      <a:pt x="1577" y="2472"/>
                    </a:lnTo>
                    <a:lnTo>
                      <a:pt x="1577" y="2472"/>
                    </a:lnTo>
                    <a:lnTo>
                      <a:pt x="1611" y="2510"/>
                    </a:lnTo>
                    <a:lnTo>
                      <a:pt x="1641" y="2542"/>
                    </a:lnTo>
                    <a:lnTo>
                      <a:pt x="1657" y="2556"/>
                    </a:lnTo>
                    <a:lnTo>
                      <a:pt x="1673" y="2568"/>
                    </a:lnTo>
                    <a:lnTo>
                      <a:pt x="1673" y="2568"/>
                    </a:lnTo>
                    <a:lnTo>
                      <a:pt x="1707" y="2592"/>
                    </a:lnTo>
                    <a:lnTo>
                      <a:pt x="1741" y="2618"/>
                    </a:lnTo>
                    <a:lnTo>
                      <a:pt x="1771" y="2636"/>
                    </a:lnTo>
                    <a:lnTo>
                      <a:pt x="1781" y="2642"/>
                    </a:lnTo>
                    <a:lnTo>
                      <a:pt x="1783" y="2642"/>
                    </a:lnTo>
                    <a:lnTo>
                      <a:pt x="1785" y="2640"/>
                    </a:lnTo>
                    <a:lnTo>
                      <a:pt x="1785" y="2640"/>
                    </a:lnTo>
                    <a:lnTo>
                      <a:pt x="1785" y="2632"/>
                    </a:lnTo>
                    <a:lnTo>
                      <a:pt x="1785" y="2620"/>
                    </a:lnTo>
                    <a:lnTo>
                      <a:pt x="1783" y="2584"/>
                    </a:lnTo>
                    <a:lnTo>
                      <a:pt x="1781" y="2566"/>
                    </a:lnTo>
                    <a:lnTo>
                      <a:pt x="1783" y="2550"/>
                    </a:lnTo>
                    <a:lnTo>
                      <a:pt x="1783" y="2544"/>
                    </a:lnTo>
                    <a:lnTo>
                      <a:pt x="1785" y="2540"/>
                    </a:lnTo>
                    <a:lnTo>
                      <a:pt x="1789" y="2538"/>
                    </a:lnTo>
                    <a:lnTo>
                      <a:pt x="1793" y="2536"/>
                    </a:lnTo>
                    <a:lnTo>
                      <a:pt x="1793" y="2536"/>
                    </a:lnTo>
                    <a:lnTo>
                      <a:pt x="1799" y="2538"/>
                    </a:lnTo>
                    <a:lnTo>
                      <a:pt x="1807" y="2542"/>
                    </a:lnTo>
                    <a:lnTo>
                      <a:pt x="1829" y="2562"/>
                    </a:lnTo>
                    <a:lnTo>
                      <a:pt x="1897" y="2630"/>
                    </a:lnTo>
                    <a:lnTo>
                      <a:pt x="1941" y="2672"/>
                    </a:lnTo>
                    <a:lnTo>
                      <a:pt x="1993" y="2718"/>
                    </a:lnTo>
                    <a:lnTo>
                      <a:pt x="2049" y="2764"/>
                    </a:lnTo>
                    <a:lnTo>
                      <a:pt x="2081" y="2786"/>
                    </a:lnTo>
                    <a:lnTo>
                      <a:pt x="2113" y="2808"/>
                    </a:lnTo>
                    <a:lnTo>
                      <a:pt x="2113" y="2808"/>
                    </a:lnTo>
                    <a:lnTo>
                      <a:pt x="2179" y="2848"/>
                    </a:lnTo>
                    <a:lnTo>
                      <a:pt x="2241" y="2884"/>
                    </a:lnTo>
                    <a:lnTo>
                      <a:pt x="2301" y="2914"/>
                    </a:lnTo>
                    <a:lnTo>
                      <a:pt x="2353" y="2938"/>
                    </a:lnTo>
                    <a:lnTo>
                      <a:pt x="2397" y="2958"/>
                    </a:lnTo>
                    <a:lnTo>
                      <a:pt x="2433" y="2970"/>
                    </a:lnTo>
                    <a:lnTo>
                      <a:pt x="2455" y="2976"/>
                    </a:lnTo>
                    <a:lnTo>
                      <a:pt x="2463" y="2978"/>
                    </a:lnTo>
                    <a:lnTo>
                      <a:pt x="2465" y="2976"/>
                    </a:lnTo>
                    <a:lnTo>
                      <a:pt x="2465" y="2976"/>
                    </a:lnTo>
                    <a:lnTo>
                      <a:pt x="2465" y="2972"/>
                    </a:lnTo>
                    <a:lnTo>
                      <a:pt x="2463" y="2966"/>
                    </a:lnTo>
                    <a:lnTo>
                      <a:pt x="2455" y="2946"/>
                    </a:lnTo>
                    <a:lnTo>
                      <a:pt x="2429" y="2890"/>
                    </a:lnTo>
                    <a:lnTo>
                      <a:pt x="2401" y="2836"/>
                    </a:lnTo>
                    <a:lnTo>
                      <a:pt x="2395" y="2816"/>
                    </a:lnTo>
                    <a:lnTo>
                      <a:pt x="2393" y="2810"/>
                    </a:lnTo>
                    <a:lnTo>
                      <a:pt x="2393" y="2808"/>
                    </a:lnTo>
                    <a:lnTo>
                      <a:pt x="2393" y="2808"/>
                    </a:lnTo>
                    <a:lnTo>
                      <a:pt x="2401" y="2808"/>
                    </a:lnTo>
                    <a:lnTo>
                      <a:pt x="2417" y="2814"/>
                    </a:lnTo>
                    <a:lnTo>
                      <a:pt x="2461" y="2830"/>
                    </a:lnTo>
                    <a:lnTo>
                      <a:pt x="2507" y="2846"/>
                    </a:lnTo>
                    <a:lnTo>
                      <a:pt x="2521" y="2850"/>
                    </a:lnTo>
                    <a:lnTo>
                      <a:pt x="2527" y="2850"/>
                    </a:lnTo>
                    <a:lnTo>
                      <a:pt x="2529" y="2848"/>
                    </a:lnTo>
                    <a:lnTo>
                      <a:pt x="2529" y="2848"/>
                    </a:lnTo>
                    <a:lnTo>
                      <a:pt x="2527" y="2844"/>
                    </a:lnTo>
                    <a:lnTo>
                      <a:pt x="2523" y="2832"/>
                    </a:lnTo>
                    <a:lnTo>
                      <a:pt x="2501" y="2800"/>
                    </a:lnTo>
                    <a:lnTo>
                      <a:pt x="2437" y="2702"/>
                    </a:lnTo>
                    <a:lnTo>
                      <a:pt x="2371" y="2602"/>
                    </a:lnTo>
                    <a:lnTo>
                      <a:pt x="2351" y="2568"/>
                    </a:lnTo>
                    <a:lnTo>
                      <a:pt x="2345" y="2558"/>
                    </a:lnTo>
                    <a:lnTo>
                      <a:pt x="2345" y="2552"/>
                    </a:lnTo>
                    <a:lnTo>
                      <a:pt x="2345" y="2552"/>
                    </a:lnTo>
                    <a:lnTo>
                      <a:pt x="2347" y="2550"/>
                    </a:lnTo>
                    <a:lnTo>
                      <a:pt x="2351" y="2550"/>
                    </a:lnTo>
                    <a:lnTo>
                      <a:pt x="2359" y="2550"/>
                    </a:lnTo>
                    <a:lnTo>
                      <a:pt x="2385" y="2556"/>
                    </a:lnTo>
                    <a:lnTo>
                      <a:pt x="2411" y="2562"/>
                    </a:lnTo>
                    <a:lnTo>
                      <a:pt x="2419" y="2562"/>
                    </a:lnTo>
                    <a:lnTo>
                      <a:pt x="2423" y="2562"/>
                    </a:lnTo>
                    <a:lnTo>
                      <a:pt x="2425" y="2560"/>
                    </a:lnTo>
                    <a:lnTo>
                      <a:pt x="2425" y="2560"/>
                    </a:lnTo>
                    <a:lnTo>
                      <a:pt x="2425" y="2556"/>
                    </a:lnTo>
                    <a:lnTo>
                      <a:pt x="2425" y="2552"/>
                    </a:lnTo>
                    <a:lnTo>
                      <a:pt x="2417" y="2536"/>
                    </a:lnTo>
                    <a:lnTo>
                      <a:pt x="2405" y="2514"/>
                    </a:lnTo>
                    <a:lnTo>
                      <a:pt x="2387" y="2490"/>
                    </a:lnTo>
                    <a:lnTo>
                      <a:pt x="2349" y="2442"/>
                    </a:lnTo>
                    <a:lnTo>
                      <a:pt x="2331" y="2418"/>
                    </a:lnTo>
                    <a:lnTo>
                      <a:pt x="2313" y="2400"/>
                    </a:lnTo>
                    <a:lnTo>
                      <a:pt x="2313" y="2400"/>
                    </a:lnTo>
                    <a:lnTo>
                      <a:pt x="2295" y="2382"/>
                    </a:lnTo>
                    <a:lnTo>
                      <a:pt x="2277" y="2358"/>
                    </a:lnTo>
                    <a:lnTo>
                      <a:pt x="2261" y="2334"/>
                    </a:lnTo>
                    <a:lnTo>
                      <a:pt x="2245" y="2310"/>
                    </a:lnTo>
                    <a:lnTo>
                      <a:pt x="2231" y="2286"/>
                    </a:lnTo>
                    <a:lnTo>
                      <a:pt x="2223" y="2264"/>
                    </a:lnTo>
                    <a:lnTo>
                      <a:pt x="2221" y="2256"/>
                    </a:lnTo>
                    <a:lnTo>
                      <a:pt x="2221" y="2248"/>
                    </a:lnTo>
                    <a:lnTo>
                      <a:pt x="2221" y="2244"/>
                    </a:lnTo>
                    <a:lnTo>
                      <a:pt x="2225" y="2240"/>
                    </a:lnTo>
                    <a:lnTo>
                      <a:pt x="2225" y="2240"/>
                    </a:lnTo>
                    <a:lnTo>
                      <a:pt x="2235" y="2236"/>
                    </a:lnTo>
                    <a:lnTo>
                      <a:pt x="2245" y="2238"/>
                    </a:lnTo>
                    <a:lnTo>
                      <a:pt x="2257" y="2240"/>
                    </a:lnTo>
                    <a:lnTo>
                      <a:pt x="2267" y="2242"/>
                    </a:lnTo>
                    <a:lnTo>
                      <a:pt x="2285" y="2250"/>
                    </a:lnTo>
                    <a:lnTo>
                      <a:pt x="2293" y="2250"/>
                    </a:lnTo>
                    <a:lnTo>
                      <a:pt x="2297" y="2248"/>
                    </a:lnTo>
                    <a:lnTo>
                      <a:pt x="2297" y="2248"/>
                    </a:lnTo>
                    <a:lnTo>
                      <a:pt x="2297" y="2244"/>
                    </a:lnTo>
                    <a:lnTo>
                      <a:pt x="2295" y="2236"/>
                    </a:lnTo>
                    <a:lnTo>
                      <a:pt x="2289" y="2210"/>
                    </a:lnTo>
                    <a:lnTo>
                      <a:pt x="2263" y="2140"/>
                    </a:lnTo>
                    <a:lnTo>
                      <a:pt x="2251" y="2102"/>
                    </a:lnTo>
                    <a:lnTo>
                      <a:pt x="2241" y="2068"/>
                    </a:lnTo>
                    <a:lnTo>
                      <a:pt x="2237" y="2054"/>
                    </a:lnTo>
                    <a:lnTo>
                      <a:pt x="2237" y="2044"/>
                    </a:lnTo>
                    <a:lnTo>
                      <a:pt x="2237" y="2036"/>
                    </a:lnTo>
                    <a:lnTo>
                      <a:pt x="2241" y="2032"/>
                    </a:lnTo>
                    <a:lnTo>
                      <a:pt x="2241" y="2032"/>
                    </a:lnTo>
                    <a:lnTo>
                      <a:pt x="2247" y="2032"/>
                    </a:lnTo>
                    <a:lnTo>
                      <a:pt x="2257" y="2034"/>
                    </a:lnTo>
                    <a:lnTo>
                      <a:pt x="2283" y="2046"/>
                    </a:lnTo>
                    <a:lnTo>
                      <a:pt x="2317" y="2064"/>
                    </a:lnTo>
                    <a:lnTo>
                      <a:pt x="2355" y="2086"/>
                    </a:lnTo>
                    <a:lnTo>
                      <a:pt x="2431" y="2128"/>
                    </a:lnTo>
                    <a:lnTo>
                      <a:pt x="2461" y="2144"/>
                    </a:lnTo>
                    <a:lnTo>
                      <a:pt x="2481" y="2152"/>
                    </a:lnTo>
                    <a:lnTo>
                      <a:pt x="2481" y="2152"/>
                    </a:lnTo>
                    <a:lnTo>
                      <a:pt x="2493" y="2154"/>
                    </a:lnTo>
                    <a:lnTo>
                      <a:pt x="2505" y="2154"/>
                    </a:lnTo>
                    <a:lnTo>
                      <a:pt x="2513" y="2150"/>
                    </a:lnTo>
                    <a:lnTo>
                      <a:pt x="2521" y="2144"/>
                    </a:lnTo>
                    <a:lnTo>
                      <a:pt x="2531" y="2134"/>
                    </a:lnTo>
                    <a:lnTo>
                      <a:pt x="2537" y="2128"/>
                    </a:lnTo>
                    <a:lnTo>
                      <a:pt x="2537" y="2128"/>
                    </a:lnTo>
                    <a:lnTo>
                      <a:pt x="2539" y="2126"/>
                    </a:lnTo>
                    <a:lnTo>
                      <a:pt x="2541" y="2122"/>
                    </a:lnTo>
                    <a:lnTo>
                      <a:pt x="2543" y="2112"/>
                    </a:lnTo>
                    <a:lnTo>
                      <a:pt x="2545" y="2096"/>
                    </a:lnTo>
                    <a:lnTo>
                      <a:pt x="2545" y="2096"/>
                    </a:lnTo>
                    <a:lnTo>
                      <a:pt x="2690" y="2230"/>
                    </a:lnTo>
                    <a:lnTo>
                      <a:pt x="2928" y="2448"/>
                    </a:lnTo>
                    <a:lnTo>
                      <a:pt x="2928" y="2448"/>
                    </a:lnTo>
                    <a:lnTo>
                      <a:pt x="2972" y="2490"/>
                    </a:lnTo>
                    <a:lnTo>
                      <a:pt x="3008" y="2532"/>
                    </a:lnTo>
                    <a:lnTo>
                      <a:pt x="3040" y="2572"/>
                    </a:lnTo>
                    <a:lnTo>
                      <a:pt x="3066" y="2606"/>
                    </a:lnTo>
                    <a:lnTo>
                      <a:pt x="3086" y="2636"/>
                    </a:lnTo>
                    <a:lnTo>
                      <a:pt x="3100" y="2660"/>
                    </a:lnTo>
                    <a:lnTo>
                      <a:pt x="3112" y="2680"/>
                    </a:lnTo>
                    <a:lnTo>
                      <a:pt x="3112" y="2680"/>
                    </a:lnTo>
                    <a:lnTo>
                      <a:pt x="3112" y="2690"/>
                    </a:lnTo>
                    <a:lnTo>
                      <a:pt x="3108" y="2722"/>
                    </a:lnTo>
                    <a:lnTo>
                      <a:pt x="3100" y="2768"/>
                    </a:lnTo>
                    <a:lnTo>
                      <a:pt x="3094" y="2794"/>
                    </a:lnTo>
                    <a:lnTo>
                      <a:pt x="3086" y="2824"/>
                    </a:lnTo>
                    <a:lnTo>
                      <a:pt x="3076" y="2858"/>
                    </a:lnTo>
                    <a:lnTo>
                      <a:pt x="3064" y="2890"/>
                    </a:lnTo>
                    <a:lnTo>
                      <a:pt x="3048" y="2926"/>
                    </a:lnTo>
                    <a:lnTo>
                      <a:pt x="3032" y="2960"/>
                    </a:lnTo>
                    <a:lnTo>
                      <a:pt x="3010" y="2996"/>
                    </a:lnTo>
                    <a:lnTo>
                      <a:pt x="2986" y="3030"/>
                    </a:lnTo>
                    <a:lnTo>
                      <a:pt x="2960" y="3064"/>
                    </a:lnTo>
                    <a:lnTo>
                      <a:pt x="2928" y="3096"/>
                    </a:lnTo>
                    <a:lnTo>
                      <a:pt x="2928" y="3096"/>
                    </a:lnTo>
                    <a:lnTo>
                      <a:pt x="2896" y="3126"/>
                    </a:lnTo>
                    <a:lnTo>
                      <a:pt x="2864" y="3150"/>
                    </a:lnTo>
                    <a:lnTo>
                      <a:pt x="2834" y="3172"/>
                    </a:lnTo>
                    <a:lnTo>
                      <a:pt x="2806" y="3190"/>
                    </a:lnTo>
                    <a:lnTo>
                      <a:pt x="2778" y="3206"/>
                    </a:lnTo>
                    <a:lnTo>
                      <a:pt x="2754" y="3218"/>
                    </a:lnTo>
                    <a:lnTo>
                      <a:pt x="2728" y="3228"/>
                    </a:lnTo>
                    <a:lnTo>
                      <a:pt x="2706" y="3236"/>
                    </a:lnTo>
                    <a:lnTo>
                      <a:pt x="2684" y="3242"/>
                    </a:lnTo>
                    <a:lnTo>
                      <a:pt x="2666" y="3246"/>
                    </a:lnTo>
                    <a:lnTo>
                      <a:pt x="2630" y="3252"/>
                    </a:lnTo>
                    <a:lnTo>
                      <a:pt x="2604" y="3254"/>
                    </a:lnTo>
                    <a:lnTo>
                      <a:pt x="2584" y="3256"/>
                    </a:lnTo>
                    <a:lnTo>
                      <a:pt x="2584" y="3256"/>
                    </a:lnTo>
                    <a:lnTo>
                      <a:pt x="2567" y="3258"/>
                    </a:lnTo>
                    <a:lnTo>
                      <a:pt x="2543" y="3260"/>
                    </a:lnTo>
                    <a:lnTo>
                      <a:pt x="2493" y="3258"/>
                    </a:lnTo>
                    <a:lnTo>
                      <a:pt x="2443" y="3254"/>
                    </a:lnTo>
                    <a:lnTo>
                      <a:pt x="2409" y="3248"/>
                    </a:lnTo>
                    <a:lnTo>
                      <a:pt x="2409" y="3248"/>
                    </a:lnTo>
                    <a:lnTo>
                      <a:pt x="2289" y="3216"/>
                    </a:lnTo>
                    <a:lnTo>
                      <a:pt x="2289" y="3216"/>
                    </a:lnTo>
                    <a:lnTo>
                      <a:pt x="2311" y="3236"/>
                    </a:lnTo>
                    <a:lnTo>
                      <a:pt x="2337" y="3258"/>
                    </a:lnTo>
                    <a:lnTo>
                      <a:pt x="2371" y="3282"/>
                    </a:lnTo>
                    <a:lnTo>
                      <a:pt x="2409" y="3310"/>
                    </a:lnTo>
                    <a:lnTo>
                      <a:pt x="2431" y="3322"/>
                    </a:lnTo>
                    <a:lnTo>
                      <a:pt x="2455" y="3334"/>
                    </a:lnTo>
                    <a:lnTo>
                      <a:pt x="2479" y="3346"/>
                    </a:lnTo>
                    <a:lnTo>
                      <a:pt x="2503" y="3354"/>
                    </a:lnTo>
                    <a:lnTo>
                      <a:pt x="2527" y="3362"/>
                    </a:lnTo>
                    <a:lnTo>
                      <a:pt x="2553" y="3368"/>
                    </a:lnTo>
                    <a:lnTo>
                      <a:pt x="2553" y="3368"/>
                    </a:lnTo>
                    <a:lnTo>
                      <a:pt x="2580" y="3372"/>
                    </a:lnTo>
                    <a:lnTo>
                      <a:pt x="2610" y="3372"/>
                    </a:lnTo>
                    <a:lnTo>
                      <a:pt x="2642" y="3370"/>
                    </a:lnTo>
                    <a:lnTo>
                      <a:pt x="2678" y="3366"/>
                    </a:lnTo>
                    <a:lnTo>
                      <a:pt x="2716" y="3360"/>
                    </a:lnTo>
                    <a:lnTo>
                      <a:pt x="2754" y="3350"/>
                    </a:lnTo>
                    <a:lnTo>
                      <a:pt x="2792" y="3340"/>
                    </a:lnTo>
                    <a:lnTo>
                      <a:pt x="2830" y="3328"/>
                    </a:lnTo>
                    <a:lnTo>
                      <a:pt x="2868" y="3314"/>
                    </a:lnTo>
                    <a:lnTo>
                      <a:pt x="2904" y="3298"/>
                    </a:lnTo>
                    <a:lnTo>
                      <a:pt x="2940" y="3280"/>
                    </a:lnTo>
                    <a:lnTo>
                      <a:pt x="2972" y="3262"/>
                    </a:lnTo>
                    <a:lnTo>
                      <a:pt x="3002" y="3242"/>
                    </a:lnTo>
                    <a:lnTo>
                      <a:pt x="3030" y="3222"/>
                    </a:lnTo>
                    <a:lnTo>
                      <a:pt x="3054" y="3200"/>
                    </a:lnTo>
                    <a:lnTo>
                      <a:pt x="3072" y="3176"/>
                    </a:lnTo>
                    <a:lnTo>
                      <a:pt x="3072" y="3176"/>
                    </a:lnTo>
                    <a:lnTo>
                      <a:pt x="3126" y="3098"/>
                    </a:lnTo>
                    <a:lnTo>
                      <a:pt x="3158" y="3044"/>
                    </a:lnTo>
                    <a:lnTo>
                      <a:pt x="3176" y="3008"/>
                    </a:lnTo>
                    <a:lnTo>
                      <a:pt x="3184" y="2984"/>
                    </a:lnTo>
                    <a:lnTo>
                      <a:pt x="3184" y="2984"/>
                    </a:lnTo>
                    <a:lnTo>
                      <a:pt x="3216" y="2864"/>
                    </a:lnTo>
                    <a:lnTo>
                      <a:pt x="3216" y="2864"/>
                    </a:lnTo>
                    <a:lnTo>
                      <a:pt x="3224" y="2882"/>
                    </a:lnTo>
                    <a:lnTo>
                      <a:pt x="3240" y="2930"/>
                    </a:lnTo>
                    <a:lnTo>
                      <a:pt x="3252" y="2964"/>
                    </a:lnTo>
                    <a:lnTo>
                      <a:pt x="3262" y="3004"/>
                    </a:lnTo>
                    <a:lnTo>
                      <a:pt x="3274" y="3046"/>
                    </a:lnTo>
                    <a:lnTo>
                      <a:pt x="3282" y="3094"/>
                    </a:lnTo>
                    <a:lnTo>
                      <a:pt x="3292" y="3144"/>
                    </a:lnTo>
                    <a:lnTo>
                      <a:pt x="3296" y="3196"/>
                    </a:lnTo>
                    <a:lnTo>
                      <a:pt x="3300" y="3248"/>
                    </a:lnTo>
                    <a:lnTo>
                      <a:pt x="3298" y="3300"/>
                    </a:lnTo>
                    <a:lnTo>
                      <a:pt x="3296" y="3326"/>
                    </a:lnTo>
                    <a:lnTo>
                      <a:pt x="3292" y="3352"/>
                    </a:lnTo>
                    <a:lnTo>
                      <a:pt x="3288" y="3378"/>
                    </a:lnTo>
                    <a:lnTo>
                      <a:pt x="3282" y="3402"/>
                    </a:lnTo>
                    <a:lnTo>
                      <a:pt x="3274" y="3428"/>
                    </a:lnTo>
                    <a:lnTo>
                      <a:pt x="3264" y="3452"/>
                    </a:lnTo>
                    <a:lnTo>
                      <a:pt x="3252" y="3474"/>
                    </a:lnTo>
                    <a:lnTo>
                      <a:pt x="3240" y="3496"/>
                    </a:lnTo>
                    <a:lnTo>
                      <a:pt x="3240" y="3496"/>
                    </a:lnTo>
                    <a:lnTo>
                      <a:pt x="3212" y="3536"/>
                    </a:lnTo>
                    <a:lnTo>
                      <a:pt x="3186" y="3572"/>
                    </a:lnTo>
                    <a:lnTo>
                      <a:pt x="3158" y="3604"/>
                    </a:lnTo>
                    <a:lnTo>
                      <a:pt x="3132" y="3632"/>
                    </a:lnTo>
                    <a:lnTo>
                      <a:pt x="3108" y="3656"/>
                    </a:lnTo>
                    <a:lnTo>
                      <a:pt x="3082" y="3676"/>
                    </a:lnTo>
                    <a:lnTo>
                      <a:pt x="3058" y="3694"/>
                    </a:lnTo>
                    <a:lnTo>
                      <a:pt x="3034" y="3708"/>
                    </a:lnTo>
                    <a:lnTo>
                      <a:pt x="3012" y="3720"/>
                    </a:lnTo>
                    <a:lnTo>
                      <a:pt x="2990" y="3730"/>
                    </a:lnTo>
                    <a:lnTo>
                      <a:pt x="2968" y="3738"/>
                    </a:lnTo>
                    <a:lnTo>
                      <a:pt x="2948" y="3744"/>
                    </a:lnTo>
                    <a:lnTo>
                      <a:pt x="2912" y="3754"/>
                    </a:lnTo>
                    <a:lnTo>
                      <a:pt x="2880" y="3760"/>
                    </a:lnTo>
                    <a:lnTo>
                      <a:pt x="2880" y="3760"/>
                    </a:lnTo>
                    <a:lnTo>
                      <a:pt x="2846" y="3766"/>
                    </a:lnTo>
                    <a:lnTo>
                      <a:pt x="2808" y="3770"/>
                    </a:lnTo>
                    <a:lnTo>
                      <a:pt x="2722" y="3774"/>
                    </a:lnTo>
                    <a:lnTo>
                      <a:pt x="2654" y="3776"/>
                    </a:lnTo>
                    <a:lnTo>
                      <a:pt x="2624" y="3776"/>
                    </a:lnTo>
                    <a:lnTo>
                      <a:pt x="2624" y="3776"/>
                    </a:lnTo>
                    <a:lnTo>
                      <a:pt x="2646" y="3788"/>
                    </a:lnTo>
                    <a:lnTo>
                      <a:pt x="2672" y="3802"/>
                    </a:lnTo>
                    <a:lnTo>
                      <a:pt x="2708" y="3814"/>
                    </a:lnTo>
                    <a:lnTo>
                      <a:pt x="2752" y="3828"/>
                    </a:lnTo>
                    <a:lnTo>
                      <a:pt x="2778" y="3834"/>
                    </a:lnTo>
                    <a:lnTo>
                      <a:pt x="2806" y="3838"/>
                    </a:lnTo>
                    <a:lnTo>
                      <a:pt x="2834" y="3842"/>
                    </a:lnTo>
                    <a:lnTo>
                      <a:pt x="2866" y="3842"/>
                    </a:lnTo>
                    <a:lnTo>
                      <a:pt x="2900" y="3842"/>
                    </a:lnTo>
                    <a:lnTo>
                      <a:pt x="2936" y="3840"/>
                    </a:lnTo>
                    <a:lnTo>
                      <a:pt x="2936" y="3840"/>
                    </a:lnTo>
                    <a:lnTo>
                      <a:pt x="2972" y="3836"/>
                    </a:lnTo>
                    <a:lnTo>
                      <a:pt x="3006" y="3830"/>
                    </a:lnTo>
                    <a:lnTo>
                      <a:pt x="3040" y="3822"/>
                    </a:lnTo>
                    <a:lnTo>
                      <a:pt x="3072" y="3810"/>
                    </a:lnTo>
                    <a:lnTo>
                      <a:pt x="3102" y="3798"/>
                    </a:lnTo>
                    <a:lnTo>
                      <a:pt x="3132" y="3784"/>
                    </a:lnTo>
                    <a:lnTo>
                      <a:pt x="3160" y="3768"/>
                    </a:lnTo>
                    <a:lnTo>
                      <a:pt x="3188" y="3748"/>
                    </a:lnTo>
                    <a:lnTo>
                      <a:pt x="3214" y="3726"/>
                    </a:lnTo>
                    <a:lnTo>
                      <a:pt x="3240" y="3702"/>
                    </a:lnTo>
                    <a:lnTo>
                      <a:pt x="3264" y="3676"/>
                    </a:lnTo>
                    <a:lnTo>
                      <a:pt x="3288" y="3648"/>
                    </a:lnTo>
                    <a:lnTo>
                      <a:pt x="3312" y="3616"/>
                    </a:lnTo>
                    <a:lnTo>
                      <a:pt x="3334" y="3582"/>
                    </a:lnTo>
                    <a:lnTo>
                      <a:pt x="3356" y="3544"/>
                    </a:lnTo>
                    <a:lnTo>
                      <a:pt x="3376" y="3504"/>
                    </a:lnTo>
                    <a:lnTo>
                      <a:pt x="3376" y="3504"/>
                    </a:lnTo>
                    <a:lnTo>
                      <a:pt x="3386" y="3482"/>
                    </a:lnTo>
                    <a:lnTo>
                      <a:pt x="3394" y="3462"/>
                    </a:lnTo>
                    <a:lnTo>
                      <a:pt x="3408" y="3418"/>
                    </a:lnTo>
                    <a:lnTo>
                      <a:pt x="3418" y="3372"/>
                    </a:lnTo>
                    <a:lnTo>
                      <a:pt x="3424" y="3324"/>
                    </a:lnTo>
                    <a:lnTo>
                      <a:pt x="3428" y="3278"/>
                    </a:lnTo>
                    <a:lnTo>
                      <a:pt x="3428" y="3230"/>
                    </a:lnTo>
                    <a:lnTo>
                      <a:pt x="3426" y="3184"/>
                    </a:lnTo>
                    <a:lnTo>
                      <a:pt x="3422" y="3138"/>
                    </a:lnTo>
                    <a:lnTo>
                      <a:pt x="3414" y="3096"/>
                    </a:lnTo>
                    <a:lnTo>
                      <a:pt x="3406" y="3054"/>
                    </a:lnTo>
                    <a:lnTo>
                      <a:pt x="3398" y="3014"/>
                    </a:lnTo>
                    <a:lnTo>
                      <a:pt x="3386" y="2978"/>
                    </a:lnTo>
                    <a:lnTo>
                      <a:pt x="3376" y="2946"/>
                    </a:lnTo>
                    <a:lnTo>
                      <a:pt x="3366" y="2916"/>
                    </a:lnTo>
                    <a:lnTo>
                      <a:pt x="3354" y="2892"/>
                    </a:lnTo>
                    <a:lnTo>
                      <a:pt x="3344" y="2872"/>
                    </a:lnTo>
                    <a:lnTo>
                      <a:pt x="3344" y="2872"/>
                    </a:lnTo>
                    <a:lnTo>
                      <a:pt x="3264" y="2734"/>
                    </a:lnTo>
                    <a:lnTo>
                      <a:pt x="3224" y="2664"/>
                    </a:lnTo>
                    <a:lnTo>
                      <a:pt x="3224" y="2664"/>
                    </a:lnTo>
                    <a:lnTo>
                      <a:pt x="3220" y="2624"/>
                    </a:lnTo>
                    <a:lnTo>
                      <a:pt x="3210" y="2532"/>
                    </a:lnTo>
                    <a:lnTo>
                      <a:pt x="3200" y="2476"/>
                    </a:lnTo>
                    <a:lnTo>
                      <a:pt x="3190" y="2420"/>
                    </a:lnTo>
                    <a:lnTo>
                      <a:pt x="3176" y="2370"/>
                    </a:lnTo>
                    <a:lnTo>
                      <a:pt x="3168" y="2348"/>
                    </a:lnTo>
                    <a:lnTo>
                      <a:pt x="3160" y="2328"/>
                    </a:lnTo>
                    <a:lnTo>
                      <a:pt x="3160" y="2328"/>
                    </a:lnTo>
                    <a:lnTo>
                      <a:pt x="3142" y="2292"/>
                    </a:lnTo>
                    <a:lnTo>
                      <a:pt x="3120" y="2254"/>
                    </a:lnTo>
                    <a:lnTo>
                      <a:pt x="3098" y="2218"/>
                    </a:lnTo>
                    <a:lnTo>
                      <a:pt x="3074" y="2184"/>
                    </a:lnTo>
                    <a:lnTo>
                      <a:pt x="3038" y="2132"/>
                    </a:lnTo>
                    <a:lnTo>
                      <a:pt x="3024" y="2112"/>
                    </a:lnTo>
                    <a:lnTo>
                      <a:pt x="3024" y="2112"/>
                    </a:lnTo>
                    <a:lnTo>
                      <a:pt x="3014" y="2092"/>
                    </a:lnTo>
                    <a:lnTo>
                      <a:pt x="3012" y="2078"/>
                    </a:lnTo>
                    <a:lnTo>
                      <a:pt x="3012" y="2072"/>
                    </a:lnTo>
                    <a:lnTo>
                      <a:pt x="3016" y="2072"/>
                    </a:lnTo>
                    <a:lnTo>
                      <a:pt x="3016" y="2072"/>
                    </a:lnTo>
                    <a:lnTo>
                      <a:pt x="3024" y="2076"/>
                    </a:lnTo>
                    <a:lnTo>
                      <a:pt x="3034" y="2084"/>
                    </a:lnTo>
                    <a:lnTo>
                      <a:pt x="3064" y="2104"/>
                    </a:lnTo>
                    <a:lnTo>
                      <a:pt x="3078" y="2116"/>
                    </a:lnTo>
                    <a:lnTo>
                      <a:pt x="3092" y="2124"/>
                    </a:lnTo>
                    <a:lnTo>
                      <a:pt x="3104" y="2128"/>
                    </a:lnTo>
                    <a:lnTo>
                      <a:pt x="3108" y="2130"/>
                    </a:lnTo>
                    <a:lnTo>
                      <a:pt x="3112" y="2128"/>
                    </a:lnTo>
                    <a:lnTo>
                      <a:pt x="3112" y="2128"/>
                    </a:lnTo>
                    <a:lnTo>
                      <a:pt x="3114" y="2124"/>
                    </a:lnTo>
                    <a:lnTo>
                      <a:pt x="3114" y="2118"/>
                    </a:lnTo>
                    <a:lnTo>
                      <a:pt x="3112" y="2100"/>
                    </a:lnTo>
                    <a:lnTo>
                      <a:pt x="3106" y="2074"/>
                    </a:lnTo>
                    <a:lnTo>
                      <a:pt x="3100" y="2048"/>
                    </a:lnTo>
                    <a:lnTo>
                      <a:pt x="3086" y="1998"/>
                    </a:lnTo>
                    <a:lnTo>
                      <a:pt x="3084" y="1982"/>
                    </a:lnTo>
                    <a:lnTo>
                      <a:pt x="3086" y="1978"/>
                    </a:lnTo>
                    <a:lnTo>
                      <a:pt x="3088" y="1976"/>
                    </a:lnTo>
                    <a:lnTo>
                      <a:pt x="3088" y="1976"/>
                    </a:lnTo>
                    <a:lnTo>
                      <a:pt x="3094" y="1978"/>
                    </a:lnTo>
                    <a:lnTo>
                      <a:pt x="3100" y="1982"/>
                    </a:lnTo>
                    <a:lnTo>
                      <a:pt x="3124" y="1998"/>
                    </a:lnTo>
                    <a:lnTo>
                      <a:pt x="3184" y="2046"/>
                    </a:lnTo>
                    <a:lnTo>
                      <a:pt x="3214" y="2070"/>
                    </a:lnTo>
                    <a:lnTo>
                      <a:pt x="3242" y="2090"/>
                    </a:lnTo>
                    <a:lnTo>
                      <a:pt x="3262" y="2102"/>
                    </a:lnTo>
                    <a:lnTo>
                      <a:pt x="3268" y="2104"/>
                    </a:lnTo>
                    <a:lnTo>
                      <a:pt x="3272" y="2104"/>
                    </a:lnTo>
                    <a:lnTo>
                      <a:pt x="3272" y="2104"/>
                    </a:lnTo>
                    <a:lnTo>
                      <a:pt x="3274" y="2100"/>
                    </a:lnTo>
                    <a:lnTo>
                      <a:pt x="3274" y="2092"/>
                    </a:lnTo>
                    <a:lnTo>
                      <a:pt x="3270" y="2070"/>
                    </a:lnTo>
                    <a:lnTo>
                      <a:pt x="3264" y="2040"/>
                    </a:lnTo>
                    <a:lnTo>
                      <a:pt x="3254" y="2006"/>
                    </a:lnTo>
                    <a:lnTo>
                      <a:pt x="3216" y="1872"/>
                    </a:lnTo>
                    <a:lnTo>
                      <a:pt x="3216" y="1872"/>
                    </a:lnTo>
                    <a:lnTo>
                      <a:pt x="3208" y="1848"/>
                    </a:lnTo>
                    <a:lnTo>
                      <a:pt x="3196" y="1820"/>
                    </a:lnTo>
                    <a:lnTo>
                      <a:pt x="3182" y="1792"/>
                    </a:lnTo>
                    <a:lnTo>
                      <a:pt x="3166" y="1764"/>
                    </a:lnTo>
                    <a:lnTo>
                      <a:pt x="3140" y="1722"/>
                    </a:lnTo>
                    <a:lnTo>
                      <a:pt x="3128" y="1704"/>
                    </a:lnTo>
                    <a:lnTo>
                      <a:pt x="3128" y="1704"/>
                    </a:lnTo>
                    <a:lnTo>
                      <a:pt x="3168" y="1720"/>
                    </a:lnTo>
                    <a:lnTo>
                      <a:pt x="3196" y="1728"/>
                    </a:lnTo>
                    <a:lnTo>
                      <a:pt x="3204" y="1730"/>
                    </a:lnTo>
                    <a:lnTo>
                      <a:pt x="3208" y="1730"/>
                    </a:lnTo>
                    <a:lnTo>
                      <a:pt x="3208" y="1728"/>
                    </a:lnTo>
                    <a:lnTo>
                      <a:pt x="3208" y="1728"/>
                    </a:lnTo>
                    <a:lnTo>
                      <a:pt x="3204" y="1718"/>
                    </a:lnTo>
                    <a:lnTo>
                      <a:pt x="3194" y="1698"/>
                    </a:lnTo>
                    <a:lnTo>
                      <a:pt x="3158" y="1636"/>
                    </a:lnTo>
                    <a:lnTo>
                      <a:pt x="3110" y="1560"/>
                    </a:lnTo>
                    <a:lnTo>
                      <a:pt x="3064" y="1488"/>
                    </a:lnTo>
                    <a:lnTo>
                      <a:pt x="3064" y="1488"/>
                    </a:lnTo>
                    <a:lnTo>
                      <a:pt x="3042" y="1456"/>
                    </a:lnTo>
                    <a:lnTo>
                      <a:pt x="3020" y="1428"/>
                    </a:lnTo>
                    <a:lnTo>
                      <a:pt x="2980" y="1374"/>
                    </a:lnTo>
                    <a:lnTo>
                      <a:pt x="2944" y="1336"/>
                    </a:lnTo>
                    <a:lnTo>
                      <a:pt x="2920" y="1312"/>
                    </a:lnTo>
                    <a:lnTo>
                      <a:pt x="2920" y="1312"/>
                    </a:lnTo>
                    <a:lnTo>
                      <a:pt x="2908" y="1302"/>
                    </a:lnTo>
                    <a:lnTo>
                      <a:pt x="2900" y="1298"/>
                    </a:lnTo>
                    <a:lnTo>
                      <a:pt x="2896" y="1296"/>
                    </a:lnTo>
                    <a:lnTo>
                      <a:pt x="2896" y="1296"/>
                    </a:lnTo>
                    <a:lnTo>
                      <a:pt x="2896" y="1296"/>
                    </a:lnTo>
                    <a:lnTo>
                      <a:pt x="2940" y="1296"/>
                    </a:lnTo>
                    <a:lnTo>
                      <a:pt x="2972" y="1294"/>
                    </a:lnTo>
                    <a:lnTo>
                      <a:pt x="2980" y="1292"/>
                    </a:lnTo>
                    <a:lnTo>
                      <a:pt x="2984" y="1290"/>
                    </a:lnTo>
                    <a:lnTo>
                      <a:pt x="2984" y="1288"/>
                    </a:lnTo>
                    <a:lnTo>
                      <a:pt x="2984" y="1288"/>
                    </a:lnTo>
                    <a:lnTo>
                      <a:pt x="2978" y="1282"/>
                    </a:lnTo>
                    <a:lnTo>
                      <a:pt x="2966" y="1268"/>
                    </a:lnTo>
                    <a:lnTo>
                      <a:pt x="2926" y="1232"/>
                    </a:lnTo>
                    <a:lnTo>
                      <a:pt x="2808" y="1128"/>
                    </a:lnTo>
                    <a:lnTo>
                      <a:pt x="2808" y="1128"/>
                    </a:lnTo>
                    <a:lnTo>
                      <a:pt x="2776" y="1102"/>
                    </a:lnTo>
                    <a:lnTo>
                      <a:pt x="2742" y="1078"/>
                    </a:lnTo>
                    <a:lnTo>
                      <a:pt x="2708" y="1058"/>
                    </a:lnTo>
                    <a:lnTo>
                      <a:pt x="2674" y="1040"/>
                    </a:lnTo>
                    <a:lnTo>
                      <a:pt x="2622" y="1016"/>
                    </a:lnTo>
                    <a:lnTo>
                      <a:pt x="2600" y="1008"/>
                    </a:lnTo>
                    <a:lnTo>
                      <a:pt x="2600" y="1008"/>
                    </a:lnTo>
                    <a:lnTo>
                      <a:pt x="2624" y="1000"/>
                    </a:lnTo>
                    <a:lnTo>
                      <a:pt x="2676" y="982"/>
                    </a:lnTo>
                    <a:lnTo>
                      <a:pt x="2730" y="960"/>
                    </a:lnTo>
                    <a:lnTo>
                      <a:pt x="2746" y="950"/>
                    </a:lnTo>
                    <a:lnTo>
                      <a:pt x="2750" y="946"/>
                    </a:lnTo>
                    <a:lnTo>
                      <a:pt x="2752" y="944"/>
                    </a:lnTo>
                    <a:lnTo>
                      <a:pt x="2752" y="944"/>
                    </a:lnTo>
                    <a:lnTo>
                      <a:pt x="2750" y="940"/>
                    </a:lnTo>
                    <a:lnTo>
                      <a:pt x="2742" y="936"/>
                    </a:lnTo>
                    <a:lnTo>
                      <a:pt x="2714" y="920"/>
                    </a:lnTo>
                    <a:lnTo>
                      <a:pt x="2674" y="902"/>
                    </a:lnTo>
                    <a:lnTo>
                      <a:pt x="2620" y="882"/>
                    </a:lnTo>
                    <a:lnTo>
                      <a:pt x="2559" y="864"/>
                    </a:lnTo>
                    <a:lnTo>
                      <a:pt x="2525" y="856"/>
                    </a:lnTo>
                    <a:lnTo>
                      <a:pt x="2491" y="850"/>
                    </a:lnTo>
                    <a:lnTo>
                      <a:pt x="2455" y="844"/>
                    </a:lnTo>
                    <a:lnTo>
                      <a:pt x="2419" y="840"/>
                    </a:lnTo>
                    <a:lnTo>
                      <a:pt x="2381" y="840"/>
                    </a:lnTo>
                    <a:lnTo>
                      <a:pt x="2345" y="840"/>
                    </a:lnTo>
                    <a:lnTo>
                      <a:pt x="2345" y="840"/>
                    </a:lnTo>
                    <a:lnTo>
                      <a:pt x="2309" y="842"/>
                    </a:lnTo>
                    <a:lnTo>
                      <a:pt x="2273" y="848"/>
                    </a:lnTo>
                    <a:lnTo>
                      <a:pt x="2237" y="852"/>
                    </a:lnTo>
                    <a:lnTo>
                      <a:pt x="2203" y="860"/>
                    </a:lnTo>
                    <a:lnTo>
                      <a:pt x="2137" y="876"/>
                    </a:lnTo>
                    <a:lnTo>
                      <a:pt x="2081" y="892"/>
                    </a:lnTo>
                    <a:lnTo>
                      <a:pt x="2031" y="908"/>
                    </a:lnTo>
                    <a:lnTo>
                      <a:pt x="1993" y="922"/>
                    </a:lnTo>
                    <a:lnTo>
                      <a:pt x="1961" y="936"/>
                    </a:lnTo>
                    <a:lnTo>
                      <a:pt x="1961" y="936"/>
                    </a:lnTo>
                    <a:lnTo>
                      <a:pt x="2051" y="850"/>
                    </a:lnTo>
                    <a:lnTo>
                      <a:pt x="2113" y="788"/>
                    </a:lnTo>
                    <a:lnTo>
                      <a:pt x="2135" y="764"/>
                    </a:lnTo>
                    <a:lnTo>
                      <a:pt x="2145" y="752"/>
                    </a:lnTo>
                    <a:lnTo>
                      <a:pt x="2145" y="752"/>
                    </a:lnTo>
                    <a:lnTo>
                      <a:pt x="2151" y="740"/>
                    </a:lnTo>
                    <a:lnTo>
                      <a:pt x="2153" y="730"/>
                    </a:lnTo>
                    <a:lnTo>
                      <a:pt x="2151" y="724"/>
                    </a:lnTo>
                    <a:lnTo>
                      <a:pt x="2149" y="718"/>
                    </a:lnTo>
                    <a:lnTo>
                      <a:pt x="2143" y="712"/>
                    </a:lnTo>
                    <a:lnTo>
                      <a:pt x="2137" y="704"/>
                    </a:lnTo>
                    <a:lnTo>
                      <a:pt x="2137" y="704"/>
                    </a:lnTo>
                    <a:lnTo>
                      <a:pt x="2121" y="688"/>
                    </a:lnTo>
                    <a:lnTo>
                      <a:pt x="2105" y="672"/>
                    </a:lnTo>
                    <a:lnTo>
                      <a:pt x="2099" y="666"/>
                    </a:lnTo>
                    <a:lnTo>
                      <a:pt x="2095" y="660"/>
                    </a:lnTo>
                    <a:lnTo>
                      <a:pt x="2095" y="654"/>
                    </a:lnTo>
                    <a:lnTo>
                      <a:pt x="2097" y="648"/>
                    </a:lnTo>
                    <a:lnTo>
                      <a:pt x="2097" y="648"/>
                    </a:lnTo>
                    <a:lnTo>
                      <a:pt x="2117" y="630"/>
                    </a:lnTo>
                    <a:lnTo>
                      <a:pt x="2151" y="600"/>
                    </a:lnTo>
                    <a:lnTo>
                      <a:pt x="2169" y="584"/>
                    </a:lnTo>
                    <a:lnTo>
                      <a:pt x="2183" y="566"/>
                    </a:lnTo>
                    <a:lnTo>
                      <a:pt x="2189" y="558"/>
                    </a:lnTo>
                    <a:lnTo>
                      <a:pt x="2191" y="550"/>
                    </a:lnTo>
                    <a:lnTo>
                      <a:pt x="2193" y="542"/>
                    </a:lnTo>
                    <a:lnTo>
                      <a:pt x="2193" y="536"/>
                    </a:lnTo>
                    <a:lnTo>
                      <a:pt x="2193" y="536"/>
                    </a:lnTo>
                    <a:lnTo>
                      <a:pt x="2191" y="530"/>
                    </a:lnTo>
                    <a:lnTo>
                      <a:pt x="2187" y="526"/>
                    </a:lnTo>
                    <a:lnTo>
                      <a:pt x="2183" y="524"/>
                    </a:lnTo>
                    <a:lnTo>
                      <a:pt x="2177" y="522"/>
                    </a:lnTo>
                    <a:lnTo>
                      <a:pt x="2165" y="520"/>
                    </a:lnTo>
                    <a:lnTo>
                      <a:pt x="2151" y="522"/>
                    </a:lnTo>
                    <a:lnTo>
                      <a:pt x="2137" y="524"/>
                    </a:lnTo>
                    <a:lnTo>
                      <a:pt x="2123" y="524"/>
                    </a:lnTo>
                    <a:lnTo>
                      <a:pt x="2117" y="522"/>
                    </a:lnTo>
                    <a:lnTo>
                      <a:pt x="2113" y="520"/>
                    </a:lnTo>
                    <a:lnTo>
                      <a:pt x="2109" y="516"/>
                    </a:lnTo>
                    <a:lnTo>
                      <a:pt x="2105" y="512"/>
                    </a:lnTo>
                    <a:lnTo>
                      <a:pt x="2105" y="512"/>
                    </a:lnTo>
                    <a:lnTo>
                      <a:pt x="2103" y="506"/>
                    </a:lnTo>
                    <a:lnTo>
                      <a:pt x="2105" y="500"/>
                    </a:lnTo>
                    <a:lnTo>
                      <a:pt x="2109" y="492"/>
                    </a:lnTo>
                    <a:lnTo>
                      <a:pt x="2113" y="482"/>
                    </a:lnTo>
                    <a:lnTo>
                      <a:pt x="2127" y="464"/>
                    </a:lnTo>
                    <a:lnTo>
                      <a:pt x="2143" y="444"/>
                    </a:lnTo>
                    <a:lnTo>
                      <a:pt x="2159" y="424"/>
                    </a:lnTo>
                    <a:lnTo>
                      <a:pt x="2173" y="404"/>
                    </a:lnTo>
                    <a:lnTo>
                      <a:pt x="2179" y="394"/>
                    </a:lnTo>
                    <a:lnTo>
                      <a:pt x="2183" y="384"/>
                    </a:lnTo>
                    <a:lnTo>
                      <a:pt x="2185" y="376"/>
                    </a:lnTo>
                    <a:lnTo>
                      <a:pt x="2185" y="368"/>
                    </a:lnTo>
                    <a:lnTo>
                      <a:pt x="2185" y="368"/>
                    </a:lnTo>
                    <a:lnTo>
                      <a:pt x="2183" y="362"/>
                    </a:lnTo>
                    <a:lnTo>
                      <a:pt x="2179" y="356"/>
                    </a:lnTo>
                    <a:lnTo>
                      <a:pt x="2173" y="350"/>
                    </a:lnTo>
                    <a:lnTo>
                      <a:pt x="2165" y="348"/>
                    </a:lnTo>
                    <a:lnTo>
                      <a:pt x="2149" y="342"/>
                    </a:lnTo>
                    <a:lnTo>
                      <a:pt x="2131" y="340"/>
                    </a:lnTo>
                    <a:lnTo>
                      <a:pt x="2111" y="342"/>
                    </a:lnTo>
                    <a:lnTo>
                      <a:pt x="2097" y="342"/>
                    </a:lnTo>
                    <a:lnTo>
                      <a:pt x="2081" y="344"/>
                    </a:lnTo>
                    <a:lnTo>
                      <a:pt x="2081" y="344"/>
                    </a:lnTo>
                    <a:lnTo>
                      <a:pt x="2105" y="286"/>
                    </a:lnTo>
                    <a:lnTo>
                      <a:pt x="2119" y="242"/>
                    </a:lnTo>
                    <a:lnTo>
                      <a:pt x="2121" y="226"/>
                    </a:lnTo>
                    <a:lnTo>
                      <a:pt x="2121" y="220"/>
                    </a:lnTo>
                    <a:lnTo>
                      <a:pt x="2121" y="216"/>
                    </a:lnTo>
                    <a:lnTo>
                      <a:pt x="2121" y="216"/>
                    </a:lnTo>
                    <a:lnTo>
                      <a:pt x="2119" y="214"/>
                    </a:lnTo>
                    <a:lnTo>
                      <a:pt x="2115" y="212"/>
                    </a:lnTo>
                    <a:lnTo>
                      <a:pt x="2103" y="212"/>
                    </a:lnTo>
                    <a:lnTo>
                      <a:pt x="2089" y="216"/>
                    </a:lnTo>
                    <a:lnTo>
                      <a:pt x="2075" y="218"/>
                    </a:lnTo>
                    <a:lnTo>
                      <a:pt x="2045" y="228"/>
                    </a:lnTo>
                    <a:lnTo>
                      <a:pt x="2033" y="232"/>
                    </a:lnTo>
                    <a:lnTo>
                      <a:pt x="2129" y="48"/>
                    </a:lnTo>
                    <a:lnTo>
                      <a:pt x="2129" y="48"/>
                    </a:lnTo>
                    <a:lnTo>
                      <a:pt x="2133" y="42"/>
                    </a:lnTo>
                    <a:lnTo>
                      <a:pt x="2137" y="26"/>
                    </a:lnTo>
                    <a:lnTo>
                      <a:pt x="2139" y="18"/>
                    </a:lnTo>
                    <a:lnTo>
                      <a:pt x="2139" y="10"/>
                    </a:lnTo>
                    <a:lnTo>
                      <a:pt x="2135" y="4"/>
                    </a:lnTo>
                    <a:lnTo>
                      <a:pt x="2129" y="0"/>
                    </a:lnTo>
                    <a:lnTo>
                      <a:pt x="2129" y="0"/>
                    </a:lnTo>
                    <a:lnTo>
                      <a:pt x="2123" y="0"/>
                    </a:lnTo>
                    <a:lnTo>
                      <a:pt x="2111" y="4"/>
                    </a:lnTo>
                    <a:lnTo>
                      <a:pt x="2075" y="22"/>
                    </a:lnTo>
                    <a:lnTo>
                      <a:pt x="2025" y="48"/>
                    </a:lnTo>
                    <a:lnTo>
                      <a:pt x="1965" y="82"/>
                    </a:lnTo>
                    <a:lnTo>
                      <a:pt x="1901" y="124"/>
                    </a:lnTo>
                    <a:lnTo>
                      <a:pt x="1835" y="172"/>
                    </a:lnTo>
                    <a:lnTo>
                      <a:pt x="1805" y="196"/>
                    </a:lnTo>
                    <a:lnTo>
                      <a:pt x="1775" y="222"/>
                    </a:lnTo>
                    <a:lnTo>
                      <a:pt x="1747" y="246"/>
                    </a:lnTo>
                    <a:lnTo>
                      <a:pt x="1721" y="272"/>
                    </a:lnTo>
                    <a:lnTo>
                      <a:pt x="1721" y="272"/>
                    </a:lnTo>
                    <a:lnTo>
                      <a:pt x="1675" y="324"/>
                    </a:lnTo>
                    <a:lnTo>
                      <a:pt x="1655" y="350"/>
                    </a:lnTo>
                    <a:lnTo>
                      <a:pt x="1635" y="376"/>
                    </a:lnTo>
                    <a:lnTo>
                      <a:pt x="1617" y="402"/>
                    </a:lnTo>
                    <a:lnTo>
                      <a:pt x="1601" y="428"/>
                    </a:lnTo>
                    <a:lnTo>
                      <a:pt x="1585" y="456"/>
                    </a:lnTo>
                    <a:lnTo>
                      <a:pt x="1573" y="484"/>
                    </a:lnTo>
                    <a:lnTo>
                      <a:pt x="1559" y="510"/>
                    </a:lnTo>
                    <a:lnTo>
                      <a:pt x="1549" y="540"/>
                    </a:lnTo>
                    <a:lnTo>
                      <a:pt x="1539" y="568"/>
                    </a:lnTo>
                    <a:lnTo>
                      <a:pt x="1531" y="598"/>
                    </a:lnTo>
                    <a:lnTo>
                      <a:pt x="1525" y="626"/>
                    </a:lnTo>
                    <a:lnTo>
                      <a:pt x="1519" y="658"/>
                    </a:lnTo>
                    <a:lnTo>
                      <a:pt x="1515" y="688"/>
                    </a:lnTo>
                    <a:lnTo>
                      <a:pt x="1513" y="720"/>
                    </a:lnTo>
                    <a:lnTo>
                      <a:pt x="1513" y="720"/>
                    </a:lnTo>
                    <a:lnTo>
                      <a:pt x="1513" y="752"/>
                    </a:lnTo>
                    <a:lnTo>
                      <a:pt x="1513" y="782"/>
                    </a:lnTo>
                    <a:lnTo>
                      <a:pt x="1519" y="842"/>
                    </a:lnTo>
                    <a:lnTo>
                      <a:pt x="1525" y="900"/>
                    </a:lnTo>
                    <a:lnTo>
                      <a:pt x="1531" y="952"/>
                    </a:lnTo>
                    <a:lnTo>
                      <a:pt x="1533" y="976"/>
                    </a:lnTo>
                    <a:lnTo>
                      <a:pt x="1533" y="1000"/>
                    </a:lnTo>
                    <a:lnTo>
                      <a:pt x="1531" y="1024"/>
                    </a:lnTo>
                    <a:lnTo>
                      <a:pt x="1529" y="1046"/>
                    </a:lnTo>
                    <a:lnTo>
                      <a:pt x="1523" y="1066"/>
                    </a:lnTo>
                    <a:lnTo>
                      <a:pt x="1515" y="1086"/>
                    </a:lnTo>
                    <a:lnTo>
                      <a:pt x="1503" y="1104"/>
                    </a:lnTo>
                    <a:lnTo>
                      <a:pt x="1489" y="1120"/>
                    </a:lnTo>
                    <a:lnTo>
                      <a:pt x="1489" y="1120"/>
                    </a:lnTo>
                    <a:lnTo>
                      <a:pt x="1473" y="1134"/>
                    </a:lnTo>
                    <a:lnTo>
                      <a:pt x="1455" y="1144"/>
                    </a:lnTo>
                    <a:lnTo>
                      <a:pt x="1437" y="1150"/>
                    </a:lnTo>
                    <a:lnTo>
                      <a:pt x="1421" y="1154"/>
                    </a:lnTo>
                    <a:lnTo>
                      <a:pt x="1403" y="1154"/>
                    </a:lnTo>
                    <a:lnTo>
                      <a:pt x="1387" y="1152"/>
                    </a:lnTo>
                    <a:lnTo>
                      <a:pt x="1369" y="1148"/>
                    </a:lnTo>
                    <a:lnTo>
                      <a:pt x="1353" y="1140"/>
                    </a:lnTo>
                    <a:lnTo>
                      <a:pt x="1337" y="1134"/>
                    </a:lnTo>
                    <a:lnTo>
                      <a:pt x="1323" y="1124"/>
                    </a:lnTo>
                    <a:lnTo>
                      <a:pt x="1295" y="1106"/>
                    </a:lnTo>
                    <a:lnTo>
                      <a:pt x="1273" y="1088"/>
                    </a:lnTo>
                    <a:lnTo>
                      <a:pt x="1257" y="1072"/>
                    </a:lnTo>
                    <a:lnTo>
                      <a:pt x="1257" y="1072"/>
                    </a:lnTo>
                    <a:lnTo>
                      <a:pt x="1223" y="1038"/>
                    </a:lnTo>
                    <a:lnTo>
                      <a:pt x="1203" y="1016"/>
                    </a:lnTo>
                    <a:lnTo>
                      <a:pt x="1179" y="994"/>
                    </a:lnTo>
                    <a:lnTo>
                      <a:pt x="1151" y="974"/>
                    </a:lnTo>
                    <a:lnTo>
                      <a:pt x="1123" y="956"/>
                    </a:lnTo>
                    <a:lnTo>
                      <a:pt x="1109" y="948"/>
                    </a:lnTo>
                    <a:lnTo>
                      <a:pt x="1095" y="942"/>
                    </a:lnTo>
                    <a:lnTo>
                      <a:pt x="1079" y="938"/>
                    </a:lnTo>
                    <a:lnTo>
                      <a:pt x="1065" y="936"/>
                    </a:lnTo>
                    <a:lnTo>
                      <a:pt x="1065" y="936"/>
                    </a:lnTo>
                    <a:lnTo>
                      <a:pt x="1033" y="936"/>
                    </a:lnTo>
                    <a:lnTo>
                      <a:pt x="997" y="938"/>
                    </a:lnTo>
                    <a:lnTo>
                      <a:pt x="959" y="942"/>
                    </a:lnTo>
                    <a:lnTo>
                      <a:pt x="923" y="948"/>
                    </a:lnTo>
                    <a:lnTo>
                      <a:pt x="865" y="962"/>
                    </a:lnTo>
                    <a:lnTo>
                      <a:pt x="842" y="968"/>
                    </a:lnTo>
                    <a:lnTo>
                      <a:pt x="546" y="944"/>
                    </a:lnTo>
                    <a:close/>
                  </a:path>
                </a:pathLst>
              </a:custGeom>
              <a:solidFill>
                <a:srgbClr val="FFCC00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49168" name="Rectangle 16">
              <a:extLst>
                <a:ext uri="{FF2B5EF4-FFF2-40B4-BE49-F238E27FC236}">
                  <a16:creationId xmlns:a16="http://schemas.microsoft.com/office/drawing/2014/main" id="{0C38529F-E083-4B2C-A9C6-38579299CE7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1326" y="4438304"/>
              <a:ext cx="1980434" cy="1319628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27341FD9-8569-43E9-A92B-7849A051B1D4}"/>
              </a:ext>
            </a:extLst>
          </p:cNvPr>
          <p:cNvGrpSpPr/>
          <p:nvPr/>
        </p:nvGrpSpPr>
        <p:grpSpPr>
          <a:xfrm>
            <a:off x="5061013" y="4438304"/>
            <a:ext cx="1980434" cy="1319629"/>
            <a:chOff x="5061013" y="4438304"/>
            <a:chExt cx="1980434" cy="1319629"/>
          </a:xfrm>
        </p:grpSpPr>
        <p:grpSp>
          <p:nvGrpSpPr>
            <p:cNvPr id="231" name="グループ化 230">
              <a:extLst>
                <a:ext uri="{FF2B5EF4-FFF2-40B4-BE49-F238E27FC236}">
                  <a16:creationId xmlns:a16="http://schemas.microsoft.com/office/drawing/2014/main" id="{9D4045EF-0FF4-4F74-8700-35A14A12F80A}"/>
                </a:ext>
              </a:extLst>
            </p:cNvPr>
            <p:cNvGrpSpPr/>
            <p:nvPr/>
          </p:nvGrpSpPr>
          <p:grpSpPr>
            <a:xfrm>
              <a:off x="5063131" y="4441622"/>
              <a:ext cx="1977172" cy="1312293"/>
              <a:chOff x="2648744" y="2276872"/>
              <a:chExt cx="1977172" cy="1312293"/>
            </a:xfrm>
          </p:grpSpPr>
          <p:sp>
            <p:nvSpPr>
              <p:cNvPr id="232" name="Rectangle 287">
                <a:extLst>
                  <a:ext uri="{FF2B5EF4-FFF2-40B4-BE49-F238E27FC236}">
                    <a16:creationId xmlns:a16="http://schemas.microsoft.com/office/drawing/2014/main" id="{82FB0C91-7032-4542-BB27-F479A2719CC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48744" y="2276872"/>
                <a:ext cx="1977172" cy="1312293"/>
              </a:xfrm>
              <a:prstGeom prst="rect">
                <a:avLst/>
              </a:prstGeom>
              <a:solidFill>
                <a:schemeClr val="tx1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233" name="フリーフォーム: 図形 232">
                <a:extLst>
                  <a:ext uri="{FF2B5EF4-FFF2-40B4-BE49-F238E27FC236}">
                    <a16:creationId xmlns:a16="http://schemas.microsoft.com/office/drawing/2014/main" id="{0A5F6097-B222-49E0-936E-68B0CDA7A8FB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48744" y="2277267"/>
                <a:ext cx="1977172" cy="541164"/>
              </a:xfrm>
              <a:custGeom>
                <a:avLst/>
                <a:gdLst>
                  <a:gd name="connsiteX0" fmla="*/ 0 w 1977172"/>
                  <a:gd name="connsiteY0" fmla="*/ 0 h 541164"/>
                  <a:gd name="connsiteX1" fmla="*/ 1977172 w 1977172"/>
                  <a:gd name="connsiteY1" fmla="*/ 0 h 541164"/>
                  <a:gd name="connsiteX2" fmla="*/ 1977172 w 1977172"/>
                  <a:gd name="connsiteY2" fmla="*/ 541164 h 541164"/>
                  <a:gd name="connsiteX3" fmla="*/ 945381 w 1977172"/>
                  <a:gd name="connsiteY3" fmla="*/ 541164 h 541164"/>
                  <a:gd name="connsiteX4" fmla="*/ 0 w 1977172"/>
                  <a:gd name="connsiteY4" fmla="*/ 0 h 5411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977172" h="541164">
                    <a:moveTo>
                      <a:pt x="0" y="0"/>
                    </a:moveTo>
                    <a:lnTo>
                      <a:pt x="1977172" y="0"/>
                    </a:lnTo>
                    <a:lnTo>
                      <a:pt x="1977172" y="541164"/>
                    </a:lnTo>
                    <a:lnTo>
                      <a:pt x="945381" y="541164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34" name="フリーフォーム: 図形 233">
                <a:extLst>
                  <a:ext uri="{FF2B5EF4-FFF2-40B4-BE49-F238E27FC236}">
                    <a16:creationId xmlns:a16="http://schemas.microsoft.com/office/drawing/2014/main" id="{5D2C6576-11DE-4C91-87BC-7C6659FE57B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48744" y="3048000"/>
                <a:ext cx="1977172" cy="541164"/>
              </a:xfrm>
              <a:custGeom>
                <a:avLst/>
                <a:gdLst>
                  <a:gd name="connsiteX0" fmla="*/ 945381 w 1977172"/>
                  <a:gd name="connsiteY0" fmla="*/ 0 h 541164"/>
                  <a:gd name="connsiteX1" fmla="*/ 1977172 w 1977172"/>
                  <a:gd name="connsiteY1" fmla="*/ 0 h 541164"/>
                  <a:gd name="connsiteX2" fmla="*/ 1977172 w 1977172"/>
                  <a:gd name="connsiteY2" fmla="*/ 541164 h 541164"/>
                  <a:gd name="connsiteX3" fmla="*/ 0 w 1977172"/>
                  <a:gd name="connsiteY3" fmla="*/ 541164 h 541164"/>
                  <a:gd name="connsiteX4" fmla="*/ 945381 w 1977172"/>
                  <a:gd name="connsiteY4" fmla="*/ 0 h 541164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977172" h="541164">
                    <a:moveTo>
                      <a:pt x="945381" y="0"/>
                    </a:moveTo>
                    <a:lnTo>
                      <a:pt x="1977172" y="0"/>
                    </a:lnTo>
                    <a:lnTo>
                      <a:pt x="1977172" y="541164"/>
                    </a:lnTo>
                    <a:lnTo>
                      <a:pt x="0" y="541164"/>
                    </a:lnTo>
                    <a:lnTo>
                      <a:pt x="945381" y="0"/>
                    </a:lnTo>
                    <a:close/>
                  </a:path>
                </a:pathLst>
              </a:custGeom>
              <a:solidFill>
                <a:srgbClr val="339933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35" name="フリーフォーム: 図形 234">
                <a:extLst>
                  <a:ext uri="{FF2B5EF4-FFF2-40B4-BE49-F238E27FC236}">
                    <a16:creationId xmlns:a16="http://schemas.microsoft.com/office/drawing/2014/main" id="{C4B50658-C68A-4B77-8CFC-C57F1C3F14E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48744" y="2276872"/>
                <a:ext cx="1977172" cy="395"/>
              </a:xfrm>
              <a:custGeom>
                <a:avLst/>
                <a:gdLst>
                  <a:gd name="connsiteX0" fmla="*/ 0 w 1977172"/>
                  <a:gd name="connsiteY0" fmla="*/ 0 h 395"/>
                  <a:gd name="connsiteX1" fmla="*/ 1977172 w 1977172"/>
                  <a:gd name="connsiteY1" fmla="*/ 0 h 395"/>
                  <a:gd name="connsiteX2" fmla="*/ 1977172 w 1977172"/>
                  <a:gd name="connsiteY2" fmla="*/ 395 h 395"/>
                  <a:gd name="connsiteX3" fmla="*/ 0 w 1977172"/>
                  <a:gd name="connsiteY3" fmla="*/ 395 h 395"/>
                  <a:gd name="connsiteX4" fmla="*/ 0 w 1977172"/>
                  <a:gd name="connsiteY4" fmla="*/ 0 h 39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</a:cxnLst>
                <a:rect l="l" t="t" r="r" b="b"/>
                <a:pathLst>
                  <a:path w="1977172" h="395">
                    <a:moveTo>
                      <a:pt x="0" y="0"/>
                    </a:moveTo>
                    <a:lnTo>
                      <a:pt x="1977172" y="0"/>
                    </a:lnTo>
                    <a:lnTo>
                      <a:pt x="1977172" y="395"/>
                    </a:lnTo>
                    <a:lnTo>
                      <a:pt x="0" y="395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FF000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236" name="Freeform 279">
                <a:extLst>
                  <a:ext uri="{FF2B5EF4-FFF2-40B4-BE49-F238E27FC236}">
                    <a16:creationId xmlns:a16="http://schemas.microsoft.com/office/drawing/2014/main" id="{D525ADA4-56DC-47B0-93BD-68F93545B321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2732559" y="2732696"/>
                <a:ext cx="344959" cy="401029"/>
              </a:xfrm>
              <a:custGeom>
                <a:avLst/>
                <a:gdLst>
                  <a:gd name="T0" fmla="*/ 3025 w 3716"/>
                  <a:gd name="T1" fmla="*/ 3757 h 4320"/>
                  <a:gd name="T2" fmla="*/ 3701 w 3716"/>
                  <a:gd name="T3" fmla="*/ 2333 h 4320"/>
                  <a:gd name="T4" fmla="*/ 3496 w 3716"/>
                  <a:gd name="T5" fmla="*/ 1022 h 4320"/>
                  <a:gd name="T6" fmla="*/ 2672 w 3716"/>
                  <a:gd name="T7" fmla="*/ 180 h 4320"/>
                  <a:gd name="T8" fmla="*/ 1597 w 3716"/>
                  <a:gd name="T9" fmla="*/ 22 h 4320"/>
                  <a:gd name="T10" fmla="*/ 303 w 3716"/>
                  <a:gd name="T11" fmla="*/ 732 h 4320"/>
                  <a:gd name="T12" fmla="*/ 0 w 3716"/>
                  <a:gd name="T13" fmla="*/ 1652 h 4320"/>
                  <a:gd name="T14" fmla="*/ 270 w 3716"/>
                  <a:gd name="T15" fmla="*/ 2605 h 4320"/>
                  <a:gd name="T16" fmla="*/ 1026 w 3716"/>
                  <a:gd name="T17" fmla="*/ 3184 h 4320"/>
                  <a:gd name="T18" fmla="*/ 2308 w 3716"/>
                  <a:gd name="T19" fmla="*/ 3037 h 4320"/>
                  <a:gd name="T20" fmla="*/ 2757 w 3716"/>
                  <a:gd name="T21" fmla="*/ 2153 h 4320"/>
                  <a:gd name="T22" fmla="*/ 2404 w 3716"/>
                  <a:gd name="T23" fmla="*/ 2658 h 4320"/>
                  <a:gd name="T24" fmla="*/ 1450 w 3716"/>
                  <a:gd name="T25" fmla="*/ 2856 h 4320"/>
                  <a:gd name="T26" fmla="*/ 557 w 3716"/>
                  <a:gd name="T27" fmla="*/ 2114 h 4320"/>
                  <a:gd name="T28" fmla="*/ 911 w 3716"/>
                  <a:gd name="T29" fmla="*/ 947 h 4320"/>
                  <a:gd name="T30" fmla="*/ 2260 w 3716"/>
                  <a:gd name="T31" fmla="*/ 787 h 4320"/>
                  <a:gd name="T32" fmla="*/ 2951 w 3716"/>
                  <a:gd name="T33" fmla="*/ 1470 h 4320"/>
                  <a:gd name="T34" fmla="*/ 2704 w 3716"/>
                  <a:gd name="T35" fmla="*/ 2909 h 4320"/>
                  <a:gd name="T36" fmla="*/ 1768 w 3716"/>
                  <a:gd name="T37" fmla="*/ 3494 h 4320"/>
                  <a:gd name="T38" fmla="*/ 1416 w 3716"/>
                  <a:gd name="T39" fmla="*/ 2259 h 4320"/>
                  <a:gd name="T40" fmla="*/ 1453 w 3716"/>
                  <a:gd name="T41" fmla="*/ 2129 h 4320"/>
                  <a:gd name="T42" fmla="*/ 1531 w 3716"/>
                  <a:gd name="T43" fmla="*/ 2010 h 4320"/>
                  <a:gd name="T44" fmla="*/ 1653 w 3716"/>
                  <a:gd name="T45" fmla="*/ 1863 h 4320"/>
                  <a:gd name="T46" fmla="*/ 1741 w 3716"/>
                  <a:gd name="T47" fmla="*/ 1773 h 4320"/>
                  <a:gd name="T48" fmla="*/ 1831 w 3716"/>
                  <a:gd name="T49" fmla="*/ 1868 h 4320"/>
                  <a:gd name="T50" fmla="*/ 1955 w 3716"/>
                  <a:gd name="T51" fmla="*/ 2015 h 4320"/>
                  <a:gd name="T52" fmla="*/ 2021 w 3716"/>
                  <a:gd name="T53" fmla="*/ 2131 h 4320"/>
                  <a:gd name="T54" fmla="*/ 2074 w 3716"/>
                  <a:gd name="T55" fmla="*/ 2272 h 4320"/>
                  <a:gd name="T56" fmla="*/ 2406 w 3716"/>
                  <a:gd name="T57" fmla="*/ 2187 h 4320"/>
                  <a:gd name="T58" fmla="*/ 2314 w 3716"/>
                  <a:gd name="T59" fmla="*/ 2182 h 4320"/>
                  <a:gd name="T60" fmla="*/ 2243 w 3716"/>
                  <a:gd name="T61" fmla="*/ 1937 h 4320"/>
                  <a:gd name="T62" fmla="*/ 2157 w 3716"/>
                  <a:gd name="T63" fmla="*/ 1798 h 4320"/>
                  <a:gd name="T64" fmla="*/ 2053 w 3716"/>
                  <a:gd name="T65" fmla="*/ 1679 h 4320"/>
                  <a:gd name="T66" fmla="*/ 1995 w 3716"/>
                  <a:gd name="T67" fmla="*/ 1677 h 4320"/>
                  <a:gd name="T68" fmla="*/ 2011 w 3716"/>
                  <a:gd name="T69" fmla="*/ 1527 h 4320"/>
                  <a:gd name="T70" fmla="*/ 2147 w 3716"/>
                  <a:gd name="T71" fmla="*/ 1426 h 4320"/>
                  <a:gd name="T72" fmla="*/ 2288 w 3716"/>
                  <a:gd name="T73" fmla="*/ 1328 h 4320"/>
                  <a:gd name="T74" fmla="*/ 2445 w 3716"/>
                  <a:gd name="T75" fmla="*/ 1209 h 4320"/>
                  <a:gd name="T76" fmla="*/ 2371 w 3716"/>
                  <a:gd name="T77" fmla="*/ 1075 h 4320"/>
                  <a:gd name="T78" fmla="*/ 2189 w 3716"/>
                  <a:gd name="T79" fmla="*/ 1202 h 4320"/>
                  <a:gd name="T80" fmla="*/ 2094 w 3716"/>
                  <a:gd name="T81" fmla="*/ 1200 h 4320"/>
                  <a:gd name="T82" fmla="*/ 2006 w 3716"/>
                  <a:gd name="T83" fmla="*/ 1227 h 4320"/>
                  <a:gd name="T84" fmla="*/ 1917 w 3716"/>
                  <a:gd name="T85" fmla="*/ 1275 h 4320"/>
                  <a:gd name="T86" fmla="*/ 1682 w 3716"/>
                  <a:gd name="T87" fmla="*/ 1379 h 4320"/>
                  <a:gd name="T88" fmla="*/ 1569 w 3716"/>
                  <a:gd name="T89" fmla="*/ 1301 h 4320"/>
                  <a:gd name="T90" fmla="*/ 1451 w 3716"/>
                  <a:gd name="T91" fmla="*/ 1207 h 4320"/>
                  <a:gd name="T92" fmla="*/ 1347 w 3716"/>
                  <a:gd name="T93" fmla="*/ 1144 h 4320"/>
                  <a:gd name="T94" fmla="*/ 1238 w 3716"/>
                  <a:gd name="T95" fmla="*/ 1128 h 4320"/>
                  <a:gd name="T96" fmla="*/ 1080 w 3716"/>
                  <a:gd name="T97" fmla="*/ 1081 h 4320"/>
                  <a:gd name="T98" fmla="*/ 1080 w 3716"/>
                  <a:gd name="T99" fmla="*/ 1244 h 4320"/>
                  <a:gd name="T100" fmla="*/ 1219 w 3716"/>
                  <a:gd name="T101" fmla="*/ 1341 h 4320"/>
                  <a:gd name="T102" fmla="*/ 1403 w 3716"/>
                  <a:gd name="T103" fmla="*/ 1442 h 4320"/>
                  <a:gd name="T104" fmla="*/ 1551 w 3716"/>
                  <a:gd name="T105" fmla="*/ 1551 h 4320"/>
                  <a:gd name="T106" fmla="*/ 1450 w 3716"/>
                  <a:gd name="T107" fmla="*/ 1876 h 4320"/>
                  <a:gd name="T108" fmla="*/ 1397 w 3716"/>
                  <a:gd name="T109" fmla="*/ 1722 h 4320"/>
                  <a:gd name="T110" fmla="*/ 1307 w 3716"/>
                  <a:gd name="T111" fmla="*/ 1802 h 4320"/>
                  <a:gd name="T112" fmla="*/ 1221 w 3716"/>
                  <a:gd name="T113" fmla="*/ 1909 h 4320"/>
                  <a:gd name="T114" fmla="*/ 1158 w 3716"/>
                  <a:gd name="T115" fmla="*/ 2088 h 4320"/>
                  <a:gd name="T116" fmla="*/ 1095 w 3716"/>
                  <a:gd name="T117" fmla="*/ 2268 h 4320"/>
                  <a:gd name="T118" fmla="*/ 1773 w 3716"/>
                  <a:gd name="T119" fmla="*/ 1603 h 4320"/>
                  <a:gd name="T120" fmla="*/ 1915 w 3716"/>
                  <a:gd name="T121" fmla="*/ 1631 h 4320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</a:cxnLst>
                <a:rect l="0" t="0" r="r" b="b"/>
                <a:pathLst>
                  <a:path w="3716" h="4320">
                    <a:moveTo>
                      <a:pt x="1662" y="4320"/>
                    </a:moveTo>
                    <a:lnTo>
                      <a:pt x="1662" y="4320"/>
                    </a:lnTo>
                    <a:lnTo>
                      <a:pt x="1706" y="4315"/>
                    </a:lnTo>
                    <a:lnTo>
                      <a:pt x="1758" y="4308"/>
                    </a:lnTo>
                    <a:lnTo>
                      <a:pt x="1827" y="4297"/>
                    </a:lnTo>
                    <a:lnTo>
                      <a:pt x="1912" y="4280"/>
                    </a:lnTo>
                    <a:lnTo>
                      <a:pt x="2008" y="4259"/>
                    </a:lnTo>
                    <a:lnTo>
                      <a:pt x="2063" y="4244"/>
                    </a:lnTo>
                    <a:lnTo>
                      <a:pt x="2117" y="4229"/>
                    </a:lnTo>
                    <a:lnTo>
                      <a:pt x="2175" y="4211"/>
                    </a:lnTo>
                    <a:lnTo>
                      <a:pt x="2237" y="4191"/>
                    </a:lnTo>
                    <a:lnTo>
                      <a:pt x="2298" y="4169"/>
                    </a:lnTo>
                    <a:lnTo>
                      <a:pt x="2361" y="4146"/>
                    </a:lnTo>
                    <a:lnTo>
                      <a:pt x="2425" y="4120"/>
                    </a:lnTo>
                    <a:lnTo>
                      <a:pt x="2492" y="4091"/>
                    </a:lnTo>
                    <a:lnTo>
                      <a:pt x="2558" y="4060"/>
                    </a:lnTo>
                    <a:lnTo>
                      <a:pt x="2626" y="4025"/>
                    </a:lnTo>
                    <a:lnTo>
                      <a:pt x="2692" y="3989"/>
                    </a:lnTo>
                    <a:lnTo>
                      <a:pt x="2760" y="3949"/>
                    </a:lnTo>
                    <a:lnTo>
                      <a:pt x="2828" y="3906"/>
                    </a:lnTo>
                    <a:lnTo>
                      <a:pt x="2894" y="3860"/>
                    </a:lnTo>
                    <a:lnTo>
                      <a:pt x="2961" y="3810"/>
                    </a:lnTo>
                    <a:lnTo>
                      <a:pt x="3025" y="3757"/>
                    </a:lnTo>
                    <a:lnTo>
                      <a:pt x="3090" y="3702"/>
                    </a:lnTo>
                    <a:lnTo>
                      <a:pt x="3153" y="3643"/>
                    </a:lnTo>
                    <a:lnTo>
                      <a:pt x="3212" y="3578"/>
                    </a:lnTo>
                    <a:lnTo>
                      <a:pt x="3242" y="3547"/>
                    </a:lnTo>
                    <a:lnTo>
                      <a:pt x="3272" y="3512"/>
                    </a:lnTo>
                    <a:lnTo>
                      <a:pt x="3272" y="3512"/>
                    </a:lnTo>
                    <a:lnTo>
                      <a:pt x="3295" y="3484"/>
                    </a:lnTo>
                    <a:lnTo>
                      <a:pt x="3317" y="3454"/>
                    </a:lnTo>
                    <a:lnTo>
                      <a:pt x="3338" y="3424"/>
                    </a:lnTo>
                    <a:lnTo>
                      <a:pt x="3360" y="3393"/>
                    </a:lnTo>
                    <a:lnTo>
                      <a:pt x="3381" y="3360"/>
                    </a:lnTo>
                    <a:lnTo>
                      <a:pt x="3403" y="3325"/>
                    </a:lnTo>
                    <a:lnTo>
                      <a:pt x="3443" y="3252"/>
                    </a:lnTo>
                    <a:lnTo>
                      <a:pt x="3479" y="3176"/>
                    </a:lnTo>
                    <a:lnTo>
                      <a:pt x="3516" y="3095"/>
                    </a:lnTo>
                    <a:lnTo>
                      <a:pt x="3549" y="3009"/>
                    </a:lnTo>
                    <a:lnTo>
                      <a:pt x="3578" y="2921"/>
                    </a:lnTo>
                    <a:lnTo>
                      <a:pt x="3607" y="2830"/>
                    </a:lnTo>
                    <a:lnTo>
                      <a:pt x="3633" y="2735"/>
                    </a:lnTo>
                    <a:lnTo>
                      <a:pt x="3655" y="2638"/>
                    </a:lnTo>
                    <a:lnTo>
                      <a:pt x="3673" y="2538"/>
                    </a:lnTo>
                    <a:lnTo>
                      <a:pt x="3689" y="2437"/>
                    </a:lnTo>
                    <a:lnTo>
                      <a:pt x="3701" y="2333"/>
                    </a:lnTo>
                    <a:lnTo>
                      <a:pt x="3709" y="2229"/>
                    </a:lnTo>
                    <a:lnTo>
                      <a:pt x="3714" y="2123"/>
                    </a:lnTo>
                    <a:lnTo>
                      <a:pt x="3716" y="2070"/>
                    </a:lnTo>
                    <a:lnTo>
                      <a:pt x="3716" y="2017"/>
                    </a:lnTo>
                    <a:lnTo>
                      <a:pt x="3714" y="1964"/>
                    </a:lnTo>
                    <a:lnTo>
                      <a:pt x="3713" y="1909"/>
                    </a:lnTo>
                    <a:lnTo>
                      <a:pt x="3709" y="1856"/>
                    </a:lnTo>
                    <a:lnTo>
                      <a:pt x="3704" y="1802"/>
                    </a:lnTo>
                    <a:lnTo>
                      <a:pt x="3699" y="1749"/>
                    </a:lnTo>
                    <a:lnTo>
                      <a:pt x="3693" y="1696"/>
                    </a:lnTo>
                    <a:lnTo>
                      <a:pt x="3686" y="1641"/>
                    </a:lnTo>
                    <a:lnTo>
                      <a:pt x="3676" y="1588"/>
                    </a:lnTo>
                    <a:lnTo>
                      <a:pt x="3666" y="1535"/>
                    </a:lnTo>
                    <a:lnTo>
                      <a:pt x="3655" y="1482"/>
                    </a:lnTo>
                    <a:lnTo>
                      <a:pt x="3643" y="1429"/>
                    </a:lnTo>
                    <a:lnTo>
                      <a:pt x="3630" y="1378"/>
                    </a:lnTo>
                    <a:lnTo>
                      <a:pt x="3613" y="1325"/>
                    </a:lnTo>
                    <a:lnTo>
                      <a:pt x="3598" y="1273"/>
                    </a:lnTo>
                    <a:lnTo>
                      <a:pt x="3580" y="1222"/>
                    </a:lnTo>
                    <a:lnTo>
                      <a:pt x="3562" y="1171"/>
                    </a:lnTo>
                    <a:lnTo>
                      <a:pt x="3540" y="1121"/>
                    </a:lnTo>
                    <a:lnTo>
                      <a:pt x="3519" y="1070"/>
                    </a:lnTo>
                    <a:lnTo>
                      <a:pt x="3496" y="1022"/>
                    </a:lnTo>
                    <a:lnTo>
                      <a:pt x="3472" y="972"/>
                    </a:lnTo>
                    <a:lnTo>
                      <a:pt x="3446" y="924"/>
                    </a:lnTo>
                    <a:lnTo>
                      <a:pt x="3419" y="876"/>
                    </a:lnTo>
                    <a:lnTo>
                      <a:pt x="3390" y="830"/>
                    </a:lnTo>
                    <a:lnTo>
                      <a:pt x="3360" y="783"/>
                    </a:lnTo>
                    <a:lnTo>
                      <a:pt x="3328" y="738"/>
                    </a:lnTo>
                    <a:lnTo>
                      <a:pt x="3295" y="694"/>
                    </a:lnTo>
                    <a:lnTo>
                      <a:pt x="3260" y="651"/>
                    </a:lnTo>
                    <a:lnTo>
                      <a:pt x="3224" y="608"/>
                    </a:lnTo>
                    <a:lnTo>
                      <a:pt x="3186" y="566"/>
                    </a:lnTo>
                    <a:lnTo>
                      <a:pt x="3146" y="525"/>
                    </a:lnTo>
                    <a:lnTo>
                      <a:pt x="3146" y="525"/>
                    </a:lnTo>
                    <a:lnTo>
                      <a:pt x="3105" y="485"/>
                    </a:lnTo>
                    <a:lnTo>
                      <a:pt x="3065" y="447"/>
                    </a:lnTo>
                    <a:lnTo>
                      <a:pt x="3022" y="412"/>
                    </a:lnTo>
                    <a:lnTo>
                      <a:pt x="2980" y="378"/>
                    </a:lnTo>
                    <a:lnTo>
                      <a:pt x="2937" y="344"/>
                    </a:lnTo>
                    <a:lnTo>
                      <a:pt x="2894" y="313"/>
                    </a:lnTo>
                    <a:lnTo>
                      <a:pt x="2851" y="283"/>
                    </a:lnTo>
                    <a:lnTo>
                      <a:pt x="2806" y="255"/>
                    </a:lnTo>
                    <a:lnTo>
                      <a:pt x="2762" y="229"/>
                    </a:lnTo>
                    <a:lnTo>
                      <a:pt x="2717" y="204"/>
                    </a:lnTo>
                    <a:lnTo>
                      <a:pt x="2672" y="180"/>
                    </a:lnTo>
                    <a:lnTo>
                      <a:pt x="2628" y="159"/>
                    </a:lnTo>
                    <a:lnTo>
                      <a:pt x="2581" y="139"/>
                    </a:lnTo>
                    <a:lnTo>
                      <a:pt x="2536" y="121"/>
                    </a:lnTo>
                    <a:lnTo>
                      <a:pt x="2490" y="103"/>
                    </a:lnTo>
                    <a:lnTo>
                      <a:pt x="2444" y="86"/>
                    </a:lnTo>
                    <a:lnTo>
                      <a:pt x="2397" y="73"/>
                    </a:lnTo>
                    <a:lnTo>
                      <a:pt x="2349" y="60"/>
                    </a:lnTo>
                    <a:lnTo>
                      <a:pt x="2303" y="48"/>
                    </a:lnTo>
                    <a:lnTo>
                      <a:pt x="2256" y="36"/>
                    </a:lnTo>
                    <a:lnTo>
                      <a:pt x="2208" y="28"/>
                    </a:lnTo>
                    <a:lnTo>
                      <a:pt x="2162" y="20"/>
                    </a:lnTo>
                    <a:lnTo>
                      <a:pt x="2114" y="13"/>
                    </a:lnTo>
                    <a:lnTo>
                      <a:pt x="2068" y="8"/>
                    </a:lnTo>
                    <a:lnTo>
                      <a:pt x="2020" y="5"/>
                    </a:lnTo>
                    <a:lnTo>
                      <a:pt x="1973" y="2"/>
                    </a:lnTo>
                    <a:lnTo>
                      <a:pt x="1925" y="0"/>
                    </a:lnTo>
                    <a:lnTo>
                      <a:pt x="1879" y="0"/>
                    </a:lnTo>
                    <a:lnTo>
                      <a:pt x="1831" y="0"/>
                    </a:lnTo>
                    <a:lnTo>
                      <a:pt x="1784" y="2"/>
                    </a:lnTo>
                    <a:lnTo>
                      <a:pt x="1738" y="5"/>
                    </a:lnTo>
                    <a:lnTo>
                      <a:pt x="1690" y="10"/>
                    </a:lnTo>
                    <a:lnTo>
                      <a:pt x="1643" y="15"/>
                    </a:lnTo>
                    <a:lnTo>
                      <a:pt x="1597" y="22"/>
                    </a:lnTo>
                    <a:lnTo>
                      <a:pt x="1552" y="28"/>
                    </a:lnTo>
                    <a:lnTo>
                      <a:pt x="1506" y="36"/>
                    </a:lnTo>
                    <a:lnTo>
                      <a:pt x="1460" y="46"/>
                    </a:lnTo>
                    <a:lnTo>
                      <a:pt x="1415" y="56"/>
                    </a:lnTo>
                    <a:lnTo>
                      <a:pt x="1370" y="68"/>
                    </a:lnTo>
                    <a:lnTo>
                      <a:pt x="1325" y="79"/>
                    </a:lnTo>
                    <a:lnTo>
                      <a:pt x="1238" y="108"/>
                    </a:lnTo>
                    <a:lnTo>
                      <a:pt x="1150" y="137"/>
                    </a:lnTo>
                    <a:lnTo>
                      <a:pt x="1065" y="172"/>
                    </a:lnTo>
                    <a:lnTo>
                      <a:pt x="982" y="209"/>
                    </a:lnTo>
                    <a:lnTo>
                      <a:pt x="903" y="250"/>
                    </a:lnTo>
                    <a:lnTo>
                      <a:pt x="825" y="293"/>
                    </a:lnTo>
                    <a:lnTo>
                      <a:pt x="749" y="339"/>
                    </a:lnTo>
                    <a:lnTo>
                      <a:pt x="676" y="387"/>
                    </a:lnTo>
                    <a:lnTo>
                      <a:pt x="606" y="439"/>
                    </a:lnTo>
                    <a:lnTo>
                      <a:pt x="540" y="492"/>
                    </a:lnTo>
                    <a:lnTo>
                      <a:pt x="475" y="546"/>
                    </a:lnTo>
                    <a:lnTo>
                      <a:pt x="416" y="604"/>
                    </a:lnTo>
                    <a:lnTo>
                      <a:pt x="416" y="604"/>
                    </a:lnTo>
                    <a:lnTo>
                      <a:pt x="386" y="636"/>
                    </a:lnTo>
                    <a:lnTo>
                      <a:pt x="358" y="667"/>
                    </a:lnTo>
                    <a:lnTo>
                      <a:pt x="330" y="699"/>
                    </a:lnTo>
                    <a:lnTo>
                      <a:pt x="303" y="732"/>
                    </a:lnTo>
                    <a:lnTo>
                      <a:pt x="278" y="767"/>
                    </a:lnTo>
                    <a:lnTo>
                      <a:pt x="255" y="801"/>
                    </a:lnTo>
                    <a:lnTo>
                      <a:pt x="232" y="836"/>
                    </a:lnTo>
                    <a:lnTo>
                      <a:pt x="209" y="873"/>
                    </a:lnTo>
                    <a:lnTo>
                      <a:pt x="189" y="909"/>
                    </a:lnTo>
                    <a:lnTo>
                      <a:pt x="169" y="947"/>
                    </a:lnTo>
                    <a:lnTo>
                      <a:pt x="151" y="985"/>
                    </a:lnTo>
                    <a:lnTo>
                      <a:pt x="133" y="1025"/>
                    </a:lnTo>
                    <a:lnTo>
                      <a:pt x="116" y="1063"/>
                    </a:lnTo>
                    <a:lnTo>
                      <a:pt x="101" y="1103"/>
                    </a:lnTo>
                    <a:lnTo>
                      <a:pt x="86" y="1144"/>
                    </a:lnTo>
                    <a:lnTo>
                      <a:pt x="73" y="1184"/>
                    </a:lnTo>
                    <a:lnTo>
                      <a:pt x="61" y="1225"/>
                    </a:lnTo>
                    <a:lnTo>
                      <a:pt x="50" y="1267"/>
                    </a:lnTo>
                    <a:lnTo>
                      <a:pt x="40" y="1308"/>
                    </a:lnTo>
                    <a:lnTo>
                      <a:pt x="31" y="1351"/>
                    </a:lnTo>
                    <a:lnTo>
                      <a:pt x="23" y="1394"/>
                    </a:lnTo>
                    <a:lnTo>
                      <a:pt x="17" y="1436"/>
                    </a:lnTo>
                    <a:lnTo>
                      <a:pt x="12" y="1479"/>
                    </a:lnTo>
                    <a:lnTo>
                      <a:pt x="7" y="1522"/>
                    </a:lnTo>
                    <a:lnTo>
                      <a:pt x="3" y="1565"/>
                    </a:lnTo>
                    <a:lnTo>
                      <a:pt x="2" y="1609"/>
                    </a:lnTo>
                    <a:lnTo>
                      <a:pt x="0" y="1652"/>
                    </a:lnTo>
                    <a:lnTo>
                      <a:pt x="0" y="1696"/>
                    </a:lnTo>
                    <a:lnTo>
                      <a:pt x="0" y="1740"/>
                    </a:lnTo>
                    <a:lnTo>
                      <a:pt x="3" y="1783"/>
                    </a:lnTo>
                    <a:lnTo>
                      <a:pt x="7" y="1826"/>
                    </a:lnTo>
                    <a:lnTo>
                      <a:pt x="10" y="1869"/>
                    </a:lnTo>
                    <a:lnTo>
                      <a:pt x="15" y="1914"/>
                    </a:lnTo>
                    <a:lnTo>
                      <a:pt x="22" y="1957"/>
                    </a:lnTo>
                    <a:lnTo>
                      <a:pt x="30" y="2000"/>
                    </a:lnTo>
                    <a:lnTo>
                      <a:pt x="38" y="2043"/>
                    </a:lnTo>
                    <a:lnTo>
                      <a:pt x="48" y="2085"/>
                    </a:lnTo>
                    <a:lnTo>
                      <a:pt x="58" y="2128"/>
                    </a:lnTo>
                    <a:lnTo>
                      <a:pt x="70" y="2171"/>
                    </a:lnTo>
                    <a:lnTo>
                      <a:pt x="83" y="2212"/>
                    </a:lnTo>
                    <a:lnTo>
                      <a:pt x="96" y="2254"/>
                    </a:lnTo>
                    <a:lnTo>
                      <a:pt x="111" y="2295"/>
                    </a:lnTo>
                    <a:lnTo>
                      <a:pt x="128" y="2335"/>
                    </a:lnTo>
                    <a:lnTo>
                      <a:pt x="146" y="2374"/>
                    </a:lnTo>
                    <a:lnTo>
                      <a:pt x="164" y="2414"/>
                    </a:lnTo>
                    <a:lnTo>
                      <a:pt x="182" y="2454"/>
                    </a:lnTo>
                    <a:lnTo>
                      <a:pt x="204" y="2492"/>
                    </a:lnTo>
                    <a:lnTo>
                      <a:pt x="225" y="2530"/>
                    </a:lnTo>
                    <a:lnTo>
                      <a:pt x="247" y="2568"/>
                    </a:lnTo>
                    <a:lnTo>
                      <a:pt x="270" y="2605"/>
                    </a:lnTo>
                    <a:lnTo>
                      <a:pt x="295" y="2641"/>
                    </a:lnTo>
                    <a:lnTo>
                      <a:pt x="321" y="2677"/>
                    </a:lnTo>
                    <a:lnTo>
                      <a:pt x="348" y="2711"/>
                    </a:lnTo>
                    <a:lnTo>
                      <a:pt x="376" y="2745"/>
                    </a:lnTo>
                    <a:lnTo>
                      <a:pt x="404" y="2778"/>
                    </a:lnTo>
                    <a:lnTo>
                      <a:pt x="436" y="2810"/>
                    </a:lnTo>
                    <a:lnTo>
                      <a:pt x="466" y="2841"/>
                    </a:lnTo>
                    <a:lnTo>
                      <a:pt x="499" y="2873"/>
                    </a:lnTo>
                    <a:lnTo>
                      <a:pt x="532" y="2903"/>
                    </a:lnTo>
                    <a:lnTo>
                      <a:pt x="567" y="2931"/>
                    </a:lnTo>
                    <a:lnTo>
                      <a:pt x="601" y="2959"/>
                    </a:lnTo>
                    <a:lnTo>
                      <a:pt x="638" y="2985"/>
                    </a:lnTo>
                    <a:lnTo>
                      <a:pt x="676" y="3010"/>
                    </a:lnTo>
                    <a:lnTo>
                      <a:pt x="714" y="3035"/>
                    </a:lnTo>
                    <a:lnTo>
                      <a:pt x="714" y="3035"/>
                    </a:lnTo>
                    <a:lnTo>
                      <a:pt x="754" y="3058"/>
                    </a:lnTo>
                    <a:lnTo>
                      <a:pt x="792" y="3080"/>
                    </a:lnTo>
                    <a:lnTo>
                      <a:pt x="832" y="3101"/>
                    </a:lnTo>
                    <a:lnTo>
                      <a:pt x="870" y="3120"/>
                    </a:lnTo>
                    <a:lnTo>
                      <a:pt x="910" y="3138"/>
                    </a:lnTo>
                    <a:lnTo>
                      <a:pt x="948" y="3154"/>
                    </a:lnTo>
                    <a:lnTo>
                      <a:pt x="986" y="3169"/>
                    </a:lnTo>
                    <a:lnTo>
                      <a:pt x="1026" y="3184"/>
                    </a:lnTo>
                    <a:lnTo>
                      <a:pt x="1064" y="3197"/>
                    </a:lnTo>
                    <a:lnTo>
                      <a:pt x="1102" y="3209"/>
                    </a:lnTo>
                    <a:lnTo>
                      <a:pt x="1140" y="3219"/>
                    </a:lnTo>
                    <a:lnTo>
                      <a:pt x="1178" y="3229"/>
                    </a:lnTo>
                    <a:lnTo>
                      <a:pt x="1214" y="3237"/>
                    </a:lnTo>
                    <a:lnTo>
                      <a:pt x="1252" y="3245"/>
                    </a:lnTo>
                    <a:lnTo>
                      <a:pt x="1327" y="3257"/>
                    </a:lnTo>
                    <a:lnTo>
                      <a:pt x="1400" y="3265"/>
                    </a:lnTo>
                    <a:lnTo>
                      <a:pt x="1471" y="3269"/>
                    </a:lnTo>
                    <a:lnTo>
                      <a:pt x="1542" y="3269"/>
                    </a:lnTo>
                    <a:lnTo>
                      <a:pt x="1612" y="3265"/>
                    </a:lnTo>
                    <a:lnTo>
                      <a:pt x="1680" y="3260"/>
                    </a:lnTo>
                    <a:lnTo>
                      <a:pt x="1748" y="3250"/>
                    </a:lnTo>
                    <a:lnTo>
                      <a:pt x="1812" y="3239"/>
                    </a:lnTo>
                    <a:lnTo>
                      <a:pt x="1875" y="3224"/>
                    </a:lnTo>
                    <a:lnTo>
                      <a:pt x="1937" y="3207"/>
                    </a:lnTo>
                    <a:lnTo>
                      <a:pt x="1996" y="3187"/>
                    </a:lnTo>
                    <a:lnTo>
                      <a:pt x="2054" y="3166"/>
                    </a:lnTo>
                    <a:lnTo>
                      <a:pt x="2109" y="3143"/>
                    </a:lnTo>
                    <a:lnTo>
                      <a:pt x="2162" y="3118"/>
                    </a:lnTo>
                    <a:lnTo>
                      <a:pt x="2213" y="3093"/>
                    </a:lnTo>
                    <a:lnTo>
                      <a:pt x="2261" y="3065"/>
                    </a:lnTo>
                    <a:lnTo>
                      <a:pt x="2308" y="3037"/>
                    </a:lnTo>
                    <a:lnTo>
                      <a:pt x="2351" y="3009"/>
                    </a:lnTo>
                    <a:lnTo>
                      <a:pt x="2391" y="2977"/>
                    </a:lnTo>
                    <a:lnTo>
                      <a:pt x="2429" y="2947"/>
                    </a:lnTo>
                    <a:lnTo>
                      <a:pt x="2464" y="2918"/>
                    </a:lnTo>
                    <a:lnTo>
                      <a:pt x="2495" y="2886"/>
                    </a:lnTo>
                    <a:lnTo>
                      <a:pt x="2523" y="2856"/>
                    </a:lnTo>
                    <a:lnTo>
                      <a:pt x="2548" y="2826"/>
                    </a:lnTo>
                    <a:lnTo>
                      <a:pt x="2570" y="2797"/>
                    </a:lnTo>
                    <a:lnTo>
                      <a:pt x="2570" y="2797"/>
                    </a:lnTo>
                    <a:lnTo>
                      <a:pt x="2589" y="2767"/>
                    </a:lnTo>
                    <a:lnTo>
                      <a:pt x="2606" y="2735"/>
                    </a:lnTo>
                    <a:lnTo>
                      <a:pt x="2623" y="2704"/>
                    </a:lnTo>
                    <a:lnTo>
                      <a:pt x="2639" y="2672"/>
                    </a:lnTo>
                    <a:lnTo>
                      <a:pt x="2652" y="2639"/>
                    </a:lnTo>
                    <a:lnTo>
                      <a:pt x="2666" y="2605"/>
                    </a:lnTo>
                    <a:lnTo>
                      <a:pt x="2677" y="2571"/>
                    </a:lnTo>
                    <a:lnTo>
                      <a:pt x="2689" y="2537"/>
                    </a:lnTo>
                    <a:lnTo>
                      <a:pt x="2709" y="2469"/>
                    </a:lnTo>
                    <a:lnTo>
                      <a:pt x="2724" y="2399"/>
                    </a:lnTo>
                    <a:lnTo>
                      <a:pt x="2735" y="2333"/>
                    </a:lnTo>
                    <a:lnTo>
                      <a:pt x="2745" y="2268"/>
                    </a:lnTo>
                    <a:lnTo>
                      <a:pt x="2752" y="2209"/>
                    </a:lnTo>
                    <a:lnTo>
                      <a:pt x="2757" y="2153"/>
                    </a:lnTo>
                    <a:lnTo>
                      <a:pt x="2760" y="2103"/>
                    </a:lnTo>
                    <a:lnTo>
                      <a:pt x="2762" y="2060"/>
                    </a:lnTo>
                    <a:lnTo>
                      <a:pt x="2762" y="1999"/>
                    </a:lnTo>
                    <a:lnTo>
                      <a:pt x="2762" y="1975"/>
                    </a:lnTo>
                    <a:lnTo>
                      <a:pt x="2762" y="1975"/>
                    </a:lnTo>
                    <a:lnTo>
                      <a:pt x="2758" y="1994"/>
                    </a:lnTo>
                    <a:lnTo>
                      <a:pt x="2745" y="2045"/>
                    </a:lnTo>
                    <a:lnTo>
                      <a:pt x="2735" y="2081"/>
                    </a:lnTo>
                    <a:lnTo>
                      <a:pt x="2722" y="2123"/>
                    </a:lnTo>
                    <a:lnTo>
                      <a:pt x="2705" y="2169"/>
                    </a:lnTo>
                    <a:lnTo>
                      <a:pt x="2687" y="2219"/>
                    </a:lnTo>
                    <a:lnTo>
                      <a:pt x="2666" y="2273"/>
                    </a:lnTo>
                    <a:lnTo>
                      <a:pt x="2639" y="2328"/>
                    </a:lnTo>
                    <a:lnTo>
                      <a:pt x="2611" y="2384"/>
                    </a:lnTo>
                    <a:lnTo>
                      <a:pt x="2578" y="2442"/>
                    </a:lnTo>
                    <a:lnTo>
                      <a:pt x="2540" y="2499"/>
                    </a:lnTo>
                    <a:lnTo>
                      <a:pt x="2520" y="2527"/>
                    </a:lnTo>
                    <a:lnTo>
                      <a:pt x="2500" y="2555"/>
                    </a:lnTo>
                    <a:lnTo>
                      <a:pt x="2477" y="2581"/>
                    </a:lnTo>
                    <a:lnTo>
                      <a:pt x="2454" y="2608"/>
                    </a:lnTo>
                    <a:lnTo>
                      <a:pt x="2429" y="2633"/>
                    </a:lnTo>
                    <a:lnTo>
                      <a:pt x="2404" y="2658"/>
                    </a:lnTo>
                    <a:lnTo>
                      <a:pt x="2404" y="2658"/>
                    </a:lnTo>
                    <a:lnTo>
                      <a:pt x="2377" y="2681"/>
                    </a:lnTo>
                    <a:lnTo>
                      <a:pt x="2348" y="2704"/>
                    </a:lnTo>
                    <a:lnTo>
                      <a:pt x="2318" y="2725"/>
                    </a:lnTo>
                    <a:lnTo>
                      <a:pt x="2286" y="2745"/>
                    </a:lnTo>
                    <a:lnTo>
                      <a:pt x="2253" y="2765"/>
                    </a:lnTo>
                    <a:lnTo>
                      <a:pt x="2217" y="2783"/>
                    </a:lnTo>
                    <a:lnTo>
                      <a:pt x="2180" y="2800"/>
                    </a:lnTo>
                    <a:lnTo>
                      <a:pt x="2144" y="2815"/>
                    </a:lnTo>
                    <a:lnTo>
                      <a:pt x="2104" y="2830"/>
                    </a:lnTo>
                    <a:lnTo>
                      <a:pt x="2063" y="2841"/>
                    </a:lnTo>
                    <a:lnTo>
                      <a:pt x="2021" y="2853"/>
                    </a:lnTo>
                    <a:lnTo>
                      <a:pt x="1980" y="2863"/>
                    </a:lnTo>
                    <a:lnTo>
                      <a:pt x="1935" y="2871"/>
                    </a:lnTo>
                    <a:lnTo>
                      <a:pt x="1890" y="2878"/>
                    </a:lnTo>
                    <a:lnTo>
                      <a:pt x="1844" y="2883"/>
                    </a:lnTo>
                    <a:lnTo>
                      <a:pt x="1798" y="2884"/>
                    </a:lnTo>
                    <a:lnTo>
                      <a:pt x="1749" y="2886"/>
                    </a:lnTo>
                    <a:lnTo>
                      <a:pt x="1701" y="2886"/>
                    </a:lnTo>
                    <a:lnTo>
                      <a:pt x="1652" y="2884"/>
                    </a:lnTo>
                    <a:lnTo>
                      <a:pt x="1602" y="2879"/>
                    </a:lnTo>
                    <a:lnTo>
                      <a:pt x="1552" y="2874"/>
                    </a:lnTo>
                    <a:lnTo>
                      <a:pt x="1501" y="2866"/>
                    </a:lnTo>
                    <a:lnTo>
                      <a:pt x="1450" y="2856"/>
                    </a:lnTo>
                    <a:lnTo>
                      <a:pt x="1398" y="2845"/>
                    </a:lnTo>
                    <a:lnTo>
                      <a:pt x="1345" y="2831"/>
                    </a:lnTo>
                    <a:lnTo>
                      <a:pt x="1292" y="2815"/>
                    </a:lnTo>
                    <a:lnTo>
                      <a:pt x="1239" y="2797"/>
                    </a:lnTo>
                    <a:lnTo>
                      <a:pt x="1186" y="2775"/>
                    </a:lnTo>
                    <a:lnTo>
                      <a:pt x="1133" y="2754"/>
                    </a:lnTo>
                    <a:lnTo>
                      <a:pt x="1080" y="2729"/>
                    </a:lnTo>
                    <a:lnTo>
                      <a:pt x="1026" y="2701"/>
                    </a:lnTo>
                    <a:lnTo>
                      <a:pt x="972" y="2671"/>
                    </a:lnTo>
                    <a:lnTo>
                      <a:pt x="972" y="2671"/>
                    </a:lnTo>
                    <a:lnTo>
                      <a:pt x="921" y="2639"/>
                    </a:lnTo>
                    <a:lnTo>
                      <a:pt x="873" y="2605"/>
                    </a:lnTo>
                    <a:lnTo>
                      <a:pt x="828" y="2568"/>
                    </a:lnTo>
                    <a:lnTo>
                      <a:pt x="787" y="2530"/>
                    </a:lnTo>
                    <a:lnTo>
                      <a:pt x="749" y="2490"/>
                    </a:lnTo>
                    <a:lnTo>
                      <a:pt x="712" y="2447"/>
                    </a:lnTo>
                    <a:lnTo>
                      <a:pt x="681" y="2404"/>
                    </a:lnTo>
                    <a:lnTo>
                      <a:pt x="653" y="2360"/>
                    </a:lnTo>
                    <a:lnTo>
                      <a:pt x="628" y="2313"/>
                    </a:lnTo>
                    <a:lnTo>
                      <a:pt x="605" y="2265"/>
                    </a:lnTo>
                    <a:lnTo>
                      <a:pt x="586" y="2217"/>
                    </a:lnTo>
                    <a:lnTo>
                      <a:pt x="570" y="2166"/>
                    </a:lnTo>
                    <a:lnTo>
                      <a:pt x="557" y="2114"/>
                    </a:lnTo>
                    <a:lnTo>
                      <a:pt x="545" y="2063"/>
                    </a:lnTo>
                    <a:lnTo>
                      <a:pt x="538" y="2010"/>
                    </a:lnTo>
                    <a:lnTo>
                      <a:pt x="533" y="1957"/>
                    </a:lnTo>
                    <a:lnTo>
                      <a:pt x="532" y="1903"/>
                    </a:lnTo>
                    <a:lnTo>
                      <a:pt x="532" y="1848"/>
                    </a:lnTo>
                    <a:lnTo>
                      <a:pt x="535" y="1792"/>
                    </a:lnTo>
                    <a:lnTo>
                      <a:pt x="542" y="1737"/>
                    </a:lnTo>
                    <a:lnTo>
                      <a:pt x="550" y="1681"/>
                    </a:lnTo>
                    <a:lnTo>
                      <a:pt x="562" y="1624"/>
                    </a:lnTo>
                    <a:lnTo>
                      <a:pt x="575" y="1570"/>
                    </a:lnTo>
                    <a:lnTo>
                      <a:pt x="590" y="1513"/>
                    </a:lnTo>
                    <a:lnTo>
                      <a:pt x="608" y="1457"/>
                    </a:lnTo>
                    <a:lnTo>
                      <a:pt x="630" y="1402"/>
                    </a:lnTo>
                    <a:lnTo>
                      <a:pt x="653" y="1348"/>
                    </a:lnTo>
                    <a:lnTo>
                      <a:pt x="678" y="1293"/>
                    </a:lnTo>
                    <a:lnTo>
                      <a:pt x="706" y="1239"/>
                    </a:lnTo>
                    <a:lnTo>
                      <a:pt x="734" y="1186"/>
                    </a:lnTo>
                    <a:lnTo>
                      <a:pt x="767" y="1133"/>
                    </a:lnTo>
                    <a:lnTo>
                      <a:pt x="800" y="1081"/>
                    </a:lnTo>
                    <a:lnTo>
                      <a:pt x="800" y="1081"/>
                    </a:lnTo>
                    <a:lnTo>
                      <a:pt x="835" y="1035"/>
                    </a:lnTo>
                    <a:lnTo>
                      <a:pt x="871" y="990"/>
                    </a:lnTo>
                    <a:lnTo>
                      <a:pt x="911" y="947"/>
                    </a:lnTo>
                    <a:lnTo>
                      <a:pt x="954" y="909"/>
                    </a:lnTo>
                    <a:lnTo>
                      <a:pt x="999" y="873"/>
                    </a:lnTo>
                    <a:lnTo>
                      <a:pt x="1045" y="838"/>
                    </a:lnTo>
                    <a:lnTo>
                      <a:pt x="1095" y="808"/>
                    </a:lnTo>
                    <a:lnTo>
                      <a:pt x="1146" y="780"/>
                    </a:lnTo>
                    <a:lnTo>
                      <a:pt x="1199" y="753"/>
                    </a:lnTo>
                    <a:lnTo>
                      <a:pt x="1254" y="732"/>
                    </a:lnTo>
                    <a:lnTo>
                      <a:pt x="1310" y="712"/>
                    </a:lnTo>
                    <a:lnTo>
                      <a:pt x="1368" y="695"/>
                    </a:lnTo>
                    <a:lnTo>
                      <a:pt x="1428" y="682"/>
                    </a:lnTo>
                    <a:lnTo>
                      <a:pt x="1489" y="671"/>
                    </a:lnTo>
                    <a:lnTo>
                      <a:pt x="1551" y="664"/>
                    </a:lnTo>
                    <a:lnTo>
                      <a:pt x="1614" y="659"/>
                    </a:lnTo>
                    <a:lnTo>
                      <a:pt x="1677" y="657"/>
                    </a:lnTo>
                    <a:lnTo>
                      <a:pt x="1740" y="659"/>
                    </a:lnTo>
                    <a:lnTo>
                      <a:pt x="1804" y="664"/>
                    </a:lnTo>
                    <a:lnTo>
                      <a:pt x="1869" y="671"/>
                    </a:lnTo>
                    <a:lnTo>
                      <a:pt x="1935" y="682"/>
                    </a:lnTo>
                    <a:lnTo>
                      <a:pt x="2000" y="697"/>
                    </a:lnTo>
                    <a:lnTo>
                      <a:pt x="2064" y="714"/>
                    </a:lnTo>
                    <a:lnTo>
                      <a:pt x="2131" y="735"/>
                    </a:lnTo>
                    <a:lnTo>
                      <a:pt x="2195" y="758"/>
                    </a:lnTo>
                    <a:lnTo>
                      <a:pt x="2260" y="787"/>
                    </a:lnTo>
                    <a:lnTo>
                      <a:pt x="2323" y="816"/>
                    </a:lnTo>
                    <a:lnTo>
                      <a:pt x="2386" y="851"/>
                    </a:lnTo>
                    <a:lnTo>
                      <a:pt x="2449" y="889"/>
                    </a:lnTo>
                    <a:lnTo>
                      <a:pt x="2510" y="929"/>
                    </a:lnTo>
                    <a:lnTo>
                      <a:pt x="2570" y="974"/>
                    </a:lnTo>
                    <a:lnTo>
                      <a:pt x="2629" y="1022"/>
                    </a:lnTo>
                    <a:lnTo>
                      <a:pt x="2629" y="1022"/>
                    </a:lnTo>
                    <a:lnTo>
                      <a:pt x="2657" y="1046"/>
                    </a:lnTo>
                    <a:lnTo>
                      <a:pt x="2686" y="1073"/>
                    </a:lnTo>
                    <a:lnTo>
                      <a:pt x="2712" y="1098"/>
                    </a:lnTo>
                    <a:lnTo>
                      <a:pt x="2737" y="1124"/>
                    </a:lnTo>
                    <a:lnTo>
                      <a:pt x="2760" y="1151"/>
                    </a:lnTo>
                    <a:lnTo>
                      <a:pt x="2783" y="1179"/>
                    </a:lnTo>
                    <a:lnTo>
                      <a:pt x="2805" y="1207"/>
                    </a:lnTo>
                    <a:lnTo>
                      <a:pt x="2825" y="1234"/>
                    </a:lnTo>
                    <a:lnTo>
                      <a:pt x="2845" y="1263"/>
                    </a:lnTo>
                    <a:lnTo>
                      <a:pt x="2863" y="1292"/>
                    </a:lnTo>
                    <a:lnTo>
                      <a:pt x="2879" y="1320"/>
                    </a:lnTo>
                    <a:lnTo>
                      <a:pt x="2896" y="1349"/>
                    </a:lnTo>
                    <a:lnTo>
                      <a:pt x="2911" y="1379"/>
                    </a:lnTo>
                    <a:lnTo>
                      <a:pt x="2926" y="1409"/>
                    </a:lnTo>
                    <a:lnTo>
                      <a:pt x="2939" y="1439"/>
                    </a:lnTo>
                    <a:lnTo>
                      <a:pt x="2951" y="1470"/>
                    </a:lnTo>
                    <a:lnTo>
                      <a:pt x="2972" y="1532"/>
                    </a:lnTo>
                    <a:lnTo>
                      <a:pt x="2989" y="1595"/>
                    </a:lnTo>
                    <a:lnTo>
                      <a:pt x="3004" y="1657"/>
                    </a:lnTo>
                    <a:lnTo>
                      <a:pt x="3014" y="1722"/>
                    </a:lnTo>
                    <a:lnTo>
                      <a:pt x="3020" y="1787"/>
                    </a:lnTo>
                    <a:lnTo>
                      <a:pt x="3023" y="1851"/>
                    </a:lnTo>
                    <a:lnTo>
                      <a:pt x="3025" y="1916"/>
                    </a:lnTo>
                    <a:lnTo>
                      <a:pt x="3022" y="1982"/>
                    </a:lnTo>
                    <a:lnTo>
                      <a:pt x="3017" y="2048"/>
                    </a:lnTo>
                    <a:lnTo>
                      <a:pt x="3009" y="2113"/>
                    </a:lnTo>
                    <a:lnTo>
                      <a:pt x="2997" y="2179"/>
                    </a:lnTo>
                    <a:lnTo>
                      <a:pt x="2984" y="2244"/>
                    </a:lnTo>
                    <a:lnTo>
                      <a:pt x="2967" y="2308"/>
                    </a:lnTo>
                    <a:lnTo>
                      <a:pt x="2949" y="2373"/>
                    </a:lnTo>
                    <a:lnTo>
                      <a:pt x="2929" y="2436"/>
                    </a:lnTo>
                    <a:lnTo>
                      <a:pt x="2908" y="2499"/>
                    </a:lnTo>
                    <a:lnTo>
                      <a:pt x="2883" y="2562"/>
                    </a:lnTo>
                    <a:lnTo>
                      <a:pt x="2856" y="2621"/>
                    </a:lnTo>
                    <a:lnTo>
                      <a:pt x="2828" y="2682"/>
                    </a:lnTo>
                    <a:lnTo>
                      <a:pt x="2800" y="2740"/>
                    </a:lnTo>
                    <a:lnTo>
                      <a:pt x="2768" y="2798"/>
                    </a:lnTo>
                    <a:lnTo>
                      <a:pt x="2737" y="2855"/>
                    </a:lnTo>
                    <a:lnTo>
                      <a:pt x="2704" y="2909"/>
                    </a:lnTo>
                    <a:lnTo>
                      <a:pt x="2669" y="2962"/>
                    </a:lnTo>
                    <a:lnTo>
                      <a:pt x="2669" y="2962"/>
                    </a:lnTo>
                    <a:lnTo>
                      <a:pt x="2634" y="3012"/>
                    </a:lnTo>
                    <a:lnTo>
                      <a:pt x="2596" y="3060"/>
                    </a:lnTo>
                    <a:lnTo>
                      <a:pt x="2558" y="3105"/>
                    </a:lnTo>
                    <a:lnTo>
                      <a:pt x="2520" y="3144"/>
                    </a:lnTo>
                    <a:lnTo>
                      <a:pt x="2478" y="3182"/>
                    </a:lnTo>
                    <a:lnTo>
                      <a:pt x="2439" y="3219"/>
                    </a:lnTo>
                    <a:lnTo>
                      <a:pt x="2397" y="3250"/>
                    </a:lnTo>
                    <a:lnTo>
                      <a:pt x="2356" y="3280"/>
                    </a:lnTo>
                    <a:lnTo>
                      <a:pt x="2313" y="3308"/>
                    </a:lnTo>
                    <a:lnTo>
                      <a:pt x="2271" y="3333"/>
                    </a:lnTo>
                    <a:lnTo>
                      <a:pt x="2228" y="3356"/>
                    </a:lnTo>
                    <a:lnTo>
                      <a:pt x="2187" y="3376"/>
                    </a:lnTo>
                    <a:lnTo>
                      <a:pt x="2145" y="3394"/>
                    </a:lnTo>
                    <a:lnTo>
                      <a:pt x="2106" y="3411"/>
                    </a:lnTo>
                    <a:lnTo>
                      <a:pt x="2066" y="3426"/>
                    </a:lnTo>
                    <a:lnTo>
                      <a:pt x="2026" y="3439"/>
                    </a:lnTo>
                    <a:lnTo>
                      <a:pt x="1988" y="3451"/>
                    </a:lnTo>
                    <a:lnTo>
                      <a:pt x="1952" y="3461"/>
                    </a:lnTo>
                    <a:lnTo>
                      <a:pt x="1882" y="3476"/>
                    </a:lnTo>
                    <a:lnTo>
                      <a:pt x="1821" y="3487"/>
                    </a:lnTo>
                    <a:lnTo>
                      <a:pt x="1768" y="3494"/>
                    </a:lnTo>
                    <a:lnTo>
                      <a:pt x="1723" y="3497"/>
                    </a:lnTo>
                    <a:lnTo>
                      <a:pt x="1690" y="3499"/>
                    </a:lnTo>
                    <a:lnTo>
                      <a:pt x="1662" y="3499"/>
                    </a:lnTo>
                    <a:lnTo>
                      <a:pt x="1662" y="4320"/>
                    </a:lnTo>
                    <a:close/>
                    <a:moveTo>
                      <a:pt x="1112" y="2313"/>
                    </a:moveTo>
                    <a:lnTo>
                      <a:pt x="1026" y="2452"/>
                    </a:lnTo>
                    <a:lnTo>
                      <a:pt x="1085" y="2505"/>
                    </a:lnTo>
                    <a:lnTo>
                      <a:pt x="1151" y="2379"/>
                    </a:lnTo>
                    <a:lnTo>
                      <a:pt x="1151" y="2379"/>
                    </a:lnTo>
                    <a:lnTo>
                      <a:pt x="1171" y="2378"/>
                    </a:lnTo>
                    <a:lnTo>
                      <a:pt x="1194" y="2374"/>
                    </a:lnTo>
                    <a:lnTo>
                      <a:pt x="1221" y="2371"/>
                    </a:lnTo>
                    <a:lnTo>
                      <a:pt x="1252" y="2364"/>
                    </a:lnTo>
                    <a:lnTo>
                      <a:pt x="1284" y="2356"/>
                    </a:lnTo>
                    <a:lnTo>
                      <a:pt x="1315" y="2346"/>
                    </a:lnTo>
                    <a:lnTo>
                      <a:pt x="1330" y="2340"/>
                    </a:lnTo>
                    <a:lnTo>
                      <a:pt x="1344" y="2333"/>
                    </a:lnTo>
                    <a:lnTo>
                      <a:pt x="1344" y="2333"/>
                    </a:lnTo>
                    <a:lnTo>
                      <a:pt x="1367" y="2318"/>
                    </a:lnTo>
                    <a:lnTo>
                      <a:pt x="1385" y="2302"/>
                    </a:lnTo>
                    <a:lnTo>
                      <a:pt x="1400" y="2287"/>
                    </a:lnTo>
                    <a:lnTo>
                      <a:pt x="1410" y="2272"/>
                    </a:lnTo>
                    <a:lnTo>
                      <a:pt x="1416" y="2259"/>
                    </a:lnTo>
                    <a:lnTo>
                      <a:pt x="1420" y="2249"/>
                    </a:lnTo>
                    <a:lnTo>
                      <a:pt x="1423" y="2240"/>
                    </a:lnTo>
                    <a:lnTo>
                      <a:pt x="1198" y="2300"/>
                    </a:lnTo>
                    <a:lnTo>
                      <a:pt x="1231" y="2267"/>
                    </a:lnTo>
                    <a:lnTo>
                      <a:pt x="1231" y="2267"/>
                    </a:lnTo>
                    <a:lnTo>
                      <a:pt x="1252" y="2260"/>
                    </a:lnTo>
                    <a:lnTo>
                      <a:pt x="1302" y="2245"/>
                    </a:lnTo>
                    <a:lnTo>
                      <a:pt x="1360" y="2227"/>
                    </a:lnTo>
                    <a:lnTo>
                      <a:pt x="1385" y="2217"/>
                    </a:lnTo>
                    <a:lnTo>
                      <a:pt x="1403" y="2207"/>
                    </a:lnTo>
                    <a:lnTo>
                      <a:pt x="1403" y="2207"/>
                    </a:lnTo>
                    <a:lnTo>
                      <a:pt x="1433" y="2187"/>
                    </a:lnTo>
                    <a:lnTo>
                      <a:pt x="1446" y="2177"/>
                    </a:lnTo>
                    <a:lnTo>
                      <a:pt x="1458" y="2167"/>
                    </a:lnTo>
                    <a:lnTo>
                      <a:pt x="1466" y="2158"/>
                    </a:lnTo>
                    <a:lnTo>
                      <a:pt x="1471" y="2148"/>
                    </a:lnTo>
                    <a:lnTo>
                      <a:pt x="1473" y="2144"/>
                    </a:lnTo>
                    <a:lnTo>
                      <a:pt x="1473" y="2141"/>
                    </a:lnTo>
                    <a:lnTo>
                      <a:pt x="1471" y="2138"/>
                    </a:lnTo>
                    <a:lnTo>
                      <a:pt x="1470" y="2134"/>
                    </a:lnTo>
                    <a:lnTo>
                      <a:pt x="1470" y="2134"/>
                    </a:lnTo>
                    <a:lnTo>
                      <a:pt x="1463" y="2131"/>
                    </a:lnTo>
                    <a:lnTo>
                      <a:pt x="1453" y="2129"/>
                    </a:lnTo>
                    <a:lnTo>
                      <a:pt x="1443" y="2129"/>
                    </a:lnTo>
                    <a:lnTo>
                      <a:pt x="1431" y="2131"/>
                    </a:lnTo>
                    <a:lnTo>
                      <a:pt x="1403" y="2141"/>
                    </a:lnTo>
                    <a:lnTo>
                      <a:pt x="1370" y="2154"/>
                    </a:lnTo>
                    <a:lnTo>
                      <a:pt x="1370" y="2154"/>
                    </a:lnTo>
                    <a:lnTo>
                      <a:pt x="1264" y="2201"/>
                    </a:lnTo>
                    <a:lnTo>
                      <a:pt x="1291" y="2154"/>
                    </a:lnTo>
                    <a:lnTo>
                      <a:pt x="1291" y="2154"/>
                    </a:lnTo>
                    <a:lnTo>
                      <a:pt x="1307" y="2144"/>
                    </a:lnTo>
                    <a:lnTo>
                      <a:pt x="1350" y="2121"/>
                    </a:lnTo>
                    <a:lnTo>
                      <a:pt x="1375" y="2109"/>
                    </a:lnTo>
                    <a:lnTo>
                      <a:pt x="1400" y="2096"/>
                    </a:lnTo>
                    <a:lnTo>
                      <a:pt x="1423" y="2088"/>
                    </a:lnTo>
                    <a:lnTo>
                      <a:pt x="1443" y="2081"/>
                    </a:lnTo>
                    <a:lnTo>
                      <a:pt x="1443" y="2081"/>
                    </a:lnTo>
                    <a:lnTo>
                      <a:pt x="1451" y="2080"/>
                    </a:lnTo>
                    <a:lnTo>
                      <a:pt x="1461" y="2075"/>
                    </a:lnTo>
                    <a:lnTo>
                      <a:pt x="1478" y="2066"/>
                    </a:lnTo>
                    <a:lnTo>
                      <a:pt x="1494" y="2053"/>
                    </a:lnTo>
                    <a:lnTo>
                      <a:pt x="1509" y="2040"/>
                    </a:lnTo>
                    <a:lnTo>
                      <a:pt x="1521" y="2027"/>
                    </a:lnTo>
                    <a:lnTo>
                      <a:pt x="1529" y="2015"/>
                    </a:lnTo>
                    <a:lnTo>
                      <a:pt x="1531" y="2010"/>
                    </a:lnTo>
                    <a:lnTo>
                      <a:pt x="1532" y="2007"/>
                    </a:lnTo>
                    <a:lnTo>
                      <a:pt x="1531" y="2004"/>
                    </a:lnTo>
                    <a:lnTo>
                      <a:pt x="1529" y="2002"/>
                    </a:lnTo>
                    <a:lnTo>
                      <a:pt x="1529" y="2002"/>
                    </a:lnTo>
                    <a:lnTo>
                      <a:pt x="1524" y="2002"/>
                    </a:lnTo>
                    <a:lnTo>
                      <a:pt x="1518" y="2002"/>
                    </a:lnTo>
                    <a:lnTo>
                      <a:pt x="1498" y="2004"/>
                    </a:lnTo>
                    <a:lnTo>
                      <a:pt x="1446" y="2015"/>
                    </a:lnTo>
                    <a:lnTo>
                      <a:pt x="1398" y="2028"/>
                    </a:lnTo>
                    <a:lnTo>
                      <a:pt x="1377" y="2035"/>
                    </a:lnTo>
                    <a:lnTo>
                      <a:pt x="1397" y="2015"/>
                    </a:lnTo>
                    <a:lnTo>
                      <a:pt x="1397" y="2015"/>
                    </a:lnTo>
                    <a:lnTo>
                      <a:pt x="1491" y="1975"/>
                    </a:lnTo>
                    <a:lnTo>
                      <a:pt x="1561" y="1944"/>
                    </a:lnTo>
                    <a:lnTo>
                      <a:pt x="1587" y="1931"/>
                    </a:lnTo>
                    <a:lnTo>
                      <a:pt x="1602" y="1922"/>
                    </a:lnTo>
                    <a:lnTo>
                      <a:pt x="1602" y="1922"/>
                    </a:lnTo>
                    <a:lnTo>
                      <a:pt x="1622" y="1906"/>
                    </a:lnTo>
                    <a:lnTo>
                      <a:pt x="1632" y="1896"/>
                    </a:lnTo>
                    <a:lnTo>
                      <a:pt x="1642" y="1886"/>
                    </a:lnTo>
                    <a:lnTo>
                      <a:pt x="1648" y="1876"/>
                    </a:lnTo>
                    <a:lnTo>
                      <a:pt x="1653" y="1868"/>
                    </a:lnTo>
                    <a:lnTo>
                      <a:pt x="1653" y="1863"/>
                    </a:lnTo>
                    <a:lnTo>
                      <a:pt x="1653" y="1859"/>
                    </a:lnTo>
                    <a:lnTo>
                      <a:pt x="1652" y="1858"/>
                    </a:lnTo>
                    <a:lnTo>
                      <a:pt x="1648" y="1856"/>
                    </a:lnTo>
                    <a:lnTo>
                      <a:pt x="1648" y="1856"/>
                    </a:lnTo>
                    <a:lnTo>
                      <a:pt x="1643" y="1856"/>
                    </a:lnTo>
                    <a:lnTo>
                      <a:pt x="1635" y="1856"/>
                    </a:lnTo>
                    <a:lnTo>
                      <a:pt x="1610" y="1861"/>
                    </a:lnTo>
                    <a:lnTo>
                      <a:pt x="1581" y="1869"/>
                    </a:lnTo>
                    <a:lnTo>
                      <a:pt x="1549" y="1879"/>
                    </a:lnTo>
                    <a:lnTo>
                      <a:pt x="1489" y="1899"/>
                    </a:lnTo>
                    <a:lnTo>
                      <a:pt x="1463" y="1909"/>
                    </a:lnTo>
                    <a:lnTo>
                      <a:pt x="1529" y="1843"/>
                    </a:lnTo>
                    <a:lnTo>
                      <a:pt x="1529" y="1843"/>
                    </a:lnTo>
                    <a:lnTo>
                      <a:pt x="1556" y="1838"/>
                    </a:lnTo>
                    <a:lnTo>
                      <a:pt x="1615" y="1823"/>
                    </a:lnTo>
                    <a:lnTo>
                      <a:pt x="1648" y="1813"/>
                    </a:lnTo>
                    <a:lnTo>
                      <a:pt x="1682" y="1803"/>
                    </a:lnTo>
                    <a:lnTo>
                      <a:pt x="1710" y="1793"/>
                    </a:lnTo>
                    <a:lnTo>
                      <a:pt x="1720" y="1788"/>
                    </a:lnTo>
                    <a:lnTo>
                      <a:pt x="1728" y="1783"/>
                    </a:lnTo>
                    <a:lnTo>
                      <a:pt x="1728" y="1783"/>
                    </a:lnTo>
                    <a:lnTo>
                      <a:pt x="1741" y="1773"/>
                    </a:lnTo>
                    <a:lnTo>
                      <a:pt x="1741" y="1773"/>
                    </a:lnTo>
                    <a:lnTo>
                      <a:pt x="1756" y="1783"/>
                    </a:lnTo>
                    <a:lnTo>
                      <a:pt x="1756" y="1783"/>
                    </a:lnTo>
                    <a:lnTo>
                      <a:pt x="1764" y="1788"/>
                    </a:lnTo>
                    <a:lnTo>
                      <a:pt x="1774" y="1793"/>
                    </a:lnTo>
                    <a:lnTo>
                      <a:pt x="1803" y="1803"/>
                    </a:lnTo>
                    <a:lnTo>
                      <a:pt x="1834" y="1813"/>
                    </a:lnTo>
                    <a:lnTo>
                      <a:pt x="1869" y="1823"/>
                    </a:lnTo>
                    <a:lnTo>
                      <a:pt x="1928" y="1838"/>
                    </a:lnTo>
                    <a:lnTo>
                      <a:pt x="1955" y="1843"/>
                    </a:lnTo>
                    <a:lnTo>
                      <a:pt x="2021" y="1909"/>
                    </a:lnTo>
                    <a:lnTo>
                      <a:pt x="2021" y="1909"/>
                    </a:lnTo>
                    <a:lnTo>
                      <a:pt x="1995" y="1899"/>
                    </a:lnTo>
                    <a:lnTo>
                      <a:pt x="1935" y="1879"/>
                    </a:lnTo>
                    <a:lnTo>
                      <a:pt x="1902" y="1869"/>
                    </a:lnTo>
                    <a:lnTo>
                      <a:pt x="1872" y="1861"/>
                    </a:lnTo>
                    <a:lnTo>
                      <a:pt x="1849" y="1856"/>
                    </a:lnTo>
                    <a:lnTo>
                      <a:pt x="1841" y="1856"/>
                    </a:lnTo>
                    <a:lnTo>
                      <a:pt x="1836" y="1856"/>
                    </a:lnTo>
                    <a:lnTo>
                      <a:pt x="1836" y="1856"/>
                    </a:lnTo>
                    <a:lnTo>
                      <a:pt x="1832" y="1858"/>
                    </a:lnTo>
                    <a:lnTo>
                      <a:pt x="1831" y="1859"/>
                    </a:lnTo>
                    <a:lnTo>
                      <a:pt x="1831" y="1863"/>
                    </a:lnTo>
                    <a:lnTo>
                      <a:pt x="1831" y="1868"/>
                    </a:lnTo>
                    <a:lnTo>
                      <a:pt x="1836" y="1876"/>
                    </a:lnTo>
                    <a:lnTo>
                      <a:pt x="1842" y="1886"/>
                    </a:lnTo>
                    <a:lnTo>
                      <a:pt x="1851" y="1896"/>
                    </a:lnTo>
                    <a:lnTo>
                      <a:pt x="1862" y="1906"/>
                    </a:lnTo>
                    <a:lnTo>
                      <a:pt x="1882" y="1922"/>
                    </a:lnTo>
                    <a:lnTo>
                      <a:pt x="1882" y="1922"/>
                    </a:lnTo>
                    <a:lnTo>
                      <a:pt x="1897" y="1931"/>
                    </a:lnTo>
                    <a:lnTo>
                      <a:pt x="1923" y="1944"/>
                    </a:lnTo>
                    <a:lnTo>
                      <a:pt x="1993" y="1975"/>
                    </a:lnTo>
                    <a:lnTo>
                      <a:pt x="2087" y="2015"/>
                    </a:lnTo>
                    <a:lnTo>
                      <a:pt x="2107" y="2035"/>
                    </a:lnTo>
                    <a:lnTo>
                      <a:pt x="2107" y="2035"/>
                    </a:lnTo>
                    <a:lnTo>
                      <a:pt x="2086" y="2028"/>
                    </a:lnTo>
                    <a:lnTo>
                      <a:pt x="2036" y="2015"/>
                    </a:lnTo>
                    <a:lnTo>
                      <a:pt x="1985" y="2004"/>
                    </a:lnTo>
                    <a:lnTo>
                      <a:pt x="1965" y="2002"/>
                    </a:lnTo>
                    <a:lnTo>
                      <a:pt x="1958" y="2002"/>
                    </a:lnTo>
                    <a:lnTo>
                      <a:pt x="1955" y="2002"/>
                    </a:lnTo>
                    <a:lnTo>
                      <a:pt x="1955" y="2002"/>
                    </a:lnTo>
                    <a:lnTo>
                      <a:pt x="1952" y="2004"/>
                    </a:lnTo>
                    <a:lnTo>
                      <a:pt x="1952" y="2007"/>
                    </a:lnTo>
                    <a:lnTo>
                      <a:pt x="1952" y="2010"/>
                    </a:lnTo>
                    <a:lnTo>
                      <a:pt x="1955" y="2015"/>
                    </a:lnTo>
                    <a:lnTo>
                      <a:pt x="1962" y="2027"/>
                    </a:lnTo>
                    <a:lnTo>
                      <a:pt x="1973" y="2040"/>
                    </a:lnTo>
                    <a:lnTo>
                      <a:pt x="1988" y="2053"/>
                    </a:lnTo>
                    <a:lnTo>
                      <a:pt x="2005" y="2066"/>
                    </a:lnTo>
                    <a:lnTo>
                      <a:pt x="2023" y="2075"/>
                    </a:lnTo>
                    <a:lnTo>
                      <a:pt x="2031" y="2080"/>
                    </a:lnTo>
                    <a:lnTo>
                      <a:pt x="2041" y="2081"/>
                    </a:lnTo>
                    <a:lnTo>
                      <a:pt x="2041" y="2081"/>
                    </a:lnTo>
                    <a:lnTo>
                      <a:pt x="2061" y="2088"/>
                    </a:lnTo>
                    <a:lnTo>
                      <a:pt x="2084" y="2096"/>
                    </a:lnTo>
                    <a:lnTo>
                      <a:pt x="2109" y="2109"/>
                    </a:lnTo>
                    <a:lnTo>
                      <a:pt x="2134" y="2121"/>
                    </a:lnTo>
                    <a:lnTo>
                      <a:pt x="2175" y="2144"/>
                    </a:lnTo>
                    <a:lnTo>
                      <a:pt x="2193" y="2154"/>
                    </a:lnTo>
                    <a:lnTo>
                      <a:pt x="2220" y="2201"/>
                    </a:lnTo>
                    <a:lnTo>
                      <a:pt x="2220" y="2201"/>
                    </a:lnTo>
                    <a:lnTo>
                      <a:pt x="2114" y="2154"/>
                    </a:lnTo>
                    <a:lnTo>
                      <a:pt x="2114" y="2154"/>
                    </a:lnTo>
                    <a:lnTo>
                      <a:pt x="2081" y="2141"/>
                    </a:lnTo>
                    <a:lnTo>
                      <a:pt x="2053" y="2131"/>
                    </a:lnTo>
                    <a:lnTo>
                      <a:pt x="2041" y="2129"/>
                    </a:lnTo>
                    <a:lnTo>
                      <a:pt x="2029" y="2129"/>
                    </a:lnTo>
                    <a:lnTo>
                      <a:pt x="2021" y="2131"/>
                    </a:lnTo>
                    <a:lnTo>
                      <a:pt x="2015" y="2134"/>
                    </a:lnTo>
                    <a:lnTo>
                      <a:pt x="2015" y="2134"/>
                    </a:lnTo>
                    <a:lnTo>
                      <a:pt x="2011" y="2138"/>
                    </a:lnTo>
                    <a:lnTo>
                      <a:pt x="2011" y="2141"/>
                    </a:lnTo>
                    <a:lnTo>
                      <a:pt x="2011" y="2144"/>
                    </a:lnTo>
                    <a:lnTo>
                      <a:pt x="2011" y="2148"/>
                    </a:lnTo>
                    <a:lnTo>
                      <a:pt x="2018" y="2158"/>
                    </a:lnTo>
                    <a:lnTo>
                      <a:pt x="2026" y="2167"/>
                    </a:lnTo>
                    <a:lnTo>
                      <a:pt x="2038" y="2177"/>
                    </a:lnTo>
                    <a:lnTo>
                      <a:pt x="2051" y="2187"/>
                    </a:lnTo>
                    <a:lnTo>
                      <a:pt x="2081" y="2207"/>
                    </a:lnTo>
                    <a:lnTo>
                      <a:pt x="2081" y="2207"/>
                    </a:lnTo>
                    <a:lnTo>
                      <a:pt x="2099" y="2217"/>
                    </a:lnTo>
                    <a:lnTo>
                      <a:pt x="2124" y="2227"/>
                    </a:lnTo>
                    <a:lnTo>
                      <a:pt x="2182" y="2245"/>
                    </a:lnTo>
                    <a:lnTo>
                      <a:pt x="2232" y="2260"/>
                    </a:lnTo>
                    <a:lnTo>
                      <a:pt x="2253" y="2267"/>
                    </a:lnTo>
                    <a:lnTo>
                      <a:pt x="2286" y="2300"/>
                    </a:lnTo>
                    <a:lnTo>
                      <a:pt x="2061" y="2240"/>
                    </a:lnTo>
                    <a:lnTo>
                      <a:pt x="2061" y="2240"/>
                    </a:lnTo>
                    <a:lnTo>
                      <a:pt x="2063" y="2249"/>
                    </a:lnTo>
                    <a:lnTo>
                      <a:pt x="2068" y="2259"/>
                    </a:lnTo>
                    <a:lnTo>
                      <a:pt x="2074" y="2272"/>
                    </a:lnTo>
                    <a:lnTo>
                      <a:pt x="2084" y="2287"/>
                    </a:lnTo>
                    <a:lnTo>
                      <a:pt x="2097" y="2302"/>
                    </a:lnTo>
                    <a:lnTo>
                      <a:pt x="2117" y="2318"/>
                    </a:lnTo>
                    <a:lnTo>
                      <a:pt x="2140" y="2333"/>
                    </a:lnTo>
                    <a:lnTo>
                      <a:pt x="2140" y="2333"/>
                    </a:lnTo>
                    <a:lnTo>
                      <a:pt x="2154" y="2340"/>
                    </a:lnTo>
                    <a:lnTo>
                      <a:pt x="2169" y="2346"/>
                    </a:lnTo>
                    <a:lnTo>
                      <a:pt x="2198" y="2356"/>
                    </a:lnTo>
                    <a:lnTo>
                      <a:pt x="2232" y="2364"/>
                    </a:lnTo>
                    <a:lnTo>
                      <a:pt x="2261" y="2371"/>
                    </a:lnTo>
                    <a:lnTo>
                      <a:pt x="2290" y="2374"/>
                    </a:lnTo>
                    <a:lnTo>
                      <a:pt x="2311" y="2378"/>
                    </a:lnTo>
                    <a:lnTo>
                      <a:pt x="2333" y="2379"/>
                    </a:lnTo>
                    <a:lnTo>
                      <a:pt x="2399" y="2505"/>
                    </a:lnTo>
                    <a:lnTo>
                      <a:pt x="2459" y="2452"/>
                    </a:lnTo>
                    <a:lnTo>
                      <a:pt x="2372" y="2313"/>
                    </a:lnTo>
                    <a:lnTo>
                      <a:pt x="2372" y="2313"/>
                    </a:lnTo>
                    <a:lnTo>
                      <a:pt x="2377" y="2300"/>
                    </a:lnTo>
                    <a:lnTo>
                      <a:pt x="2389" y="2268"/>
                    </a:lnTo>
                    <a:lnTo>
                      <a:pt x="2394" y="2249"/>
                    </a:lnTo>
                    <a:lnTo>
                      <a:pt x="2401" y="2229"/>
                    </a:lnTo>
                    <a:lnTo>
                      <a:pt x="2404" y="2207"/>
                    </a:lnTo>
                    <a:lnTo>
                      <a:pt x="2406" y="2187"/>
                    </a:lnTo>
                    <a:lnTo>
                      <a:pt x="2406" y="2187"/>
                    </a:lnTo>
                    <a:lnTo>
                      <a:pt x="2406" y="2148"/>
                    </a:lnTo>
                    <a:lnTo>
                      <a:pt x="2406" y="2106"/>
                    </a:lnTo>
                    <a:lnTo>
                      <a:pt x="2402" y="2086"/>
                    </a:lnTo>
                    <a:lnTo>
                      <a:pt x="2399" y="2066"/>
                    </a:lnTo>
                    <a:lnTo>
                      <a:pt x="2394" y="2050"/>
                    </a:lnTo>
                    <a:lnTo>
                      <a:pt x="2386" y="2035"/>
                    </a:lnTo>
                    <a:lnTo>
                      <a:pt x="2386" y="2035"/>
                    </a:lnTo>
                    <a:lnTo>
                      <a:pt x="2376" y="2025"/>
                    </a:lnTo>
                    <a:lnTo>
                      <a:pt x="2371" y="2022"/>
                    </a:lnTo>
                    <a:lnTo>
                      <a:pt x="2366" y="2020"/>
                    </a:lnTo>
                    <a:lnTo>
                      <a:pt x="2362" y="2018"/>
                    </a:lnTo>
                    <a:lnTo>
                      <a:pt x="2357" y="2020"/>
                    </a:lnTo>
                    <a:lnTo>
                      <a:pt x="2354" y="2022"/>
                    </a:lnTo>
                    <a:lnTo>
                      <a:pt x="2351" y="2025"/>
                    </a:lnTo>
                    <a:lnTo>
                      <a:pt x="2343" y="2035"/>
                    </a:lnTo>
                    <a:lnTo>
                      <a:pt x="2336" y="2050"/>
                    </a:lnTo>
                    <a:lnTo>
                      <a:pt x="2331" y="2066"/>
                    </a:lnTo>
                    <a:lnTo>
                      <a:pt x="2326" y="2088"/>
                    </a:lnTo>
                    <a:lnTo>
                      <a:pt x="2326" y="2088"/>
                    </a:lnTo>
                    <a:lnTo>
                      <a:pt x="2321" y="2111"/>
                    </a:lnTo>
                    <a:lnTo>
                      <a:pt x="2318" y="2136"/>
                    </a:lnTo>
                    <a:lnTo>
                      <a:pt x="2314" y="2182"/>
                    </a:lnTo>
                    <a:lnTo>
                      <a:pt x="2313" y="2219"/>
                    </a:lnTo>
                    <a:lnTo>
                      <a:pt x="2313" y="2234"/>
                    </a:lnTo>
                    <a:lnTo>
                      <a:pt x="2293" y="2194"/>
                    </a:lnTo>
                    <a:lnTo>
                      <a:pt x="2293" y="2194"/>
                    </a:lnTo>
                    <a:lnTo>
                      <a:pt x="2296" y="2129"/>
                    </a:lnTo>
                    <a:lnTo>
                      <a:pt x="2298" y="2076"/>
                    </a:lnTo>
                    <a:lnTo>
                      <a:pt x="2300" y="2035"/>
                    </a:lnTo>
                    <a:lnTo>
                      <a:pt x="2300" y="2035"/>
                    </a:lnTo>
                    <a:lnTo>
                      <a:pt x="2300" y="1999"/>
                    </a:lnTo>
                    <a:lnTo>
                      <a:pt x="2300" y="1979"/>
                    </a:lnTo>
                    <a:lnTo>
                      <a:pt x="2298" y="1959"/>
                    </a:lnTo>
                    <a:lnTo>
                      <a:pt x="2295" y="1941"/>
                    </a:lnTo>
                    <a:lnTo>
                      <a:pt x="2291" y="1924"/>
                    </a:lnTo>
                    <a:lnTo>
                      <a:pt x="2288" y="1919"/>
                    </a:lnTo>
                    <a:lnTo>
                      <a:pt x="2283" y="1914"/>
                    </a:lnTo>
                    <a:lnTo>
                      <a:pt x="2278" y="1911"/>
                    </a:lnTo>
                    <a:lnTo>
                      <a:pt x="2273" y="1909"/>
                    </a:lnTo>
                    <a:lnTo>
                      <a:pt x="2273" y="1909"/>
                    </a:lnTo>
                    <a:lnTo>
                      <a:pt x="2261" y="1909"/>
                    </a:lnTo>
                    <a:lnTo>
                      <a:pt x="2255" y="1912"/>
                    </a:lnTo>
                    <a:lnTo>
                      <a:pt x="2250" y="1917"/>
                    </a:lnTo>
                    <a:lnTo>
                      <a:pt x="2246" y="1926"/>
                    </a:lnTo>
                    <a:lnTo>
                      <a:pt x="2243" y="1937"/>
                    </a:lnTo>
                    <a:lnTo>
                      <a:pt x="2243" y="1952"/>
                    </a:lnTo>
                    <a:lnTo>
                      <a:pt x="2240" y="1989"/>
                    </a:lnTo>
                    <a:lnTo>
                      <a:pt x="2240" y="1989"/>
                    </a:lnTo>
                    <a:lnTo>
                      <a:pt x="2237" y="2010"/>
                    </a:lnTo>
                    <a:lnTo>
                      <a:pt x="2237" y="2033"/>
                    </a:lnTo>
                    <a:lnTo>
                      <a:pt x="2237" y="2076"/>
                    </a:lnTo>
                    <a:lnTo>
                      <a:pt x="2240" y="2121"/>
                    </a:lnTo>
                    <a:lnTo>
                      <a:pt x="2200" y="2068"/>
                    </a:lnTo>
                    <a:lnTo>
                      <a:pt x="2200" y="2068"/>
                    </a:lnTo>
                    <a:lnTo>
                      <a:pt x="2200" y="2047"/>
                    </a:lnTo>
                    <a:lnTo>
                      <a:pt x="2203" y="1995"/>
                    </a:lnTo>
                    <a:lnTo>
                      <a:pt x="2203" y="1929"/>
                    </a:lnTo>
                    <a:lnTo>
                      <a:pt x="2202" y="1894"/>
                    </a:lnTo>
                    <a:lnTo>
                      <a:pt x="2200" y="1863"/>
                    </a:lnTo>
                    <a:lnTo>
                      <a:pt x="2200" y="1863"/>
                    </a:lnTo>
                    <a:lnTo>
                      <a:pt x="2195" y="1836"/>
                    </a:lnTo>
                    <a:lnTo>
                      <a:pt x="2189" y="1818"/>
                    </a:lnTo>
                    <a:lnTo>
                      <a:pt x="2180" y="1806"/>
                    </a:lnTo>
                    <a:lnTo>
                      <a:pt x="2177" y="1802"/>
                    </a:lnTo>
                    <a:lnTo>
                      <a:pt x="2174" y="1798"/>
                    </a:lnTo>
                    <a:lnTo>
                      <a:pt x="2169" y="1798"/>
                    </a:lnTo>
                    <a:lnTo>
                      <a:pt x="2165" y="1797"/>
                    </a:lnTo>
                    <a:lnTo>
                      <a:pt x="2157" y="1798"/>
                    </a:lnTo>
                    <a:lnTo>
                      <a:pt x="2150" y="1803"/>
                    </a:lnTo>
                    <a:lnTo>
                      <a:pt x="2147" y="1810"/>
                    </a:lnTo>
                    <a:lnTo>
                      <a:pt x="2147" y="1810"/>
                    </a:lnTo>
                    <a:lnTo>
                      <a:pt x="2145" y="1815"/>
                    </a:lnTo>
                    <a:lnTo>
                      <a:pt x="2144" y="1823"/>
                    </a:lnTo>
                    <a:lnTo>
                      <a:pt x="2140" y="1848"/>
                    </a:lnTo>
                    <a:lnTo>
                      <a:pt x="2139" y="1912"/>
                    </a:lnTo>
                    <a:lnTo>
                      <a:pt x="2140" y="2002"/>
                    </a:lnTo>
                    <a:lnTo>
                      <a:pt x="2101" y="1949"/>
                    </a:lnTo>
                    <a:lnTo>
                      <a:pt x="2101" y="1949"/>
                    </a:lnTo>
                    <a:lnTo>
                      <a:pt x="2104" y="1884"/>
                    </a:lnTo>
                    <a:lnTo>
                      <a:pt x="2107" y="1831"/>
                    </a:lnTo>
                    <a:lnTo>
                      <a:pt x="2107" y="1808"/>
                    </a:lnTo>
                    <a:lnTo>
                      <a:pt x="2107" y="1790"/>
                    </a:lnTo>
                    <a:lnTo>
                      <a:pt x="2107" y="1790"/>
                    </a:lnTo>
                    <a:lnTo>
                      <a:pt x="2104" y="1773"/>
                    </a:lnTo>
                    <a:lnTo>
                      <a:pt x="2101" y="1757"/>
                    </a:lnTo>
                    <a:lnTo>
                      <a:pt x="2094" y="1740"/>
                    </a:lnTo>
                    <a:lnTo>
                      <a:pt x="2087" y="1722"/>
                    </a:lnTo>
                    <a:lnTo>
                      <a:pt x="2078" y="1707"/>
                    </a:lnTo>
                    <a:lnTo>
                      <a:pt x="2069" y="1694"/>
                    </a:lnTo>
                    <a:lnTo>
                      <a:pt x="2058" y="1684"/>
                    </a:lnTo>
                    <a:lnTo>
                      <a:pt x="2053" y="1679"/>
                    </a:lnTo>
                    <a:lnTo>
                      <a:pt x="2048" y="1677"/>
                    </a:lnTo>
                    <a:lnTo>
                      <a:pt x="2048" y="1677"/>
                    </a:lnTo>
                    <a:lnTo>
                      <a:pt x="2043" y="1676"/>
                    </a:lnTo>
                    <a:lnTo>
                      <a:pt x="2038" y="1676"/>
                    </a:lnTo>
                    <a:lnTo>
                      <a:pt x="2034" y="1677"/>
                    </a:lnTo>
                    <a:lnTo>
                      <a:pt x="2031" y="1681"/>
                    </a:lnTo>
                    <a:lnTo>
                      <a:pt x="2028" y="1689"/>
                    </a:lnTo>
                    <a:lnTo>
                      <a:pt x="2024" y="1701"/>
                    </a:lnTo>
                    <a:lnTo>
                      <a:pt x="2023" y="1730"/>
                    </a:lnTo>
                    <a:lnTo>
                      <a:pt x="2023" y="1747"/>
                    </a:lnTo>
                    <a:lnTo>
                      <a:pt x="2021" y="1763"/>
                    </a:lnTo>
                    <a:lnTo>
                      <a:pt x="2021" y="1763"/>
                    </a:lnTo>
                    <a:lnTo>
                      <a:pt x="2020" y="1780"/>
                    </a:lnTo>
                    <a:lnTo>
                      <a:pt x="2020" y="1800"/>
                    </a:lnTo>
                    <a:lnTo>
                      <a:pt x="2021" y="1818"/>
                    </a:lnTo>
                    <a:lnTo>
                      <a:pt x="2024" y="1836"/>
                    </a:lnTo>
                    <a:lnTo>
                      <a:pt x="2031" y="1864"/>
                    </a:lnTo>
                    <a:lnTo>
                      <a:pt x="2034" y="1876"/>
                    </a:lnTo>
                    <a:lnTo>
                      <a:pt x="1995" y="1810"/>
                    </a:lnTo>
                    <a:lnTo>
                      <a:pt x="1995" y="1810"/>
                    </a:lnTo>
                    <a:lnTo>
                      <a:pt x="1995" y="1757"/>
                    </a:lnTo>
                    <a:lnTo>
                      <a:pt x="1995" y="1714"/>
                    </a:lnTo>
                    <a:lnTo>
                      <a:pt x="1995" y="1677"/>
                    </a:lnTo>
                    <a:lnTo>
                      <a:pt x="1995" y="1677"/>
                    </a:lnTo>
                    <a:lnTo>
                      <a:pt x="1993" y="1662"/>
                    </a:lnTo>
                    <a:lnTo>
                      <a:pt x="1990" y="1649"/>
                    </a:lnTo>
                    <a:lnTo>
                      <a:pt x="1985" y="1634"/>
                    </a:lnTo>
                    <a:lnTo>
                      <a:pt x="1980" y="1619"/>
                    </a:lnTo>
                    <a:lnTo>
                      <a:pt x="1975" y="1608"/>
                    </a:lnTo>
                    <a:lnTo>
                      <a:pt x="1968" y="1596"/>
                    </a:lnTo>
                    <a:lnTo>
                      <a:pt x="1962" y="1590"/>
                    </a:lnTo>
                    <a:lnTo>
                      <a:pt x="1955" y="1585"/>
                    </a:lnTo>
                    <a:lnTo>
                      <a:pt x="1955" y="1585"/>
                    </a:lnTo>
                    <a:lnTo>
                      <a:pt x="1948" y="1583"/>
                    </a:lnTo>
                    <a:lnTo>
                      <a:pt x="1943" y="1585"/>
                    </a:lnTo>
                    <a:lnTo>
                      <a:pt x="1938" y="1586"/>
                    </a:lnTo>
                    <a:lnTo>
                      <a:pt x="1933" y="1591"/>
                    </a:lnTo>
                    <a:lnTo>
                      <a:pt x="1887" y="1591"/>
                    </a:lnTo>
                    <a:lnTo>
                      <a:pt x="1887" y="1560"/>
                    </a:lnTo>
                    <a:lnTo>
                      <a:pt x="1887" y="1560"/>
                    </a:lnTo>
                    <a:lnTo>
                      <a:pt x="1910" y="1556"/>
                    </a:lnTo>
                    <a:lnTo>
                      <a:pt x="1933" y="1551"/>
                    </a:lnTo>
                    <a:lnTo>
                      <a:pt x="1933" y="1551"/>
                    </a:lnTo>
                    <a:lnTo>
                      <a:pt x="1958" y="1545"/>
                    </a:lnTo>
                    <a:lnTo>
                      <a:pt x="1985" y="1537"/>
                    </a:lnTo>
                    <a:lnTo>
                      <a:pt x="2011" y="1527"/>
                    </a:lnTo>
                    <a:lnTo>
                      <a:pt x="2036" y="1515"/>
                    </a:lnTo>
                    <a:lnTo>
                      <a:pt x="2058" y="1505"/>
                    </a:lnTo>
                    <a:lnTo>
                      <a:pt x="2073" y="1497"/>
                    </a:lnTo>
                    <a:lnTo>
                      <a:pt x="2076" y="1492"/>
                    </a:lnTo>
                    <a:lnTo>
                      <a:pt x="2078" y="1490"/>
                    </a:lnTo>
                    <a:lnTo>
                      <a:pt x="2076" y="1487"/>
                    </a:lnTo>
                    <a:lnTo>
                      <a:pt x="2073" y="1485"/>
                    </a:lnTo>
                    <a:lnTo>
                      <a:pt x="2073" y="1485"/>
                    </a:lnTo>
                    <a:lnTo>
                      <a:pt x="2056" y="1484"/>
                    </a:lnTo>
                    <a:lnTo>
                      <a:pt x="2033" y="1482"/>
                    </a:lnTo>
                    <a:lnTo>
                      <a:pt x="1975" y="1482"/>
                    </a:lnTo>
                    <a:lnTo>
                      <a:pt x="1900" y="1485"/>
                    </a:lnTo>
                    <a:lnTo>
                      <a:pt x="1953" y="1439"/>
                    </a:lnTo>
                    <a:lnTo>
                      <a:pt x="1953" y="1439"/>
                    </a:lnTo>
                    <a:lnTo>
                      <a:pt x="1968" y="1441"/>
                    </a:lnTo>
                    <a:lnTo>
                      <a:pt x="2006" y="1444"/>
                    </a:lnTo>
                    <a:lnTo>
                      <a:pt x="2029" y="1446"/>
                    </a:lnTo>
                    <a:lnTo>
                      <a:pt x="2056" y="1444"/>
                    </a:lnTo>
                    <a:lnTo>
                      <a:pt x="2081" y="1442"/>
                    </a:lnTo>
                    <a:lnTo>
                      <a:pt x="2106" y="1439"/>
                    </a:lnTo>
                    <a:lnTo>
                      <a:pt x="2106" y="1439"/>
                    </a:lnTo>
                    <a:lnTo>
                      <a:pt x="2127" y="1432"/>
                    </a:lnTo>
                    <a:lnTo>
                      <a:pt x="2147" y="1426"/>
                    </a:lnTo>
                    <a:lnTo>
                      <a:pt x="2164" y="1417"/>
                    </a:lnTo>
                    <a:lnTo>
                      <a:pt x="2177" y="1409"/>
                    </a:lnTo>
                    <a:lnTo>
                      <a:pt x="2185" y="1401"/>
                    </a:lnTo>
                    <a:lnTo>
                      <a:pt x="2190" y="1394"/>
                    </a:lnTo>
                    <a:lnTo>
                      <a:pt x="2190" y="1391"/>
                    </a:lnTo>
                    <a:lnTo>
                      <a:pt x="2190" y="1389"/>
                    </a:lnTo>
                    <a:lnTo>
                      <a:pt x="2189" y="1388"/>
                    </a:lnTo>
                    <a:lnTo>
                      <a:pt x="2185" y="1386"/>
                    </a:lnTo>
                    <a:lnTo>
                      <a:pt x="2185" y="1386"/>
                    </a:lnTo>
                    <a:lnTo>
                      <a:pt x="2172" y="1386"/>
                    </a:lnTo>
                    <a:lnTo>
                      <a:pt x="2150" y="1386"/>
                    </a:lnTo>
                    <a:lnTo>
                      <a:pt x="2096" y="1388"/>
                    </a:lnTo>
                    <a:lnTo>
                      <a:pt x="2020" y="1393"/>
                    </a:lnTo>
                    <a:lnTo>
                      <a:pt x="2053" y="1373"/>
                    </a:lnTo>
                    <a:lnTo>
                      <a:pt x="2053" y="1373"/>
                    </a:lnTo>
                    <a:lnTo>
                      <a:pt x="2122" y="1361"/>
                    </a:lnTo>
                    <a:lnTo>
                      <a:pt x="2232" y="1346"/>
                    </a:lnTo>
                    <a:lnTo>
                      <a:pt x="2232" y="1346"/>
                    </a:lnTo>
                    <a:lnTo>
                      <a:pt x="2265" y="1341"/>
                    </a:lnTo>
                    <a:lnTo>
                      <a:pt x="2276" y="1338"/>
                    </a:lnTo>
                    <a:lnTo>
                      <a:pt x="2283" y="1335"/>
                    </a:lnTo>
                    <a:lnTo>
                      <a:pt x="2288" y="1333"/>
                    </a:lnTo>
                    <a:lnTo>
                      <a:pt x="2288" y="1328"/>
                    </a:lnTo>
                    <a:lnTo>
                      <a:pt x="2285" y="1325"/>
                    </a:lnTo>
                    <a:lnTo>
                      <a:pt x="2278" y="1320"/>
                    </a:lnTo>
                    <a:lnTo>
                      <a:pt x="2278" y="1320"/>
                    </a:lnTo>
                    <a:lnTo>
                      <a:pt x="2273" y="1318"/>
                    </a:lnTo>
                    <a:lnTo>
                      <a:pt x="2265" y="1316"/>
                    </a:lnTo>
                    <a:lnTo>
                      <a:pt x="2245" y="1313"/>
                    </a:lnTo>
                    <a:lnTo>
                      <a:pt x="2222" y="1311"/>
                    </a:lnTo>
                    <a:lnTo>
                      <a:pt x="2197" y="1311"/>
                    </a:lnTo>
                    <a:lnTo>
                      <a:pt x="2152" y="1311"/>
                    </a:lnTo>
                    <a:lnTo>
                      <a:pt x="2132" y="1313"/>
                    </a:lnTo>
                    <a:lnTo>
                      <a:pt x="2172" y="1287"/>
                    </a:lnTo>
                    <a:lnTo>
                      <a:pt x="2172" y="1287"/>
                    </a:lnTo>
                    <a:lnTo>
                      <a:pt x="2238" y="1272"/>
                    </a:lnTo>
                    <a:lnTo>
                      <a:pt x="2298" y="1262"/>
                    </a:lnTo>
                    <a:lnTo>
                      <a:pt x="2329" y="1257"/>
                    </a:lnTo>
                    <a:lnTo>
                      <a:pt x="2357" y="1253"/>
                    </a:lnTo>
                    <a:lnTo>
                      <a:pt x="2357" y="1253"/>
                    </a:lnTo>
                    <a:lnTo>
                      <a:pt x="2382" y="1250"/>
                    </a:lnTo>
                    <a:lnTo>
                      <a:pt x="2404" y="1244"/>
                    </a:lnTo>
                    <a:lnTo>
                      <a:pt x="2420" y="1235"/>
                    </a:lnTo>
                    <a:lnTo>
                      <a:pt x="2434" y="1225"/>
                    </a:lnTo>
                    <a:lnTo>
                      <a:pt x="2442" y="1217"/>
                    </a:lnTo>
                    <a:lnTo>
                      <a:pt x="2445" y="1209"/>
                    </a:lnTo>
                    <a:lnTo>
                      <a:pt x="2445" y="1205"/>
                    </a:lnTo>
                    <a:lnTo>
                      <a:pt x="2444" y="1204"/>
                    </a:lnTo>
                    <a:lnTo>
                      <a:pt x="2440" y="1202"/>
                    </a:lnTo>
                    <a:lnTo>
                      <a:pt x="2437" y="1200"/>
                    </a:lnTo>
                    <a:lnTo>
                      <a:pt x="2437" y="1200"/>
                    </a:lnTo>
                    <a:lnTo>
                      <a:pt x="2424" y="1200"/>
                    </a:lnTo>
                    <a:lnTo>
                      <a:pt x="2402" y="1202"/>
                    </a:lnTo>
                    <a:lnTo>
                      <a:pt x="2349" y="1209"/>
                    </a:lnTo>
                    <a:lnTo>
                      <a:pt x="2278" y="1220"/>
                    </a:lnTo>
                    <a:lnTo>
                      <a:pt x="2278" y="1220"/>
                    </a:lnTo>
                    <a:lnTo>
                      <a:pt x="2331" y="1182"/>
                    </a:lnTo>
                    <a:lnTo>
                      <a:pt x="2397" y="1134"/>
                    </a:lnTo>
                    <a:lnTo>
                      <a:pt x="2397" y="1134"/>
                    </a:lnTo>
                    <a:lnTo>
                      <a:pt x="2402" y="1128"/>
                    </a:lnTo>
                    <a:lnTo>
                      <a:pt x="2406" y="1121"/>
                    </a:lnTo>
                    <a:lnTo>
                      <a:pt x="2407" y="1111"/>
                    </a:lnTo>
                    <a:lnTo>
                      <a:pt x="2407" y="1103"/>
                    </a:lnTo>
                    <a:lnTo>
                      <a:pt x="2406" y="1088"/>
                    </a:lnTo>
                    <a:lnTo>
                      <a:pt x="2404" y="1081"/>
                    </a:lnTo>
                    <a:lnTo>
                      <a:pt x="2404" y="1081"/>
                    </a:lnTo>
                    <a:lnTo>
                      <a:pt x="2391" y="1080"/>
                    </a:lnTo>
                    <a:lnTo>
                      <a:pt x="2371" y="1075"/>
                    </a:lnTo>
                    <a:lnTo>
                      <a:pt x="2371" y="1075"/>
                    </a:lnTo>
                    <a:lnTo>
                      <a:pt x="2367" y="1076"/>
                    </a:lnTo>
                    <a:lnTo>
                      <a:pt x="2362" y="1080"/>
                    </a:lnTo>
                    <a:lnTo>
                      <a:pt x="2344" y="1096"/>
                    </a:lnTo>
                    <a:lnTo>
                      <a:pt x="2298" y="1146"/>
                    </a:lnTo>
                    <a:lnTo>
                      <a:pt x="2232" y="1220"/>
                    </a:lnTo>
                    <a:lnTo>
                      <a:pt x="2232" y="1220"/>
                    </a:lnTo>
                    <a:lnTo>
                      <a:pt x="2242" y="1200"/>
                    </a:lnTo>
                    <a:lnTo>
                      <a:pt x="2265" y="1159"/>
                    </a:lnTo>
                    <a:lnTo>
                      <a:pt x="2275" y="1136"/>
                    </a:lnTo>
                    <a:lnTo>
                      <a:pt x="2283" y="1116"/>
                    </a:lnTo>
                    <a:lnTo>
                      <a:pt x="2286" y="1101"/>
                    </a:lnTo>
                    <a:lnTo>
                      <a:pt x="2286" y="1096"/>
                    </a:lnTo>
                    <a:lnTo>
                      <a:pt x="2285" y="1094"/>
                    </a:lnTo>
                    <a:lnTo>
                      <a:pt x="2285" y="1094"/>
                    </a:lnTo>
                    <a:lnTo>
                      <a:pt x="2281" y="1094"/>
                    </a:lnTo>
                    <a:lnTo>
                      <a:pt x="2278" y="1096"/>
                    </a:lnTo>
                    <a:lnTo>
                      <a:pt x="2268" y="1103"/>
                    </a:lnTo>
                    <a:lnTo>
                      <a:pt x="2258" y="1114"/>
                    </a:lnTo>
                    <a:lnTo>
                      <a:pt x="2246" y="1128"/>
                    </a:lnTo>
                    <a:lnTo>
                      <a:pt x="2223" y="1157"/>
                    </a:lnTo>
                    <a:lnTo>
                      <a:pt x="2205" y="1181"/>
                    </a:lnTo>
                    <a:lnTo>
                      <a:pt x="2205" y="1181"/>
                    </a:lnTo>
                    <a:lnTo>
                      <a:pt x="2189" y="1202"/>
                    </a:lnTo>
                    <a:lnTo>
                      <a:pt x="2172" y="1229"/>
                    </a:lnTo>
                    <a:lnTo>
                      <a:pt x="2152" y="1260"/>
                    </a:lnTo>
                    <a:lnTo>
                      <a:pt x="2106" y="1293"/>
                    </a:lnTo>
                    <a:lnTo>
                      <a:pt x="2106" y="1293"/>
                    </a:lnTo>
                    <a:lnTo>
                      <a:pt x="2119" y="1262"/>
                    </a:lnTo>
                    <a:lnTo>
                      <a:pt x="2145" y="1207"/>
                    </a:lnTo>
                    <a:lnTo>
                      <a:pt x="2145" y="1207"/>
                    </a:lnTo>
                    <a:lnTo>
                      <a:pt x="2159" y="1181"/>
                    </a:lnTo>
                    <a:lnTo>
                      <a:pt x="2169" y="1156"/>
                    </a:lnTo>
                    <a:lnTo>
                      <a:pt x="2170" y="1146"/>
                    </a:lnTo>
                    <a:lnTo>
                      <a:pt x="2172" y="1138"/>
                    </a:lnTo>
                    <a:lnTo>
                      <a:pt x="2170" y="1131"/>
                    </a:lnTo>
                    <a:lnTo>
                      <a:pt x="2169" y="1129"/>
                    </a:lnTo>
                    <a:lnTo>
                      <a:pt x="2165" y="1128"/>
                    </a:lnTo>
                    <a:lnTo>
                      <a:pt x="2165" y="1128"/>
                    </a:lnTo>
                    <a:lnTo>
                      <a:pt x="2162" y="1128"/>
                    </a:lnTo>
                    <a:lnTo>
                      <a:pt x="2157" y="1129"/>
                    </a:lnTo>
                    <a:lnTo>
                      <a:pt x="2149" y="1134"/>
                    </a:lnTo>
                    <a:lnTo>
                      <a:pt x="2137" y="1144"/>
                    </a:lnTo>
                    <a:lnTo>
                      <a:pt x="2126" y="1157"/>
                    </a:lnTo>
                    <a:lnTo>
                      <a:pt x="2114" y="1171"/>
                    </a:lnTo>
                    <a:lnTo>
                      <a:pt x="2102" y="1186"/>
                    </a:lnTo>
                    <a:lnTo>
                      <a:pt x="2094" y="1200"/>
                    </a:lnTo>
                    <a:lnTo>
                      <a:pt x="2086" y="1214"/>
                    </a:lnTo>
                    <a:lnTo>
                      <a:pt x="2086" y="1214"/>
                    </a:lnTo>
                    <a:lnTo>
                      <a:pt x="2073" y="1244"/>
                    </a:lnTo>
                    <a:lnTo>
                      <a:pt x="2059" y="1275"/>
                    </a:lnTo>
                    <a:lnTo>
                      <a:pt x="2046" y="1313"/>
                    </a:lnTo>
                    <a:lnTo>
                      <a:pt x="1993" y="1359"/>
                    </a:lnTo>
                    <a:lnTo>
                      <a:pt x="1993" y="1359"/>
                    </a:lnTo>
                    <a:lnTo>
                      <a:pt x="2011" y="1328"/>
                    </a:lnTo>
                    <a:lnTo>
                      <a:pt x="2024" y="1300"/>
                    </a:lnTo>
                    <a:lnTo>
                      <a:pt x="2029" y="1285"/>
                    </a:lnTo>
                    <a:lnTo>
                      <a:pt x="2033" y="1273"/>
                    </a:lnTo>
                    <a:lnTo>
                      <a:pt x="2033" y="1273"/>
                    </a:lnTo>
                    <a:lnTo>
                      <a:pt x="2038" y="1250"/>
                    </a:lnTo>
                    <a:lnTo>
                      <a:pt x="2041" y="1230"/>
                    </a:lnTo>
                    <a:lnTo>
                      <a:pt x="2041" y="1222"/>
                    </a:lnTo>
                    <a:lnTo>
                      <a:pt x="2039" y="1215"/>
                    </a:lnTo>
                    <a:lnTo>
                      <a:pt x="2036" y="1210"/>
                    </a:lnTo>
                    <a:lnTo>
                      <a:pt x="2033" y="1207"/>
                    </a:lnTo>
                    <a:lnTo>
                      <a:pt x="2033" y="1207"/>
                    </a:lnTo>
                    <a:lnTo>
                      <a:pt x="2029" y="1207"/>
                    </a:lnTo>
                    <a:lnTo>
                      <a:pt x="2026" y="1209"/>
                    </a:lnTo>
                    <a:lnTo>
                      <a:pt x="2018" y="1215"/>
                    </a:lnTo>
                    <a:lnTo>
                      <a:pt x="2006" y="1227"/>
                    </a:lnTo>
                    <a:lnTo>
                      <a:pt x="1996" y="1239"/>
                    </a:lnTo>
                    <a:lnTo>
                      <a:pt x="1976" y="1267"/>
                    </a:lnTo>
                    <a:lnTo>
                      <a:pt x="1970" y="1278"/>
                    </a:lnTo>
                    <a:lnTo>
                      <a:pt x="1967" y="1287"/>
                    </a:lnTo>
                    <a:lnTo>
                      <a:pt x="1967" y="1287"/>
                    </a:lnTo>
                    <a:lnTo>
                      <a:pt x="1960" y="1311"/>
                    </a:lnTo>
                    <a:lnTo>
                      <a:pt x="1948" y="1349"/>
                    </a:lnTo>
                    <a:lnTo>
                      <a:pt x="1933" y="1399"/>
                    </a:lnTo>
                    <a:lnTo>
                      <a:pt x="1880" y="1446"/>
                    </a:lnTo>
                    <a:lnTo>
                      <a:pt x="1880" y="1446"/>
                    </a:lnTo>
                    <a:lnTo>
                      <a:pt x="1885" y="1436"/>
                    </a:lnTo>
                    <a:lnTo>
                      <a:pt x="1897" y="1411"/>
                    </a:lnTo>
                    <a:lnTo>
                      <a:pt x="1904" y="1393"/>
                    </a:lnTo>
                    <a:lnTo>
                      <a:pt x="1909" y="1374"/>
                    </a:lnTo>
                    <a:lnTo>
                      <a:pt x="1912" y="1354"/>
                    </a:lnTo>
                    <a:lnTo>
                      <a:pt x="1913" y="1333"/>
                    </a:lnTo>
                    <a:lnTo>
                      <a:pt x="1913" y="1333"/>
                    </a:lnTo>
                    <a:lnTo>
                      <a:pt x="1913" y="1315"/>
                    </a:lnTo>
                    <a:lnTo>
                      <a:pt x="1915" y="1301"/>
                    </a:lnTo>
                    <a:lnTo>
                      <a:pt x="1918" y="1285"/>
                    </a:lnTo>
                    <a:lnTo>
                      <a:pt x="1920" y="1280"/>
                    </a:lnTo>
                    <a:lnTo>
                      <a:pt x="1918" y="1278"/>
                    </a:lnTo>
                    <a:lnTo>
                      <a:pt x="1917" y="1275"/>
                    </a:lnTo>
                    <a:lnTo>
                      <a:pt x="1913" y="1273"/>
                    </a:lnTo>
                    <a:lnTo>
                      <a:pt x="1913" y="1273"/>
                    </a:lnTo>
                    <a:lnTo>
                      <a:pt x="1910" y="1273"/>
                    </a:lnTo>
                    <a:lnTo>
                      <a:pt x="1907" y="1273"/>
                    </a:lnTo>
                    <a:lnTo>
                      <a:pt x="1900" y="1278"/>
                    </a:lnTo>
                    <a:lnTo>
                      <a:pt x="1892" y="1287"/>
                    </a:lnTo>
                    <a:lnTo>
                      <a:pt x="1884" y="1298"/>
                    </a:lnTo>
                    <a:lnTo>
                      <a:pt x="1867" y="1325"/>
                    </a:lnTo>
                    <a:lnTo>
                      <a:pt x="1854" y="1346"/>
                    </a:lnTo>
                    <a:lnTo>
                      <a:pt x="1854" y="1346"/>
                    </a:lnTo>
                    <a:lnTo>
                      <a:pt x="1849" y="1359"/>
                    </a:lnTo>
                    <a:lnTo>
                      <a:pt x="1844" y="1379"/>
                    </a:lnTo>
                    <a:lnTo>
                      <a:pt x="1832" y="1431"/>
                    </a:lnTo>
                    <a:lnTo>
                      <a:pt x="1821" y="1499"/>
                    </a:lnTo>
                    <a:lnTo>
                      <a:pt x="1774" y="1543"/>
                    </a:lnTo>
                    <a:lnTo>
                      <a:pt x="1774" y="1499"/>
                    </a:lnTo>
                    <a:lnTo>
                      <a:pt x="1801" y="1472"/>
                    </a:lnTo>
                    <a:lnTo>
                      <a:pt x="1801" y="1379"/>
                    </a:lnTo>
                    <a:lnTo>
                      <a:pt x="1754" y="1379"/>
                    </a:lnTo>
                    <a:lnTo>
                      <a:pt x="1754" y="1406"/>
                    </a:lnTo>
                    <a:lnTo>
                      <a:pt x="1728" y="1406"/>
                    </a:lnTo>
                    <a:lnTo>
                      <a:pt x="1728" y="1379"/>
                    </a:lnTo>
                    <a:lnTo>
                      <a:pt x="1682" y="1379"/>
                    </a:lnTo>
                    <a:lnTo>
                      <a:pt x="1682" y="1472"/>
                    </a:lnTo>
                    <a:lnTo>
                      <a:pt x="1708" y="1499"/>
                    </a:lnTo>
                    <a:lnTo>
                      <a:pt x="1708" y="1542"/>
                    </a:lnTo>
                    <a:lnTo>
                      <a:pt x="1663" y="1499"/>
                    </a:lnTo>
                    <a:lnTo>
                      <a:pt x="1663" y="1499"/>
                    </a:lnTo>
                    <a:lnTo>
                      <a:pt x="1652" y="1431"/>
                    </a:lnTo>
                    <a:lnTo>
                      <a:pt x="1640" y="1379"/>
                    </a:lnTo>
                    <a:lnTo>
                      <a:pt x="1635" y="1359"/>
                    </a:lnTo>
                    <a:lnTo>
                      <a:pt x="1630" y="1346"/>
                    </a:lnTo>
                    <a:lnTo>
                      <a:pt x="1630" y="1346"/>
                    </a:lnTo>
                    <a:lnTo>
                      <a:pt x="1617" y="1325"/>
                    </a:lnTo>
                    <a:lnTo>
                      <a:pt x="1600" y="1298"/>
                    </a:lnTo>
                    <a:lnTo>
                      <a:pt x="1590" y="1287"/>
                    </a:lnTo>
                    <a:lnTo>
                      <a:pt x="1584" y="1278"/>
                    </a:lnTo>
                    <a:lnTo>
                      <a:pt x="1576" y="1273"/>
                    </a:lnTo>
                    <a:lnTo>
                      <a:pt x="1572" y="1273"/>
                    </a:lnTo>
                    <a:lnTo>
                      <a:pt x="1571" y="1273"/>
                    </a:lnTo>
                    <a:lnTo>
                      <a:pt x="1571" y="1273"/>
                    </a:lnTo>
                    <a:lnTo>
                      <a:pt x="1566" y="1275"/>
                    </a:lnTo>
                    <a:lnTo>
                      <a:pt x="1564" y="1278"/>
                    </a:lnTo>
                    <a:lnTo>
                      <a:pt x="1564" y="1280"/>
                    </a:lnTo>
                    <a:lnTo>
                      <a:pt x="1566" y="1285"/>
                    </a:lnTo>
                    <a:lnTo>
                      <a:pt x="1569" y="1301"/>
                    </a:lnTo>
                    <a:lnTo>
                      <a:pt x="1569" y="1315"/>
                    </a:lnTo>
                    <a:lnTo>
                      <a:pt x="1571" y="1333"/>
                    </a:lnTo>
                    <a:lnTo>
                      <a:pt x="1571" y="1333"/>
                    </a:lnTo>
                    <a:lnTo>
                      <a:pt x="1572" y="1354"/>
                    </a:lnTo>
                    <a:lnTo>
                      <a:pt x="1576" y="1374"/>
                    </a:lnTo>
                    <a:lnTo>
                      <a:pt x="1581" y="1393"/>
                    </a:lnTo>
                    <a:lnTo>
                      <a:pt x="1587" y="1411"/>
                    </a:lnTo>
                    <a:lnTo>
                      <a:pt x="1599" y="1436"/>
                    </a:lnTo>
                    <a:lnTo>
                      <a:pt x="1604" y="1446"/>
                    </a:lnTo>
                    <a:lnTo>
                      <a:pt x="1551" y="1399"/>
                    </a:lnTo>
                    <a:lnTo>
                      <a:pt x="1551" y="1399"/>
                    </a:lnTo>
                    <a:lnTo>
                      <a:pt x="1534" y="1349"/>
                    </a:lnTo>
                    <a:lnTo>
                      <a:pt x="1524" y="1311"/>
                    </a:lnTo>
                    <a:lnTo>
                      <a:pt x="1518" y="1287"/>
                    </a:lnTo>
                    <a:lnTo>
                      <a:pt x="1518" y="1287"/>
                    </a:lnTo>
                    <a:lnTo>
                      <a:pt x="1514" y="1278"/>
                    </a:lnTo>
                    <a:lnTo>
                      <a:pt x="1508" y="1267"/>
                    </a:lnTo>
                    <a:lnTo>
                      <a:pt x="1488" y="1239"/>
                    </a:lnTo>
                    <a:lnTo>
                      <a:pt x="1476" y="1227"/>
                    </a:lnTo>
                    <a:lnTo>
                      <a:pt x="1466" y="1215"/>
                    </a:lnTo>
                    <a:lnTo>
                      <a:pt x="1458" y="1209"/>
                    </a:lnTo>
                    <a:lnTo>
                      <a:pt x="1453" y="1207"/>
                    </a:lnTo>
                    <a:lnTo>
                      <a:pt x="1451" y="1207"/>
                    </a:lnTo>
                    <a:lnTo>
                      <a:pt x="1451" y="1207"/>
                    </a:lnTo>
                    <a:lnTo>
                      <a:pt x="1446" y="1210"/>
                    </a:lnTo>
                    <a:lnTo>
                      <a:pt x="1445" y="1215"/>
                    </a:lnTo>
                    <a:lnTo>
                      <a:pt x="1443" y="1222"/>
                    </a:lnTo>
                    <a:lnTo>
                      <a:pt x="1443" y="1230"/>
                    </a:lnTo>
                    <a:lnTo>
                      <a:pt x="1446" y="1250"/>
                    </a:lnTo>
                    <a:lnTo>
                      <a:pt x="1451" y="1273"/>
                    </a:lnTo>
                    <a:lnTo>
                      <a:pt x="1451" y="1273"/>
                    </a:lnTo>
                    <a:lnTo>
                      <a:pt x="1455" y="1285"/>
                    </a:lnTo>
                    <a:lnTo>
                      <a:pt x="1460" y="1300"/>
                    </a:lnTo>
                    <a:lnTo>
                      <a:pt x="1473" y="1328"/>
                    </a:lnTo>
                    <a:lnTo>
                      <a:pt x="1491" y="1359"/>
                    </a:lnTo>
                    <a:lnTo>
                      <a:pt x="1438" y="1313"/>
                    </a:lnTo>
                    <a:lnTo>
                      <a:pt x="1438" y="1313"/>
                    </a:lnTo>
                    <a:lnTo>
                      <a:pt x="1423" y="1275"/>
                    </a:lnTo>
                    <a:lnTo>
                      <a:pt x="1412" y="1244"/>
                    </a:lnTo>
                    <a:lnTo>
                      <a:pt x="1398" y="1214"/>
                    </a:lnTo>
                    <a:lnTo>
                      <a:pt x="1398" y="1214"/>
                    </a:lnTo>
                    <a:lnTo>
                      <a:pt x="1390" y="1200"/>
                    </a:lnTo>
                    <a:lnTo>
                      <a:pt x="1380" y="1186"/>
                    </a:lnTo>
                    <a:lnTo>
                      <a:pt x="1370" y="1171"/>
                    </a:lnTo>
                    <a:lnTo>
                      <a:pt x="1359" y="1157"/>
                    </a:lnTo>
                    <a:lnTo>
                      <a:pt x="1347" y="1144"/>
                    </a:lnTo>
                    <a:lnTo>
                      <a:pt x="1335" y="1134"/>
                    </a:lnTo>
                    <a:lnTo>
                      <a:pt x="1325" y="1129"/>
                    </a:lnTo>
                    <a:lnTo>
                      <a:pt x="1322" y="1128"/>
                    </a:lnTo>
                    <a:lnTo>
                      <a:pt x="1319" y="1128"/>
                    </a:lnTo>
                    <a:lnTo>
                      <a:pt x="1319" y="1128"/>
                    </a:lnTo>
                    <a:lnTo>
                      <a:pt x="1315" y="1129"/>
                    </a:lnTo>
                    <a:lnTo>
                      <a:pt x="1314" y="1131"/>
                    </a:lnTo>
                    <a:lnTo>
                      <a:pt x="1312" y="1138"/>
                    </a:lnTo>
                    <a:lnTo>
                      <a:pt x="1312" y="1146"/>
                    </a:lnTo>
                    <a:lnTo>
                      <a:pt x="1315" y="1156"/>
                    </a:lnTo>
                    <a:lnTo>
                      <a:pt x="1325" y="1181"/>
                    </a:lnTo>
                    <a:lnTo>
                      <a:pt x="1339" y="1207"/>
                    </a:lnTo>
                    <a:lnTo>
                      <a:pt x="1339" y="1207"/>
                    </a:lnTo>
                    <a:lnTo>
                      <a:pt x="1363" y="1262"/>
                    </a:lnTo>
                    <a:lnTo>
                      <a:pt x="1378" y="1293"/>
                    </a:lnTo>
                    <a:lnTo>
                      <a:pt x="1332" y="1260"/>
                    </a:lnTo>
                    <a:lnTo>
                      <a:pt x="1332" y="1260"/>
                    </a:lnTo>
                    <a:lnTo>
                      <a:pt x="1312" y="1229"/>
                    </a:lnTo>
                    <a:lnTo>
                      <a:pt x="1296" y="1202"/>
                    </a:lnTo>
                    <a:lnTo>
                      <a:pt x="1279" y="1181"/>
                    </a:lnTo>
                    <a:lnTo>
                      <a:pt x="1279" y="1181"/>
                    </a:lnTo>
                    <a:lnTo>
                      <a:pt x="1259" y="1157"/>
                    </a:lnTo>
                    <a:lnTo>
                      <a:pt x="1238" y="1128"/>
                    </a:lnTo>
                    <a:lnTo>
                      <a:pt x="1226" y="1114"/>
                    </a:lnTo>
                    <a:lnTo>
                      <a:pt x="1216" y="1103"/>
                    </a:lnTo>
                    <a:lnTo>
                      <a:pt x="1206" y="1096"/>
                    </a:lnTo>
                    <a:lnTo>
                      <a:pt x="1203" y="1094"/>
                    </a:lnTo>
                    <a:lnTo>
                      <a:pt x="1199" y="1094"/>
                    </a:lnTo>
                    <a:lnTo>
                      <a:pt x="1199" y="1094"/>
                    </a:lnTo>
                    <a:lnTo>
                      <a:pt x="1196" y="1096"/>
                    </a:lnTo>
                    <a:lnTo>
                      <a:pt x="1196" y="1101"/>
                    </a:lnTo>
                    <a:lnTo>
                      <a:pt x="1199" y="1116"/>
                    </a:lnTo>
                    <a:lnTo>
                      <a:pt x="1208" y="1136"/>
                    </a:lnTo>
                    <a:lnTo>
                      <a:pt x="1219" y="1159"/>
                    </a:lnTo>
                    <a:lnTo>
                      <a:pt x="1241" y="1200"/>
                    </a:lnTo>
                    <a:lnTo>
                      <a:pt x="1252" y="1220"/>
                    </a:lnTo>
                    <a:lnTo>
                      <a:pt x="1252" y="1220"/>
                    </a:lnTo>
                    <a:lnTo>
                      <a:pt x="1186" y="1146"/>
                    </a:lnTo>
                    <a:lnTo>
                      <a:pt x="1138" y="1096"/>
                    </a:lnTo>
                    <a:lnTo>
                      <a:pt x="1122" y="1080"/>
                    </a:lnTo>
                    <a:lnTo>
                      <a:pt x="1117" y="1076"/>
                    </a:lnTo>
                    <a:lnTo>
                      <a:pt x="1113" y="1075"/>
                    </a:lnTo>
                    <a:lnTo>
                      <a:pt x="1113" y="1075"/>
                    </a:lnTo>
                    <a:lnTo>
                      <a:pt x="1092" y="1080"/>
                    </a:lnTo>
                    <a:lnTo>
                      <a:pt x="1080" y="1081"/>
                    </a:lnTo>
                    <a:lnTo>
                      <a:pt x="1080" y="1081"/>
                    </a:lnTo>
                    <a:lnTo>
                      <a:pt x="1079" y="1088"/>
                    </a:lnTo>
                    <a:lnTo>
                      <a:pt x="1077" y="1103"/>
                    </a:lnTo>
                    <a:lnTo>
                      <a:pt x="1077" y="1111"/>
                    </a:lnTo>
                    <a:lnTo>
                      <a:pt x="1079" y="1121"/>
                    </a:lnTo>
                    <a:lnTo>
                      <a:pt x="1082" y="1128"/>
                    </a:lnTo>
                    <a:lnTo>
                      <a:pt x="1087" y="1134"/>
                    </a:lnTo>
                    <a:lnTo>
                      <a:pt x="1087" y="1134"/>
                    </a:lnTo>
                    <a:lnTo>
                      <a:pt x="1151" y="1182"/>
                    </a:lnTo>
                    <a:lnTo>
                      <a:pt x="1206" y="1220"/>
                    </a:lnTo>
                    <a:lnTo>
                      <a:pt x="1206" y="1220"/>
                    </a:lnTo>
                    <a:lnTo>
                      <a:pt x="1135" y="1209"/>
                    </a:lnTo>
                    <a:lnTo>
                      <a:pt x="1082" y="1202"/>
                    </a:lnTo>
                    <a:lnTo>
                      <a:pt x="1060" y="1200"/>
                    </a:lnTo>
                    <a:lnTo>
                      <a:pt x="1047" y="1200"/>
                    </a:lnTo>
                    <a:lnTo>
                      <a:pt x="1047" y="1200"/>
                    </a:lnTo>
                    <a:lnTo>
                      <a:pt x="1042" y="1202"/>
                    </a:lnTo>
                    <a:lnTo>
                      <a:pt x="1040" y="1204"/>
                    </a:lnTo>
                    <a:lnTo>
                      <a:pt x="1039" y="1205"/>
                    </a:lnTo>
                    <a:lnTo>
                      <a:pt x="1039" y="1209"/>
                    </a:lnTo>
                    <a:lnTo>
                      <a:pt x="1042" y="1217"/>
                    </a:lnTo>
                    <a:lnTo>
                      <a:pt x="1050" y="1225"/>
                    </a:lnTo>
                    <a:lnTo>
                      <a:pt x="1062" y="1235"/>
                    </a:lnTo>
                    <a:lnTo>
                      <a:pt x="1080" y="1244"/>
                    </a:lnTo>
                    <a:lnTo>
                      <a:pt x="1100" y="1250"/>
                    </a:lnTo>
                    <a:lnTo>
                      <a:pt x="1127" y="1253"/>
                    </a:lnTo>
                    <a:lnTo>
                      <a:pt x="1127" y="1253"/>
                    </a:lnTo>
                    <a:lnTo>
                      <a:pt x="1155" y="1257"/>
                    </a:lnTo>
                    <a:lnTo>
                      <a:pt x="1186" y="1262"/>
                    </a:lnTo>
                    <a:lnTo>
                      <a:pt x="1246" y="1272"/>
                    </a:lnTo>
                    <a:lnTo>
                      <a:pt x="1312" y="1287"/>
                    </a:lnTo>
                    <a:lnTo>
                      <a:pt x="1352" y="1313"/>
                    </a:lnTo>
                    <a:lnTo>
                      <a:pt x="1352" y="1313"/>
                    </a:lnTo>
                    <a:lnTo>
                      <a:pt x="1332" y="1311"/>
                    </a:lnTo>
                    <a:lnTo>
                      <a:pt x="1287" y="1311"/>
                    </a:lnTo>
                    <a:lnTo>
                      <a:pt x="1262" y="1311"/>
                    </a:lnTo>
                    <a:lnTo>
                      <a:pt x="1238" y="1313"/>
                    </a:lnTo>
                    <a:lnTo>
                      <a:pt x="1218" y="1316"/>
                    </a:lnTo>
                    <a:lnTo>
                      <a:pt x="1211" y="1318"/>
                    </a:lnTo>
                    <a:lnTo>
                      <a:pt x="1206" y="1320"/>
                    </a:lnTo>
                    <a:lnTo>
                      <a:pt x="1206" y="1320"/>
                    </a:lnTo>
                    <a:lnTo>
                      <a:pt x="1199" y="1325"/>
                    </a:lnTo>
                    <a:lnTo>
                      <a:pt x="1196" y="1328"/>
                    </a:lnTo>
                    <a:lnTo>
                      <a:pt x="1196" y="1333"/>
                    </a:lnTo>
                    <a:lnTo>
                      <a:pt x="1199" y="1335"/>
                    </a:lnTo>
                    <a:lnTo>
                      <a:pt x="1208" y="1338"/>
                    </a:lnTo>
                    <a:lnTo>
                      <a:pt x="1219" y="1341"/>
                    </a:lnTo>
                    <a:lnTo>
                      <a:pt x="1252" y="1346"/>
                    </a:lnTo>
                    <a:lnTo>
                      <a:pt x="1252" y="1346"/>
                    </a:lnTo>
                    <a:lnTo>
                      <a:pt x="1362" y="1361"/>
                    </a:lnTo>
                    <a:lnTo>
                      <a:pt x="1431" y="1373"/>
                    </a:lnTo>
                    <a:lnTo>
                      <a:pt x="1465" y="1393"/>
                    </a:lnTo>
                    <a:lnTo>
                      <a:pt x="1465" y="1393"/>
                    </a:lnTo>
                    <a:lnTo>
                      <a:pt x="1388" y="1388"/>
                    </a:lnTo>
                    <a:lnTo>
                      <a:pt x="1332" y="1386"/>
                    </a:lnTo>
                    <a:lnTo>
                      <a:pt x="1310" y="1386"/>
                    </a:lnTo>
                    <a:lnTo>
                      <a:pt x="1299" y="1386"/>
                    </a:lnTo>
                    <a:lnTo>
                      <a:pt x="1299" y="1386"/>
                    </a:lnTo>
                    <a:lnTo>
                      <a:pt x="1296" y="1388"/>
                    </a:lnTo>
                    <a:lnTo>
                      <a:pt x="1294" y="1389"/>
                    </a:lnTo>
                    <a:lnTo>
                      <a:pt x="1292" y="1391"/>
                    </a:lnTo>
                    <a:lnTo>
                      <a:pt x="1294" y="1394"/>
                    </a:lnTo>
                    <a:lnTo>
                      <a:pt x="1299" y="1401"/>
                    </a:lnTo>
                    <a:lnTo>
                      <a:pt x="1307" y="1409"/>
                    </a:lnTo>
                    <a:lnTo>
                      <a:pt x="1320" y="1417"/>
                    </a:lnTo>
                    <a:lnTo>
                      <a:pt x="1335" y="1426"/>
                    </a:lnTo>
                    <a:lnTo>
                      <a:pt x="1355" y="1432"/>
                    </a:lnTo>
                    <a:lnTo>
                      <a:pt x="1378" y="1439"/>
                    </a:lnTo>
                    <a:lnTo>
                      <a:pt x="1378" y="1439"/>
                    </a:lnTo>
                    <a:lnTo>
                      <a:pt x="1403" y="1442"/>
                    </a:lnTo>
                    <a:lnTo>
                      <a:pt x="1428" y="1444"/>
                    </a:lnTo>
                    <a:lnTo>
                      <a:pt x="1453" y="1446"/>
                    </a:lnTo>
                    <a:lnTo>
                      <a:pt x="1478" y="1444"/>
                    </a:lnTo>
                    <a:lnTo>
                      <a:pt x="1516" y="1441"/>
                    </a:lnTo>
                    <a:lnTo>
                      <a:pt x="1531" y="1439"/>
                    </a:lnTo>
                    <a:lnTo>
                      <a:pt x="1584" y="1485"/>
                    </a:lnTo>
                    <a:lnTo>
                      <a:pt x="1584" y="1485"/>
                    </a:lnTo>
                    <a:lnTo>
                      <a:pt x="1508" y="1482"/>
                    </a:lnTo>
                    <a:lnTo>
                      <a:pt x="1450" y="1482"/>
                    </a:lnTo>
                    <a:lnTo>
                      <a:pt x="1426" y="1484"/>
                    </a:lnTo>
                    <a:lnTo>
                      <a:pt x="1412" y="1485"/>
                    </a:lnTo>
                    <a:lnTo>
                      <a:pt x="1412" y="1485"/>
                    </a:lnTo>
                    <a:lnTo>
                      <a:pt x="1407" y="1487"/>
                    </a:lnTo>
                    <a:lnTo>
                      <a:pt x="1407" y="1490"/>
                    </a:lnTo>
                    <a:lnTo>
                      <a:pt x="1408" y="1492"/>
                    </a:lnTo>
                    <a:lnTo>
                      <a:pt x="1412" y="1497"/>
                    </a:lnTo>
                    <a:lnTo>
                      <a:pt x="1426" y="1505"/>
                    </a:lnTo>
                    <a:lnTo>
                      <a:pt x="1446" y="1515"/>
                    </a:lnTo>
                    <a:lnTo>
                      <a:pt x="1471" y="1527"/>
                    </a:lnTo>
                    <a:lnTo>
                      <a:pt x="1499" y="1537"/>
                    </a:lnTo>
                    <a:lnTo>
                      <a:pt x="1526" y="1545"/>
                    </a:lnTo>
                    <a:lnTo>
                      <a:pt x="1551" y="1551"/>
                    </a:lnTo>
                    <a:lnTo>
                      <a:pt x="1551" y="1551"/>
                    </a:lnTo>
                    <a:lnTo>
                      <a:pt x="1581" y="1558"/>
                    </a:lnTo>
                    <a:lnTo>
                      <a:pt x="1609" y="1561"/>
                    </a:lnTo>
                    <a:lnTo>
                      <a:pt x="1609" y="1591"/>
                    </a:lnTo>
                    <a:lnTo>
                      <a:pt x="1551" y="1591"/>
                    </a:lnTo>
                    <a:lnTo>
                      <a:pt x="1551" y="1591"/>
                    </a:lnTo>
                    <a:lnTo>
                      <a:pt x="1546" y="1586"/>
                    </a:lnTo>
                    <a:lnTo>
                      <a:pt x="1541" y="1585"/>
                    </a:lnTo>
                    <a:lnTo>
                      <a:pt x="1534" y="1583"/>
                    </a:lnTo>
                    <a:lnTo>
                      <a:pt x="1529" y="1585"/>
                    </a:lnTo>
                    <a:lnTo>
                      <a:pt x="1529" y="1585"/>
                    </a:lnTo>
                    <a:lnTo>
                      <a:pt x="1523" y="1590"/>
                    </a:lnTo>
                    <a:lnTo>
                      <a:pt x="1514" y="1596"/>
                    </a:lnTo>
                    <a:lnTo>
                      <a:pt x="1509" y="1608"/>
                    </a:lnTo>
                    <a:lnTo>
                      <a:pt x="1503" y="1619"/>
                    </a:lnTo>
                    <a:lnTo>
                      <a:pt x="1498" y="1634"/>
                    </a:lnTo>
                    <a:lnTo>
                      <a:pt x="1494" y="1649"/>
                    </a:lnTo>
                    <a:lnTo>
                      <a:pt x="1491" y="1662"/>
                    </a:lnTo>
                    <a:lnTo>
                      <a:pt x="1489" y="1677"/>
                    </a:lnTo>
                    <a:lnTo>
                      <a:pt x="1489" y="1677"/>
                    </a:lnTo>
                    <a:lnTo>
                      <a:pt x="1488" y="1714"/>
                    </a:lnTo>
                    <a:lnTo>
                      <a:pt x="1488" y="1757"/>
                    </a:lnTo>
                    <a:lnTo>
                      <a:pt x="1489" y="1810"/>
                    </a:lnTo>
                    <a:lnTo>
                      <a:pt x="1450" y="1876"/>
                    </a:lnTo>
                    <a:lnTo>
                      <a:pt x="1450" y="1876"/>
                    </a:lnTo>
                    <a:lnTo>
                      <a:pt x="1453" y="1864"/>
                    </a:lnTo>
                    <a:lnTo>
                      <a:pt x="1460" y="1836"/>
                    </a:lnTo>
                    <a:lnTo>
                      <a:pt x="1461" y="1818"/>
                    </a:lnTo>
                    <a:lnTo>
                      <a:pt x="1463" y="1800"/>
                    </a:lnTo>
                    <a:lnTo>
                      <a:pt x="1465" y="1780"/>
                    </a:lnTo>
                    <a:lnTo>
                      <a:pt x="1463" y="1763"/>
                    </a:lnTo>
                    <a:lnTo>
                      <a:pt x="1463" y="1763"/>
                    </a:lnTo>
                    <a:lnTo>
                      <a:pt x="1461" y="1747"/>
                    </a:lnTo>
                    <a:lnTo>
                      <a:pt x="1460" y="1730"/>
                    </a:lnTo>
                    <a:lnTo>
                      <a:pt x="1458" y="1701"/>
                    </a:lnTo>
                    <a:lnTo>
                      <a:pt x="1456" y="1689"/>
                    </a:lnTo>
                    <a:lnTo>
                      <a:pt x="1453" y="1681"/>
                    </a:lnTo>
                    <a:lnTo>
                      <a:pt x="1450" y="1677"/>
                    </a:lnTo>
                    <a:lnTo>
                      <a:pt x="1446" y="1676"/>
                    </a:lnTo>
                    <a:lnTo>
                      <a:pt x="1441" y="1676"/>
                    </a:lnTo>
                    <a:lnTo>
                      <a:pt x="1436" y="1677"/>
                    </a:lnTo>
                    <a:lnTo>
                      <a:pt x="1436" y="1677"/>
                    </a:lnTo>
                    <a:lnTo>
                      <a:pt x="1431" y="1679"/>
                    </a:lnTo>
                    <a:lnTo>
                      <a:pt x="1425" y="1684"/>
                    </a:lnTo>
                    <a:lnTo>
                      <a:pt x="1415" y="1694"/>
                    </a:lnTo>
                    <a:lnTo>
                      <a:pt x="1405" y="1707"/>
                    </a:lnTo>
                    <a:lnTo>
                      <a:pt x="1397" y="1722"/>
                    </a:lnTo>
                    <a:lnTo>
                      <a:pt x="1390" y="1740"/>
                    </a:lnTo>
                    <a:lnTo>
                      <a:pt x="1383" y="1757"/>
                    </a:lnTo>
                    <a:lnTo>
                      <a:pt x="1378" y="1773"/>
                    </a:lnTo>
                    <a:lnTo>
                      <a:pt x="1377" y="1790"/>
                    </a:lnTo>
                    <a:lnTo>
                      <a:pt x="1377" y="1790"/>
                    </a:lnTo>
                    <a:lnTo>
                      <a:pt x="1377" y="1808"/>
                    </a:lnTo>
                    <a:lnTo>
                      <a:pt x="1377" y="1831"/>
                    </a:lnTo>
                    <a:lnTo>
                      <a:pt x="1378" y="1884"/>
                    </a:lnTo>
                    <a:lnTo>
                      <a:pt x="1383" y="1949"/>
                    </a:lnTo>
                    <a:lnTo>
                      <a:pt x="1344" y="2002"/>
                    </a:lnTo>
                    <a:lnTo>
                      <a:pt x="1344" y="2002"/>
                    </a:lnTo>
                    <a:lnTo>
                      <a:pt x="1344" y="1912"/>
                    </a:lnTo>
                    <a:lnTo>
                      <a:pt x="1342" y="1848"/>
                    </a:lnTo>
                    <a:lnTo>
                      <a:pt x="1340" y="1823"/>
                    </a:lnTo>
                    <a:lnTo>
                      <a:pt x="1339" y="1815"/>
                    </a:lnTo>
                    <a:lnTo>
                      <a:pt x="1337" y="1810"/>
                    </a:lnTo>
                    <a:lnTo>
                      <a:pt x="1337" y="1810"/>
                    </a:lnTo>
                    <a:lnTo>
                      <a:pt x="1332" y="1803"/>
                    </a:lnTo>
                    <a:lnTo>
                      <a:pt x="1325" y="1798"/>
                    </a:lnTo>
                    <a:lnTo>
                      <a:pt x="1319" y="1797"/>
                    </a:lnTo>
                    <a:lnTo>
                      <a:pt x="1314" y="1798"/>
                    </a:lnTo>
                    <a:lnTo>
                      <a:pt x="1310" y="1798"/>
                    </a:lnTo>
                    <a:lnTo>
                      <a:pt x="1307" y="1802"/>
                    </a:lnTo>
                    <a:lnTo>
                      <a:pt x="1302" y="1806"/>
                    </a:lnTo>
                    <a:lnTo>
                      <a:pt x="1296" y="1818"/>
                    </a:lnTo>
                    <a:lnTo>
                      <a:pt x="1289" y="1836"/>
                    </a:lnTo>
                    <a:lnTo>
                      <a:pt x="1284" y="1863"/>
                    </a:lnTo>
                    <a:lnTo>
                      <a:pt x="1284" y="1863"/>
                    </a:lnTo>
                    <a:lnTo>
                      <a:pt x="1281" y="1894"/>
                    </a:lnTo>
                    <a:lnTo>
                      <a:pt x="1279" y="1929"/>
                    </a:lnTo>
                    <a:lnTo>
                      <a:pt x="1281" y="1995"/>
                    </a:lnTo>
                    <a:lnTo>
                      <a:pt x="1282" y="2047"/>
                    </a:lnTo>
                    <a:lnTo>
                      <a:pt x="1284" y="2068"/>
                    </a:lnTo>
                    <a:lnTo>
                      <a:pt x="1244" y="2121"/>
                    </a:lnTo>
                    <a:lnTo>
                      <a:pt x="1244" y="2121"/>
                    </a:lnTo>
                    <a:lnTo>
                      <a:pt x="1248" y="2076"/>
                    </a:lnTo>
                    <a:lnTo>
                      <a:pt x="1248" y="2033"/>
                    </a:lnTo>
                    <a:lnTo>
                      <a:pt x="1246" y="2010"/>
                    </a:lnTo>
                    <a:lnTo>
                      <a:pt x="1244" y="1989"/>
                    </a:lnTo>
                    <a:lnTo>
                      <a:pt x="1244" y="1989"/>
                    </a:lnTo>
                    <a:lnTo>
                      <a:pt x="1241" y="1952"/>
                    </a:lnTo>
                    <a:lnTo>
                      <a:pt x="1239" y="1937"/>
                    </a:lnTo>
                    <a:lnTo>
                      <a:pt x="1238" y="1926"/>
                    </a:lnTo>
                    <a:lnTo>
                      <a:pt x="1234" y="1917"/>
                    </a:lnTo>
                    <a:lnTo>
                      <a:pt x="1229" y="1912"/>
                    </a:lnTo>
                    <a:lnTo>
                      <a:pt x="1221" y="1909"/>
                    </a:lnTo>
                    <a:lnTo>
                      <a:pt x="1211" y="1909"/>
                    </a:lnTo>
                    <a:lnTo>
                      <a:pt x="1211" y="1909"/>
                    </a:lnTo>
                    <a:lnTo>
                      <a:pt x="1206" y="1911"/>
                    </a:lnTo>
                    <a:lnTo>
                      <a:pt x="1201" y="1914"/>
                    </a:lnTo>
                    <a:lnTo>
                      <a:pt x="1196" y="1919"/>
                    </a:lnTo>
                    <a:lnTo>
                      <a:pt x="1193" y="1924"/>
                    </a:lnTo>
                    <a:lnTo>
                      <a:pt x="1188" y="1941"/>
                    </a:lnTo>
                    <a:lnTo>
                      <a:pt x="1186" y="1959"/>
                    </a:lnTo>
                    <a:lnTo>
                      <a:pt x="1185" y="1979"/>
                    </a:lnTo>
                    <a:lnTo>
                      <a:pt x="1185" y="1999"/>
                    </a:lnTo>
                    <a:lnTo>
                      <a:pt x="1185" y="2035"/>
                    </a:lnTo>
                    <a:lnTo>
                      <a:pt x="1185" y="2035"/>
                    </a:lnTo>
                    <a:lnTo>
                      <a:pt x="1186" y="2076"/>
                    </a:lnTo>
                    <a:lnTo>
                      <a:pt x="1188" y="2129"/>
                    </a:lnTo>
                    <a:lnTo>
                      <a:pt x="1191" y="2194"/>
                    </a:lnTo>
                    <a:lnTo>
                      <a:pt x="1171" y="2234"/>
                    </a:lnTo>
                    <a:lnTo>
                      <a:pt x="1171" y="2234"/>
                    </a:lnTo>
                    <a:lnTo>
                      <a:pt x="1171" y="2219"/>
                    </a:lnTo>
                    <a:lnTo>
                      <a:pt x="1170" y="2182"/>
                    </a:lnTo>
                    <a:lnTo>
                      <a:pt x="1166" y="2136"/>
                    </a:lnTo>
                    <a:lnTo>
                      <a:pt x="1163" y="2111"/>
                    </a:lnTo>
                    <a:lnTo>
                      <a:pt x="1158" y="2088"/>
                    </a:lnTo>
                    <a:lnTo>
                      <a:pt x="1158" y="2088"/>
                    </a:lnTo>
                    <a:lnTo>
                      <a:pt x="1153" y="2066"/>
                    </a:lnTo>
                    <a:lnTo>
                      <a:pt x="1146" y="2050"/>
                    </a:lnTo>
                    <a:lnTo>
                      <a:pt x="1140" y="2035"/>
                    </a:lnTo>
                    <a:lnTo>
                      <a:pt x="1133" y="2025"/>
                    </a:lnTo>
                    <a:lnTo>
                      <a:pt x="1130" y="2022"/>
                    </a:lnTo>
                    <a:lnTo>
                      <a:pt x="1125" y="2020"/>
                    </a:lnTo>
                    <a:lnTo>
                      <a:pt x="1122" y="2018"/>
                    </a:lnTo>
                    <a:lnTo>
                      <a:pt x="1117" y="2020"/>
                    </a:lnTo>
                    <a:lnTo>
                      <a:pt x="1113" y="2022"/>
                    </a:lnTo>
                    <a:lnTo>
                      <a:pt x="1108" y="2025"/>
                    </a:lnTo>
                    <a:lnTo>
                      <a:pt x="1098" y="2035"/>
                    </a:lnTo>
                    <a:lnTo>
                      <a:pt x="1098" y="2035"/>
                    </a:lnTo>
                    <a:lnTo>
                      <a:pt x="1090" y="2050"/>
                    </a:lnTo>
                    <a:lnTo>
                      <a:pt x="1083" y="2066"/>
                    </a:lnTo>
                    <a:lnTo>
                      <a:pt x="1080" y="2086"/>
                    </a:lnTo>
                    <a:lnTo>
                      <a:pt x="1079" y="2106"/>
                    </a:lnTo>
                    <a:lnTo>
                      <a:pt x="1079" y="2148"/>
                    </a:lnTo>
                    <a:lnTo>
                      <a:pt x="1079" y="2187"/>
                    </a:lnTo>
                    <a:lnTo>
                      <a:pt x="1079" y="2187"/>
                    </a:lnTo>
                    <a:lnTo>
                      <a:pt x="1080" y="2207"/>
                    </a:lnTo>
                    <a:lnTo>
                      <a:pt x="1083" y="2229"/>
                    </a:lnTo>
                    <a:lnTo>
                      <a:pt x="1088" y="2249"/>
                    </a:lnTo>
                    <a:lnTo>
                      <a:pt x="1095" y="2268"/>
                    </a:lnTo>
                    <a:lnTo>
                      <a:pt x="1107" y="2300"/>
                    </a:lnTo>
                    <a:lnTo>
                      <a:pt x="1112" y="2313"/>
                    </a:lnTo>
                    <a:lnTo>
                      <a:pt x="1112" y="2313"/>
                    </a:lnTo>
                    <a:close/>
                    <a:moveTo>
                      <a:pt x="1776" y="1732"/>
                    </a:moveTo>
                    <a:lnTo>
                      <a:pt x="1776" y="1732"/>
                    </a:lnTo>
                    <a:lnTo>
                      <a:pt x="1773" y="1730"/>
                    </a:lnTo>
                    <a:lnTo>
                      <a:pt x="1768" y="1730"/>
                    </a:lnTo>
                    <a:lnTo>
                      <a:pt x="1768" y="1730"/>
                    </a:lnTo>
                    <a:lnTo>
                      <a:pt x="1741" y="1730"/>
                    </a:lnTo>
                    <a:lnTo>
                      <a:pt x="1741" y="1730"/>
                    </a:lnTo>
                    <a:lnTo>
                      <a:pt x="1716" y="1730"/>
                    </a:lnTo>
                    <a:lnTo>
                      <a:pt x="1716" y="1730"/>
                    </a:lnTo>
                    <a:lnTo>
                      <a:pt x="1710" y="1730"/>
                    </a:lnTo>
                    <a:lnTo>
                      <a:pt x="1706" y="1732"/>
                    </a:lnTo>
                    <a:lnTo>
                      <a:pt x="1706" y="1732"/>
                    </a:lnTo>
                    <a:lnTo>
                      <a:pt x="1609" y="1737"/>
                    </a:lnTo>
                    <a:lnTo>
                      <a:pt x="1673" y="1684"/>
                    </a:lnTo>
                    <a:lnTo>
                      <a:pt x="1809" y="1684"/>
                    </a:lnTo>
                    <a:lnTo>
                      <a:pt x="1875" y="1737"/>
                    </a:lnTo>
                    <a:lnTo>
                      <a:pt x="1875" y="1737"/>
                    </a:lnTo>
                    <a:lnTo>
                      <a:pt x="1776" y="1732"/>
                    </a:lnTo>
                    <a:lnTo>
                      <a:pt x="1776" y="1732"/>
                    </a:lnTo>
                    <a:close/>
                    <a:moveTo>
                      <a:pt x="1773" y="1603"/>
                    </a:moveTo>
                    <a:lnTo>
                      <a:pt x="1821" y="1565"/>
                    </a:lnTo>
                    <a:lnTo>
                      <a:pt x="1821" y="1565"/>
                    </a:lnTo>
                    <a:lnTo>
                      <a:pt x="1827" y="1565"/>
                    </a:lnTo>
                    <a:lnTo>
                      <a:pt x="1827" y="1604"/>
                    </a:lnTo>
                    <a:lnTo>
                      <a:pt x="1774" y="1604"/>
                    </a:lnTo>
                    <a:lnTo>
                      <a:pt x="1773" y="1603"/>
                    </a:lnTo>
                    <a:close/>
                    <a:moveTo>
                      <a:pt x="1710" y="1603"/>
                    </a:moveTo>
                    <a:lnTo>
                      <a:pt x="1710" y="1604"/>
                    </a:lnTo>
                    <a:lnTo>
                      <a:pt x="1668" y="1604"/>
                    </a:lnTo>
                    <a:lnTo>
                      <a:pt x="1668" y="1570"/>
                    </a:lnTo>
                    <a:lnTo>
                      <a:pt x="1710" y="1603"/>
                    </a:lnTo>
                    <a:close/>
                    <a:moveTo>
                      <a:pt x="1589" y="1719"/>
                    </a:moveTo>
                    <a:lnTo>
                      <a:pt x="1556" y="1750"/>
                    </a:lnTo>
                    <a:lnTo>
                      <a:pt x="1556" y="1750"/>
                    </a:lnTo>
                    <a:lnTo>
                      <a:pt x="1561" y="1722"/>
                    </a:lnTo>
                    <a:lnTo>
                      <a:pt x="1566" y="1692"/>
                    </a:lnTo>
                    <a:lnTo>
                      <a:pt x="1569" y="1657"/>
                    </a:lnTo>
                    <a:lnTo>
                      <a:pt x="1569" y="1657"/>
                    </a:lnTo>
                    <a:lnTo>
                      <a:pt x="1569" y="1644"/>
                    </a:lnTo>
                    <a:lnTo>
                      <a:pt x="1569" y="1631"/>
                    </a:lnTo>
                    <a:lnTo>
                      <a:pt x="1589" y="1631"/>
                    </a:lnTo>
                    <a:lnTo>
                      <a:pt x="1589" y="1719"/>
                    </a:lnTo>
                    <a:close/>
                    <a:moveTo>
                      <a:pt x="1915" y="1631"/>
                    </a:moveTo>
                    <a:lnTo>
                      <a:pt x="1915" y="1631"/>
                    </a:lnTo>
                    <a:lnTo>
                      <a:pt x="1915" y="1644"/>
                    </a:lnTo>
                    <a:lnTo>
                      <a:pt x="1915" y="1657"/>
                    </a:lnTo>
                    <a:lnTo>
                      <a:pt x="1915" y="1657"/>
                    </a:lnTo>
                    <a:lnTo>
                      <a:pt x="1918" y="1692"/>
                    </a:lnTo>
                    <a:lnTo>
                      <a:pt x="1922" y="1722"/>
                    </a:lnTo>
                    <a:lnTo>
                      <a:pt x="1928" y="1750"/>
                    </a:lnTo>
                    <a:lnTo>
                      <a:pt x="1894" y="1717"/>
                    </a:lnTo>
                    <a:lnTo>
                      <a:pt x="1894" y="1631"/>
                    </a:lnTo>
                    <a:lnTo>
                      <a:pt x="1915" y="1631"/>
                    </a:lnTo>
                    <a:close/>
                  </a:path>
                </a:pathLst>
              </a:custGeom>
              <a:solidFill>
                <a:srgbClr val="FFC000"/>
              </a:solidFill>
              <a:ln>
                <a:noFill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  <p:sp>
            <p:nvSpPr>
              <p:cNvPr id="237" name="フリーフォーム: 図形 236">
                <a:extLst>
                  <a:ext uri="{FF2B5EF4-FFF2-40B4-BE49-F238E27FC236}">
                    <a16:creationId xmlns:a16="http://schemas.microsoft.com/office/drawing/2014/main" id="{53E9553F-6530-4A08-9BF7-24C84C80A3D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48744" y="2367341"/>
                <a:ext cx="1977172" cy="1128228"/>
              </a:xfrm>
              <a:custGeom>
                <a:avLst/>
                <a:gdLst>
                  <a:gd name="connsiteX0" fmla="*/ 0 w 1977172"/>
                  <a:gd name="connsiteY0" fmla="*/ 0 h 1128228"/>
                  <a:gd name="connsiteX1" fmla="*/ 929376 w 1977172"/>
                  <a:gd name="connsiteY1" fmla="*/ 530911 h 1128228"/>
                  <a:gd name="connsiteX2" fmla="*/ 1977172 w 1977172"/>
                  <a:gd name="connsiteY2" fmla="*/ 530911 h 1128228"/>
                  <a:gd name="connsiteX3" fmla="*/ 1977172 w 1977172"/>
                  <a:gd name="connsiteY3" fmla="*/ 599697 h 1128228"/>
                  <a:gd name="connsiteX4" fmla="*/ 925211 w 1977172"/>
                  <a:gd name="connsiteY4" fmla="*/ 599697 h 1128228"/>
                  <a:gd name="connsiteX5" fmla="*/ 0 w 1977172"/>
                  <a:gd name="connsiteY5" fmla="*/ 1128228 h 1128228"/>
                  <a:gd name="connsiteX6" fmla="*/ 0 w 1977172"/>
                  <a:gd name="connsiteY6" fmla="*/ 1049010 h 1128228"/>
                  <a:gd name="connsiteX7" fmla="*/ 848825 w 1977172"/>
                  <a:gd name="connsiteY7" fmla="*/ 564114 h 1128228"/>
                  <a:gd name="connsiteX8" fmla="*/ 0 w 1977172"/>
                  <a:gd name="connsiteY8" fmla="*/ 79219 h 112822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1977172" h="1128228">
                    <a:moveTo>
                      <a:pt x="0" y="0"/>
                    </a:moveTo>
                    <a:lnTo>
                      <a:pt x="929376" y="530911"/>
                    </a:lnTo>
                    <a:lnTo>
                      <a:pt x="1977172" y="530911"/>
                    </a:lnTo>
                    <a:lnTo>
                      <a:pt x="1977172" y="599697"/>
                    </a:lnTo>
                    <a:lnTo>
                      <a:pt x="925211" y="599697"/>
                    </a:lnTo>
                    <a:lnTo>
                      <a:pt x="0" y="1128228"/>
                    </a:lnTo>
                    <a:lnTo>
                      <a:pt x="0" y="1049010"/>
                    </a:lnTo>
                    <a:lnTo>
                      <a:pt x="848825" y="564114"/>
                    </a:lnTo>
                    <a:lnTo>
                      <a:pt x="0" y="79219"/>
                    </a:lnTo>
                    <a:close/>
                  </a:path>
                </a:pathLst>
              </a:custGeom>
              <a:solidFill>
                <a:srgbClr val="FFC000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49167" name="Rectangle 15">
              <a:extLst>
                <a:ext uri="{FF2B5EF4-FFF2-40B4-BE49-F238E27FC236}">
                  <a16:creationId xmlns:a16="http://schemas.microsoft.com/office/drawing/2014/main" id="{10B06C4F-C850-4B5D-902A-2E4265843C7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61013" y="4438304"/>
              <a:ext cx="1980434" cy="1319629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202F5B8A-590B-4A22-B5F1-087FCF0210F4}"/>
              </a:ext>
            </a:extLst>
          </p:cNvPr>
          <p:cNvGrpSpPr/>
          <p:nvPr/>
        </p:nvGrpSpPr>
        <p:grpSpPr>
          <a:xfrm>
            <a:off x="2808669" y="4437638"/>
            <a:ext cx="1982465" cy="1321972"/>
            <a:chOff x="2808669" y="4437638"/>
            <a:chExt cx="1982465" cy="1321972"/>
          </a:xfrm>
        </p:grpSpPr>
        <p:grpSp>
          <p:nvGrpSpPr>
            <p:cNvPr id="97" name="グループ化 96">
              <a:extLst>
                <a:ext uri="{FF2B5EF4-FFF2-40B4-BE49-F238E27FC236}">
                  <a16:creationId xmlns:a16="http://schemas.microsoft.com/office/drawing/2014/main" id="{9ABDA142-DD62-4AC7-AF31-784576337F3B}"/>
                </a:ext>
              </a:extLst>
            </p:cNvPr>
            <p:cNvGrpSpPr/>
            <p:nvPr/>
          </p:nvGrpSpPr>
          <p:grpSpPr>
            <a:xfrm>
              <a:off x="2808669" y="4437638"/>
              <a:ext cx="1982465" cy="1321972"/>
              <a:chOff x="1136576" y="2204864"/>
              <a:chExt cx="1982465" cy="1321972"/>
            </a:xfrm>
          </p:grpSpPr>
          <p:grpSp>
            <p:nvGrpSpPr>
              <p:cNvPr id="98" name="Group 347">
                <a:extLst>
                  <a:ext uri="{FF2B5EF4-FFF2-40B4-BE49-F238E27FC236}">
                    <a16:creationId xmlns:a16="http://schemas.microsoft.com/office/drawing/2014/main" id="{E21C4F38-7513-4945-8CD5-BCFED59E4FE2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136576" y="2204864"/>
                <a:ext cx="1982465" cy="1321972"/>
                <a:chOff x="2621" y="527"/>
                <a:chExt cx="998" cy="665"/>
              </a:xfrm>
            </p:grpSpPr>
            <p:sp>
              <p:nvSpPr>
                <p:cNvPr id="107" name="Rectangle 60">
                  <a:extLst>
                    <a:ext uri="{FF2B5EF4-FFF2-40B4-BE49-F238E27FC236}">
                      <a16:creationId xmlns:a16="http://schemas.microsoft.com/office/drawing/2014/main" id="{FEE50862-5D68-48F1-B4D1-0D5E5BF8B2C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1" y="527"/>
                  <a:ext cx="998" cy="665"/>
                </a:xfrm>
                <a:prstGeom prst="rect">
                  <a:avLst/>
                </a:prstGeom>
                <a:solidFill>
                  <a:srgbClr val="000080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8" name="Rectangle 324">
                  <a:extLst>
                    <a:ext uri="{FF2B5EF4-FFF2-40B4-BE49-F238E27FC236}">
                      <a16:creationId xmlns:a16="http://schemas.microsoft.com/office/drawing/2014/main" id="{3E1C67B4-3888-4291-9195-6A5C800E205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2" y="527"/>
                  <a:ext cx="498" cy="333"/>
                </a:xfrm>
                <a:prstGeom prst="rect">
                  <a:avLst/>
                </a:prstGeom>
                <a:solidFill>
                  <a:schemeClr val="bg1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9" name="Rectangle 325">
                  <a:extLst>
                    <a:ext uri="{FF2B5EF4-FFF2-40B4-BE49-F238E27FC236}">
                      <a16:creationId xmlns:a16="http://schemas.microsoft.com/office/drawing/2014/main" id="{2C65C6A9-E8A3-45BB-A0B2-7AE792C05C6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32" y="527"/>
                  <a:ext cx="78" cy="333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0" name="Rectangle 326">
                  <a:extLst>
                    <a:ext uri="{FF2B5EF4-FFF2-40B4-BE49-F238E27FC236}">
                      <a16:creationId xmlns:a16="http://schemas.microsoft.com/office/drawing/2014/main" id="{CEE96F39-BE14-4091-8333-590254C6FF7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5400000">
                  <a:off x="2831" y="448"/>
                  <a:ext cx="79" cy="498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1" name="AutoShape 327">
                  <a:extLst>
                    <a:ext uri="{FF2B5EF4-FFF2-40B4-BE49-F238E27FC236}">
                      <a16:creationId xmlns:a16="http://schemas.microsoft.com/office/drawing/2014/main" id="{04EE8371-4E7C-48FE-849A-23D8BFD37A57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0800000">
                  <a:off x="2675" y="527"/>
                  <a:ext cx="138" cy="90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2" name="AutoShape 328">
                  <a:extLst>
                    <a:ext uri="{FF2B5EF4-FFF2-40B4-BE49-F238E27FC236}">
                      <a16:creationId xmlns:a16="http://schemas.microsoft.com/office/drawing/2014/main" id="{466E9548-4324-4E59-92EC-BE940815BE2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0800000" flipH="1">
                  <a:off x="2926" y="527"/>
                  <a:ext cx="140" cy="90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3" name="AutoShape 329">
                  <a:extLst>
                    <a:ext uri="{FF2B5EF4-FFF2-40B4-BE49-F238E27FC236}">
                      <a16:creationId xmlns:a16="http://schemas.microsoft.com/office/drawing/2014/main" id="{9F407964-33F0-44C2-916F-18BBFD7C0C1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21600000">
                  <a:off x="2927" y="774"/>
                  <a:ext cx="139" cy="86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4" name="AutoShape 330">
                  <a:extLst>
                    <a:ext uri="{FF2B5EF4-FFF2-40B4-BE49-F238E27FC236}">
                      <a16:creationId xmlns:a16="http://schemas.microsoft.com/office/drawing/2014/main" id="{D2F5F713-1C14-4FCB-8F75-C252D434C19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2686" y="774"/>
                  <a:ext cx="128" cy="86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5" name="AutoShape 331">
                  <a:extLst>
                    <a:ext uri="{FF2B5EF4-FFF2-40B4-BE49-F238E27FC236}">
                      <a16:creationId xmlns:a16="http://schemas.microsoft.com/office/drawing/2014/main" id="{73E8CF1D-D623-49DE-9F6D-2B01865DCDF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3014" y="566"/>
                  <a:ext cx="106" cy="72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6" name="AutoShape 332">
                  <a:extLst>
                    <a:ext uri="{FF2B5EF4-FFF2-40B4-BE49-F238E27FC236}">
                      <a16:creationId xmlns:a16="http://schemas.microsoft.com/office/drawing/2014/main" id="{F1E42612-9B2C-4FB5-8248-58C423EF55E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2" y="575"/>
                  <a:ext cx="97" cy="63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7" name="AutoShape 333">
                  <a:extLst>
                    <a:ext uri="{FF2B5EF4-FFF2-40B4-BE49-F238E27FC236}">
                      <a16:creationId xmlns:a16="http://schemas.microsoft.com/office/drawing/2014/main" id="{DF823AB1-1576-4E7E-9A00-9AED5EF82DA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 flipV="1">
                  <a:off x="3023" y="755"/>
                  <a:ext cx="97" cy="65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8" name="AutoShape 334">
                  <a:extLst>
                    <a:ext uri="{FF2B5EF4-FFF2-40B4-BE49-F238E27FC236}">
                      <a16:creationId xmlns:a16="http://schemas.microsoft.com/office/drawing/2014/main" id="{0A9CB7F4-7857-4213-B687-7E3A89519E9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V="1">
                  <a:off x="2622" y="755"/>
                  <a:ext cx="97" cy="63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9" name="Freeform 335">
                  <a:extLst>
                    <a:ext uri="{FF2B5EF4-FFF2-40B4-BE49-F238E27FC236}">
                      <a16:creationId xmlns:a16="http://schemas.microsoft.com/office/drawing/2014/main" id="{427F803B-3482-42E8-816D-7738A3E32DD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2" y="757"/>
                  <a:ext cx="193" cy="103"/>
                </a:xfrm>
                <a:custGeom>
                  <a:avLst/>
                  <a:gdLst>
                    <a:gd name="T0" fmla="*/ 408 w 408"/>
                    <a:gd name="T1" fmla="*/ 0 h 226"/>
                    <a:gd name="T2" fmla="*/ 318 w 408"/>
                    <a:gd name="T3" fmla="*/ 0 h 226"/>
                    <a:gd name="T4" fmla="*/ 0 w 408"/>
                    <a:gd name="T5" fmla="*/ 226 h 226"/>
                    <a:gd name="T6" fmla="*/ 91 w 408"/>
                    <a:gd name="T7" fmla="*/ 226 h 226"/>
                    <a:gd name="T8" fmla="*/ 408 w 408"/>
                    <a:gd name="T9" fmla="*/ 0 h 2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08" h="226">
                      <a:moveTo>
                        <a:pt x="408" y="0"/>
                      </a:moveTo>
                      <a:lnTo>
                        <a:pt x="318" y="0"/>
                      </a:lnTo>
                      <a:lnTo>
                        <a:pt x="0" y="226"/>
                      </a:lnTo>
                      <a:lnTo>
                        <a:pt x="91" y="226"/>
                      </a:lnTo>
                      <a:lnTo>
                        <a:pt x="408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0" name="Freeform 336">
                  <a:extLst>
                    <a:ext uri="{FF2B5EF4-FFF2-40B4-BE49-F238E27FC236}">
                      <a16:creationId xmlns:a16="http://schemas.microsoft.com/office/drawing/2014/main" id="{42C39E8F-183B-4F5A-9D80-A6AD5A86839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61" y="755"/>
                  <a:ext cx="159" cy="104"/>
                </a:xfrm>
                <a:custGeom>
                  <a:avLst/>
                  <a:gdLst>
                    <a:gd name="T0" fmla="*/ 318 w 319"/>
                    <a:gd name="T1" fmla="*/ 207 h 207"/>
                    <a:gd name="T2" fmla="*/ 319 w 319"/>
                    <a:gd name="T3" fmla="*/ 153 h 207"/>
                    <a:gd name="T4" fmla="*/ 80 w 319"/>
                    <a:gd name="T5" fmla="*/ 0 h 207"/>
                    <a:gd name="T6" fmla="*/ 0 w 319"/>
                    <a:gd name="T7" fmla="*/ 0 h 207"/>
                    <a:gd name="T8" fmla="*/ 318 w 319"/>
                    <a:gd name="T9" fmla="*/ 207 h 2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19" h="207">
                      <a:moveTo>
                        <a:pt x="318" y="207"/>
                      </a:moveTo>
                      <a:lnTo>
                        <a:pt x="319" y="153"/>
                      </a:lnTo>
                      <a:lnTo>
                        <a:pt x="80" y="0"/>
                      </a:lnTo>
                      <a:lnTo>
                        <a:pt x="0" y="0"/>
                      </a:lnTo>
                      <a:lnTo>
                        <a:pt x="318" y="207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1" name="Freeform 337">
                  <a:extLst>
                    <a:ext uri="{FF2B5EF4-FFF2-40B4-BE49-F238E27FC236}">
                      <a16:creationId xmlns:a16="http://schemas.microsoft.com/office/drawing/2014/main" id="{0C3D20FD-4CD1-48DD-A2A7-52DEEEBAF39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37" y="527"/>
                  <a:ext cx="183" cy="110"/>
                </a:xfrm>
                <a:custGeom>
                  <a:avLst/>
                  <a:gdLst>
                    <a:gd name="T0" fmla="*/ 367 w 367"/>
                    <a:gd name="T1" fmla="*/ 0 h 219"/>
                    <a:gd name="T2" fmla="*/ 366 w 367"/>
                    <a:gd name="T3" fmla="*/ 21 h 219"/>
                    <a:gd name="T4" fmla="*/ 81 w 367"/>
                    <a:gd name="T5" fmla="*/ 219 h 219"/>
                    <a:gd name="T6" fmla="*/ 0 w 367"/>
                    <a:gd name="T7" fmla="*/ 219 h 219"/>
                    <a:gd name="T8" fmla="*/ 308 w 367"/>
                    <a:gd name="T9" fmla="*/ 0 h 219"/>
                    <a:gd name="T10" fmla="*/ 367 w 367"/>
                    <a:gd name="T11" fmla="*/ 0 h 2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67" h="219">
                      <a:moveTo>
                        <a:pt x="367" y="0"/>
                      </a:moveTo>
                      <a:lnTo>
                        <a:pt x="366" y="21"/>
                      </a:lnTo>
                      <a:lnTo>
                        <a:pt x="81" y="219"/>
                      </a:lnTo>
                      <a:lnTo>
                        <a:pt x="0" y="219"/>
                      </a:lnTo>
                      <a:lnTo>
                        <a:pt x="308" y="0"/>
                      </a:lnTo>
                      <a:lnTo>
                        <a:pt x="367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2" name="Freeform 338">
                  <a:extLst>
                    <a:ext uri="{FF2B5EF4-FFF2-40B4-BE49-F238E27FC236}">
                      <a16:creationId xmlns:a16="http://schemas.microsoft.com/office/drawing/2014/main" id="{754C2A11-714D-4B55-AAFF-B6E3F1638BB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1" y="530"/>
                  <a:ext cx="160" cy="106"/>
                </a:xfrm>
                <a:custGeom>
                  <a:avLst/>
                  <a:gdLst>
                    <a:gd name="T0" fmla="*/ 321 w 321"/>
                    <a:gd name="T1" fmla="*/ 218 h 218"/>
                    <a:gd name="T2" fmla="*/ 230 w 321"/>
                    <a:gd name="T3" fmla="*/ 218 h 218"/>
                    <a:gd name="T4" fmla="*/ 0 w 321"/>
                    <a:gd name="T5" fmla="*/ 58 h 218"/>
                    <a:gd name="T6" fmla="*/ 0 w 321"/>
                    <a:gd name="T7" fmla="*/ 0 h 218"/>
                    <a:gd name="T8" fmla="*/ 321 w 321"/>
                    <a:gd name="T9" fmla="*/ 218 h 21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21" h="218">
                      <a:moveTo>
                        <a:pt x="321" y="218"/>
                      </a:moveTo>
                      <a:lnTo>
                        <a:pt x="230" y="218"/>
                      </a:lnTo>
                      <a:lnTo>
                        <a:pt x="0" y="58"/>
                      </a:lnTo>
                      <a:lnTo>
                        <a:pt x="0" y="0"/>
                      </a:lnTo>
                      <a:lnTo>
                        <a:pt x="321" y="218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sp>
            <p:nvSpPr>
              <p:cNvPr id="99" name="星: 5 pt 98">
                <a:extLst>
                  <a:ext uri="{FF2B5EF4-FFF2-40B4-BE49-F238E27FC236}">
                    <a16:creationId xmlns:a16="http://schemas.microsoft.com/office/drawing/2014/main" id="{D391CA2B-EA5A-48D8-9731-C77BB3B1534F}"/>
                  </a:ext>
                </a:extLst>
              </p:cNvPr>
              <p:cNvSpPr/>
              <p:nvPr/>
            </p:nvSpPr>
            <p:spPr bwMode="auto">
              <a:xfrm>
                <a:off x="2524251" y="2367362"/>
                <a:ext cx="184876" cy="184876"/>
              </a:xfrm>
              <a:prstGeom prst="star5">
                <a:avLst/>
              </a:prstGeom>
              <a:solidFill>
                <a:schemeClr val="bg1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100" name="星: 5 pt 99">
                <a:extLst>
                  <a:ext uri="{FF2B5EF4-FFF2-40B4-BE49-F238E27FC236}">
                    <a16:creationId xmlns:a16="http://schemas.microsoft.com/office/drawing/2014/main" id="{81A47EBD-5BFC-4A4F-B31A-E70987B6E001}"/>
                  </a:ext>
                </a:extLst>
              </p:cNvPr>
              <p:cNvSpPr/>
              <p:nvPr/>
            </p:nvSpPr>
            <p:spPr bwMode="auto">
              <a:xfrm>
                <a:off x="2295651" y="2674544"/>
                <a:ext cx="184876" cy="184876"/>
              </a:xfrm>
              <a:prstGeom prst="star5">
                <a:avLst/>
              </a:prstGeom>
              <a:solidFill>
                <a:schemeClr val="bg1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101" name="星: 5 pt 100">
                <a:extLst>
                  <a:ext uri="{FF2B5EF4-FFF2-40B4-BE49-F238E27FC236}">
                    <a16:creationId xmlns:a16="http://schemas.microsoft.com/office/drawing/2014/main" id="{42C74785-3619-46AF-916B-1F67740F7BE1}"/>
                  </a:ext>
                </a:extLst>
              </p:cNvPr>
              <p:cNvSpPr/>
              <p:nvPr/>
            </p:nvSpPr>
            <p:spPr bwMode="auto">
              <a:xfrm>
                <a:off x="2721895" y="2595962"/>
                <a:ext cx="184876" cy="184876"/>
              </a:xfrm>
              <a:prstGeom prst="star5">
                <a:avLst/>
              </a:prstGeom>
              <a:solidFill>
                <a:schemeClr val="bg1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102" name="星: 5 pt 101">
                <a:extLst>
                  <a:ext uri="{FF2B5EF4-FFF2-40B4-BE49-F238E27FC236}">
                    <a16:creationId xmlns:a16="http://schemas.microsoft.com/office/drawing/2014/main" id="{9384ADF9-4138-449E-8AB9-6A35AB9A1AF4}"/>
                  </a:ext>
                </a:extLst>
              </p:cNvPr>
              <p:cNvSpPr/>
              <p:nvPr/>
            </p:nvSpPr>
            <p:spPr bwMode="auto">
              <a:xfrm>
                <a:off x="2502084" y="3126245"/>
                <a:ext cx="229210" cy="229210"/>
              </a:xfrm>
              <a:prstGeom prst="star5">
                <a:avLst/>
              </a:prstGeom>
              <a:solidFill>
                <a:schemeClr val="bg1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103" name="星: 5 pt 102">
                <a:extLst>
                  <a:ext uri="{FF2B5EF4-FFF2-40B4-BE49-F238E27FC236}">
                    <a16:creationId xmlns:a16="http://schemas.microsoft.com/office/drawing/2014/main" id="{3F0F7634-5979-4554-8DE9-DB5E174EC86F}"/>
                  </a:ext>
                </a:extLst>
              </p:cNvPr>
              <p:cNvSpPr/>
              <p:nvPr/>
            </p:nvSpPr>
            <p:spPr bwMode="auto">
              <a:xfrm>
                <a:off x="2528614" y="3155156"/>
                <a:ext cx="176150" cy="176150"/>
              </a:xfrm>
              <a:prstGeom prst="star5">
                <a:avLst/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104" name="星: 5 pt 103">
                <a:extLst>
                  <a:ext uri="{FF2B5EF4-FFF2-40B4-BE49-F238E27FC236}">
                    <a16:creationId xmlns:a16="http://schemas.microsoft.com/office/drawing/2014/main" id="{E29D13FC-502F-498E-8608-138072BC2858}"/>
                  </a:ext>
                </a:extLst>
              </p:cNvPr>
              <p:cNvSpPr/>
              <p:nvPr/>
            </p:nvSpPr>
            <p:spPr bwMode="auto">
              <a:xfrm>
                <a:off x="2547328" y="2392820"/>
                <a:ext cx="133960" cy="133960"/>
              </a:xfrm>
              <a:prstGeom prst="star5">
                <a:avLst/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105" name="星: 5 pt 104">
                <a:extLst>
                  <a:ext uri="{FF2B5EF4-FFF2-40B4-BE49-F238E27FC236}">
                    <a16:creationId xmlns:a16="http://schemas.microsoft.com/office/drawing/2014/main" id="{7CA17BE9-E676-4143-A943-EE5472FAB71C}"/>
                  </a:ext>
                </a:extLst>
              </p:cNvPr>
              <p:cNvSpPr/>
              <p:nvPr/>
            </p:nvSpPr>
            <p:spPr bwMode="auto">
              <a:xfrm>
                <a:off x="2318728" y="2700002"/>
                <a:ext cx="133960" cy="133960"/>
              </a:xfrm>
              <a:prstGeom prst="star5">
                <a:avLst/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106" name="星: 5 pt 105">
                <a:extLst>
                  <a:ext uri="{FF2B5EF4-FFF2-40B4-BE49-F238E27FC236}">
                    <a16:creationId xmlns:a16="http://schemas.microsoft.com/office/drawing/2014/main" id="{3A1E0B07-ED0A-4C2C-BF5F-A9B35AD66858}"/>
                  </a:ext>
                </a:extLst>
              </p:cNvPr>
              <p:cNvSpPr/>
              <p:nvPr/>
            </p:nvSpPr>
            <p:spPr bwMode="auto">
              <a:xfrm>
                <a:off x="2744972" y="2621420"/>
                <a:ext cx="133960" cy="133960"/>
              </a:xfrm>
              <a:prstGeom prst="star5">
                <a:avLst/>
              </a:prstGeom>
              <a:solidFill>
                <a:srgbClr val="FF0000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</p:grpSp>
        <p:sp>
          <p:nvSpPr>
            <p:cNvPr id="49423" name="Rectangle 271">
              <a:extLst>
                <a:ext uri="{FF2B5EF4-FFF2-40B4-BE49-F238E27FC236}">
                  <a16:creationId xmlns:a16="http://schemas.microsoft.com/office/drawing/2014/main" id="{4D343372-9832-41CD-9B38-FFB1285921F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10700" y="4438304"/>
              <a:ext cx="1980434" cy="1319628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BC8FFFD1-E4D7-494B-8889-5C934B1FF253}"/>
              </a:ext>
            </a:extLst>
          </p:cNvPr>
          <p:cNvSpPr txBox="1"/>
          <p:nvPr/>
        </p:nvSpPr>
        <p:spPr>
          <a:xfrm>
            <a:off x="128588" y="466584"/>
            <a:ext cx="88998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b="1" dirty="0">
                <a:latin typeface="+mj-ea"/>
                <a:ea typeface="+mj-ea"/>
              </a:rPr>
              <a:t>※</a:t>
            </a:r>
            <a:r>
              <a:rPr kumimoji="1" lang="ja-JP" altLang="en-US" sz="1100" b="1" dirty="0">
                <a:latin typeface="+mj-ea"/>
                <a:ea typeface="+mj-ea"/>
              </a:rPr>
              <a:t>五十音順</a:t>
            </a:r>
          </a:p>
        </p:txBody>
      </p:sp>
      <p:sp>
        <p:nvSpPr>
          <p:cNvPr id="28" name="Text Box 29">
            <a:extLst>
              <a:ext uri="{FF2B5EF4-FFF2-40B4-BE49-F238E27FC236}">
                <a16:creationId xmlns:a16="http://schemas.microsoft.com/office/drawing/2014/main" id="{919A6E42-F463-403F-83E0-91D11533773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0387" y="5805264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ニウエ</a:t>
            </a:r>
          </a:p>
        </p:txBody>
      </p:sp>
      <p:sp>
        <p:nvSpPr>
          <p:cNvPr id="29" name="Text Box 30">
            <a:extLst>
              <a:ext uri="{FF2B5EF4-FFF2-40B4-BE49-F238E27FC236}">
                <a16:creationId xmlns:a16="http://schemas.microsoft.com/office/drawing/2014/main" id="{434A3E3C-02A0-4CE4-8694-F3E2D4B3107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10700" y="5805264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ニュージーランド</a:t>
            </a:r>
          </a:p>
        </p:txBody>
      </p:sp>
      <p:sp>
        <p:nvSpPr>
          <p:cNvPr id="30" name="Text Box 31">
            <a:extLst>
              <a:ext uri="{FF2B5EF4-FFF2-40B4-BE49-F238E27FC236}">
                <a16:creationId xmlns:a16="http://schemas.microsoft.com/office/drawing/2014/main" id="{16308C98-659A-4618-BFA3-D3041DFDE05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061013" y="5805264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バヌアツ</a:t>
            </a:r>
          </a:p>
        </p:txBody>
      </p:sp>
      <p:sp>
        <p:nvSpPr>
          <p:cNvPr id="32" name="Text Box 32">
            <a:extLst>
              <a:ext uri="{FF2B5EF4-FFF2-40B4-BE49-F238E27FC236}">
                <a16:creationId xmlns:a16="http://schemas.microsoft.com/office/drawing/2014/main" id="{1917E854-C667-4D17-AD0B-F43A5060F50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311326" y="5805264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パプアニューギニア</a:t>
            </a:r>
          </a:p>
        </p:txBody>
      </p:sp>
    </p:spTree>
    <p:extLst>
      <p:ext uri="{BB962C8B-B14F-4D97-AF65-F5344CB8AC3E}">
        <p14:creationId xmlns:p14="http://schemas.microsoft.com/office/powerpoint/2010/main" val="40937998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>
            <a:extLst>
              <a:ext uri="{FF2B5EF4-FFF2-40B4-BE49-F238E27FC236}">
                <a16:creationId xmlns:a16="http://schemas.microsoft.com/office/drawing/2014/main" id="{4689D946-A5E1-4010-90C4-A45E52BADDE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noFill/>
          <a:ln/>
        </p:spPr>
        <p:txBody>
          <a:bodyPr/>
          <a:lstStyle/>
          <a:p>
            <a:r>
              <a:rPr lang="ja-JP" altLang="en-US" dirty="0"/>
              <a:t>大洋州の国々の国旗</a:t>
            </a:r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24845D49-080B-4106-915B-9B15D20B9E18}"/>
              </a:ext>
            </a:extLst>
          </p:cNvPr>
          <p:cNvGrpSpPr/>
          <p:nvPr/>
        </p:nvGrpSpPr>
        <p:grpSpPr>
          <a:xfrm>
            <a:off x="558416" y="836613"/>
            <a:ext cx="1982405" cy="1319627"/>
            <a:chOff x="558416" y="836613"/>
            <a:chExt cx="1982405" cy="1319627"/>
          </a:xfrm>
        </p:grpSpPr>
        <p:grpSp>
          <p:nvGrpSpPr>
            <p:cNvPr id="33" name="Group 199">
              <a:extLst>
                <a:ext uri="{FF2B5EF4-FFF2-40B4-BE49-F238E27FC236}">
                  <a16:creationId xmlns:a16="http://schemas.microsoft.com/office/drawing/2014/main" id="{D46AF698-5DEF-4B7E-89A9-FADB1B4389C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58416" y="838571"/>
              <a:ext cx="1981584" cy="1317254"/>
              <a:chOff x="1487" y="3249"/>
              <a:chExt cx="998" cy="665"/>
            </a:xfrm>
          </p:grpSpPr>
          <p:sp>
            <p:nvSpPr>
              <p:cNvPr id="34" name="Rectangle 196">
                <a:extLst>
                  <a:ext uri="{FF2B5EF4-FFF2-40B4-BE49-F238E27FC236}">
                    <a16:creationId xmlns:a16="http://schemas.microsoft.com/office/drawing/2014/main" id="{036ED6EA-E74B-40CF-AD9F-7C916FBE901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487" y="3249"/>
                <a:ext cx="998" cy="665"/>
              </a:xfrm>
              <a:prstGeom prst="rect">
                <a:avLst/>
              </a:prstGeom>
              <a:solidFill>
                <a:srgbClr val="3366FF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" name="Oval 197">
                <a:extLst>
                  <a:ext uri="{FF2B5EF4-FFF2-40B4-BE49-F238E27FC236}">
                    <a16:creationId xmlns:a16="http://schemas.microsoft.com/office/drawing/2014/main" id="{FC9D858C-E2A4-441F-A2CD-75BE8063E1C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1714" y="3372"/>
                <a:ext cx="420" cy="418"/>
              </a:xfrm>
              <a:prstGeom prst="ellipse">
                <a:avLst/>
              </a:prstGeom>
              <a:solidFill>
                <a:srgbClr val="FFFF00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9155" name="Rectangle 3">
              <a:extLst>
                <a:ext uri="{FF2B5EF4-FFF2-40B4-BE49-F238E27FC236}">
                  <a16:creationId xmlns:a16="http://schemas.microsoft.com/office/drawing/2014/main" id="{25366A6B-9DEE-4AF1-A4D8-F79DE86170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387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49176" name="Text Box 24">
            <a:extLst>
              <a:ext uri="{FF2B5EF4-FFF2-40B4-BE49-F238E27FC236}">
                <a16:creationId xmlns:a16="http://schemas.microsoft.com/office/drawing/2014/main" id="{7A3ED2CA-B2F2-40A8-BD3D-94A999536BF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0387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パラオ</a:t>
            </a:r>
          </a:p>
        </p:txBody>
      </p:sp>
      <p:sp>
        <p:nvSpPr>
          <p:cNvPr id="49177" name="Text Box 25">
            <a:extLst>
              <a:ext uri="{FF2B5EF4-FFF2-40B4-BE49-F238E27FC236}">
                <a16:creationId xmlns:a16="http://schemas.microsoft.com/office/drawing/2014/main" id="{8F542DA0-6A37-47D7-B488-36709831D9D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10700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フィジー</a:t>
            </a:r>
          </a:p>
        </p:txBody>
      </p:sp>
      <p:sp>
        <p:nvSpPr>
          <p:cNvPr id="49178" name="Text Box 26">
            <a:extLst>
              <a:ext uri="{FF2B5EF4-FFF2-40B4-BE49-F238E27FC236}">
                <a16:creationId xmlns:a16="http://schemas.microsoft.com/office/drawing/2014/main" id="{9B2EA6B8-E9D3-4573-AAB9-AB0B9FC3622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061013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マーシャル</a:t>
            </a:r>
          </a:p>
        </p:txBody>
      </p:sp>
      <p:sp>
        <p:nvSpPr>
          <p:cNvPr id="49179" name="Text Box 27">
            <a:extLst>
              <a:ext uri="{FF2B5EF4-FFF2-40B4-BE49-F238E27FC236}">
                <a16:creationId xmlns:a16="http://schemas.microsoft.com/office/drawing/2014/main" id="{991BF592-1471-4F4D-9979-B823D14D20B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311326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ミクロネシア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4B0B9E88-FD39-45CE-B9BA-81C4D78EF96D}"/>
              </a:ext>
            </a:extLst>
          </p:cNvPr>
          <p:cNvGrpSpPr/>
          <p:nvPr/>
        </p:nvGrpSpPr>
        <p:grpSpPr>
          <a:xfrm>
            <a:off x="2810197" y="836613"/>
            <a:ext cx="1982465" cy="1321745"/>
            <a:chOff x="2810197" y="836613"/>
            <a:chExt cx="1982465" cy="1321745"/>
          </a:xfrm>
        </p:grpSpPr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C6A59428-9604-4E43-BB66-87CE70BDAF29}"/>
                </a:ext>
              </a:extLst>
            </p:cNvPr>
            <p:cNvGrpSpPr/>
            <p:nvPr/>
          </p:nvGrpSpPr>
          <p:grpSpPr>
            <a:xfrm>
              <a:off x="2810197" y="844338"/>
              <a:ext cx="1982465" cy="1314020"/>
              <a:chOff x="6342256" y="2071522"/>
              <a:chExt cx="1982465" cy="1314020"/>
            </a:xfrm>
          </p:grpSpPr>
          <p:grpSp>
            <p:nvGrpSpPr>
              <p:cNvPr id="42" name="Group 347">
                <a:extLst>
                  <a:ext uri="{FF2B5EF4-FFF2-40B4-BE49-F238E27FC236}">
                    <a16:creationId xmlns:a16="http://schemas.microsoft.com/office/drawing/2014/main" id="{FDCD6A85-25D0-45E0-8453-4C24EA68B80A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6342256" y="2071522"/>
                <a:ext cx="1982465" cy="1314020"/>
                <a:chOff x="2621" y="527"/>
                <a:chExt cx="998" cy="661"/>
              </a:xfrm>
            </p:grpSpPr>
            <p:sp>
              <p:nvSpPr>
                <p:cNvPr id="106" name="Rectangle 60">
                  <a:extLst>
                    <a:ext uri="{FF2B5EF4-FFF2-40B4-BE49-F238E27FC236}">
                      <a16:creationId xmlns:a16="http://schemas.microsoft.com/office/drawing/2014/main" id="{D120719D-2261-468D-83FF-B80C3928B81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1" y="527"/>
                  <a:ext cx="998" cy="661"/>
                </a:xfrm>
                <a:prstGeom prst="rect">
                  <a:avLst/>
                </a:prstGeom>
                <a:solidFill>
                  <a:srgbClr val="00B0F0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7" name="Rectangle 324">
                  <a:extLst>
                    <a:ext uri="{FF2B5EF4-FFF2-40B4-BE49-F238E27FC236}">
                      <a16:creationId xmlns:a16="http://schemas.microsoft.com/office/drawing/2014/main" id="{74FA2656-5911-408A-9AB8-24EEDD1997C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2" y="527"/>
                  <a:ext cx="498" cy="333"/>
                </a:xfrm>
                <a:prstGeom prst="rect">
                  <a:avLst/>
                </a:prstGeom>
                <a:solidFill>
                  <a:schemeClr val="bg1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8" name="Rectangle 325">
                  <a:extLst>
                    <a:ext uri="{FF2B5EF4-FFF2-40B4-BE49-F238E27FC236}">
                      <a16:creationId xmlns:a16="http://schemas.microsoft.com/office/drawing/2014/main" id="{60B2C187-F569-44E9-84E3-17EAA67B36B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832" y="527"/>
                  <a:ext cx="78" cy="333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09" name="Rectangle 326">
                  <a:extLst>
                    <a:ext uri="{FF2B5EF4-FFF2-40B4-BE49-F238E27FC236}">
                      <a16:creationId xmlns:a16="http://schemas.microsoft.com/office/drawing/2014/main" id="{31BD9300-DEEC-4D1B-8428-5F5D0BC1E8C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5400000">
                  <a:off x="2831" y="448"/>
                  <a:ext cx="79" cy="498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0" name="AutoShape 327">
                  <a:extLst>
                    <a:ext uri="{FF2B5EF4-FFF2-40B4-BE49-F238E27FC236}">
                      <a16:creationId xmlns:a16="http://schemas.microsoft.com/office/drawing/2014/main" id="{8009C50C-4881-49C3-839A-53D49DCE237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0800000">
                  <a:off x="2675" y="527"/>
                  <a:ext cx="138" cy="90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1" name="AutoShape 328">
                  <a:extLst>
                    <a:ext uri="{FF2B5EF4-FFF2-40B4-BE49-F238E27FC236}">
                      <a16:creationId xmlns:a16="http://schemas.microsoft.com/office/drawing/2014/main" id="{EC67E2E4-F931-4EDD-9E6A-E0E42F8A298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10800000" flipH="1">
                  <a:off x="2926" y="527"/>
                  <a:ext cx="140" cy="90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2" name="AutoShape 329">
                  <a:extLst>
                    <a:ext uri="{FF2B5EF4-FFF2-40B4-BE49-F238E27FC236}">
                      <a16:creationId xmlns:a16="http://schemas.microsoft.com/office/drawing/2014/main" id="{6816D916-4DAD-4959-BC63-B599B65D21F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21600000">
                  <a:off x="2927" y="774"/>
                  <a:ext cx="139" cy="86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3" name="AutoShape 330">
                  <a:extLst>
                    <a:ext uri="{FF2B5EF4-FFF2-40B4-BE49-F238E27FC236}">
                      <a16:creationId xmlns:a16="http://schemas.microsoft.com/office/drawing/2014/main" id="{233E945B-2A9C-44B8-BDC4-589A43C78E2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2686" y="774"/>
                  <a:ext cx="128" cy="86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4" name="AutoShape 331">
                  <a:extLst>
                    <a:ext uri="{FF2B5EF4-FFF2-40B4-BE49-F238E27FC236}">
                      <a16:creationId xmlns:a16="http://schemas.microsoft.com/office/drawing/2014/main" id="{FDB89997-3CB7-4235-A7A4-98D73247010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>
                  <a:off x="3014" y="566"/>
                  <a:ext cx="106" cy="72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5" name="AutoShape 332">
                  <a:extLst>
                    <a:ext uri="{FF2B5EF4-FFF2-40B4-BE49-F238E27FC236}">
                      <a16:creationId xmlns:a16="http://schemas.microsoft.com/office/drawing/2014/main" id="{7BD6CDBF-F86E-4DE9-BD94-4658D644B9D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622" y="575"/>
                  <a:ext cx="97" cy="63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6" name="AutoShape 333">
                  <a:extLst>
                    <a:ext uri="{FF2B5EF4-FFF2-40B4-BE49-F238E27FC236}">
                      <a16:creationId xmlns:a16="http://schemas.microsoft.com/office/drawing/2014/main" id="{41EA48D2-B14A-4048-BD34-7BF5A0EA86E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H="1" flipV="1">
                  <a:off x="3023" y="755"/>
                  <a:ext cx="97" cy="65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7" name="AutoShape 334">
                  <a:extLst>
                    <a:ext uri="{FF2B5EF4-FFF2-40B4-BE49-F238E27FC236}">
                      <a16:creationId xmlns:a16="http://schemas.microsoft.com/office/drawing/2014/main" id="{F45DEDD4-B101-4178-B0CA-301A4823863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flipV="1">
                  <a:off x="2622" y="755"/>
                  <a:ext cx="97" cy="63"/>
                </a:xfrm>
                <a:prstGeom prst="rtTriangle">
                  <a:avLst/>
                </a:prstGeom>
                <a:solidFill>
                  <a:srgbClr val="00008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18" name="Freeform 335">
                  <a:extLst>
                    <a:ext uri="{FF2B5EF4-FFF2-40B4-BE49-F238E27FC236}">
                      <a16:creationId xmlns:a16="http://schemas.microsoft.com/office/drawing/2014/main" id="{0C7924C6-33E3-4B3E-9A6B-527B270C841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2" y="757"/>
                  <a:ext cx="193" cy="103"/>
                </a:xfrm>
                <a:custGeom>
                  <a:avLst/>
                  <a:gdLst>
                    <a:gd name="T0" fmla="*/ 408 w 408"/>
                    <a:gd name="T1" fmla="*/ 0 h 226"/>
                    <a:gd name="T2" fmla="*/ 318 w 408"/>
                    <a:gd name="T3" fmla="*/ 0 h 226"/>
                    <a:gd name="T4" fmla="*/ 0 w 408"/>
                    <a:gd name="T5" fmla="*/ 226 h 226"/>
                    <a:gd name="T6" fmla="*/ 91 w 408"/>
                    <a:gd name="T7" fmla="*/ 226 h 226"/>
                    <a:gd name="T8" fmla="*/ 408 w 408"/>
                    <a:gd name="T9" fmla="*/ 0 h 2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408" h="226">
                      <a:moveTo>
                        <a:pt x="408" y="0"/>
                      </a:moveTo>
                      <a:lnTo>
                        <a:pt x="318" y="0"/>
                      </a:lnTo>
                      <a:lnTo>
                        <a:pt x="0" y="226"/>
                      </a:lnTo>
                      <a:lnTo>
                        <a:pt x="91" y="226"/>
                      </a:lnTo>
                      <a:lnTo>
                        <a:pt x="408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19" name="Freeform 336">
                  <a:extLst>
                    <a:ext uri="{FF2B5EF4-FFF2-40B4-BE49-F238E27FC236}">
                      <a16:creationId xmlns:a16="http://schemas.microsoft.com/office/drawing/2014/main" id="{71B64620-229F-412B-A175-38F039B16B2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61" y="755"/>
                  <a:ext cx="159" cy="104"/>
                </a:xfrm>
                <a:custGeom>
                  <a:avLst/>
                  <a:gdLst>
                    <a:gd name="T0" fmla="*/ 318 w 319"/>
                    <a:gd name="T1" fmla="*/ 207 h 207"/>
                    <a:gd name="T2" fmla="*/ 319 w 319"/>
                    <a:gd name="T3" fmla="*/ 153 h 207"/>
                    <a:gd name="T4" fmla="*/ 80 w 319"/>
                    <a:gd name="T5" fmla="*/ 0 h 207"/>
                    <a:gd name="T6" fmla="*/ 0 w 319"/>
                    <a:gd name="T7" fmla="*/ 0 h 207"/>
                    <a:gd name="T8" fmla="*/ 318 w 319"/>
                    <a:gd name="T9" fmla="*/ 207 h 20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19" h="207">
                      <a:moveTo>
                        <a:pt x="318" y="207"/>
                      </a:moveTo>
                      <a:lnTo>
                        <a:pt x="319" y="153"/>
                      </a:lnTo>
                      <a:lnTo>
                        <a:pt x="80" y="0"/>
                      </a:lnTo>
                      <a:lnTo>
                        <a:pt x="0" y="0"/>
                      </a:lnTo>
                      <a:lnTo>
                        <a:pt x="318" y="207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0" name="Freeform 337">
                  <a:extLst>
                    <a:ext uri="{FF2B5EF4-FFF2-40B4-BE49-F238E27FC236}">
                      <a16:creationId xmlns:a16="http://schemas.microsoft.com/office/drawing/2014/main" id="{5C61289B-519E-4C95-81C0-8D309A0645A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37" y="527"/>
                  <a:ext cx="183" cy="110"/>
                </a:xfrm>
                <a:custGeom>
                  <a:avLst/>
                  <a:gdLst>
                    <a:gd name="T0" fmla="*/ 367 w 367"/>
                    <a:gd name="T1" fmla="*/ 0 h 219"/>
                    <a:gd name="T2" fmla="*/ 366 w 367"/>
                    <a:gd name="T3" fmla="*/ 21 h 219"/>
                    <a:gd name="T4" fmla="*/ 81 w 367"/>
                    <a:gd name="T5" fmla="*/ 219 h 219"/>
                    <a:gd name="T6" fmla="*/ 0 w 367"/>
                    <a:gd name="T7" fmla="*/ 219 h 219"/>
                    <a:gd name="T8" fmla="*/ 308 w 367"/>
                    <a:gd name="T9" fmla="*/ 0 h 219"/>
                    <a:gd name="T10" fmla="*/ 367 w 367"/>
                    <a:gd name="T11" fmla="*/ 0 h 21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367" h="219">
                      <a:moveTo>
                        <a:pt x="367" y="0"/>
                      </a:moveTo>
                      <a:lnTo>
                        <a:pt x="366" y="21"/>
                      </a:lnTo>
                      <a:lnTo>
                        <a:pt x="81" y="219"/>
                      </a:lnTo>
                      <a:lnTo>
                        <a:pt x="0" y="219"/>
                      </a:lnTo>
                      <a:lnTo>
                        <a:pt x="308" y="0"/>
                      </a:lnTo>
                      <a:lnTo>
                        <a:pt x="367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1" name="Freeform 338">
                  <a:extLst>
                    <a:ext uri="{FF2B5EF4-FFF2-40B4-BE49-F238E27FC236}">
                      <a16:creationId xmlns:a16="http://schemas.microsoft.com/office/drawing/2014/main" id="{B0AA91E4-58D8-4BA0-9699-FBEFFCE9169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1" y="530"/>
                  <a:ext cx="160" cy="106"/>
                </a:xfrm>
                <a:custGeom>
                  <a:avLst/>
                  <a:gdLst>
                    <a:gd name="T0" fmla="*/ 321 w 321"/>
                    <a:gd name="T1" fmla="*/ 218 h 218"/>
                    <a:gd name="T2" fmla="*/ 230 w 321"/>
                    <a:gd name="T3" fmla="*/ 218 h 218"/>
                    <a:gd name="T4" fmla="*/ 0 w 321"/>
                    <a:gd name="T5" fmla="*/ 58 h 218"/>
                    <a:gd name="T6" fmla="*/ 0 w 321"/>
                    <a:gd name="T7" fmla="*/ 0 h 218"/>
                    <a:gd name="T8" fmla="*/ 321 w 321"/>
                    <a:gd name="T9" fmla="*/ 218 h 21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21" h="218">
                      <a:moveTo>
                        <a:pt x="321" y="218"/>
                      </a:moveTo>
                      <a:lnTo>
                        <a:pt x="230" y="218"/>
                      </a:lnTo>
                      <a:lnTo>
                        <a:pt x="0" y="58"/>
                      </a:lnTo>
                      <a:lnTo>
                        <a:pt x="0" y="0"/>
                      </a:lnTo>
                      <a:lnTo>
                        <a:pt x="321" y="218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 cap="flat" cmpd="sng">
                  <a:noFill/>
                  <a:prstDash val="solid"/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43" name="Group 288">
                <a:extLst>
                  <a:ext uri="{FF2B5EF4-FFF2-40B4-BE49-F238E27FC236}">
                    <a16:creationId xmlns:a16="http://schemas.microsoft.com/office/drawing/2014/main" id="{BC001682-0E7F-4379-B451-308A813AD95B}"/>
                  </a:ext>
                </a:extLst>
              </p:cNvPr>
              <p:cNvGrpSpPr>
                <a:grpSpLocks noChangeAspect="1"/>
              </p:cNvGrpSpPr>
              <p:nvPr/>
            </p:nvGrpSpPr>
            <p:grpSpPr bwMode="auto">
              <a:xfrm>
                <a:off x="7576251" y="2420891"/>
                <a:ext cx="487495" cy="621245"/>
                <a:chOff x="2063" y="813"/>
                <a:chExt cx="2114" cy="2694"/>
              </a:xfrm>
            </p:grpSpPr>
            <p:sp>
              <p:nvSpPr>
                <p:cNvPr id="44" name="Freeform 289">
                  <a:extLst>
                    <a:ext uri="{FF2B5EF4-FFF2-40B4-BE49-F238E27FC236}">
                      <a16:creationId xmlns:a16="http://schemas.microsoft.com/office/drawing/2014/main" id="{3D16ADDE-44CB-43C6-AAB3-AFC6F80E3E2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63" y="813"/>
                  <a:ext cx="2114" cy="2694"/>
                </a:xfrm>
                <a:custGeom>
                  <a:avLst/>
                  <a:gdLst>
                    <a:gd name="T0" fmla="*/ 0 w 2114"/>
                    <a:gd name="T1" fmla="*/ 1807 h 2694"/>
                    <a:gd name="T2" fmla="*/ 2 w 2114"/>
                    <a:gd name="T3" fmla="*/ 1821 h 2694"/>
                    <a:gd name="T4" fmla="*/ 18 w 2114"/>
                    <a:gd name="T5" fmla="*/ 1893 h 2694"/>
                    <a:gd name="T6" fmla="*/ 46 w 2114"/>
                    <a:gd name="T7" fmla="*/ 1965 h 2694"/>
                    <a:gd name="T8" fmla="*/ 90 w 2114"/>
                    <a:gd name="T9" fmla="*/ 2052 h 2694"/>
                    <a:gd name="T10" fmla="*/ 156 w 2114"/>
                    <a:gd name="T11" fmla="*/ 2148 h 2694"/>
                    <a:gd name="T12" fmla="*/ 222 w 2114"/>
                    <a:gd name="T13" fmla="*/ 2226 h 2694"/>
                    <a:gd name="T14" fmla="*/ 276 w 2114"/>
                    <a:gd name="T15" fmla="*/ 2278 h 2694"/>
                    <a:gd name="T16" fmla="*/ 338 w 2114"/>
                    <a:gd name="T17" fmla="*/ 2330 h 2694"/>
                    <a:gd name="T18" fmla="*/ 408 w 2114"/>
                    <a:gd name="T19" fmla="*/ 2380 h 2694"/>
                    <a:gd name="T20" fmla="*/ 446 w 2114"/>
                    <a:gd name="T21" fmla="*/ 2406 h 2694"/>
                    <a:gd name="T22" fmla="*/ 581 w 2114"/>
                    <a:gd name="T23" fmla="*/ 2486 h 2694"/>
                    <a:gd name="T24" fmla="*/ 699 w 2114"/>
                    <a:gd name="T25" fmla="*/ 2550 h 2694"/>
                    <a:gd name="T26" fmla="*/ 803 w 2114"/>
                    <a:gd name="T27" fmla="*/ 2600 h 2694"/>
                    <a:gd name="T28" fmla="*/ 959 w 2114"/>
                    <a:gd name="T29" fmla="*/ 2664 h 2694"/>
                    <a:gd name="T30" fmla="*/ 1053 w 2114"/>
                    <a:gd name="T31" fmla="*/ 2694 h 2694"/>
                    <a:gd name="T32" fmla="*/ 1097 w 2114"/>
                    <a:gd name="T33" fmla="*/ 2682 h 2694"/>
                    <a:gd name="T34" fmla="*/ 1221 w 2114"/>
                    <a:gd name="T35" fmla="*/ 2638 h 2694"/>
                    <a:gd name="T36" fmla="*/ 1359 w 2114"/>
                    <a:gd name="T37" fmla="*/ 2576 h 2694"/>
                    <a:gd name="T38" fmla="*/ 1471 w 2114"/>
                    <a:gd name="T39" fmla="*/ 2520 h 2694"/>
                    <a:gd name="T40" fmla="*/ 1600 w 2114"/>
                    <a:gd name="T41" fmla="*/ 2448 h 2694"/>
                    <a:gd name="T42" fmla="*/ 1668 w 2114"/>
                    <a:gd name="T43" fmla="*/ 2406 h 2694"/>
                    <a:gd name="T44" fmla="*/ 1742 w 2114"/>
                    <a:gd name="T45" fmla="*/ 2356 h 2694"/>
                    <a:gd name="T46" fmla="*/ 1808 w 2114"/>
                    <a:gd name="T47" fmla="*/ 2304 h 2694"/>
                    <a:gd name="T48" fmla="*/ 1866 w 2114"/>
                    <a:gd name="T49" fmla="*/ 2252 h 2694"/>
                    <a:gd name="T50" fmla="*/ 1916 w 2114"/>
                    <a:gd name="T51" fmla="*/ 2200 h 2694"/>
                    <a:gd name="T52" fmla="*/ 1994 w 2114"/>
                    <a:gd name="T53" fmla="*/ 2100 h 2694"/>
                    <a:gd name="T54" fmla="*/ 2050 w 2114"/>
                    <a:gd name="T55" fmla="*/ 2007 h 2694"/>
                    <a:gd name="T56" fmla="*/ 2084 w 2114"/>
                    <a:gd name="T57" fmla="*/ 1927 h 2694"/>
                    <a:gd name="T58" fmla="*/ 2104 w 2114"/>
                    <a:gd name="T59" fmla="*/ 1863 h 2694"/>
                    <a:gd name="T60" fmla="*/ 2114 w 2114"/>
                    <a:gd name="T61" fmla="*/ 1807 h 2694"/>
                    <a:gd name="T62" fmla="*/ 1061 w 2114"/>
                    <a:gd name="T63" fmla="*/ 0 h 2694"/>
                    <a:gd name="T64" fmla="*/ 0 w 2114"/>
                    <a:gd name="T65" fmla="*/ 0 h 269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2114" h="2694">
                      <a:moveTo>
                        <a:pt x="0" y="0"/>
                      </a:moveTo>
                      <a:lnTo>
                        <a:pt x="0" y="1807"/>
                      </a:lnTo>
                      <a:lnTo>
                        <a:pt x="0" y="1807"/>
                      </a:lnTo>
                      <a:lnTo>
                        <a:pt x="2" y="1821"/>
                      </a:lnTo>
                      <a:lnTo>
                        <a:pt x="10" y="1863"/>
                      </a:lnTo>
                      <a:lnTo>
                        <a:pt x="18" y="1893"/>
                      </a:lnTo>
                      <a:lnTo>
                        <a:pt x="30" y="1927"/>
                      </a:lnTo>
                      <a:lnTo>
                        <a:pt x="46" y="1965"/>
                      </a:lnTo>
                      <a:lnTo>
                        <a:pt x="64" y="2007"/>
                      </a:lnTo>
                      <a:lnTo>
                        <a:pt x="90" y="2052"/>
                      </a:lnTo>
                      <a:lnTo>
                        <a:pt x="120" y="2100"/>
                      </a:lnTo>
                      <a:lnTo>
                        <a:pt x="156" y="2148"/>
                      </a:lnTo>
                      <a:lnTo>
                        <a:pt x="198" y="2200"/>
                      </a:lnTo>
                      <a:lnTo>
                        <a:pt x="222" y="2226"/>
                      </a:lnTo>
                      <a:lnTo>
                        <a:pt x="248" y="2252"/>
                      </a:lnTo>
                      <a:lnTo>
                        <a:pt x="276" y="2278"/>
                      </a:lnTo>
                      <a:lnTo>
                        <a:pt x="306" y="2304"/>
                      </a:lnTo>
                      <a:lnTo>
                        <a:pt x="338" y="2330"/>
                      </a:lnTo>
                      <a:lnTo>
                        <a:pt x="372" y="2356"/>
                      </a:lnTo>
                      <a:lnTo>
                        <a:pt x="408" y="2380"/>
                      </a:lnTo>
                      <a:lnTo>
                        <a:pt x="446" y="2406"/>
                      </a:lnTo>
                      <a:lnTo>
                        <a:pt x="446" y="2406"/>
                      </a:lnTo>
                      <a:lnTo>
                        <a:pt x="514" y="2448"/>
                      </a:lnTo>
                      <a:lnTo>
                        <a:pt x="581" y="2486"/>
                      </a:lnTo>
                      <a:lnTo>
                        <a:pt x="641" y="2520"/>
                      </a:lnTo>
                      <a:lnTo>
                        <a:pt x="699" y="2550"/>
                      </a:lnTo>
                      <a:lnTo>
                        <a:pt x="753" y="2576"/>
                      </a:lnTo>
                      <a:lnTo>
                        <a:pt x="803" y="2600"/>
                      </a:lnTo>
                      <a:lnTo>
                        <a:pt x="889" y="2638"/>
                      </a:lnTo>
                      <a:lnTo>
                        <a:pt x="959" y="2664"/>
                      </a:lnTo>
                      <a:lnTo>
                        <a:pt x="1011" y="2682"/>
                      </a:lnTo>
                      <a:lnTo>
                        <a:pt x="1053" y="2694"/>
                      </a:lnTo>
                      <a:lnTo>
                        <a:pt x="1053" y="2694"/>
                      </a:lnTo>
                      <a:lnTo>
                        <a:pt x="1097" y="2682"/>
                      </a:lnTo>
                      <a:lnTo>
                        <a:pt x="1149" y="2664"/>
                      </a:lnTo>
                      <a:lnTo>
                        <a:pt x="1221" y="2638"/>
                      </a:lnTo>
                      <a:lnTo>
                        <a:pt x="1309" y="2600"/>
                      </a:lnTo>
                      <a:lnTo>
                        <a:pt x="1359" y="2576"/>
                      </a:lnTo>
                      <a:lnTo>
                        <a:pt x="1413" y="2550"/>
                      </a:lnTo>
                      <a:lnTo>
                        <a:pt x="1471" y="2520"/>
                      </a:lnTo>
                      <a:lnTo>
                        <a:pt x="1533" y="2486"/>
                      </a:lnTo>
                      <a:lnTo>
                        <a:pt x="1600" y="2448"/>
                      </a:lnTo>
                      <a:lnTo>
                        <a:pt x="1668" y="2406"/>
                      </a:lnTo>
                      <a:lnTo>
                        <a:pt x="1668" y="2406"/>
                      </a:lnTo>
                      <a:lnTo>
                        <a:pt x="1706" y="2380"/>
                      </a:lnTo>
                      <a:lnTo>
                        <a:pt x="1742" y="2356"/>
                      </a:lnTo>
                      <a:lnTo>
                        <a:pt x="1776" y="2330"/>
                      </a:lnTo>
                      <a:lnTo>
                        <a:pt x="1808" y="2304"/>
                      </a:lnTo>
                      <a:lnTo>
                        <a:pt x="1838" y="2278"/>
                      </a:lnTo>
                      <a:lnTo>
                        <a:pt x="1866" y="2252"/>
                      </a:lnTo>
                      <a:lnTo>
                        <a:pt x="1892" y="2226"/>
                      </a:lnTo>
                      <a:lnTo>
                        <a:pt x="1916" y="2200"/>
                      </a:lnTo>
                      <a:lnTo>
                        <a:pt x="1958" y="2148"/>
                      </a:lnTo>
                      <a:lnTo>
                        <a:pt x="1994" y="2100"/>
                      </a:lnTo>
                      <a:lnTo>
                        <a:pt x="2024" y="2052"/>
                      </a:lnTo>
                      <a:lnTo>
                        <a:pt x="2050" y="2007"/>
                      </a:lnTo>
                      <a:lnTo>
                        <a:pt x="2068" y="1965"/>
                      </a:lnTo>
                      <a:lnTo>
                        <a:pt x="2084" y="1927"/>
                      </a:lnTo>
                      <a:lnTo>
                        <a:pt x="2096" y="1893"/>
                      </a:lnTo>
                      <a:lnTo>
                        <a:pt x="2104" y="1863"/>
                      </a:lnTo>
                      <a:lnTo>
                        <a:pt x="2112" y="1821"/>
                      </a:lnTo>
                      <a:lnTo>
                        <a:pt x="2114" y="1807"/>
                      </a:lnTo>
                      <a:lnTo>
                        <a:pt x="2114" y="0"/>
                      </a:lnTo>
                      <a:lnTo>
                        <a:pt x="1061" y="0"/>
                      </a:lnTo>
                      <a:lnTo>
                        <a:pt x="1053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5" name="Freeform 290">
                  <a:extLst>
                    <a:ext uri="{FF2B5EF4-FFF2-40B4-BE49-F238E27FC236}">
                      <a16:creationId xmlns:a16="http://schemas.microsoft.com/office/drawing/2014/main" id="{5922ED4B-73AF-4F1B-A249-9C7BA3DE529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95" y="845"/>
                  <a:ext cx="2050" cy="2622"/>
                </a:xfrm>
                <a:custGeom>
                  <a:avLst/>
                  <a:gdLst>
                    <a:gd name="T0" fmla="*/ 0 w 2050"/>
                    <a:gd name="T1" fmla="*/ 1761 h 2622"/>
                    <a:gd name="T2" fmla="*/ 2 w 2050"/>
                    <a:gd name="T3" fmla="*/ 1775 h 2622"/>
                    <a:gd name="T4" fmla="*/ 18 w 2050"/>
                    <a:gd name="T5" fmla="*/ 1845 h 2622"/>
                    <a:gd name="T6" fmla="*/ 44 w 2050"/>
                    <a:gd name="T7" fmla="*/ 1915 h 2622"/>
                    <a:gd name="T8" fmla="*/ 86 w 2050"/>
                    <a:gd name="T9" fmla="*/ 1998 h 2622"/>
                    <a:gd name="T10" fmla="*/ 150 w 2050"/>
                    <a:gd name="T11" fmla="*/ 2094 h 2622"/>
                    <a:gd name="T12" fmla="*/ 216 w 2050"/>
                    <a:gd name="T13" fmla="*/ 2168 h 2622"/>
                    <a:gd name="T14" fmla="*/ 268 w 2050"/>
                    <a:gd name="T15" fmla="*/ 2218 h 2622"/>
                    <a:gd name="T16" fmla="*/ 328 w 2050"/>
                    <a:gd name="T17" fmla="*/ 2268 h 2622"/>
                    <a:gd name="T18" fmla="*/ 396 w 2050"/>
                    <a:gd name="T19" fmla="*/ 2318 h 2622"/>
                    <a:gd name="T20" fmla="*/ 432 w 2050"/>
                    <a:gd name="T21" fmla="*/ 2342 h 2622"/>
                    <a:gd name="T22" fmla="*/ 563 w 2050"/>
                    <a:gd name="T23" fmla="*/ 2420 h 2622"/>
                    <a:gd name="T24" fmla="*/ 679 w 2050"/>
                    <a:gd name="T25" fmla="*/ 2482 h 2622"/>
                    <a:gd name="T26" fmla="*/ 779 w 2050"/>
                    <a:gd name="T27" fmla="*/ 2532 h 2622"/>
                    <a:gd name="T28" fmla="*/ 931 w 2050"/>
                    <a:gd name="T29" fmla="*/ 2594 h 2622"/>
                    <a:gd name="T30" fmla="*/ 1021 w 2050"/>
                    <a:gd name="T31" fmla="*/ 2622 h 2622"/>
                    <a:gd name="T32" fmla="*/ 1063 w 2050"/>
                    <a:gd name="T33" fmla="*/ 2610 h 2622"/>
                    <a:gd name="T34" fmla="*/ 1183 w 2050"/>
                    <a:gd name="T35" fmla="*/ 2568 h 2622"/>
                    <a:gd name="T36" fmla="*/ 1317 w 2050"/>
                    <a:gd name="T37" fmla="*/ 2508 h 2622"/>
                    <a:gd name="T38" fmla="*/ 1427 w 2050"/>
                    <a:gd name="T39" fmla="*/ 2452 h 2622"/>
                    <a:gd name="T40" fmla="*/ 1549 w 2050"/>
                    <a:gd name="T41" fmla="*/ 2384 h 2622"/>
                    <a:gd name="T42" fmla="*/ 1618 w 2050"/>
                    <a:gd name="T43" fmla="*/ 2342 h 2622"/>
                    <a:gd name="T44" fmla="*/ 1690 w 2050"/>
                    <a:gd name="T45" fmla="*/ 2294 h 2622"/>
                    <a:gd name="T46" fmla="*/ 1754 w 2050"/>
                    <a:gd name="T47" fmla="*/ 2244 h 2622"/>
                    <a:gd name="T48" fmla="*/ 1810 w 2050"/>
                    <a:gd name="T49" fmla="*/ 2192 h 2622"/>
                    <a:gd name="T50" fmla="*/ 1858 w 2050"/>
                    <a:gd name="T51" fmla="*/ 2142 h 2622"/>
                    <a:gd name="T52" fmla="*/ 1934 w 2050"/>
                    <a:gd name="T53" fmla="*/ 2044 h 2622"/>
                    <a:gd name="T54" fmla="*/ 1988 w 2050"/>
                    <a:gd name="T55" fmla="*/ 1955 h 2622"/>
                    <a:gd name="T56" fmla="*/ 2022 w 2050"/>
                    <a:gd name="T57" fmla="*/ 1877 h 2622"/>
                    <a:gd name="T58" fmla="*/ 2040 w 2050"/>
                    <a:gd name="T59" fmla="*/ 1815 h 2622"/>
                    <a:gd name="T60" fmla="*/ 2050 w 2050"/>
                    <a:gd name="T61" fmla="*/ 1761 h 2622"/>
                    <a:gd name="T62" fmla="*/ 0 w 2050"/>
                    <a:gd name="T63" fmla="*/ 0 h 26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</a:cxnLst>
                  <a:rect l="0" t="0" r="r" b="b"/>
                  <a:pathLst>
                    <a:path w="2050" h="2622">
                      <a:moveTo>
                        <a:pt x="0" y="0"/>
                      </a:moveTo>
                      <a:lnTo>
                        <a:pt x="0" y="1761"/>
                      </a:lnTo>
                      <a:lnTo>
                        <a:pt x="0" y="1761"/>
                      </a:lnTo>
                      <a:lnTo>
                        <a:pt x="2" y="1775"/>
                      </a:lnTo>
                      <a:lnTo>
                        <a:pt x="10" y="1815"/>
                      </a:lnTo>
                      <a:lnTo>
                        <a:pt x="18" y="1845"/>
                      </a:lnTo>
                      <a:lnTo>
                        <a:pt x="28" y="1877"/>
                      </a:lnTo>
                      <a:lnTo>
                        <a:pt x="44" y="1915"/>
                      </a:lnTo>
                      <a:lnTo>
                        <a:pt x="62" y="1955"/>
                      </a:lnTo>
                      <a:lnTo>
                        <a:pt x="86" y="1998"/>
                      </a:lnTo>
                      <a:lnTo>
                        <a:pt x="116" y="2044"/>
                      </a:lnTo>
                      <a:lnTo>
                        <a:pt x="150" y="2094"/>
                      </a:lnTo>
                      <a:lnTo>
                        <a:pt x="192" y="2142"/>
                      </a:lnTo>
                      <a:lnTo>
                        <a:pt x="216" y="2168"/>
                      </a:lnTo>
                      <a:lnTo>
                        <a:pt x="240" y="2192"/>
                      </a:lnTo>
                      <a:lnTo>
                        <a:pt x="268" y="2218"/>
                      </a:lnTo>
                      <a:lnTo>
                        <a:pt x="296" y="2244"/>
                      </a:lnTo>
                      <a:lnTo>
                        <a:pt x="328" y="2268"/>
                      </a:lnTo>
                      <a:lnTo>
                        <a:pt x="360" y="2294"/>
                      </a:lnTo>
                      <a:lnTo>
                        <a:pt x="396" y="2318"/>
                      </a:lnTo>
                      <a:lnTo>
                        <a:pt x="432" y="2342"/>
                      </a:lnTo>
                      <a:lnTo>
                        <a:pt x="432" y="2342"/>
                      </a:lnTo>
                      <a:lnTo>
                        <a:pt x="499" y="2384"/>
                      </a:lnTo>
                      <a:lnTo>
                        <a:pt x="563" y="2420"/>
                      </a:lnTo>
                      <a:lnTo>
                        <a:pt x="623" y="2452"/>
                      </a:lnTo>
                      <a:lnTo>
                        <a:pt x="679" y="2482"/>
                      </a:lnTo>
                      <a:lnTo>
                        <a:pt x="731" y="2508"/>
                      </a:lnTo>
                      <a:lnTo>
                        <a:pt x="779" y="2532"/>
                      </a:lnTo>
                      <a:lnTo>
                        <a:pt x="863" y="2568"/>
                      </a:lnTo>
                      <a:lnTo>
                        <a:pt x="931" y="2594"/>
                      </a:lnTo>
                      <a:lnTo>
                        <a:pt x="981" y="2610"/>
                      </a:lnTo>
                      <a:lnTo>
                        <a:pt x="1021" y="2622"/>
                      </a:lnTo>
                      <a:lnTo>
                        <a:pt x="1021" y="2622"/>
                      </a:lnTo>
                      <a:lnTo>
                        <a:pt x="1063" y="2610"/>
                      </a:lnTo>
                      <a:lnTo>
                        <a:pt x="1115" y="2594"/>
                      </a:lnTo>
                      <a:lnTo>
                        <a:pt x="1183" y="2568"/>
                      </a:lnTo>
                      <a:lnTo>
                        <a:pt x="1269" y="2532"/>
                      </a:lnTo>
                      <a:lnTo>
                        <a:pt x="1317" y="2508"/>
                      </a:lnTo>
                      <a:lnTo>
                        <a:pt x="1371" y="2482"/>
                      </a:lnTo>
                      <a:lnTo>
                        <a:pt x="1427" y="2452"/>
                      </a:lnTo>
                      <a:lnTo>
                        <a:pt x="1487" y="2420"/>
                      </a:lnTo>
                      <a:lnTo>
                        <a:pt x="1549" y="2384"/>
                      </a:lnTo>
                      <a:lnTo>
                        <a:pt x="1618" y="2342"/>
                      </a:lnTo>
                      <a:lnTo>
                        <a:pt x="1618" y="2342"/>
                      </a:lnTo>
                      <a:lnTo>
                        <a:pt x="1654" y="2318"/>
                      </a:lnTo>
                      <a:lnTo>
                        <a:pt x="1690" y="2294"/>
                      </a:lnTo>
                      <a:lnTo>
                        <a:pt x="1722" y="2268"/>
                      </a:lnTo>
                      <a:lnTo>
                        <a:pt x="1754" y="2244"/>
                      </a:lnTo>
                      <a:lnTo>
                        <a:pt x="1782" y="2218"/>
                      </a:lnTo>
                      <a:lnTo>
                        <a:pt x="1810" y="2192"/>
                      </a:lnTo>
                      <a:lnTo>
                        <a:pt x="1834" y="2168"/>
                      </a:lnTo>
                      <a:lnTo>
                        <a:pt x="1858" y="2142"/>
                      </a:lnTo>
                      <a:lnTo>
                        <a:pt x="1900" y="2094"/>
                      </a:lnTo>
                      <a:lnTo>
                        <a:pt x="1934" y="2044"/>
                      </a:lnTo>
                      <a:lnTo>
                        <a:pt x="1964" y="1998"/>
                      </a:lnTo>
                      <a:lnTo>
                        <a:pt x="1988" y="1955"/>
                      </a:lnTo>
                      <a:lnTo>
                        <a:pt x="2006" y="1915"/>
                      </a:lnTo>
                      <a:lnTo>
                        <a:pt x="2022" y="1877"/>
                      </a:lnTo>
                      <a:lnTo>
                        <a:pt x="2032" y="1845"/>
                      </a:lnTo>
                      <a:lnTo>
                        <a:pt x="2040" y="1815"/>
                      </a:lnTo>
                      <a:lnTo>
                        <a:pt x="2048" y="1775"/>
                      </a:lnTo>
                      <a:lnTo>
                        <a:pt x="2050" y="1761"/>
                      </a:lnTo>
                      <a:lnTo>
                        <a:pt x="205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6" name="Freeform 291">
                  <a:extLst>
                    <a:ext uri="{FF2B5EF4-FFF2-40B4-BE49-F238E27FC236}">
                      <a16:creationId xmlns:a16="http://schemas.microsoft.com/office/drawing/2014/main" id="{550B607B-074B-4928-8A3F-ED67E5C364A2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103" y="2524"/>
                  <a:ext cx="2034" cy="895"/>
                </a:xfrm>
                <a:custGeom>
                  <a:avLst/>
                  <a:gdLst>
                    <a:gd name="T0" fmla="*/ 0 w 2034"/>
                    <a:gd name="T1" fmla="*/ 0 h 895"/>
                    <a:gd name="T2" fmla="*/ 0 w 2034"/>
                    <a:gd name="T3" fmla="*/ 128 h 895"/>
                    <a:gd name="T4" fmla="*/ 0 w 2034"/>
                    <a:gd name="T5" fmla="*/ 128 h 895"/>
                    <a:gd name="T6" fmla="*/ 12 w 2034"/>
                    <a:gd name="T7" fmla="*/ 172 h 895"/>
                    <a:gd name="T8" fmla="*/ 20 w 2034"/>
                    <a:gd name="T9" fmla="*/ 198 h 895"/>
                    <a:gd name="T10" fmla="*/ 32 w 2034"/>
                    <a:gd name="T11" fmla="*/ 226 h 895"/>
                    <a:gd name="T12" fmla="*/ 46 w 2034"/>
                    <a:gd name="T13" fmla="*/ 256 h 895"/>
                    <a:gd name="T14" fmla="*/ 62 w 2034"/>
                    <a:gd name="T15" fmla="*/ 290 h 895"/>
                    <a:gd name="T16" fmla="*/ 80 w 2034"/>
                    <a:gd name="T17" fmla="*/ 323 h 895"/>
                    <a:gd name="T18" fmla="*/ 102 w 2034"/>
                    <a:gd name="T19" fmla="*/ 357 h 895"/>
                    <a:gd name="T20" fmla="*/ 128 w 2034"/>
                    <a:gd name="T21" fmla="*/ 395 h 895"/>
                    <a:gd name="T22" fmla="*/ 158 w 2034"/>
                    <a:gd name="T23" fmla="*/ 433 h 895"/>
                    <a:gd name="T24" fmla="*/ 190 w 2034"/>
                    <a:gd name="T25" fmla="*/ 471 h 895"/>
                    <a:gd name="T26" fmla="*/ 228 w 2034"/>
                    <a:gd name="T27" fmla="*/ 509 h 895"/>
                    <a:gd name="T28" fmla="*/ 270 w 2034"/>
                    <a:gd name="T29" fmla="*/ 549 h 895"/>
                    <a:gd name="T30" fmla="*/ 316 w 2034"/>
                    <a:gd name="T31" fmla="*/ 587 h 895"/>
                    <a:gd name="T32" fmla="*/ 368 w 2034"/>
                    <a:gd name="T33" fmla="*/ 625 h 895"/>
                    <a:gd name="T34" fmla="*/ 424 w 2034"/>
                    <a:gd name="T35" fmla="*/ 663 h 895"/>
                    <a:gd name="T36" fmla="*/ 424 w 2034"/>
                    <a:gd name="T37" fmla="*/ 663 h 895"/>
                    <a:gd name="T38" fmla="*/ 495 w 2034"/>
                    <a:gd name="T39" fmla="*/ 707 h 895"/>
                    <a:gd name="T40" fmla="*/ 563 w 2034"/>
                    <a:gd name="T41" fmla="*/ 745 h 895"/>
                    <a:gd name="T42" fmla="*/ 625 w 2034"/>
                    <a:gd name="T43" fmla="*/ 779 h 895"/>
                    <a:gd name="T44" fmla="*/ 683 w 2034"/>
                    <a:gd name="T45" fmla="*/ 809 h 895"/>
                    <a:gd name="T46" fmla="*/ 737 w 2034"/>
                    <a:gd name="T47" fmla="*/ 837 h 895"/>
                    <a:gd name="T48" fmla="*/ 787 w 2034"/>
                    <a:gd name="T49" fmla="*/ 859 h 895"/>
                    <a:gd name="T50" fmla="*/ 873 w 2034"/>
                    <a:gd name="T51" fmla="*/ 895 h 895"/>
                    <a:gd name="T52" fmla="*/ 873 w 2034"/>
                    <a:gd name="T53" fmla="*/ 0 h 895"/>
                    <a:gd name="T54" fmla="*/ 0 w 2034"/>
                    <a:gd name="T55" fmla="*/ 0 h 895"/>
                    <a:gd name="T56" fmla="*/ 1161 w 2034"/>
                    <a:gd name="T57" fmla="*/ 0 h 895"/>
                    <a:gd name="T58" fmla="*/ 1161 w 2034"/>
                    <a:gd name="T59" fmla="*/ 895 h 895"/>
                    <a:gd name="T60" fmla="*/ 1161 w 2034"/>
                    <a:gd name="T61" fmla="*/ 895 h 895"/>
                    <a:gd name="T62" fmla="*/ 1249 w 2034"/>
                    <a:gd name="T63" fmla="*/ 857 h 895"/>
                    <a:gd name="T64" fmla="*/ 1299 w 2034"/>
                    <a:gd name="T65" fmla="*/ 835 h 895"/>
                    <a:gd name="T66" fmla="*/ 1353 w 2034"/>
                    <a:gd name="T67" fmla="*/ 809 h 895"/>
                    <a:gd name="T68" fmla="*/ 1411 w 2034"/>
                    <a:gd name="T69" fmla="*/ 779 h 895"/>
                    <a:gd name="T70" fmla="*/ 1473 w 2034"/>
                    <a:gd name="T71" fmla="*/ 745 h 895"/>
                    <a:gd name="T72" fmla="*/ 1539 w 2034"/>
                    <a:gd name="T73" fmla="*/ 707 h 895"/>
                    <a:gd name="T74" fmla="*/ 1610 w 2034"/>
                    <a:gd name="T75" fmla="*/ 663 h 895"/>
                    <a:gd name="T76" fmla="*/ 1610 w 2034"/>
                    <a:gd name="T77" fmla="*/ 663 h 895"/>
                    <a:gd name="T78" fmla="*/ 1666 w 2034"/>
                    <a:gd name="T79" fmla="*/ 625 h 895"/>
                    <a:gd name="T80" fmla="*/ 1718 w 2034"/>
                    <a:gd name="T81" fmla="*/ 587 h 895"/>
                    <a:gd name="T82" fmla="*/ 1764 w 2034"/>
                    <a:gd name="T83" fmla="*/ 549 h 895"/>
                    <a:gd name="T84" fmla="*/ 1806 w 2034"/>
                    <a:gd name="T85" fmla="*/ 509 h 895"/>
                    <a:gd name="T86" fmla="*/ 1844 w 2034"/>
                    <a:gd name="T87" fmla="*/ 471 h 895"/>
                    <a:gd name="T88" fmla="*/ 1876 w 2034"/>
                    <a:gd name="T89" fmla="*/ 433 h 895"/>
                    <a:gd name="T90" fmla="*/ 1906 w 2034"/>
                    <a:gd name="T91" fmla="*/ 395 h 895"/>
                    <a:gd name="T92" fmla="*/ 1932 w 2034"/>
                    <a:gd name="T93" fmla="*/ 357 h 895"/>
                    <a:gd name="T94" fmla="*/ 1954 w 2034"/>
                    <a:gd name="T95" fmla="*/ 323 h 895"/>
                    <a:gd name="T96" fmla="*/ 1972 w 2034"/>
                    <a:gd name="T97" fmla="*/ 290 h 895"/>
                    <a:gd name="T98" fmla="*/ 1988 w 2034"/>
                    <a:gd name="T99" fmla="*/ 256 h 895"/>
                    <a:gd name="T100" fmla="*/ 2002 w 2034"/>
                    <a:gd name="T101" fmla="*/ 226 h 895"/>
                    <a:gd name="T102" fmla="*/ 2014 w 2034"/>
                    <a:gd name="T103" fmla="*/ 198 h 895"/>
                    <a:gd name="T104" fmla="*/ 2022 w 2034"/>
                    <a:gd name="T105" fmla="*/ 172 h 895"/>
                    <a:gd name="T106" fmla="*/ 2034 w 2034"/>
                    <a:gd name="T107" fmla="*/ 128 h 895"/>
                    <a:gd name="T108" fmla="*/ 2034 w 2034"/>
                    <a:gd name="T109" fmla="*/ 0 h 895"/>
                    <a:gd name="T110" fmla="*/ 1161 w 2034"/>
                    <a:gd name="T111" fmla="*/ 0 h 89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</a:cxnLst>
                  <a:rect l="0" t="0" r="r" b="b"/>
                  <a:pathLst>
                    <a:path w="2034" h="895">
                      <a:moveTo>
                        <a:pt x="0" y="0"/>
                      </a:moveTo>
                      <a:lnTo>
                        <a:pt x="0" y="128"/>
                      </a:lnTo>
                      <a:lnTo>
                        <a:pt x="0" y="128"/>
                      </a:lnTo>
                      <a:lnTo>
                        <a:pt x="12" y="172"/>
                      </a:lnTo>
                      <a:lnTo>
                        <a:pt x="20" y="198"/>
                      </a:lnTo>
                      <a:lnTo>
                        <a:pt x="32" y="226"/>
                      </a:lnTo>
                      <a:lnTo>
                        <a:pt x="46" y="256"/>
                      </a:lnTo>
                      <a:lnTo>
                        <a:pt x="62" y="290"/>
                      </a:lnTo>
                      <a:lnTo>
                        <a:pt x="80" y="323"/>
                      </a:lnTo>
                      <a:lnTo>
                        <a:pt x="102" y="357"/>
                      </a:lnTo>
                      <a:lnTo>
                        <a:pt x="128" y="395"/>
                      </a:lnTo>
                      <a:lnTo>
                        <a:pt x="158" y="433"/>
                      </a:lnTo>
                      <a:lnTo>
                        <a:pt x="190" y="471"/>
                      </a:lnTo>
                      <a:lnTo>
                        <a:pt x="228" y="509"/>
                      </a:lnTo>
                      <a:lnTo>
                        <a:pt x="270" y="549"/>
                      </a:lnTo>
                      <a:lnTo>
                        <a:pt x="316" y="587"/>
                      </a:lnTo>
                      <a:lnTo>
                        <a:pt x="368" y="625"/>
                      </a:lnTo>
                      <a:lnTo>
                        <a:pt x="424" y="663"/>
                      </a:lnTo>
                      <a:lnTo>
                        <a:pt x="424" y="663"/>
                      </a:lnTo>
                      <a:lnTo>
                        <a:pt x="495" y="707"/>
                      </a:lnTo>
                      <a:lnTo>
                        <a:pt x="563" y="745"/>
                      </a:lnTo>
                      <a:lnTo>
                        <a:pt x="625" y="779"/>
                      </a:lnTo>
                      <a:lnTo>
                        <a:pt x="683" y="809"/>
                      </a:lnTo>
                      <a:lnTo>
                        <a:pt x="737" y="837"/>
                      </a:lnTo>
                      <a:lnTo>
                        <a:pt x="787" y="859"/>
                      </a:lnTo>
                      <a:lnTo>
                        <a:pt x="873" y="895"/>
                      </a:lnTo>
                      <a:lnTo>
                        <a:pt x="873" y="0"/>
                      </a:lnTo>
                      <a:lnTo>
                        <a:pt x="0" y="0"/>
                      </a:lnTo>
                      <a:close/>
                      <a:moveTo>
                        <a:pt x="1161" y="0"/>
                      </a:moveTo>
                      <a:lnTo>
                        <a:pt x="1161" y="895"/>
                      </a:lnTo>
                      <a:lnTo>
                        <a:pt x="1161" y="895"/>
                      </a:lnTo>
                      <a:lnTo>
                        <a:pt x="1249" y="857"/>
                      </a:lnTo>
                      <a:lnTo>
                        <a:pt x="1299" y="835"/>
                      </a:lnTo>
                      <a:lnTo>
                        <a:pt x="1353" y="809"/>
                      </a:lnTo>
                      <a:lnTo>
                        <a:pt x="1411" y="779"/>
                      </a:lnTo>
                      <a:lnTo>
                        <a:pt x="1473" y="745"/>
                      </a:lnTo>
                      <a:lnTo>
                        <a:pt x="1539" y="707"/>
                      </a:lnTo>
                      <a:lnTo>
                        <a:pt x="1610" y="663"/>
                      </a:lnTo>
                      <a:lnTo>
                        <a:pt x="1610" y="663"/>
                      </a:lnTo>
                      <a:lnTo>
                        <a:pt x="1666" y="625"/>
                      </a:lnTo>
                      <a:lnTo>
                        <a:pt x="1718" y="587"/>
                      </a:lnTo>
                      <a:lnTo>
                        <a:pt x="1764" y="549"/>
                      </a:lnTo>
                      <a:lnTo>
                        <a:pt x="1806" y="509"/>
                      </a:lnTo>
                      <a:lnTo>
                        <a:pt x="1844" y="471"/>
                      </a:lnTo>
                      <a:lnTo>
                        <a:pt x="1876" y="433"/>
                      </a:lnTo>
                      <a:lnTo>
                        <a:pt x="1906" y="395"/>
                      </a:lnTo>
                      <a:lnTo>
                        <a:pt x="1932" y="357"/>
                      </a:lnTo>
                      <a:lnTo>
                        <a:pt x="1954" y="323"/>
                      </a:lnTo>
                      <a:lnTo>
                        <a:pt x="1972" y="290"/>
                      </a:lnTo>
                      <a:lnTo>
                        <a:pt x="1988" y="256"/>
                      </a:lnTo>
                      <a:lnTo>
                        <a:pt x="2002" y="226"/>
                      </a:lnTo>
                      <a:lnTo>
                        <a:pt x="2014" y="198"/>
                      </a:lnTo>
                      <a:lnTo>
                        <a:pt x="2022" y="172"/>
                      </a:lnTo>
                      <a:lnTo>
                        <a:pt x="2034" y="128"/>
                      </a:lnTo>
                      <a:lnTo>
                        <a:pt x="2034" y="0"/>
                      </a:lnTo>
                      <a:lnTo>
                        <a:pt x="1161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9525">
                  <a:noFill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7" name="Rectangle 292">
                  <a:extLst>
                    <a:ext uri="{FF2B5EF4-FFF2-40B4-BE49-F238E27FC236}">
                      <a16:creationId xmlns:a16="http://schemas.microsoft.com/office/drawing/2014/main" id="{BDDE3233-9B00-4E78-B1BC-D6D4E8E5E9E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103" y="1508"/>
                  <a:ext cx="873" cy="728"/>
                </a:xfrm>
                <a:prstGeom prst="rect">
                  <a:avLst/>
                </a:prstGeom>
                <a:solidFill>
                  <a:srgbClr val="FFFFFF"/>
                </a:solidFill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8" name="Rectangle 293">
                  <a:extLst>
                    <a:ext uri="{FF2B5EF4-FFF2-40B4-BE49-F238E27FC236}">
                      <a16:creationId xmlns:a16="http://schemas.microsoft.com/office/drawing/2014/main" id="{E8E675C1-770C-49C3-9D7C-B9BDD02507E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264" y="1508"/>
                  <a:ext cx="873" cy="728"/>
                </a:xfrm>
                <a:prstGeom prst="rect">
                  <a:avLst/>
                </a:prstGeom>
                <a:solidFill>
                  <a:srgbClr val="FFFFFF"/>
                </a:solidFill>
                <a:ln w="9525">
                  <a:noFill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49" name="Freeform 294">
                  <a:extLst>
                    <a:ext uri="{FF2B5EF4-FFF2-40B4-BE49-F238E27FC236}">
                      <a16:creationId xmlns:a16="http://schemas.microsoft.com/office/drawing/2014/main" id="{392A98B2-9732-4F60-88F3-D7F06F595C1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79" y="2604"/>
                  <a:ext cx="138" cy="200"/>
                </a:xfrm>
                <a:custGeom>
                  <a:avLst/>
                  <a:gdLst>
                    <a:gd name="T0" fmla="*/ 72 w 138"/>
                    <a:gd name="T1" fmla="*/ 56 h 200"/>
                    <a:gd name="T2" fmla="*/ 76 w 138"/>
                    <a:gd name="T3" fmla="*/ 54 h 200"/>
                    <a:gd name="T4" fmla="*/ 86 w 138"/>
                    <a:gd name="T5" fmla="*/ 40 h 200"/>
                    <a:gd name="T6" fmla="*/ 90 w 138"/>
                    <a:gd name="T7" fmla="*/ 30 h 200"/>
                    <a:gd name="T8" fmla="*/ 88 w 138"/>
                    <a:gd name="T9" fmla="*/ 24 h 200"/>
                    <a:gd name="T10" fmla="*/ 68 w 138"/>
                    <a:gd name="T11" fmla="*/ 6 h 200"/>
                    <a:gd name="T12" fmla="*/ 56 w 138"/>
                    <a:gd name="T13" fmla="*/ 24 h 200"/>
                    <a:gd name="T14" fmla="*/ 56 w 138"/>
                    <a:gd name="T15" fmla="*/ 42 h 200"/>
                    <a:gd name="T16" fmla="*/ 56 w 138"/>
                    <a:gd name="T17" fmla="*/ 48 h 200"/>
                    <a:gd name="T18" fmla="*/ 56 w 138"/>
                    <a:gd name="T19" fmla="*/ 48 h 200"/>
                    <a:gd name="T20" fmla="*/ 44 w 138"/>
                    <a:gd name="T21" fmla="*/ 26 h 200"/>
                    <a:gd name="T22" fmla="*/ 32 w 138"/>
                    <a:gd name="T23" fmla="*/ 16 h 200"/>
                    <a:gd name="T24" fmla="*/ 18 w 138"/>
                    <a:gd name="T25" fmla="*/ 10 h 200"/>
                    <a:gd name="T26" fmla="*/ 2 w 138"/>
                    <a:gd name="T27" fmla="*/ 8 h 200"/>
                    <a:gd name="T28" fmla="*/ 0 w 138"/>
                    <a:gd name="T29" fmla="*/ 8 h 200"/>
                    <a:gd name="T30" fmla="*/ 8 w 138"/>
                    <a:gd name="T31" fmla="*/ 28 h 200"/>
                    <a:gd name="T32" fmla="*/ 16 w 138"/>
                    <a:gd name="T33" fmla="*/ 40 h 200"/>
                    <a:gd name="T34" fmla="*/ 26 w 138"/>
                    <a:gd name="T35" fmla="*/ 48 h 200"/>
                    <a:gd name="T36" fmla="*/ 48 w 138"/>
                    <a:gd name="T37" fmla="*/ 56 h 200"/>
                    <a:gd name="T38" fmla="*/ 38 w 138"/>
                    <a:gd name="T39" fmla="*/ 62 h 200"/>
                    <a:gd name="T40" fmla="*/ 26 w 138"/>
                    <a:gd name="T41" fmla="*/ 74 h 200"/>
                    <a:gd name="T42" fmla="*/ 24 w 138"/>
                    <a:gd name="T43" fmla="*/ 80 h 200"/>
                    <a:gd name="T44" fmla="*/ 22 w 138"/>
                    <a:gd name="T45" fmla="*/ 102 h 200"/>
                    <a:gd name="T46" fmla="*/ 24 w 138"/>
                    <a:gd name="T47" fmla="*/ 112 h 200"/>
                    <a:gd name="T48" fmla="*/ 50 w 138"/>
                    <a:gd name="T49" fmla="*/ 96 h 200"/>
                    <a:gd name="T50" fmla="*/ 56 w 138"/>
                    <a:gd name="T51" fmla="*/ 88 h 200"/>
                    <a:gd name="T52" fmla="*/ 62 w 138"/>
                    <a:gd name="T53" fmla="*/ 68 h 200"/>
                    <a:gd name="T54" fmla="*/ 94 w 138"/>
                    <a:gd name="T55" fmla="*/ 94 h 200"/>
                    <a:gd name="T56" fmla="*/ 74 w 138"/>
                    <a:gd name="T57" fmla="*/ 102 h 200"/>
                    <a:gd name="T58" fmla="*/ 50 w 138"/>
                    <a:gd name="T59" fmla="*/ 108 h 200"/>
                    <a:gd name="T60" fmla="*/ 40 w 138"/>
                    <a:gd name="T61" fmla="*/ 112 h 200"/>
                    <a:gd name="T62" fmla="*/ 28 w 138"/>
                    <a:gd name="T63" fmla="*/ 132 h 200"/>
                    <a:gd name="T64" fmla="*/ 24 w 138"/>
                    <a:gd name="T65" fmla="*/ 144 h 200"/>
                    <a:gd name="T66" fmla="*/ 28 w 138"/>
                    <a:gd name="T67" fmla="*/ 142 h 200"/>
                    <a:gd name="T68" fmla="*/ 64 w 138"/>
                    <a:gd name="T69" fmla="*/ 136 h 200"/>
                    <a:gd name="T70" fmla="*/ 68 w 138"/>
                    <a:gd name="T71" fmla="*/ 134 h 200"/>
                    <a:gd name="T72" fmla="*/ 76 w 138"/>
                    <a:gd name="T73" fmla="*/ 120 h 200"/>
                    <a:gd name="T74" fmla="*/ 88 w 138"/>
                    <a:gd name="T75" fmla="*/ 102 h 200"/>
                    <a:gd name="T76" fmla="*/ 88 w 138"/>
                    <a:gd name="T77" fmla="*/ 128 h 200"/>
                    <a:gd name="T78" fmla="*/ 80 w 138"/>
                    <a:gd name="T79" fmla="*/ 132 h 200"/>
                    <a:gd name="T80" fmla="*/ 74 w 138"/>
                    <a:gd name="T81" fmla="*/ 144 h 200"/>
                    <a:gd name="T82" fmla="*/ 72 w 138"/>
                    <a:gd name="T83" fmla="*/ 152 h 200"/>
                    <a:gd name="T84" fmla="*/ 74 w 138"/>
                    <a:gd name="T85" fmla="*/ 170 h 200"/>
                    <a:gd name="T86" fmla="*/ 92 w 138"/>
                    <a:gd name="T87" fmla="*/ 196 h 200"/>
                    <a:gd name="T88" fmla="*/ 96 w 138"/>
                    <a:gd name="T89" fmla="*/ 200 h 200"/>
                    <a:gd name="T90" fmla="*/ 110 w 138"/>
                    <a:gd name="T91" fmla="*/ 174 h 200"/>
                    <a:gd name="T92" fmla="*/ 112 w 138"/>
                    <a:gd name="T93" fmla="*/ 160 h 200"/>
                    <a:gd name="T94" fmla="*/ 112 w 138"/>
                    <a:gd name="T95" fmla="*/ 152 h 200"/>
                    <a:gd name="T96" fmla="*/ 104 w 138"/>
                    <a:gd name="T97" fmla="*/ 136 h 200"/>
                    <a:gd name="T98" fmla="*/ 96 w 138"/>
                    <a:gd name="T99" fmla="*/ 104 h 200"/>
                    <a:gd name="T100" fmla="*/ 102 w 138"/>
                    <a:gd name="T101" fmla="*/ 114 h 200"/>
                    <a:gd name="T102" fmla="*/ 112 w 138"/>
                    <a:gd name="T103" fmla="*/ 128 h 200"/>
                    <a:gd name="T104" fmla="*/ 136 w 138"/>
                    <a:gd name="T105" fmla="*/ 160 h 200"/>
                    <a:gd name="T106" fmla="*/ 136 w 138"/>
                    <a:gd name="T107" fmla="*/ 156 h 200"/>
                    <a:gd name="T108" fmla="*/ 138 w 138"/>
                    <a:gd name="T109" fmla="*/ 140 h 200"/>
                    <a:gd name="T110" fmla="*/ 136 w 138"/>
                    <a:gd name="T111" fmla="*/ 128 h 200"/>
                    <a:gd name="T112" fmla="*/ 128 w 138"/>
                    <a:gd name="T113" fmla="*/ 116 h 200"/>
                    <a:gd name="T114" fmla="*/ 104 w 138"/>
                    <a:gd name="T115" fmla="*/ 96 h 20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</a:cxnLst>
                  <a:rect l="0" t="0" r="r" b="b"/>
                  <a:pathLst>
                    <a:path w="138" h="200">
                      <a:moveTo>
                        <a:pt x="100" y="90"/>
                      </a:moveTo>
                      <a:lnTo>
                        <a:pt x="72" y="56"/>
                      </a:lnTo>
                      <a:lnTo>
                        <a:pt x="72" y="56"/>
                      </a:lnTo>
                      <a:lnTo>
                        <a:pt x="76" y="54"/>
                      </a:lnTo>
                      <a:lnTo>
                        <a:pt x="84" y="46"/>
                      </a:lnTo>
                      <a:lnTo>
                        <a:pt x="86" y="40"/>
                      </a:lnTo>
                      <a:lnTo>
                        <a:pt x="90" y="36"/>
                      </a:lnTo>
                      <a:lnTo>
                        <a:pt x="90" y="30"/>
                      </a:lnTo>
                      <a:lnTo>
                        <a:pt x="88" y="24"/>
                      </a:lnTo>
                      <a:lnTo>
                        <a:pt x="88" y="24"/>
                      </a:lnTo>
                      <a:lnTo>
                        <a:pt x="80" y="14"/>
                      </a:lnTo>
                      <a:lnTo>
                        <a:pt x="68" y="6"/>
                      </a:lnTo>
                      <a:lnTo>
                        <a:pt x="56" y="0"/>
                      </a:lnTo>
                      <a:lnTo>
                        <a:pt x="56" y="24"/>
                      </a:lnTo>
                      <a:lnTo>
                        <a:pt x="56" y="24"/>
                      </a:lnTo>
                      <a:lnTo>
                        <a:pt x="56" y="42"/>
                      </a:lnTo>
                      <a:lnTo>
                        <a:pt x="56" y="48"/>
                      </a:lnTo>
                      <a:lnTo>
                        <a:pt x="56" y="48"/>
                      </a:lnTo>
                      <a:lnTo>
                        <a:pt x="56" y="48"/>
                      </a:lnTo>
                      <a:lnTo>
                        <a:pt x="56" y="48"/>
                      </a:lnTo>
                      <a:lnTo>
                        <a:pt x="50" y="36"/>
                      </a:lnTo>
                      <a:lnTo>
                        <a:pt x="44" y="26"/>
                      </a:lnTo>
                      <a:lnTo>
                        <a:pt x="38" y="20"/>
                      </a:lnTo>
                      <a:lnTo>
                        <a:pt x="32" y="16"/>
                      </a:lnTo>
                      <a:lnTo>
                        <a:pt x="32" y="16"/>
                      </a:lnTo>
                      <a:lnTo>
                        <a:pt x="18" y="10"/>
                      </a:lnTo>
                      <a:lnTo>
                        <a:pt x="8" y="8"/>
                      </a:lnTo>
                      <a:lnTo>
                        <a:pt x="2" y="8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4" y="18"/>
                      </a:lnTo>
                      <a:lnTo>
                        <a:pt x="8" y="28"/>
                      </a:lnTo>
                      <a:lnTo>
                        <a:pt x="16" y="40"/>
                      </a:lnTo>
                      <a:lnTo>
                        <a:pt x="16" y="40"/>
                      </a:lnTo>
                      <a:lnTo>
                        <a:pt x="20" y="44"/>
                      </a:lnTo>
                      <a:lnTo>
                        <a:pt x="26" y="48"/>
                      </a:lnTo>
                      <a:lnTo>
                        <a:pt x="36" y="54"/>
                      </a:lnTo>
                      <a:lnTo>
                        <a:pt x="48" y="56"/>
                      </a:lnTo>
                      <a:lnTo>
                        <a:pt x="48" y="56"/>
                      </a:lnTo>
                      <a:lnTo>
                        <a:pt x="38" y="62"/>
                      </a:lnTo>
                      <a:lnTo>
                        <a:pt x="30" y="70"/>
                      </a:lnTo>
                      <a:lnTo>
                        <a:pt x="26" y="74"/>
                      </a:lnTo>
                      <a:lnTo>
                        <a:pt x="24" y="80"/>
                      </a:lnTo>
                      <a:lnTo>
                        <a:pt x="24" y="80"/>
                      </a:lnTo>
                      <a:lnTo>
                        <a:pt x="22" y="92"/>
                      </a:lnTo>
                      <a:lnTo>
                        <a:pt x="22" y="102"/>
                      </a:lnTo>
                      <a:lnTo>
                        <a:pt x="24" y="112"/>
                      </a:lnTo>
                      <a:lnTo>
                        <a:pt x="24" y="112"/>
                      </a:lnTo>
                      <a:lnTo>
                        <a:pt x="38" y="104"/>
                      </a:lnTo>
                      <a:lnTo>
                        <a:pt x="50" y="96"/>
                      </a:lnTo>
                      <a:lnTo>
                        <a:pt x="54" y="92"/>
                      </a:lnTo>
                      <a:lnTo>
                        <a:pt x="56" y="88"/>
                      </a:lnTo>
                      <a:lnTo>
                        <a:pt x="56" y="88"/>
                      </a:lnTo>
                      <a:lnTo>
                        <a:pt x="62" y="68"/>
                      </a:lnTo>
                      <a:lnTo>
                        <a:pt x="64" y="56"/>
                      </a:lnTo>
                      <a:lnTo>
                        <a:pt x="94" y="94"/>
                      </a:lnTo>
                      <a:lnTo>
                        <a:pt x="74" y="102"/>
                      </a:lnTo>
                      <a:lnTo>
                        <a:pt x="74" y="102"/>
                      </a:lnTo>
                      <a:lnTo>
                        <a:pt x="60" y="104"/>
                      </a:lnTo>
                      <a:lnTo>
                        <a:pt x="50" y="108"/>
                      </a:lnTo>
                      <a:lnTo>
                        <a:pt x="40" y="112"/>
                      </a:lnTo>
                      <a:lnTo>
                        <a:pt x="40" y="112"/>
                      </a:lnTo>
                      <a:lnTo>
                        <a:pt x="34" y="120"/>
                      </a:lnTo>
                      <a:lnTo>
                        <a:pt x="28" y="132"/>
                      </a:lnTo>
                      <a:lnTo>
                        <a:pt x="24" y="144"/>
                      </a:lnTo>
                      <a:lnTo>
                        <a:pt x="24" y="144"/>
                      </a:lnTo>
                      <a:lnTo>
                        <a:pt x="26" y="142"/>
                      </a:lnTo>
                      <a:lnTo>
                        <a:pt x="28" y="142"/>
                      </a:lnTo>
                      <a:lnTo>
                        <a:pt x="40" y="140"/>
                      </a:lnTo>
                      <a:lnTo>
                        <a:pt x="64" y="136"/>
                      </a:lnTo>
                      <a:lnTo>
                        <a:pt x="64" y="136"/>
                      </a:lnTo>
                      <a:lnTo>
                        <a:pt x="68" y="134"/>
                      </a:lnTo>
                      <a:lnTo>
                        <a:pt x="70" y="130"/>
                      </a:lnTo>
                      <a:lnTo>
                        <a:pt x="76" y="120"/>
                      </a:lnTo>
                      <a:lnTo>
                        <a:pt x="78" y="106"/>
                      </a:lnTo>
                      <a:lnTo>
                        <a:pt x="88" y="102"/>
                      </a:lnTo>
                      <a:lnTo>
                        <a:pt x="88" y="128"/>
                      </a:lnTo>
                      <a:lnTo>
                        <a:pt x="88" y="128"/>
                      </a:lnTo>
                      <a:lnTo>
                        <a:pt x="86" y="128"/>
                      </a:lnTo>
                      <a:lnTo>
                        <a:pt x="80" y="132"/>
                      </a:lnTo>
                      <a:lnTo>
                        <a:pt x="76" y="138"/>
                      </a:lnTo>
                      <a:lnTo>
                        <a:pt x="74" y="144"/>
                      </a:lnTo>
                      <a:lnTo>
                        <a:pt x="72" y="152"/>
                      </a:lnTo>
                      <a:lnTo>
                        <a:pt x="72" y="152"/>
                      </a:lnTo>
                      <a:lnTo>
                        <a:pt x="72" y="160"/>
                      </a:lnTo>
                      <a:lnTo>
                        <a:pt x="74" y="170"/>
                      </a:lnTo>
                      <a:lnTo>
                        <a:pt x="84" y="184"/>
                      </a:lnTo>
                      <a:lnTo>
                        <a:pt x="92" y="196"/>
                      </a:lnTo>
                      <a:lnTo>
                        <a:pt x="96" y="200"/>
                      </a:lnTo>
                      <a:lnTo>
                        <a:pt x="96" y="200"/>
                      </a:lnTo>
                      <a:lnTo>
                        <a:pt x="104" y="188"/>
                      </a:lnTo>
                      <a:lnTo>
                        <a:pt x="110" y="174"/>
                      </a:lnTo>
                      <a:lnTo>
                        <a:pt x="112" y="168"/>
                      </a:lnTo>
                      <a:lnTo>
                        <a:pt x="112" y="160"/>
                      </a:lnTo>
                      <a:lnTo>
                        <a:pt x="112" y="160"/>
                      </a:lnTo>
                      <a:lnTo>
                        <a:pt x="112" y="152"/>
                      </a:lnTo>
                      <a:lnTo>
                        <a:pt x="110" y="146"/>
                      </a:lnTo>
                      <a:lnTo>
                        <a:pt x="104" y="136"/>
                      </a:lnTo>
                      <a:lnTo>
                        <a:pt x="96" y="128"/>
                      </a:lnTo>
                      <a:lnTo>
                        <a:pt x="96" y="104"/>
                      </a:lnTo>
                      <a:lnTo>
                        <a:pt x="96" y="104"/>
                      </a:lnTo>
                      <a:lnTo>
                        <a:pt x="102" y="114"/>
                      </a:lnTo>
                      <a:lnTo>
                        <a:pt x="112" y="128"/>
                      </a:lnTo>
                      <a:lnTo>
                        <a:pt x="112" y="128"/>
                      </a:lnTo>
                      <a:lnTo>
                        <a:pt x="128" y="148"/>
                      </a:lnTo>
                      <a:lnTo>
                        <a:pt x="136" y="160"/>
                      </a:lnTo>
                      <a:lnTo>
                        <a:pt x="136" y="160"/>
                      </a:lnTo>
                      <a:lnTo>
                        <a:pt x="136" y="156"/>
                      </a:lnTo>
                      <a:lnTo>
                        <a:pt x="136" y="148"/>
                      </a:lnTo>
                      <a:lnTo>
                        <a:pt x="138" y="140"/>
                      </a:lnTo>
                      <a:lnTo>
                        <a:pt x="136" y="128"/>
                      </a:lnTo>
                      <a:lnTo>
                        <a:pt x="136" y="128"/>
                      </a:lnTo>
                      <a:lnTo>
                        <a:pt x="134" y="122"/>
                      </a:lnTo>
                      <a:lnTo>
                        <a:pt x="128" y="116"/>
                      </a:lnTo>
                      <a:lnTo>
                        <a:pt x="118" y="106"/>
                      </a:lnTo>
                      <a:lnTo>
                        <a:pt x="104" y="96"/>
                      </a:lnTo>
                      <a:lnTo>
                        <a:pt x="100" y="90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0" name="Freeform 295">
                  <a:extLst>
                    <a:ext uri="{FF2B5EF4-FFF2-40B4-BE49-F238E27FC236}">
                      <a16:creationId xmlns:a16="http://schemas.microsoft.com/office/drawing/2014/main" id="{1FDC2FA5-3968-4957-BB90-CC716053E33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67" y="2636"/>
                  <a:ext cx="521" cy="583"/>
                </a:xfrm>
                <a:custGeom>
                  <a:avLst/>
                  <a:gdLst>
                    <a:gd name="T0" fmla="*/ 0 w 521"/>
                    <a:gd name="T1" fmla="*/ 64 h 583"/>
                    <a:gd name="T2" fmla="*/ 48 w 521"/>
                    <a:gd name="T3" fmla="*/ 72 h 583"/>
                    <a:gd name="T4" fmla="*/ 72 w 521"/>
                    <a:gd name="T5" fmla="*/ 94 h 583"/>
                    <a:gd name="T6" fmla="*/ 80 w 521"/>
                    <a:gd name="T7" fmla="*/ 104 h 583"/>
                    <a:gd name="T8" fmla="*/ 80 w 521"/>
                    <a:gd name="T9" fmla="*/ 116 h 583"/>
                    <a:gd name="T10" fmla="*/ 78 w 521"/>
                    <a:gd name="T11" fmla="*/ 207 h 583"/>
                    <a:gd name="T12" fmla="*/ 78 w 521"/>
                    <a:gd name="T13" fmla="*/ 281 h 583"/>
                    <a:gd name="T14" fmla="*/ 84 w 521"/>
                    <a:gd name="T15" fmla="*/ 325 h 583"/>
                    <a:gd name="T16" fmla="*/ 88 w 521"/>
                    <a:gd name="T17" fmla="*/ 335 h 583"/>
                    <a:gd name="T18" fmla="*/ 110 w 521"/>
                    <a:gd name="T19" fmla="*/ 367 h 583"/>
                    <a:gd name="T20" fmla="*/ 142 w 521"/>
                    <a:gd name="T21" fmla="*/ 393 h 583"/>
                    <a:gd name="T22" fmla="*/ 176 w 521"/>
                    <a:gd name="T23" fmla="*/ 411 h 583"/>
                    <a:gd name="T24" fmla="*/ 208 w 521"/>
                    <a:gd name="T25" fmla="*/ 423 h 583"/>
                    <a:gd name="T26" fmla="*/ 243 w 521"/>
                    <a:gd name="T27" fmla="*/ 431 h 583"/>
                    <a:gd name="T28" fmla="*/ 321 w 521"/>
                    <a:gd name="T29" fmla="*/ 447 h 583"/>
                    <a:gd name="T30" fmla="*/ 393 w 521"/>
                    <a:gd name="T31" fmla="*/ 567 h 583"/>
                    <a:gd name="T32" fmla="*/ 457 w 521"/>
                    <a:gd name="T33" fmla="*/ 551 h 583"/>
                    <a:gd name="T34" fmla="*/ 497 w 521"/>
                    <a:gd name="T35" fmla="*/ 543 h 583"/>
                    <a:gd name="T36" fmla="*/ 401 w 521"/>
                    <a:gd name="T37" fmla="*/ 423 h 583"/>
                    <a:gd name="T38" fmla="*/ 401 w 521"/>
                    <a:gd name="T39" fmla="*/ 421 h 583"/>
                    <a:gd name="T40" fmla="*/ 393 w 521"/>
                    <a:gd name="T41" fmla="*/ 393 h 583"/>
                    <a:gd name="T42" fmla="*/ 377 w 521"/>
                    <a:gd name="T43" fmla="*/ 359 h 583"/>
                    <a:gd name="T44" fmla="*/ 349 w 521"/>
                    <a:gd name="T45" fmla="*/ 311 h 583"/>
                    <a:gd name="T46" fmla="*/ 277 w 521"/>
                    <a:gd name="T47" fmla="*/ 213 h 583"/>
                    <a:gd name="T48" fmla="*/ 249 w 521"/>
                    <a:gd name="T49" fmla="*/ 184 h 583"/>
                    <a:gd name="T50" fmla="*/ 241 w 521"/>
                    <a:gd name="T51" fmla="*/ 178 h 583"/>
                    <a:gd name="T52" fmla="*/ 229 w 521"/>
                    <a:gd name="T53" fmla="*/ 174 h 583"/>
                    <a:gd name="T54" fmla="*/ 222 w 521"/>
                    <a:gd name="T55" fmla="*/ 168 h 583"/>
                    <a:gd name="T56" fmla="*/ 208 w 521"/>
                    <a:gd name="T57" fmla="*/ 144 h 583"/>
                    <a:gd name="T58" fmla="*/ 192 w 521"/>
                    <a:gd name="T59" fmla="*/ 114 h 583"/>
                    <a:gd name="T60" fmla="*/ 182 w 521"/>
                    <a:gd name="T61" fmla="*/ 74 h 583"/>
                    <a:gd name="T62" fmla="*/ 176 w 521"/>
                    <a:gd name="T63" fmla="*/ 56 h 583"/>
                    <a:gd name="T64" fmla="*/ 160 w 521"/>
                    <a:gd name="T65" fmla="*/ 26 h 583"/>
                    <a:gd name="T66" fmla="*/ 140 w 521"/>
                    <a:gd name="T67" fmla="*/ 10 h 583"/>
                    <a:gd name="T68" fmla="*/ 114 w 521"/>
                    <a:gd name="T69" fmla="*/ 2 h 583"/>
                    <a:gd name="T70" fmla="*/ 96 w 521"/>
                    <a:gd name="T71" fmla="*/ 0 h 583"/>
                    <a:gd name="T72" fmla="*/ 66 w 521"/>
                    <a:gd name="T73" fmla="*/ 6 h 583"/>
                    <a:gd name="T74" fmla="*/ 50 w 521"/>
                    <a:gd name="T75" fmla="*/ 20 h 583"/>
                    <a:gd name="T76" fmla="*/ 42 w 521"/>
                    <a:gd name="T77" fmla="*/ 34 h 583"/>
                    <a:gd name="T78" fmla="*/ 40 w 521"/>
                    <a:gd name="T79" fmla="*/ 40 h 58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</a:cxnLst>
                  <a:rect l="0" t="0" r="r" b="b"/>
                  <a:pathLst>
                    <a:path w="521" h="583">
                      <a:moveTo>
                        <a:pt x="40" y="40"/>
                      </a:moveTo>
                      <a:lnTo>
                        <a:pt x="0" y="64"/>
                      </a:lnTo>
                      <a:lnTo>
                        <a:pt x="48" y="72"/>
                      </a:lnTo>
                      <a:lnTo>
                        <a:pt x="48" y="72"/>
                      </a:lnTo>
                      <a:lnTo>
                        <a:pt x="62" y="82"/>
                      </a:lnTo>
                      <a:lnTo>
                        <a:pt x="72" y="94"/>
                      </a:lnTo>
                      <a:lnTo>
                        <a:pt x="78" y="98"/>
                      </a:lnTo>
                      <a:lnTo>
                        <a:pt x="80" y="104"/>
                      </a:lnTo>
                      <a:lnTo>
                        <a:pt x="80" y="104"/>
                      </a:lnTo>
                      <a:lnTo>
                        <a:pt x="80" y="116"/>
                      </a:lnTo>
                      <a:lnTo>
                        <a:pt x="80" y="140"/>
                      </a:lnTo>
                      <a:lnTo>
                        <a:pt x="78" y="207"/>
                      </a:lnTo>
                      <a:lnTo>
                        <a:pt x="76" y="245"/>
                      </a:lnTo>
                      <a:lnTo>
                        <a:pt x="78" y="281"/>
                      </a:lnTo>
                      <a:lnTo>
                        <a:pt x="82" y="313"/>
                      </a:lnTo>
                      <a:lnTo>
                        <a:pt x="84" y="325"/>
                      </a:lnTo>
                      <a:lnTo>
                        <a:pt x="88" y="335"/>
                      </a:lnTo>
                      <a:lnTo>
                        <a:pt x="88" y="335"/>
                      </a:lnTo>
                      <a:lnTo>
                        <a:pt x="98" y="351"/>
                      </a:lnTo>
                      <a:lnTo>
                        <a:pt x="110" y="367"/>
                      </a:lnTo>
                      <a:lnTo>
                        <a:pt x="126" y="381"/>
                      </a:lnTo>
                      <a:lnTo>
                        <a:pt x="142" y="393"/>
                      </a:lnTo>
                      <a:lnTo>
                        <a:pt x="158" y="403"/>
                      </a:lnTo>
                      <a:lnTo>
                        <a:pt x="176" y="411"/>
                      </a:lnTo>
                      <a:lnTo>
                        <a:pt x="192" y="417"/>
                      </a:lnTo>
                      <a:lnTo>
                        <a:pt x="208" y="423"/>
                      </a:lnTo>
                      <a:lnTo>
                        <a:pt x="208" y="423"/>
                      </a:lnTo>
                      <a:lnTo>
                        <a:pt x="243" y="431"/>
                      </a:lnTo>
                      <a:lnTo>
                        <a:pt x="281" y="439"/>
                      </a:lnTo>
                      <a:lnTo>
                        <a:pt x="321" y="447"/>
                      </a:lnTo>
                      <a:lnTo>
                        <a:pt x="377" y="583"/>
                      </a:lnTo>
                      <a:lnTo>
                        <a:pt x="393" y="567"/>
                      </a:lnTo>
                      <a:lnTo>
                        <a:pt x="425" y="575"/>
                      </a:lnTo>
                      <a:lnTo>
                        <a:pt x="457" y="551"/>
                      </a:lnTo>
                      <a:lnTo>
                        <a:pt x="489" y="559"/>
                      </a:lnTo>
                      <a:lnTo>
                        <a:pt x="497" y="543"/>
                      </a:lnTo>
                      <a:lnTo>
                        <a:pt x="521" y="543"/>
                      </a:lnTo>
                      <a:lnTo>
                        <a:pt x="401" y="423"/>
                      </a:lnTo>
                      <a:lnTo>
                        <a:pt x="401" y="423"/>
                      </a:lnTo>
                      <a:lnTo>
                        <a:pt x="401" y="421"/>
                      </a:lnTo>
                      <a:lnTo>
                        <a:pt x="399" y="411"/>
                      </a:lnTo>
                      <a:lnTo>
                        <a:pt x="393" y="393"/>
                      </a:lnTo>
                      <a:lnTo>
                        <a:pt x="377" y="359"/>
                      </a:lnTo>
                      <a:lnTo>
                        <a:pt x="377" y="359"/>
                      </a:lnTo>
                      <a:lnTo>
                        <a:pt x="365" y="337"/>
                      </a:lnTo>
                      <a:lnTo>
                        <a:pt x="349" y="311"/>
                      </a:lnTo>
                      <a:lnTo>
                        <a:pt x="313" y="259"/>
                      </a:lnTo>
                      <a:lnTo>
                        <a:pt x="277" y="213"/>
                      </a:lnTo>
                      <a:lnTo>
                        <a:pt x="261" y="196"/>
                      </a:lnTo>
                      <a:lnTo>
                        <a:pt x="249" y="184"/>
                      </a:lnTo>
                      <a:lnTo>
                        <a:pt x="249" y="184"/>
                      </a:lnTo>
                      <a:lnTo>
                        <a:pt x="241" y="178"/>
                      </a:lnTo>
                      <a:lnTo>
                        <a:pt x="235" y="174"/>
                      </a:lnTo>
                      <a:lnTo>
                        <a:pt x="229" y="174"/>
                      </a:lnTo>
                      <a:lnTo>
                        <a:pt x="227" y="172"/>
                      </a:lnTo>
                      <a:lnTo>
                        <a:pt x="222" y="168"/>
                      </a:lnTo>
                      <a:lnTo>
                        <a:pt x="208" y="144"/>
                      </a:lnTo>
                      <a:lnTo>
                        <a:pt x="208" y="144"/>
                      </a:lnTo>
                      <a:lnTo>
                        <a:pt x="198" y="128"/>
                      </a:lnTo>
                      <a:lnTo>
                        <a:pt x="192" y="114"/>
                      </a:lnTo>
                      <a:lnTo>
                        <a:pt x="184" y="92"/>
                      </a:lnTo>
                      <a:lnTo>
                        <a:pt x="182" y="74"/>
                      </a:lnTo>
                      <a:lnTo>
                        <a:pt x="176" y="56"/>
                      </a:lnTo>
                      <a:lnTo>
                        <a:pt x="176" y="56"/>
                      </a:lnTo>
                      <a:lnTo>
                        <a:pt x="166" y="36"/>
                      </a:lnTo>
                      <a:lnTo>
                        <a:pt x="160" y="26"/>
                      </a:lnTo>
                      <a:lnTo>
                        <a:pt x="150" y="18"/>
                      </a:lnTo>
                      <a:lnTo>
                        <a:pt x="140" y="10"/>
                      </a:lnTo>
                      <a:lnTo>
                        <a:pt x="128" y="4"/>
                      </a:lnTo>
                      <a:lnTo>
                        <a:pt x="114" y="2"/>
                      </a:lnTo>
                      <a:lnTo>
                        <a:pt x="96" y="0"/>
                      </a:lnTo>
                      <a:lnTo>
                        <a:pt x="96" y="0"/>
                      </a:lnTo>
                      <a:lnTo>
                        <a:pt x="80" y="2"/>
                      </a:lnTo>
                      <a:lnTo>
                        <a:pt x="66" y="6"/>
                      </a:lnTo>
                      <a:lnTo>
                        <a:pt x="56" y="12"/>
                      </a:lnTo>
                      <a:lnTo>
                        <a:pt x="50" y="20"/>
                      </a:lnTo>
                      <a:lnTo>
                        <a:pt x="44" y="28"/>
                      </a:lnTo>
                      <a:lnTo>
                        <a:pt x="42" y="34"/>
                      </a:lnTo>
                      <a:lnTo>
                        <a:pt x="40" y="40"/>
                      </a:lnTo>
                      <a:lnTo>
                        <a:pt x="40" y="40"/>
                      </a:lnTo>
                      <a:close/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1" name="Freeform 296">
                  <a:extLst>
                    <a:ext uri="{FF2B5EF4-FFF2-40B4-BE49-F238E27FC236}">
                      <a16:creationId xmlns:a16="http://schemas.microsoft.com/office/drawing/2014/main" id="{6D91B312-84C3-4227-84A3-9EF362245EA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585" y="2588"/>
                  <a:ext cx="191" cy="247"/>
                </a:xfrm>
                <a:custGeom>
                  <a:avLst/>
                  <a:gdLst>
                    <a:gd name="T0" fmla="*/ 7 w 191"/>
                    <a:gd name="T1" fmla="*/ 232 h 247"/>
                    <a:gd name="T2" fmla="*/ 7 w 191"/>
                    <a:gd name="T3" fmla="*/ 232 h 247"/>
                    <a:gd name="T4" fmla="*/ 4 w 191"/>
                    <a:gd name="T5" fmla="*/ 216 h 247"/>
                    <a:gd name="T6" fmla="*/ 0 w 191"/>
                    <a:gd name="T7" fmla="*/ 180 h 247"/>
                    <a:gd name="T8" fmla="*/ 0 w 191"/>
                    <a:gd name="T9" fmla="*/ 160 h 247"/>
                    <a:gd name="T10" fmla="*/ 0 w 191"/>
                    <a:gd name="T11" fmla="*/ 140 h 247"/>
                    <a:gd name="T12" fmla="*/ 2 w 191"/>
                    <a:gd name="T13" fmla="*/ 124 h 247"/>
                    <a:gd name="T14" fmla="*/ 7 w 191"/>
                    <a:gd name="T15" fmla="*/ 112 h 247"/>
                    <a:gd name="T16" fmla="*/ 7 w 191"/>
                    <a:gd name="T17" fmla="*/ 112 h 247"/>
                    <a:gd name="T18" fmla="*/ 13 w 191"/>
                    <a:gd name="T19" fmla="*/ 104 h 247"/>
                    <a:gd name="T20" fmla="*/ 23 w 191"/>
                    <a:gd name="T21" fmla="*/ 96 h 247"/>
                    <a:gd name="T22" fmla="*/ 35 w 191"/>
                    <a:gd name="T23" fmla="*/ 88 h 247"/>
                    <a:gd name="T24" fmla="*/ 47 w 191"/>
                    <a:gd name="T25" fmla="*/ 80 h 247"/>
                    <a:gd name="T26" fmla="*/ 79 w 191"/>
                    <a:gd name="T27" fmla="*/ 64 h 247"/>
                    <a:gd name="T28" fmla="*/ 119 w 191"/>
                    <a:gd name="T29" fmla="*/ 48 h 247"/>
                    <a:gd name="T30" fmla="*/ 119 w 191"/>
                    <a:gd name="T31" fmla="*/ 48 h 247"/>
                    <a:gd name="T32" fmla="*/ 139 w 191"/>
                    <a:gd name="T33" fmla="*/ 40 h 247"/>
                    <a:gd name="T34" fmla="*/ 155 w 191"/>
                    <a:gd name="T35" fmla="*/ 30 h 247"/>
                    <a:gd name="T36" fmla="*/ 177 w 191"/>
                    <a:gd name="T37" fmla="*/ 14 h 247"/>
                    <a:gd name="T38" fmla="*/ 187 w 191"/>
                    <a:gd name="T39" fmla="*/ 4 h 247"/>
                    <a:gd name="T40" fmla="*/ 191 w 191"/>
                    <a:gd name="T41" fmla="*/ 0 h 247"/>
                    <a:gd name="T42" fmla="*/ 191 w 191"/>
                    <a:gd name="T43" fmla="*/ 0 h 247"/>
                    <a:gd name="T44" fmla="*/ 179 w 191"/>
                    <a:gd name="T45" fmla="*/ 26 h 247"/>
                    <a:gd name="T46" fmla="*/ 159 w 191"/>
                    <a:gd name="T47" fmla="*/ 64 h 247"/>
                    <a:gd name="T48" fmla="*/ 159 w 191"/>
                    <a:gd name="T49" fmla="*/ 64 h 247"/>
                    <a:gd name="T50" fmla="*/ 139 w 191"/>
                    <a:gd name="T51" fmla="*/ 94 h 247"/>
                    <a:gd name="T52" fmla="*/ 127 w 191"/>
                    <a:gd name="T53" fmla="*/ 112 h 247"/>
                    <a:gd name="T54" fmla="*/ 175 w 191"/>
                    <a:gd name="T55" fmla="*/ 88 h 247"/>
                    <a:gd name="T56" fmla="*/ 159 w 191"/>
                    <a:gd name="T57" fmla="*/ 152 h 247"/>
                    <a:gd name="T58" fmla="*/ 47 w 191"/>
                    <a:gd name="T59" fmla="*/ 247 h 24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</a:cxnLst>
                  <a:rect l="0" t="0" r="r" b="b"/>
                  <a:pathLst>
                    <a:path w="191" h="247">
                      <a:moveTo>
                        <a:pt x="7" y="232"/>
                      </a:moveTo>
                      <a:lnTo>
                        <a:pt x="7" y="232"/>
                      </a:lnTo>
                      <a:lnTo>
                        <a:pt x="4" y="216"/>
                      </a:lnTo>
                      <a:lnTo>
                        <a:pt x="0" y="180"/>
                      </a:lnTo>
                      <a:lnTo>
                        <a:pt x="0" y="160"/>
                      </a:lnTo>
                      <a:lnTo>
                        <a:pt x="0" y="140"/>
                      </a:lnTo>
                      <a:lnTo>
                        <a:pt x="2" y="124"/>
                      </a:lnTo>
                      <a:lnTo>
                        <a:pt x="7" y="112"/>
                      </a:lnTo>
                      <a:lnTo>
                        <a:pt x="7" y="112"/>
                      </a:lnTo>
                      <a:lnTo>
                        <a:pt x="13" y="104"/>
                      </a:lnTo>
                      <a:lnTo>
                        <a:pt x="23" y="96"/>
                      </a:lnTo>
                      <a:lnTo>
                        <a:pt x="35" y="88"/>
                      </a:lnTo>
                      <a:lnTo>
                        <a:pt x="47" y="80"/>
                      </a:lnTo>
                      <a:lnTo>
                        <a:pt x="79" y="64"/>
                      </a:lnTo>
                      <a:lnTo>
                        <a:pt x="119" y="48"/>
                      </a:lnTo>
                      <a:lnTo>
                        <a:pt x="119" y="48"/>
                      </a:lnTo>
                      <a:lnTo>
                        <a:pt x="139" y="40"/>
                      </a:lnTo>
                      <a:lnTo>
                        <a:pt x="155" y="30"/>
                      </a:lnTo>
                      <a:lnTo>
                        <a:pt x="177" y="14"/>
                      </a:lnTo>
                      <a:lnTo>
                        <a:pt x="187" y="4"/>
                      </a:lnTo>
                      <a:lnTo>
                        <a:pt x="191" y="0"/>
                      </a:lnTo>
                      <a:lnTo>
                        <a:pt x="191" y="0"/>
                      </a:lnTo>
                      <a:lnTo>
                        <a:pt x="179" y="26"/>
                      </a:lnTo>
                      <a:lnTo>
                        <a:pt x="159" y="64"/>
                      </a:lnTo>
                      <a:lnTo>
                        <a:pt x="159" y="64"/>
                      </a:lnTo>
                      <a:lnTo>
                        <a:pt x="139" y="94"/>
                      </a:lnTo>
                      <a:lnTo>
                        <a:pt x="127" y="112"/>
                      </a:lnTo>
                      <a:lnTo>
                        <a:pt x="175" y="88"/>
                      </a:lnTo>
                      <a:lnTo>
                        <a:pt x="159" y="152"/>
                      </a:lnTo>
                      <a:lnTo>
                        <a:pt x="47" y="247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2" name="Freeform 297">
                  <a:extLst>
                    <a:ext uri="{FF2B5EF4-FFF2-40B4-BE49-F238E27FC236}">
                      <a16:creationId xmlns:a16="http://schemas.microsoft.com/office/drawing/2014/main" id="{F99B4F59-4465-4034-9EB5-79E796DE3D8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08" y="2636"/>
                  <a:ext cx="288" cy="295"/>
                </a:xfrm>
                <a:custGeom>
                  <a:avLst/>
                  <a:gdLst>
                    <a:gd name="T0" fmla="*/ 0 w 288"/>
                    <a:gd name="T1" fmla="*/ 199 h 295"/>
                    <a:gd name="T2" fmla="*/ 12 w 288"/>
                    <a:gd name="T3" fmla="*/ 168 h 295"/>
                    <a:gd name="T4" fmla="*/ 24 w 288"/>
                    <a:gd name="T5" fmla="*/ 146 h 295"/>
                    <a:gd name="T6" fmla="*/ 36 w 288"/>
                    <a:gd name="T7" fmla="*/ 136 h 295"/>
                    <a:gd name="T8" fmla="*/ 40 w 288"/>
                    <a:gd name="T9" fmla="*/ 136 h 295"/>
                    <a:gd name="T10" fmla="*/ 54 w 288"/>
                    <a:gd name="T11" fmla="*/ 138 h 295"/>
                    <a:gd name="T12" fmla="*/ 66 w 288"/>
                    <a:gd name="T13" fmla="*/ 142 h 295"/>
                    <a:gd name="T14" fmla="*/ 76 w 288"/>
                    <a:gd name="T15" fmla="*/ 140 h 295"/>
                    <a:gd name="T16" fmla="*/ 80 w 288"/>
                    <a:gd name="T17" fmla="*/ 136 h 295"/>
                    <a:gd name="T18" fmla="*/ 100 w 288"/>
                    <a:gd name="T19" fmla="*/ 110 h 295"/>
                    <a:gd name="T20" fmla="*/ 120 w 288"/>
                    <a:gd name="T21" fmla="*/ 92 h 295"/>
                    <a:gd name="T22" fmla="*/ 128 w 288"/>
                    <a:gd name="T23" fmla="*/ 88 h 295"/>
                    <a:gd name="T24" fmla="*/ 164 w 288"/>
                    <a:gd name="T25" fmla="*/ 84 h 295"/>
                    <a:gd name="T26" fmla="*/ 190 w 288"/>
                    <a:gd name="T27" fmla="*/ 78 h 295"/>
                    <a:gd name="T28" fmla="*/ 200 w 288"/>
                    <a:gd name="T29" fmla="*/ 72 h 295"/>
                    <a:gd name="T30" fmla="*/ 254 w 288"/>
                    <a:gd name="T31" fmla="*/ 30 h 295"/>
                    <a:gd name="T32" fmla="*/ 288 w 288"/>
                    <a:gd name="T33" fmla="*/ 0 h 295"/>
                    <a:gd name="T34" fmla="*/ 278 w 288"/>
                    <a:gd name="T35" fmla="*/ 32 h 295"/>
                    <a:gd name="T36" fmla="*/ 266 w 288"/>
                    <a:gd name="T37" fmla="*/ 58 h 295"/>
                    <a:gd name="T38" fmla="*/ 248 w 288"/>
                    <a:gd name="T39" fmla="*/ 80 h 295"/>
                    <a:gd name="T40" fmla="*/ 224 w 288"/>
                    <a:gd name="T41" fmla="*/ 96 h 295"/>
                    <a:gd name="T42" fmla="*/ 168 w 288"/>
                    <a:gd name="T43" fmla="*/ 128 h 295"/>
                    <a:gd name="T44" fmla="*/ 264 w 288"/>
                    <a:gd name="T45" fmla="*/ 88 h 295"/>
                    <a:gd name="T46" fmla="*/ 254 w 288"/>
                    <a:gd name="T47" fmla="*/ 112 h 295"/>
                    <a:gd name="T48" fmla="*/ 240 w 288"/>
                    <a:gd name="T49" fmla="*/ 130 h 295"/>
                    <a:gd name="T50" fmla="*/ 224 w 288"/>
                    <a:gd name="T51" fmla="*/ 144 h 295"/>
                    <a:gd name="T52" fmla="*/ 176 w 288"/>
                    <a:gd name="T53" fmla="*/ 164 h 295"/>
                    <a:gd name="T54" fmla="*/ 232 w 288"/>
                    <a:gd name="T55" fmla="*/ 168 h 295"/>
                    <a:gd name="T56" fmla="*/ 220 w 288"/>
                    <a:gd name="T57" fmla="*/ 174 h 295"/>
                    <a:gd name="T58" fmla="*/ 184 w 288"/>
                    <a:gd name="T59" fmla="*/ 192 h 295"/>
                    <a:gd name="T60" fmla="*/ 144 w 288"/>
                    <a:gd name="T61" fmla="*/ 209 h 295"/>
                    <a:gd name="T62" fmla="*/ 200 w 288"/>
                    <a:gd name="T63" fmla="*/ 223 h 295"/>
                    <a:gd name="T64" fmla="*/ 144 w 288"/>
                    <a:gd name="T65" fmla="*/ 263 h 295"/>
                    <a:gd name="T66" fmla="*/ 140 w 288"/>
                    <a:gd name="T67" fmla="*/ 267 h 295"/>
                    <a:gd name="T68" fmla="*/ 130 w 288"/>
                    <a:gd name="T69" fmla="*/ 283 h 295"/>
                    <a:gd name="T70" fmla="*/ 118 w 288"/>
                    <a:gd name="T71" fmla="*/ 291 h 295"/>
                    <a:gd name="T72" fmla="*/ 96 w 288"/>
                    <a:gd name="T73" fmla="*/ 295 h 295"/>
                    <a:gd name="T74" fmla="*/ 82 w 288"/>
                    <a:gd name="T75" fmla="*/ 293 h 295"/>
                    <a:gd name="T76" fmla="*/ 60 w 288"/>
                    <a:gd name="T77" fmla="*/ 287 h 295"/>
                    <a:gd name="T78" fmla="*/ 40 w 288"/>
                    <a:gd name="T79" fmla="*/ 273 h 295"/>
                    <a:gd name="T80" fmla="*/ 32 w 288"/>
                    <a:gd name="T81" fmla="*/ 271 h 295"/>
                    <a:gd name="T82" fmla="*/ 28 w 288"/>
                    <a:gd name="T83" fmla="*/ 273 h 295"/>
                    <a:gd name="T84" fmla="*/ 20 w 288"/>
                    <a:gd name="T85" fmla="*/ 283 h 29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</a:cxnLst>
                  <a:rect l="0" t="0" r="r" b="b"/>
                  <a:pathLst>
                    <a:path w="288" h="295">
                      <a:moveTo>
                        <a:pt x="0" y="199"/>
                      </a:moveTo>
                      <a:lnTo>
                        <a:pt x="0" y="199"/>
                      </a:lnTo>
                      <a:lnTo>
                        <a:pt x="4" y="190"/>
                      </a:lnTo>
                      <a:lnTo>
                        <a:pt x="12" y="168"/>
                      </a:lnTo>
                      <a:lnTo>
                        <a:pt x="18" y="156"/>
                      </a:lnTo>
                      <a:lnTo>
                        <a:pt x="24" y="146"/>
                      </a:lnTo>
                      <a:lnTo>
                        <a:pt x="32" y="140"/>
                      </a:lnTo>
                      <a:lnTo>
                        <a:pt x="36" y="136"/>
                      </a:lnTo>
                      <a:lnTo>
                        <a:pt x="40" y="136"/>
                      </a:lnTo>
                      <a:lnTo>
                        <a:pt x="40" y="136"/>
                      </a:lnTo>
                      <a:lnTo>
                        <a:pt x="48" y="136"/>
                      </a:lnTo>
                      <a:lnTo>
                        <a:pt x="54" y="138"/>
                      </a:lnTo>
                      <a:lnTo>
                        <a:pt x="64" y="140"/>
                      </a:lnTo>
                      <a:lnTo>
                        <a:pt x="66" y="142"/>
                      </a:lnTo>
                      <a:lnTo>
                        <a:pt x="70" y="142"/>
                      </a:lnTo>
                      <a:lnTo>
                        <a:pt x="76" y="140"/>
                      </a:lnTo>
                      <a:lnTo>
                        <a:pt x="80" y="136"/>
                      </a:lnTo>
                      <a:lnTo>
                        <a:pt x="80" y="136"/>
                      </a:lnTo>
                      <a:lnTo>
                        <a:pt x="90" y="124"/>
                      </a:lnTo>
                      <a:lnTo>
                        <a:pt x="100" y="110"/>
                      </a:lnTo>
                      <a:lnTo>
                        <a:pt x="112" y="96"/>
                      </a:lnTo>
                      <a:lnTo>
                        <a:pt x="120" y="92"/>
                      </a:lnTo>
                      <a:lnTo>
                        <a:pt x="128" y="88"/>
                      </a:lnTo>
                      <a:lnTo>
                        <a:pt x="128" y="88"/>
                      </a:lnTo>
                      <a:lnTo>
                        <a:pt x="146" y="86"/>
                      </a:lnTo>
                      <a:lnTo>
                        <a:pt x="164" y="84"/>
                      </a:lnTo>
                      <a:lnTo>
                        <a:pt x="182" y="82"/>
                      </a:lnTo>
                      <a:lnTo>
                        <a:pt x="190" y="78"/>
                      </a:lnTo>
                      <a:lnTo>
                        <a:pt x="200" y="72"/>
                      </a:lnTo>
                      <a:lnTo>
                        <a:pt x="200" y="72"/>
                      </a:lnTo>
                      <a:lnTo>
                        <a:pt x="224" y="54"/>
                      </a:lnTo>
                      <a:lnTo>
                        <a:pt x="254" y="30"/>
                      </a:lnTo>
                      <a:lnTo>
                        <a:pt x="288" y="0"/>
                      </a:lnTo>
                      <a:lnTo>
                        <a:pt x="288" y="0"/>
                      </a:lnTo>
                      <a:lnTo>
                        <a:pt x="286" y="10"/>
                      </a:lnTo>
                      <a:lnTo>
                        <a:pt x="278" y="32"/>
                      </a:lnTo>
                      <a:lnTo>
                        <a:pt x="274" y="46"/>
                      </a:lnTo>
                      <a:lnTo>
                        <a:pt x="266" y="58"/>
                      </a:lnTo>
                      <a:lnTo>
                        <a:pt x="258" y="70"/>
                      </a:lnTo>
                      <a:lnTo>
                        <a:pt x="248" y="80"/>
                      </a:lnTo>
                      <a:lnTo>
                        <a:pt x="248" y="80"/>
                      </a:lnTo>
                      <a:lnTo>
                        <a:pt x="224" y="96"/>
                      </a:lnTo>
                      <a:lnTo>
                        <a:pt x="198" y="112"/>
                      </a:lnTo>
                      <a:lnTo>
                        <a:pt x="168" y="128"/>
                      </a:lnTo>
                      <a:lnTo>
                        <a:pt x="264" y="88"/>
                      </a:lnTo>
                      <a:lnTo>
                        <a:pt x="264" y="88"/>
                      </a:lnTo>
                      <a:lnTo>
                        <a:pt x="262" y="96"/>
                      </a:lnTo>
                      <a:lnTo>
                        <a:pt x="254" y="112"/>
                      </a:lnTo>
                      <a:lnTo>
                        <a:pt x="248" y="122"/>
                      </a:lnTo>
                      <a:lnTo>
                        <a:pt x="240" y="130"/>
                      </a:lnTo>
                      <a:lnTo>
                        <a:pt x="232" y="138"/>
                      </a:lnTo>
                      <a:lnTo>
                        <a:pt x="224" y="144"/>
                      </a:lnTo>
                      <a:lnTo>
                        <a:pt x="224" y="144"/>
                      </a:lnTo>
                      <a:lnTo>
                        <a:pt x="176" y="164"/>
                      </a:lnTo>
                      <a:lnTo>
                        <a:pt x="144" y="176"/>
                      </a:lnTo>
                      <a:lnTo>
                        <a:pt x="232" y="168"/>
                      </a:lnTo>
                      <a:lnTo>
                        <a:pt x="232" y="168"/>
                      </a:lnTo>
                      <a:lnTo>
                        <a:pt x="220" y="174"/>
                      </a:lnTo>
                      <a:lnTo>
                        <a:pt x="184" y="192"/>
                      </a:lnTo>
                      <a:lnTo>
                        <a:pt x="184" y="192"/>
                      </a:lnTo>
                      <a:lnTo>
                        <a:pt x="162" y="201"/>
                      </a:lnTo>
                      <a:lnTo>
                        <a:pt x="144" y="209"/>
                      </a:lnTo>
                      <a:lnTo>
                        <a:pt x="128" y="215"/>
                      </a:lnTo>
                      <a:lnTo>
                        <a:pt x="200" y="223"/>
                      </a:lnTo>
                      <a:lnTo>
                        <a:pt x="200" y="223"/>
                      </a:lnTo>
                      <a:lnTo>
                        <a:pt x="144" y="263"/>
                      </a:lnTo>
                      <a:lnTo>
                        <a:pt x="144" y="263"/>
                      </a:lnTo>
                      <a:lnTo>
                        <a:pt x="140" y="267"/>
                      </a:lnTo>
                      <a:lnTo>
                        <a:pt x="136" y="273"/>
                      </a:lnTo>
                      <a:lnTo>
                        <a:pt x="130" y="283"/>
                      </a:lnTo>
                      <a:lnTo>
                        <a:pt x="126" y="287"/>
                      </a:lnTo>
                      <a:lnTo>
                        <a:pt x="118" y="291"/>
                      </a:lnTo>
                      <a:lnTo>
                        <a:pt x="110" y="295"/>
                      </a:lnTo>
                      <a:lnTo>
                        <a:pt x="96" y="295"/>
                      </a:lnTo>
                      <a:lnTo>
                        <a:pt x="96" y="295"/>
                      </a:lnTo>
                      <a:lnTo>
                        <a:pt x="82" y="293"/>
                      </a:lnTo>
                      <a:lnTo>
                        <a:pt x="70" y="291"/>
                      </a:lnTo>
                      <a:lnTo>
                        <a:pt x="60" y="287"/>
                      </a:lnTo>
                      <a:lnTo>
                        <a:pt x="52" y="281"/>
                      </a:lnTo>
                      <a:lnTo>
                        <a:pt x="40" y="273"/>
                      </a:lnTo>
                      <a:lnTo>
                        <a:pt x="36" y="271"/>
                      </a:lnTo>
                      <a:lnTo>
                        <a:pt x="32" y="271"/>
                      </a:lnTo>
                      <a:lnTo>
                        <a:pt x="32" y="271"/>
                      </a:lnTo>
                      <a:lnTo>
                        <a:pt x="28" y="273"/>
                      </a:lnTo>
                      <a:lnTo>
                        <a:pt x="24" y="275"/>
                      </a:lnTo>
                      <a:lnTo>
                        <a:pt x="20" y="283"/>
                      </a:lnTo>
                      <a:lnTo>
                        <a:pt x="16" y="295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3" name="Freeform 298">
                  <a:extLst>
                    <a:ext uri="{FF2B5EF4-FFF2-40B4-BE49-F238E27FC236}">
                      <a16:creationId xmlns:a16="http://schemas.microsoft.com/office/drawing/2014/main" id="{522E7344-46F1-457D-8454-EAEEA4C176F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439" y="2668"/>
                  <a:ext cx="24" cy="24"/>
                </a:xfrm>
                <a:custGeom>
                  <a:avLst/>
                  <a:gdLst>
                    <a:gd name="T0" fmla="*/ 0 w 24"/>
                    <a:gd name="T1" fmla="*/ 12 h 24"/>
                    <a:gd name="T2" fmla="*/ 0 w 24"/>
                    <a:gd name="T3" fmla="*/ 12 h 24"/>
                    <a:gd name="T4" fmla="*/ 0 w 24"/>
                    <a:gd name="T5" fmla="*/ 8 h 24"/>
                    <a:gd name="T6" fmla="*/ 4 w 24"/>
                    <a:gd name="T7" fmla="*/ 4 h 24"/>
                    <a:gd name="T8" fmla="*/ 8 w 24"/>
                    <a:gd name="T9" fmla="*/ 0 h 24"/>
                    <a:gd name="T10" fmla="*/ 12 w 24"/>
                    <a:gd name="T11" fmla="*/ 0 h 24"/>
                    <a:gd name="T12" fmla="*/ 12 w 24"/>
                    <a:gd name="T13" fmla="*/ 0 h 24"/>
                    <a:gd name="T14" fmla="*/ 16 w 24"/>
                    <a:gd name="T15" fmla="*/ 0 h 24"/>
                    <a:gd name="T16" fmla="*/ 20 w 24"/>
                    <a:gd name="T17" fmla="*/ 4 h 24"/>
                    <a:gd name="T18" fmla="*/ 24 w 24"/>
                    <a:gd name="T19" fmla="*/ 8 h 24"/>
                    <a:gd name="T20" fmla="*/ 24 w 24"/>
                    <a:gd name="T21" fmla="*/ 12 h 24"/>
                    <a:gd name="T22" fmla="*/ 24 w 24"/>
                    <a:gd name="T23" fmla="*/ 12 h 24"/>
                    <a:gd name="T24" fmla="*/ 24 w 24"/>
                    <a:gd name="T25" fmla="*/ 16 h 24"/>
                    <a:gd name="T26" fmla="*/ 20 w 24"/>
                    <a:gd name="T27" fmla="*/ 20 h 24"/>
                    <a:gd name="T28" fmla="*/ 16 w 24"/>
                    <a:gd name="T29" fmla="*/ 24 h 24"/>
                    <a:gd name="T30" fmla="*/ 12 w 24"/>
                    <a:gd name="T31" fmla="*/ 24 h 24"/>
                    <a:gd name="T32" fmla="*/ 12 w 24"/>
                    <a:gd name="T33" fmla="*/ 24 h 24"/>
                    <a:gd name="T34" fmla="*/ 8 w 24"/>
                    <a:gd name="T35" fmla="*/ 24 h 24"/>
                    <a:gd name="T36" fmla="*/ 4 w 24"/>
                    <a:gd name="T37" fmla="*/ 20 h 24"/>
                    <a:gd name="T38" fmla="*/ 0 w 24"/>
                    <a:gd name="T39" fmla="*/ 16 h 24"/>
                    <a:gd name="T40" fmla="*/ 0 w 24"/>
                    <a:gd name="T41" fmla="*/ 12 h 24"/>
                    <a:gd name="T42" fmla="*/ 0 w 24"/>
                    <a:gd name="T43" fmla="*/ 12 h 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24" h="24">
                      <a:moveTo>
                        <a:pt x="0" y="12"/>
                      </a:moveTo>
                      <a:lnTo>
                        <a:pt x="0" y="12"/>
                      </a:lnTo>
                      <a:lnTo>
                        <a:pt x="0" y="8"/>
                      </a:lnTo>
                      <a:lnTo>
                        <a:pt x="4" y="4"/>
                      </a:lnTo>
                      <a:lnTo>
                        <a:pt x="8" y="0"/>
                      </a:lnTo>
                      <a:lnTo>
                        <a:pt x="12" y="0"/>
                      </a:lnTo>
                      <a:lnTo>
                        <a:pt x="12" y="0"/>
                      </a:lnTo>
                      <a:lnTo>
                        <a:pt x="16" y="0"/>
                      </a:lnTo>
                      <a:lnTo>
                        <a:pt x="20" y="4"/>
                      </a:lnTo>
                      <a:lnTo>
                        <a:pt x="24" y="8"/>
                      </a:lnTo>
                      <a:lnTo>
                        <a:pt x="24" y="12"/>
                      </a:lnTo>
                      <a:lnTo>
                        <a:pt x="24" y="12"/>
                      </a:lnTo>
                      <a:lnTo>
                        <a:pt x="24" y="16"/>
                      </a:lnTo>
                      <a:lnTo>
                        <a:pt x="20" y="20"/>
                      </a:lnTo>
                      <a:lnTo>
                        <a:pt x="16" y="24"/>
                      </a:lnTo>
                      <a:lnTo>
                        <a:pt x="12" y="24"/>
                      </a:lnTo>
                      <a:lnTo>
                        <a:pt x="12" y="24"/>
                      </a:lnTo>
                      <a:lnTo>
                        <a:pt x="8" y="24"/>
                      </a:lnTo>
                      <a:lnTo>
                        <a:pt x="4" y="20"/>
                      </a:lnTo>
                      <a:lnTo>
                        <a:pt x="0" y="16"/>
                      </a:lnTo>
                      <a:lnTo>
                        <a:pt x="0" y="12"/>
                      </a:lnTo>
                      <a:lnTo>
                        <a:pt x="0" y="12"/>
                      </a:lnTo>
                      <a:close/>
                    </a:path>
                  </a:pathLst>
                </a:custGeom>
                <a:solidFill>
                  <a:srgbClr val="000000"/>
                </a:solidFill>
                <a:ln w="9525">
                  <a:solidFill>
                    <a:srgbClr val="000000"/>
                  </a:solidFill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4" name="Freeform 299">
                  <a:extLst>
                    <a:ext uri="{FF2B5EF4-FFF2-40B4-BE49-F238E27FC236}">
                      <a16:creationId xmlns:a16="http://schemas.microsoft.com/office/drawing/2014/main" id="{44D3FDC6-A4A9-4FC7-8828-159481BFD35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35" y="1940"/>
                  <a:ext cx="112" cy="210"/>
                </a:xfrm>
                <a:custGeom>
                  <a:avLst/>
                  <a:gdLst>
                    <a:gd name="T0" fmla="*/ 0 w 112"/>
                    <a:gd name="T1" fmla="*/ 0 h 210"/>
                    <a:gd name="T2" fmla="*/ 0 w 112"/>
                    <a:gd name="T3" fmla="*/ 0 h 210"/>
                    <a:gd name="T4" fmla="*/ 0 w 112"/>
                    <a:gd name="T5" fmla="*/ 10 h 210"/>
                    <a:gd name="T6" fmla="*/ 2 w 112"/>
                    <a:gd name="T7" fmla="*/ 32 h 210"/>
                    <a:gd name="T8" fmla="*/ 8 w 112"/>
                    <a:gd name="T9" fmla="*/ 72 h 210"/>
                    <a:gd name="T10" fmla="*/ 8 w 112"/>
                    <a:gd name="T11" fmla="*/ 72 h 210"/>
                    <a:gd name="T12" fmla="*/ 12 w 112"/>
                    <a:gd name="T13" fmla="*/ 82 h 210"/>
                    <a:gd name="T14" fmla="*/ 18 w 112"/>
                    <a:gd name="T15" fmla="*/ 94 h 210"/>
                    <a:gd name="T16" fmla="*/ 26 w 112"/>
                    <a:gd name="T17" fmla="*/ 102 h 210"/>
                    <a:gd name="T18" fmla="*/ 32 w 112"/>
                    <a:gd name="T19" fmla="*/ 112 h 210"/>
                    <a:gd name="T20" fmla="*/ 32 w 112"/>
                    <a:gd name="T21" fmla="*/ 112 h 210"/>
                    <a:gd name="T22" fmla="*/ 36 w 112"/>
                    <a:gd name="T23" fmla="*/ 126 h 210"/>
                    <a:gd name="T24" fmla="*/ 40 w 112"/>
                    <a:gd name="T25" fmla="*/ 144 h 210"/>
                    <a:gd name="T26" fmla="*/ 44 w 112"/>
                    <a:gd name="T27" fmla="*/ 162 h 210"/>
                    <a:gd name="T28" fmla="*/ 48 w 112"/>
                    <a:gd name="T29" fmla="*/ 176 h 210"/>
                    <a:gd name="T30" fmla="*/ 48 w 112"/>
                    <a:gd name="T31" fmla="*/ 176 h 210"/>
                    <a:gd name="T32" fmla="*/ 50 w 112"/>
                    <a:gd name="T33" fmla="*/ 180 h 210"/>
                    <a:gd name="T34" fmla="*/ 50 w 112"/>
                    <a:gd name="T35" fmla="*/ 186 h 210"/>
                    <a:gd name="T36" fmla="*/ 48 w 112"/>
                    <a:gd name="T37" fmla="*/ 194 h 210"/>
                    <a:gd name="T38" fmla="*/ 50 w 112"/>
                    <a:gd name="T39" fmla="*/ 202 h 210"/>
                    <a:gd name="T40" fmla="*/ 52 w 112"/>
                    <a:gd name="T41" fmla="*/ 206 h 210"/>
                    <a:gd name="T42" fmla="*/ 56 w 112"/>
                    <a:gd name="T43" fmla="*/ 208 h 210"/>
                    <a:gd name="T44" fmla="*/ 56 w 112"/>
                    <a:gd name="T45" fmla="*/ 208 h 210"/>
                    <a:gd name="T46" fmla="*/ 68 w 112"/>
                    <a:gd name="T47" fmla="*/ 210 h 210"/>
                    <a:gd name="T48" fmla="*/ 84 w 112"/>
                    <a:gd name="T49" fmla="*/ 210 h 210"/>
                    <a:gd name="T50" fmla="*/ 96 w 112"/>
                    <a:gd name="T51" fmla="*/ 208 h 210"/>
                    <a:gd name="T52" fmla="*/ 100 w 112"/>
                    <a:gd name="T53" fmla="*/ 204 h 210"/>
                    <a:gd name="T54" fmla="*/ 104 w 112"/>
                    <a:gd name="T55" fmla="*/ 200 h 210"/>
                    <a:gd name="T56" fmla="*/ 104 w 112"/>
                    <a:gd name="T57" fmla="*/ 200 h 210"/>
                    <a:gd name="T58" fmla="*/ 108 w 112"/>
                    <a:gd name="T59" fmla="*/ 190 h 210"/>
                    <a:gd name="T60" fmla="*/ 112 w 112"/>
                    <a:gd name="T61" fmla="*/ 178 h 210"/>
                    <a:gd name="T62" fmla="*/ 112 w 112"/>
                    <a:gd name="T63" fmla="*/ 168 h 210"/>
                    <a:gd name="T64" fmla="*/ 112 w 112"/>
                    <a:gd name="T65" fmla="*/ 160 h 210"/>
                    <a:gd name="T66" fmla="*/ 112 w 112"/>
                    <a:gd name="T67" fmla="*/ 160 h 210"/>
                    <a:gd name="T68" fmla="*/ 100 w 112"/>
                    <a:gd name="T69" fmla="*/ 140 h 210"/>
                    <a:gd name="T70" fmla="*/ 94 w 112"/>
                    <a:gd name="T71" fmla="*/ 126 h 210"/>
                    <a:gd name="T72" fmla="*/ 88 w 112"/>
                    <a:gd name="T73" fmla="*/ 112 h 210"/>
                    <a:gd name="T74" fmla="*/ 88 w 112"/>
                    <a:gd name="T75" fmla="*/ 112 h 210"/>
                    <a:gd name="T76" fmla="*/ 80 w 112"/>
                    <a:gd name="T77" fmla="*/ 92 h 210"/>
                    <a:gd name="T78" fmla="*/ 72 w 112"/>
                    <a:gd name="T79" fmla="*/ 72 h 210"/>
                    <a:gd name="T80" fmla="*/ 72 w 112"/>
                    <a:gd name="T81" fmla="*/ 72 h 210"/>
                    <a:gd name="T82" fmla="*/ 66 w 112"/>
                    <a:gd name="T83" fmla="*/ 62 h 210"/>
                    <a:gd name="T84" fmla="*/ 60 w 112"/>
                    <a:gd name="T85" fmla="*/ 54 h 210"/>
                    <a:gd name="T86" fmla="*/ 52 w 112"/>
                    <a:gd name="T87" fmla="*/ 48 h 210"/>
                    <a:gd name="T88" fmla="*/ 48 w 112"/>
                    <a:gd name="T89" fmla="*/ 40 h 210"/>
                    <a:gd name="T90" fmla="*/ 48 w 112"/>
                    <a:gd name="T91" fmla="*/ 40 h 210"/>
                    <a:gd name="T92" fmla="*/ 40 w 112"/>
                    <a:gd name="T93" fmla="*/ 28 h 210"/>
                    <a:gd name="T94" fmla="*/ 24 w 112"/>
                    <a:gd name="T95" fmla="*/ 14 h 210"/>
                    <a:gd name="T96" fmla="*/ 8 w 112"/>
                    <a:gd name="T97" fmla="*/ 4 h 210"/>
                    <a:gd name="T98" fmla="*/ 2 w 112"/>
                    <a:gd name="T99" fmla="*/ 0 h 210"/>
                    <a:gd name="T100" fmla="*/ 0 w 112"/>
                    <a:gd name="T101" fmla="*/ 0 h 210"/>
                    <a:gd name="T102" fmla="*/ 0 w 112"/>
                    <a:gd name="T103" fmla="*/ 0 h 2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</a:cxnLst>
                  <a:rect l="0" t="0" r="r" b="b"/>
                  <a:pathLst>
                    <a:path w="112" h="210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0" y="10"/>
                      </a:lnTo>
                      <a:lnTo>
                        <a:pt x="2" y="32"/>
                      </a:lnTo>
                      <a:lnTo>
                        <a:pt x="8" y="72"/>
                      </a:lnTo>
                      <a:lnTo>
                        <a:pt x="8" y="72"/>
                      </a:lnTo>
                      <a:lnTo>
                        <a:pt x="12" y="82"/>
                      </a:lnTo>
                      <a:lnTo>
                        <a:pt x="18" y="94"/>
                      </a:lnTo>
                      <a:lnTo>
                        <a:pt x="26" y="102"/>
                      </a:lnTo>
                      <a:lnTo>
                        <a:pt x="32" y="112"/>
                      </a:lnTo>
                      <a:lnTo>
                        <a:pt x="32" y="112"/>
                      </a:lnTo>
                      <a:lnTo>
                        <a:pt x="36" y="126"/>
                      </a:lnTo>
                      <a:lnTo>
                        <a:pt x="40" y="144"/>
                      </a:lnTo>
                      <a:lnTo>
                        <a:pt x="44" y="162"/>
                      </a:lnTo>
                      <a:lnTo>
                        <a:pt x="48" y="176"/>
                      </a:lnTo>
                      <a:lnTo>
                        <a:pt x="48" y="176"/>
                      </a:lnTo>
                      <a:lnTo>
                        <a:pt x="50" y="180"/>
                      </a:lnTo>
                      <a:lnTo>
                        <a:pt x="50" y="186"/>
                      </a:lnTo>
                      <a:lnTo>
                        <a:pt x="48" y="194"/>
                      </a:lnTo>
                      <a:lnTo>
                        <a:pt x="50" y="202"/>
                      </a:lnTo>
                      <a:lnTo>
                        <a:pt x="52" y="206"/>
                      </a:lnTo>
                      <a:lnTo>
                        <a:pt x="56" y="208"/>
                      </a:lnTo>
                      <a:lnTo>
                        <a:pt x="56" y="208"/>
                      </a:lnTo>
                      <a:lnTo>
                        <a:pt x="68" y="210"/>
                      </a:lnTo>
                      <a:lnTo>
                        <a:pt x="84" y="210"/>
                      </a:lnTo>
                      <a:lnTo>
                        <a:pt x="96" y="208"/>
                      </a:lnTo>
                      <a:lnTo>
                        <a:pt x="100" y="204"/>
                      </a:lnTo>
                      <a:lnTo>
                        <a:pt x="104" y="200"/>
                      </a:lnTo>
                      <a:lnTo>
                        <a:pt x="104" y="200"/>
                      </a:lnTo>
                      <a:lnTo>
                        <a:pt x="108" y="190"/>
                      </a:lnTo>
                      <a:lnTo>
                        <a:pt x="112" y="178"/>
                      </a:lnTo>
                      <a:lnTo>
                        <a:pt x="112" y="168"/>
                      </a:lnTo>
                      <a:lnTo>
                        <a:pt x="112" y="160"/>
                      </a:lnTo>
                      <a:lnTo>
                        <a:pt x="112" y="160"/>
                      </a:lnTo>
                      <a:lnTo>
                        <a:pt x="100" y="140"/>
                      </a:lnTo>
                      <a:lnTo>
                        <a:pt x="94" y="126"/>
                      </a:lnTo>
                      <a:lnTo>
                        <a:pt x="88" y="112"/>
                      </a:lnTo>
                      <a:lnTo>
                        <a:pt x="88" y="112"/>
                      </a:lnTo>
                      <a:lnTo>
                        <a:pt x="80" y="92"/>
                      </a:lnTo>
                      <a:lnTo>
                        <a:pt x="72" y="72"/>
                      </a:lnTo>
                      <a:lnTo>
                        <a:pt x="72" y="72"/>
                      </a:lnTo>
                      <a:lnTo>
                        <a:pt x="66" y="62"/>
                      </a:lnTo>
                      <a:lnTo>
                        <a:pt x="60" y="54"/>
                      </a:lnTo>
                      <a:lnTo>
                        <a:pt x="52" y="48"/>
                      </a:lnTo>
                      <a:lnTo>
                        <a:pt x="48" y="40"/>
                      </a:lnTo>
                      <a:lnTo>
                        <a:pt x="48" y="40"/>
                      </a:lnTo>
                      <a:lnTo>
                        <a:pt x="40" y="28"/>
                      </a:lnTo>
                      <a:lnTo>
                        <a:pt x="24" y="14"/>
                      </a:lnTo>
                      <a:lnTo>
                        <a:pt x="8" y="4"/>
                      </a:lnTo>
                      <a:lnTo>
                        <a:pt x="2" y="0"/>
                      </a:lnTo>
                      <a:lnTo>
                        <a:pt x="0" y="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964B36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5" name="Freeform 300">
                  <a:extLst>
                    <a:ext uri="{FF2B5EF4-FFF2-40B4-BE49-F238E27FC236}">
                      <a16:creationId xmlns:a16="http://schemas.microsoft.com/office/drawing/2014/main" id="{F617E203-E13E-4FD3-A158-69695923BF5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509" y="1876"/>
                  <a:ext cx="66" cy="224"/>
                </a:xfrm>
                <a:custGeom>
                  <a:avLst/>
                  <a:gdLst>
                    <a:gd name="T0" fmla="*/ 26 w 66"/>
                    <a:gd name="T1" fmla="*/ 0 h 224"/>
                    <a:gd name="T2" fmla="*/ 26 w 66"/>
                    <a:gd name="T3" fmla="*/ 0 h 224"/>
                    <a:gd name="T4" fmla="*/ 22 w 66"/>
                    <a:gd name="T5" fmla="*/ 4 h 224"/>
                    <a:gd name="T6" fmla="*/ 18 w 66"/>
                    <a:gd name="T7" fmla="*/ 12 h 224"/>
                    <a:gd name="T8" fmla="*/ 10 w 66"/>
                    <a:gd name="T9" fmla="*/ 32 h 224"/>
                    <a:gd name="T10" fmla="*/ 10 w 66"/>
                    <a:gd name="T11" fmla="*/ 32 h 224"/>
                    <a:gd name="T12" fmla="*/ 8 w 66"/>
                    <a:gd name="T13" fmla="*/ 50 h 224"/>
                    <a:gd name="T14" fmla="*/ 10 w 66"/>
                    <a:gd name="T15" fmla="*/ 64 h 224"/>
                    <a:gd name="T16" fmla="*/ 10 w 66"/>
                    <a:gd name="T17" fmla="*/ 64 h 224"/>
                    <a:gd name="T18" fmla="*/ 10 w 66"/>
                    <a:gd name="T19" fmla="*/ 84 h 224"/>
                    <a:gd name="T20" fmla="*/ 10 w 66"/>
                    <a:gd name="T21" fmla="*/ 112 h 224"/>
                    <a:gd name="T22" fmla="*/ 10 w 66"/>
                    <a:gd name="T23" fmla="*/ 112 h 224"/>
                    <a:gd name="T24" fmla="*/ 8 w 66"/>
                    <a:gd name="T25" fmla="*/ 126 h 224"/>
                    <a:gd name="T26" fmla="*/ 6 w 66"/>
                    <a:gd name="T27" fmla="*/ 142 h 224"/>
                    <a:gd name="T28" fmla="*/ 4 w 66"/>
                    <a:gd name="T29" fmla="*/ 156 h 224"/>
                    <a:gd name="T30" fmla="*/ 2 w 66"/>
                    <a:gd name="T31" fmla="*/ 168 h 224"/>
                    <a:gd name="T32" fmla="*/ 2 w 66"/>
                    <a:gd name="T33" fmla="*/ 168 h 224"/>
                    <a:gd name="T34" fmla="*/ 0 w 66"/>
                    <a:gd name="T35" fmla="*/ 190 h 224"/>
                    <a:gd name="T36" fmla="*/ 0 w 66"/>
                    <a:gd name="T37" fmla="*/ 200 h 224"/>
                    <a:gd name="T38" fmla="*/ 2 w 66"/>
                    <a:gd name="T39" fmla="*/ 208 h 224"/>
                    <a:gd name="T40" fmla="*/ 2 w 66"/>
                    <a:gd name="T41" fmla="*/ 208 h 224"/>
                    <a:gd name="T42" fmla="*/ 8 w 66"/>
                    <a:gd name="T43" fmla="*/ 214 h 224"/>
                    <a:gd name="T44" fmla="*/ 14 w 66"/>
                    <a:gd name="T45" fmla="*/ 220 h 224"/>
                    <a:gd name="T46" fmla="*/ 20 w 66"/>
                    <a:gd name="T47" fmla="*/ 222 h 224"/>
                    <a:gd name="T48" fmla="*/ 26 w 66"/>
                    <a:gd name="T49" fmla="*/ 224 h 224"/>
                    <a:gd name="T50" fmla="*/ 26 w 66"/>
                    <a:gd name="T51" fmla="*/ 224 h 224"/>
                    <a:gd name="T52" fmla="*/ 32 w 66"/>
                    <a:gd name="T53" fmla="*/ 222 h 224"/>
                    <a:gd name="T54" fmla="*/ 42 w 66"/>
                    <a:gd name="T55" fmla="*/ 216 h 224"/>
                    <a:gd name="T56" fmla="*/ 42 w 66"/>
                    <a:gd name="T57" fmla="*/ 216 h 224"/>
                    <a:gd name="T58" fmla="*/ 46 w 66"/>
                    <a:gd name="T59" fmla="*/ 212 h 224"/>
                    <a:gd name="T60" fmla="*/ 52 w 66"/>
                    <a:gd name="T61" fmla="*/ 206 h 224"/>
                    <a:gd name="T62" fmla="*/ 58 w 66"/>
                    <a:gd name="T63" fmla="*/ 194 h 224"/>
                    <a:gd name="T64" fmla="*/ 62 w 66"/>
                    <a:gd name="T65" fmla="*/ 180 h 224"/>
                    <a:gd name="T66" fmla="*/ 66 w 66"/>
                    <a:gd name="T67" fmla="*/ 168 h 224"/>
                    <a:gd name="T68" fmla="*/ 66 w 66"/>
                    <a:gd name="T69" fmla="*/ 168 h 224"/>
                    <a:gd name="T70" fmla="*/ 66 w 66"/>
                    <a:gd name="T71" fmla="*/ 144 h 224"/>
                    <a:gd name="T72" fmla="*/ 64 w 66"/>
                    <a:gd name="T73" fmla="*/ 100 h 224"/>
                    <a:gd name="T74" fmla="*/ 60 w 66"/>
                    <a:gd name="T75" fmla="*/ 58 h 224"/>
                    <a:gd name="T76" fmla="*/ 58 w 66"/>
                    <a:gd name="T77" fmla="*/ 40 h 224"/>
                    <a:gd name="T78" fmla="*/ 58 w 66"/>
                    <a:gd name="T79" fmla="*/ 40 h 224"/>
                    <a:gd name="T80" fmla="*/ 56 w 66"/>
                    <a:gd name="T81" fmla="*/ 36 h 224"/>
                    <a:gd name="T82" fmla="*/ 56 w 66"/>
                    <a:gd name="T83" fmla="*/ 26 h 224"/>
                    <a:gd name="T84" fmla="*/ 54 w 66"/>
                    <a:gd name="T85" fmla="*/ 16 h 224"/>
                    <a:gd name="T86" fmla="*/ 50 w 66"/>
                    <a:gd name="T87" fmla="*/ 8 h 224"/>
                    <a:gd name="T88" fmla="*/ 50 w 66"/>
                    <a:gd name="T89" fmla="*/ 8 h 224"/>
                    <a:gd name="T90" fmla="*/ 44 w 66"/>
                    <a:gd name="T91" fmla="*/ 2 h 224"/>
                    <a:gd name="T92" fmla="*/ 36 w 66"/>
                    <a:gd name="T93" fmla="*/ 0 h 224"/>
                    <a:gd name="T94" fmla="*/ 26 w 66"/>
                    <a:gd name="T95" fmla="*/ 0 h 224"/>
                    <a:gd name="T96" fmla="*/ 26 w 66"/>
                    <a:gd name="T97" fmla="*/ 0 h 2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</a:cxnLst>
                  <a:rect l="0" t="0" r="r" b="b"/>
                  <a:pathLst>
                    <a:path w="66" h="224">
                      <a:moveTo>
                        <a:pt x="26" y="0"/>
                      </a:moveTo>
                      <a:lnTo>
                        <a:pt x="26" y="0"/>
                      </a:lnTo>
                      <a:lnTo>
                        <a:pt x="22" y="4"/>
                      </a:lnTo>
                      <a:lnTo>
                        <a:pt x="18" y="12"/>
                      </a:lnTo>
                      <a:lnTo>
                        <a:pt x="10" y="32"/>
                      </a:lnTo>
                      <a:lnTo>
                        <a:pt x="10" y="32"/>
                      </a:lnTo>
                      <a:lnTo>
                        <a:pt x="8" y="50"/>
                      </a:lnTo>
                      <a:lnTo>
                        <a:pt x="10" y="64"/>
                      </a:lnTo>
                      <a:lnTo>
                        <a:pt x="10" y="64"/>
                      </a:lnTo>
                      <a:lnTo>
                        <a:pt x="10" y="84"/>
                      </a:lnTo>
                      <a:lnTo>
                        <a:pt x="10" y="112"/>
                      </a:lnTo>
                      <a:lnTo>
                        <a:pt x="10" y="112"/>
                      </a:lnTo>
                      <a:lnTo>
                        <a:pt x="8" y="126"/>
                      </a:lnTo>
                      <a:lnTo>
                        <a:pt x="6" y="142"/>
                      </a:lnTo>
                      <a:lnTo>
                        <a:pt x="4" y="156"/>
                      </a:lnTo>
                      <a:lnTo>
                        <a:pt x="2" y="168"/>
                      </a:lnTo>
                      <a:lnTo>
                        <a:pt x="2" y="168"/>
                      </a:lnTo>
                      <a:lnTo>
                        <a:pt x="0" y="190"/>
                      </a:lnTo>
                      <a:lnTo>
                        <a:pt x="0" y="200"/>
                      </a:lnTo>
                      <a:lnTo>
                        <a:pt x="2" y="208"/>
                      </a:lnTo>
                      <a:lnTo>
                        <a:pt x="2" y="208"/>
                      </a:lnTo>
                      <a:lnTo>
                        <a:pt x="8" y="214"/>
                      </a:lnTo>
                      <a:lnTo>
                        <a:pt x="14" y="220"/>
                      </a:lnTo>
                      <a:lnTo>
                        <a:pt x="20" y="222"/>
                      </a:lnTo>
                      <a:lnTo>
                        <a:pt x="26" y="224"/>
                      </a:lnTo>
                      <a:lnTo>
                        <a:pt x="26" y="224"/>
                      </a:lnTo>
                      <a:lnTo>
                        <a:pt x="32" y="222"/>
                      </a:lnTo>
                      <a:lnTo>
                        <a:pt x="42" y="216"/>
                      </a:lnTo>
                      <a:lnTo>
                        <a:pt x="42" y="216"/>
                      </a:lnTo>
                      <a:lnTo>
                        <a:pt x="46" y="212"/>
                      </a:lnTo>
                      <a:lnTo>
                        <a:pt x="52" y="206"/>
                      </a:lnTo>
                      <a:lnTo>
                        <a:pt x="58" y="194"/>
                      </a:lnTo>
                      <a:lnTo>
                        <a:pt x="62" y="180"/>
                      </a:lnTo>
                      <a:lnTo>
                        <a:pt x="66" y="168"/>
                      </a:lnTo>
                      <a:lnTo>
                        <a:pt x="66" y="168"/>
                      </a:lnTo>
                      <a:lnTo>
                        <a:pt x="66" y="144"/>
                      </a:lnTo>
                      <a:lnTo>
                        <a:pt x="64" y="100"/>
                      </a:lnTo>
                      <a:lnTo>
                        <a:pt x="60" y="58"/>
                      </a:lnTo>
                      <a:lnTo>
                        <a:pt x="58" y="40"/>
                      </a:lnTo>
                      <a:lnTo>
                        <a:pt x="58" y="40"/>
                      </a:lnTo>
                      <a:lnTo>
                        <a:pt x="56" y="36"/>
                      </a:lnTo>
                      <a:lnTo>
                        <a:pt x="56" y="26"/>
                      </a:lnTo>
                      <a:lnTo>
                        <a:pt x="54" y="16"/>
                      </a:lnTo>
                      <a:lnTo>
                        <a:pt x="50" y="8"/>
                      </a:lnTo>
                      <a:lnTo>
                        <a:pt x="50" y="8"/>
                      </a:lnTo>
                      <a:lnTo>
                        <a:pt x="44" y="2"/>
                      </a:lnTo>
                      <a:lnTo>
                        <a:pt x="36" y="0"/>
                      </a:lnTo>
                      <a:lnTo>
                        <a:pt x="26" y="0"/>
                      </a:lnTo>
                      <a:lnTo>
                        <a:pt x="26" y="0"/>
                      </a:lnTo>
                      <a:close/>
                    </a:path>
                  </a:pathLst>
                </a:custGeom>
                <a:solidFill>
                  <a:srgbClr val="964B36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6" name="Freeform 301">
                  <a:extLst>
                    <a:ext uri="{FF2B5EF4-FFF2-40B4-BE49-F238E27FC236}">
                      <a16:creationId xmlns:a16="http://schemas.microsoft.com/office/drawing/2014/main" id="{2BD6D948-210D-41FF-8559-0469DBE9603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4" y="2020"/>
                  <a:ext cx="88" cy="136"/>
                </a:xfrm>
                <a:custGeom>
                  <a:avLst/>
                  <a:gdLst>
                    <a:gd name="T0" fmla="*/ 40 w 88"/>
                    <a:gd name="T1" fmla="*/ 0 h 136"/>
                    <a:gd name="T2" fmla="*/ 40 w 88"/>
                    <a:gd name="T3" fmla="*/ 0 h 136"/>
                    <a:gd name="T4" fmla="*/ 34 w 88"/>
                    <a:gd name="T5" fmla="*/ 24 h 136"/>
                    <a:gd name="T6" fmla="*/ 28 w 88"/>
                    <a:gd name="T7" fmla="*/ 44 h 136"/>
                    <a:gd name="T8" fmla="*/ 24 w 88"/>
                    <a:gd name="T9" fmla="*/ 56 h 136"/>
                    <a:gd name="T10" fmla="*/ 24 w 88"/>
                    <a:gd name="T11" fmla="*/ 56 h 136"/>
                    <a:gd name="T12" fmla="*/ 8 w 88"/>
                    <a:gd name="T13" fmla="*/ 82 h 136"/>
                    <a:gd name="T14" fmla="*/ 2 w 88"/>
                    <a:gd name="T15" fmla="*/ 98 h 136"/>
                    <a:gd name="T16" fmla="*/ 0 w 88"/>
                    <a:gd name="T17" fmla="*/ 106 h 136"/>
                    <a:gd name="T18" fmla="*/ 0 w 88"/>
                    <a:gd name="T19" fmla="*/ 112 h 136"/>
                    <a:gd name="T20" fmla="*/ 0 w 88"/>
                    <a:gd name="T21" fmla="*/ 112 h 136"/>
                    <a:gd name="T22" fmla="*/ 2 w 88"/>
                    <a:gd name="T23" fmla="*/ 122 h 136"/>
                    <a:gd name="T24" fmla="*/ 2 w 88"/>
                    <a:gd name="T25" fmla="*/ 128 h 136"/>
                    <a:gd name="T26" fmla="*/ 6 w 88"/>
                    <a:gd name="T27" fmla="*/ 132 h 136"/>
                    <a:gd name="T28" fmla="*/ 16 w 88"/>
                    <a:gd name="T29" fmla="*/ 136 h 136"/>
                    <a:gd name="T30" fmla="*/ 16 w 88"/>
                    <a:gd name="T31" fmla="*/ 136 h 136"/>
                    <a:gd name="T32" fmla="*/ 24 w 88"/>
                    <a:gd name="T33" fmla="*/ 136 h 136"/>
                    <a:gd name="T34" fmla="*/ 30 w 88"/>
                    <a:gd name="T35" fmla="*/ 134 h 136"/>
                    <a:gd name="T36" fmla="*/ 38 w 88"/>
                    <a:gd name="T37" fmla="*/ 128 h 136"/>
                    <a:gd name="T38" fmla="*/ 44 w 88"/>
                    <a:gd name="T39" fmla="*/ 120 h 136"/>
                    <a:gd name="T40" fmla="*/ 56 w 88"/>
                    <a:gd name="T41" fmla="*/ 104 h 136"/>
                    <a:gd name="T42" fmla="*/ 64 w 88"/>
                    <a:gd name="T43" fmla="*/ 88 h 136"/>
                    <a:gd name="T44" fmla="*/ 64 w 88"/>
                    <a:gd name="T45" fmla="*/ 88 h 136"/>
                    <a:gd name="T46" fmla="*/ 70 w 88"/>
                    <a:gd name="T47" fmla="*/ 70 h 136"/>
                    <a:gd name="T48" fmla="*/ 72 w 88"/>
                    <a:gd name="T49" fmla="*/ 64 h 136"/>
                    <a:gd name="T50" fmla="*/ 72 w 88"/>
                    <a:gd name="T51" fmla="*/ 64 h 136"/>
                    <a:gd name="T52" fmla="*/ 82 w 88"/>
                    <a:gd name="T53" fmla="*/ 50 h 136"/>
                    <a:gd name="T54" fmla="*/ 86 w 88"/>
                    <a:gd name="T55" fmla="*/ 36 h 136"/>
                    <a:gd name="T56" fmla="*/ 88 w 88"/>
                    <a:gd name="T57" fmla="*/ 30 h 136"/>
                    <a:gd name="T58" fmla="*/ 88 w 88"/>
                    <a:gd name="T59" fmla="*/ 24 h 136"/>
                    <a:gd name="T60" fmla="*/ 88 w 88"/>
                    <a:gd name="T61" fmla="*/ 24 h 136"/>
                    <a:gd name="T62" fmla="*/ 86 w 88"/>
                    <a:gd name="T63" fmla="*/ 18 h 136"/>
                    <a:gd name="T64" fmla="*/ 84 w 88"/>
                    <a:gd name="T65" fmla="*/ 14 h 136"/>
                    <a:gd name="T66" fmla="*/ 74 w 88"/>
                    <a:gd name="T67" fmla="*/ 6 h 136"/>
                    <a:gd name="T68" fmla="*/ 68 w 88"/>
                    <a:gd name="T69" fmla="*/ 2 h 136"/>
                    <a:gd name="T70" fmla="*/ 64 w 88"/>
                    <a:gd name="T71" fmla="*/ 0 h 136"/>
                    <a:gd name="T72" fmla="*/ 64 w 88"/>
                    <a:gd name="T73" fmla="*/ 0 h 136"/>
                    <a:gd name="T74" fmla="*/ 52 w 88"/>
                    <a:gd name="T75" fmla="*/ 0 h 136"/>
                    <a:gd name="T76" fmla="*/ 40 w 88"/>
                    <a:gd name="T77" fmla="*/ 0 h 136"/>
                    <a:gd name="T78" fmla="*/ 40 w 88"/>
                    <a:gd name="T79" fmla="*/ 0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</a:cxnLst>
                  <a:rect l="0" t="0" r="r" b="b"/>
                  <a:pathLst>
                    <a:path w="88" h="136">
                      <a:moveTo>
                        <a:pt x="40" y="0"/>
                      </a:moveTo>
                      <a:lnTo>
                        <a:pt x="40" y="0"/>
                      </a:lnTo>
                      <a:lnTo>
                        <a:pt x="34" y="24"/>
                      </a:lnTo>
                      <a:lnTo>
                        <a:pt x="28" y="44"/>
                      </a:lnTo>
                      <a:lnTo>
                        <a:pt x="24" y="56"/>
                      </a:lnTo>
                      <a:lnTo>
                        <a:pt x="24" y="56"/>
                      </a:lnTo>
                      <a:lnTo>
                        <a:pt x="8" y="82"/>
                      </a:lnTo>
                      <a:lnTo>
                        <a:pt x="2" y="98"/>
                      </a:lnTo>
                      <a:lnTo>
                        <a:pt x="0" y="106"/>
                      </a:lnTo>
                      <a:lnTo>
                        <a:pt x="0" y="112"/>
                      </a:lnTo>
                      <a:lnTo>
                        <a:pt x="0" y="112"/>
                      </a:lnTo>
                      <a:lnTo>
                        <a:pt x="2" y="122"/>
                      </a:lnTo>
                      <a:lnTo>
                        <a:pt x="2" y="128"/>
                      </a:lnTo>
                      <a:lnTo>
                        <a:pt x="6" y="132"/>
                      </a:lnTo>
                      <a:lnTo>
                        <a:pt x="16" y="136"/>
                      </a:lnTo>
                      <a:lnTo>
                        <a:pt x="16" y="136"/>
                      </a:lnTo>
                      <a:lnTo>
                        <a:pt x="24" y="136"/>
                      </a:lnTo>
                      <a:lnTo>
                        <a:pt x="30" y="134"/>
                      </a:lnTo>
                      <a:lnTo>
                        <a:pt x="38" y="128"/>
                      </a:lnTo>
                      <a:lnTo>
                        <a:pt x="44" y="120"/>
                      </a:lnTo>
                      <a:lnTo>
                        <a:pt x="56" y="104"/>
                      </a:lnTo>
                      <a:lnTo>
                        <a:pt x="64" y="88"/>
                      </a:lnTo>
                      <a:lnTo>
                        <a:pt x="64" y="88"/>
                      </a:lnTo>
                      <a:lnTo>
                        <a:pt x="70" y="70"/>
                      </a:lnTo>
                      <a:lnTo>
                        <a:pt x="72" y="64"/>
                      </a:lnTo>
                      <a:lnTo>
                        <a:pt x="72" y="64"/>
                      </a:lnTo>
                      <a:lnTo>
                        <a:pt x="82" y="50"/>
                      </a:lnTo>
                      <a:lnTo>
                        <a:pt x="86" y="36"/>
                      </a:lnTo>
                      <a:lnTo>
                        <a:pt x="88" y="30"/>
                      </a:lnTo>
                      <a:lnTo>
                        <a:pt x="88" y="24"/>
                      </a:lnTo>
                      <a:lnTo>
                        <a:pt x="88" y="24"/>
                      </a:lnTo>
                      <a:lnTo>
                        <a:pt x="86" y="18"/>
                      </a:lnTo>
                      <a:lnTo>
                        <a:pt x="84" y="14"/>
                      </a:lnTo>
                      <a:lnTo>
                        <a:pt x="74" y="6"/>
                      </a:lnTo>
                      <a:lnTo>
                        <a:pt x="68" y="2"/>
                      </a:lnTo>
                      <a:lnTo>
                        <a:pt x="64" y="0"/>
                      </a:lnTo>
                      <a:lnTo>
                        <a:pt x="64" y="0"/>
                      </a:lnTo>
                      <a:lnTo>
                        <a:pt x="52" y="0"/>
                      </a:lnTo>
                      <a:lnTo>
                        <a:pt x="40" y="0"/>
                      </a:lnTo>
                      <a:lnTo>
                        <a:pt x="40" y="0"/>
                      </a:lnTo>
                      <a:close/>
                    </a:path>
                  </a:pathLst>
                </a:custGeom>
                <a:solidFill>
                  <a:srgbClr val="964B36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7" name="Freeform 302">
                  <a:extLst>
                    <a:ext uri="{FF2B5EF4-FFF2-40B4-BE49-F238E27FC236}">
                      <a16:creationId xmlns:a16="http://schemas.microsoft.com/office/drawing/2014/main" id="{2B139E02-4364-4D64-AE60-5BE7AED8D82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11" y="1960"/>
                  <a:ext cx="172" cy="116"/>
                </a:xfrm>
                <a:custGeom>
                  <a:avLst/>
                  <a:gdLst>
                    <a:gd name="T0" fmla="*/ 116 w 172"/>
                    <a:gd name="T1" fmla="*/ 52 h 116"/>
                    <a:gd name="T2" fmla="*/ 116 w 172"/>
                    <a:gd name="T3" fmla="*/ 52 h 116"/>
                    <a:gd name="T4" fmla="*/ 118 w 172"/>
                    <a:gd name="T5" fmla="*/ 50 h 116"/>
                    <a:gd name="T6" fmla="*/ 118 w 172"/>
                    <a:gd name="T7" fmla="*/ 48 h 116"/>
                    <a:gd name="T8" fmla="*/ 116 w 172"/>
                    <a:gd name="T9" fmla="*/ 48 h 116"/>
                    <a:gd name="T10" fmla="*/ 114 w 172"/>
                    <a:gd name="T11" fmla="*/ 46 h 116"/>
                    <a:gd name="T12" fmla="*/ 108 w 172"/>
                    <a:gd name="T13" fmla="*/ 46 h 116"/>
                    <a:gd name="T14" fmla="*/ 84 w 172"/>
                    <a:gd name="T15" fmla="*/ 52 h 116"/>
                    <a:gd name="T16" fmla="*/ 84 w 172"/>
                    <a:gd name="T17" fmla="*/ 52 h 116"/>
                    <a:gd name="T18" fmla="*/ 56 w 172"/>
                    <a:gd name="T19" fmla="*/ 62 h 116"/>
                    <a:gd name="T20" fmla="*/ 36 w 172"/>
                    <a:gd name="T21" fmla="*/ 72 h 116"/>
                    <a:gd name="T22" fmla="*/ 30 w 172"/>
                    <a:gd name="T23" fmla="*/ 76 h 116"/>
                    <a:gd name="T24" fmla="*/ 26 w 172"/>
                    <a:gd name="T25" fmla="*/ 82 h 116"/>
                    <a:gd name="T26" fmla="*/ 20 w 172"/>
                    <a:gd name="T27" fmla="*/ 92 h 116"/>
                    <a:gd name="T28" fmla="*/ 20 w 172"/>
                    <a:gd name="T29" fmla="*/ 92 h 116"/>
                    <a:gd name="T30" fmla="*/ 12 w 172"/>
                    <a:gd name="T31" fmla="*/ 116 h 116"/>
                    <a:gd name="T32" fmla="*/ 12 w 172"/>
                    <a:gd name="T33" fmla="*/ 116 h 116"/>
                    <a:gd name="T34" fmla="*/ 10 w 172"/>
                    <a:gd name="T35" fmla="*/ 108 h 116"/>
                    <a:gd name="T36" fmla="*/ 4 w 172"/>
                    <a:gd name="T37" fmla="*/ 88 h 116"/>
                    <a:gd name="T38" fmla="*/ 2 w 172"/>
                    <a:gd name="T39" fmla="*/ 78 h 116"/>
                    <a:gd name="T40" fmla="*/ 0 w 172"/>
                    <a:gd name="T41" fmla="*/ 66 h 116"/>
                    <a:gd name="T42" fmla="*/ 0 w 172"/>
                    <a:gd name="T43" fmla="*/ 54 h 116"/>
                    <a:gd name="T44" fmla="*/ 4 w 172"/>
                    <a:gd name="T45" fmla="*/ 44 h 116"/>
                    <a:gd name="T46" fmla="*/ 4 w 172"/>
                    <a:gd name="T47" fmla="*/ 44 h 116"/>
                    <a:gd name="T48" fmla="*/ 8 w 172"/>
                    <a:gd name="T49" fmla="*/ 36 h 116"/>
                    <a:gd name="T50" fmla="*/ 14 w 172"/>
                    <a:gd name="T51" fmla="*/ 28 h 116"/>
                    <a:gd name="T52" fmla="*/ 28 w 172"/>
                    <a:gd name="T53" fmla="*/ 16 h 116"/>
                    <a:gd name="T54" fmla="*/ 44 w 172"/>
                    <a:gd name="T55" fmla="*/ 8 h 116"/>
                    <a:gd name="T56" fmla="*/ 60 w 172"/>
                    <a:gd name="T57" fmla="*/ 4 h 116"/>
                    <a:gd name="T58" fmla="*/ 60 w 172"/>
                    <a:gd name="T59" fmla="*/ 4 h 116"/>
                    <a:gd name="T60" fmla="*/ 80 w 172"/>
                    <a:gd name="T61" fmla="*/ 2 h 116"/>
                    <a:gd name="T62" fmla="*/ 100 w 172"/>
                    <a:gd name="T63" fmla="*/ 0 h 116"/>
                    <a:gd name="T64" fmla="*/ 116 w 172"/>
                    <a:gd name="T65" fmla="*/ 2 h 116"/>
                    <a:gd name="T66" fmla="*/ 122 w 172"/>
                    <a:gd name="T67" fmla="*/ 2 h 116"/>
                    <a:gd name="T68" fmla="*/ 124 w 172"/>
                    <a:gd name="T69" fmla="*/ 4 h 116"/>
                    <a:gd name="T70" fmla="*/ 124 w 172"/>
                    <a:gd name="T71" fmla="*/ 4 h 116"/>
                    <a:gd name="T72" fmla="*/ 126 w 172"/>
                    <a:gd name="T73" fmla="*/ 14 h 116"/>
                    <a:gd name="T74" fmla="*/ 130 w 172"/>
                    <a:gd name="T75" fmla="*/ 20 h 116"/>
                    <a:gd name="T76" fmla="*/ 132 w 172"/>
                    <a:gd name="T77" fmla="*/ 20 h 116"/>
                    <a:gd name="T78" fmla="*/ 132 w 172"/>
                    <a:gd name="T79" fmla="*/ 20 h 116"/>
                    <a:gd name="T80" fmla="*/ 154 w 172"/>
                    <a:gd name="T81" fmla="*/ 16 h 116"/>
                    <a:gd name="T82" fmla="*/ 172 w 172"/>
                    <a:gd name="T83" fmla="*/ 12 h 116"/>
                    <a:gd name="T84" fmla="*/ 172 w 172"/>
                    <a:gd name="T85" fmla="*/ 12 h 116"/>
                    <a:gd name="T86" fmla="*/ 148 w 172"/>
                    <a:gd name="T87" fmla="*/ 36 h 116"/>
                    <a:gd name="T88" fmla="*/ 148 w 172"/>
                    <a:gd name="T89" fmla="*/ 36 h 116"/>
                    <a:gd name="T90" fmla="*/ 138 w 172"/>
                    <a:gd name="T91" fmla="*/ 42 h 116"/>
                    <a:gd name="T92" fmla="*/ 128 w 172"/>
                    <a:gd name="T93" fmla="*/ 48 h 116"/>
                    <a:gd name="T94" fmla="*/ 116 w 172"/>
                    <a:gd name="T95" fmla="*/ 52 h 116"/>
                    <a:gd name="T96" fmla="*/ 116 w 172"/>
                    <a:gd name="T97" fmla="*/ 52 h 1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</a:cxnLst>
                  <a:rect l="0" t="0" r="r" b="b"/>
                  <a:pathLst>
                    <a:path w="172" h="116">
                      <a:moveTo>
                        <a:pt x="116" y="52"/>
                      </a:moveTo>
                      <a:lnTo>
                        <a:pt x="116" y="52"/>
                      </a:lnTo>
                      <a:lnTo>
                        <a:pt x="118" y="50"/>
                      </a:lnTo>
                      <a:lnTo>
                        <a:pt x="118" y="48"/>
                      </a:lnTo>
                      <a:lnTo>
                        <a:pt x="116" y="48"/>
                      </a:lnTo>
                      <a:lnTo>
                        <a:pt x="114" y="46"/>
                      </a:lnTo>
                      <a:lnTo>
                        <a:pt x="108" y="46"/>
                      </a:lnTo>
                      <a:lnTo>
                        <a:pt x="84" y="52"/>
                      </a:lnTo>
                      <a:lnTo>
                        <a:pt x="84" y="52"/>
                      </a:lnTo>
                      <a:lnTo>
                        <a:pt x="56" y="62"/>
                      </a:lnTo>
                      <a:lnTo>
                        <a:pt x="36" y="72"/>
                      </a:lnTo>
                      <a:lnTo>
                        <a:pt x="30" y="76"/>
                      </a:lnTo>
                      <a:lnTo>
                        <a:pt x="26" y="82"/>
                      </a:lnTo>
                      <a:lnTo>
                        <a:pt x="20" y="92"/>
                      </a:lnTo>
                      <a:lnTo>
                        <a:pt x="20" y="92"/>
                      </a:lnTo>
                      <a:lnTo>
                        <a:pt x="12" y="116"/>
                      </a:lnTo>
                      <a:lnTo>
                        <a:pt x="12" y="116"/>
                      </a:lnTo>
                      <a:lnTo>
                        <a:pt x="10" y="108"/>
                      </a:lnTo>
                      <a:lnTo>
                        <a:pt x="4" y="88"/>
                      </a:lnTo>
                      <a:lnTo>
                        <a:pt x="2" y="78"/>
                      </a:lnTo>
                      <a:lnTo>
                        <a:pt x="0" y="66"/>
                      </a:lnTo>
                      <a:lnTo>
                        <a:pt x="0" y="54"/>
                      </a:lnTo>
                      <a:lnTo>
                        <a:pt x="4" y="44"/>
                      </a:lnTo>
                      <a:lnTo>
                        <a:pt x="4" y="44"/>
                      </a:lnTo>
                      <a:lnTo>
                        <a:pt x="8" y="36"/>
                      </a:lnTo>
                      <a:lnTo>
                        <a:pt x="14" y="28"/>
                      </a:lnTo>
                      <a:lnTo>
                        <a:pt x="28" y="16"/>
                      </a:lnTo>
                      <a:lnTo>
                        <a:pt x="44" y="8"/>
                      </a:lnTo>
                      <a:lnTo>
                        <a:pt x="60" y="4"/>
                      </a:lnTo>
                      <a:lnTo>
                        <a:pt x="60" y="4"/>
                      </a:lnTo>
                      <a:lnTo>
                        <a:pt x="80" y="2"/>
                      </a:lnTo>
                      <a:lnTo>
                        <a:pt x="100" y="0"/>
                      </a:lnTo>
                      <a:lnTo>
                        <a:pt x="116" y="2"/>
                      </a:lnTo>
                      <a:lnTo>
                        <a:pt x="122" y="2"/>
                      </a:lnTo>
                      <a:lnTo>
                        <a:pt x="124" y="4"/>
                      </a:lnTo>
                      <a:lnTo>
                        <a:pt x="124" y="4"/>
                      </a:lnTo>
                      <a:lnTo>
                        <a:pt x="126" y="14"/>
                      </a:lnTo>
                      <a:lnTo>
                        <a:pt x="130" y="20"/>
                      </a:lnTo>
                      <a:lnTo>
                        <a:pt x="132" y="20"/>
                      </a:lnTo>
                      <a:lnTo>
                        <a:pt x="132" y="20"/>
                      </a:lnTo>
                      <a:lnTo>
                        <a:pt x="154" y="16"/>
                      </a:lnTo>
                      <a:lnTo>
                        <a:pt x="172" y="12"/>
                      </a:lnTo>
                      <a:lnTo>
                        <a:pt x="172" y="12"/>
                      </a:lnTo>
                      <a:lnTo>
                        <a:pt x="148" y="36"/>
                      </a:lnTo>
                      <a:lnTo>
                        <a:pt x="148" y="36"/>
                      </a:lnTo>
                      <a:lnTo>
                        <a:pt x="138" y="42"/>
                      </a:lnTo>
                      <a:lnTo>
                        <a:pt x="128" y="48"/>
                      </a:lnTo>
                      <a:lnTo>
                        <a:pt x="116" y="52"/>
                      </a:lnTo>
                      <a:lnTo>
                        <a:pt x="116" y="52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8" name="Freeform 303">
                  <a:extLst>
                    <a:ext uri="{FF2B5EF4-FFF2-40B4-BE49-F238E27FC236}">
                      <a16:creationId xmlns:a16="http://schemas.microsoft.com/office/drawing/2014/main" id="{66835004-458C-4BCA-88F9-47D7EE787CC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51" y="1652"/>
                  <a:ext cx="168" cy="280"/>
                </a:xfrm>
                <a:custGeom>
                  <a:avLst/>
                  <a:gdLst>
                    <a:gd name="T0" fmla="*/ 168 w 168"/>
                    <a:gd name="T1" fmla="*/ 280 h 280"/>
                    <a:gd name="T2" fmla="*/ 168 w 168"/>
                    <a:gd name="T3" fmla="*/ 280 h 280"/>
                    <a:gd name="T4" fmla="*/ 162 w 168"/>
                    <a:gd name="T5" fmla="*/ 270 h 280"/>
                    <a:gd name="T6" fmla="*/ 150 w 168"/>
                    <a:gd name="T7" fmla="*/ 246 h 280"/>
                    <a:gd name="T8" fmla="*/ 134 w 168"/>
                    <a:gd name="T9" fmla="*/ 214 h 280"/>
                    <a:gd name="T10" fmla="*/ 126 w 168"/>
                    <a:gd name="T11" fmla="*/ 196 h 280"/>
                    <a:gd name="T12" fmla="*/ 120 w 168"/>
                    <a:gd name="T13" fmla="*/ 176 h 280"/>
                    <a:gd name="T14" fmla="*/ 120 w 168"/>
                    <a:gd name="T15" fmla="*/ 176 h 280"/>
                    <a:gd name="T16" fmla="*/ 114 w 168"/>
                    <a:gd name="T17" fmla="*/ 144 h 280"/>
                    <a:gd name="T18" fmla="*/ 110 w 168"/>
                    <a:gd name="T19" fmla="*/ 126 h 280"/>
                    <a:gd name="T20" fmla="*/ 106 w 168"/>
                    <a:gd name="T21" fmla="*/ 110 h 280"/>
                    <a:gd name="T22" fmla="*/ 96 w 168"/>
                    <a:gd name="T23" fmla="*/ 88 h 280"/>
                    <a:gd name="T24" fmla="*/ 96 w 168"/>
                    <a:gd name="T25" fmla="*/ 88 h 280"/>
                    <a:gd name="T26" fmla="*/ 84 w 168"/>
                    <a:gd name="T27" fmla="*/ 64 h 280"/>
                    <a:gd name="T28" fmla="*/ 78 w 168"/>
                    <a:gd name="T29" fmla="*/ 48 h 280"/>
                    <a:gd name="T30" fmla="*/ 74 w 168"/>
                    <a:gd name="T31" fmla="*/ 44 h 280"/>
                    <a:gd name="T32" fmla="*/ 68 w 168"/>
                    <a:gd name="T33" fmla="*/ 42 h 280"/>
                    <a:gd name="T34" fmla="*/ 64 w 168"/>
                    <a:gd name="T35" fmla="*/ 44 h 280"/>
                    <a:gd name="T36" fmla="*/ 56 w 168"/>
                    <a:gd name="T37" fmla="*/ 48 h 280"/>
                    <a:gd name="T38" fmla="*/ 56 w 168"/>
                    <a:gd name="T39" fmla="*/ 48 h 280"/>
                    <a:gd name="T40" fmla="*/ 48 w 168"/>
                    <a:gd name="T41" fmla="*/ 56 h 280"/>
                    <a:gd name="T42" fmla="*/ 44 w 168"/>
                    <a:gd name="T43" fmla="*/ 70 h 280"/>
                    <a:gd name="T44" fmla="*/ 40 w 168"/>
                    <a:gd name="T45" fmla="*/ 84 h 280"/>
                    <a:gd name="T46" fmla="*/ 38 w 168"/>
                    <a:gd name="T47" fmla="*/ 100 h 280"/>
                    <a:gd name="T48" fmla="*/ 34 w 168"/>
                    <a:gd name="T49" fmla="*/ 126 h 280"/>
                    <a:gd name="T50" fmla="*/ 34 w 168"/>
                    <a:gd name="T51" fmla="*/ 134 h 280"/>
                    <a:gd name="T52" fmla="*/ 32 w 168"/>
                    <a:gd name="T53" fmla="*/ 136 h 280"/>
                    <a:gd name="T54" fmla="*/ 32 w 168"/>
                    <a:gd name="T55" fmla="*/ 136 h 280"/>
                    <a:gd name="T56" fmla="*/ 26 w 168"/>
                    <a:gd name="T57" fmla="*/ 130 h 280"/>
                    <a:gd name="T58" fmla="*/ 16 w 168"/>
                    <a:gd name="T59" fmla="*/ 118 h 280"/>
                    <a:gd name="T60" fmla="*/ 10 w 168"/>
                    <a:gd name="T61" fmla="*/ 110 h 280"/>
                    <a:gd name="T62" fmla="*/ 6 w 168"/>
                    <a:gd name="T63" fmla="*/ 98 h 280"/>
                    <a:gd name="T64" fmla="*/ 2 w 168"/>
                    <a:gd name="T65" fmla="*/ 86 h 280"/>
                    <a:gd name="T66" fmla="*/ 0 w 168"/>
                    <a:gd name="T67" fmla="*/ 72 h 280"/>
                    <a:gd name="T68" fmla="*/ 0 w 168"/>
                    <a:gd name="T69" fmla="*/ 72 h 280"/>
                    <a:gd name="T70" fmla="*/ 0 w 168"/>
                    <a:gd name="T71" fmla="*/ 44 h 280"/>
                    <a:gd name="T72" fmla="*/ 2 w 168"/>
                    <a:gd name="T73" fmla="*/ 32 h 280"/>
                    <a:gd name="T74" fmla="*/ 4 w 168"/>
                    <a:gd name="T75" fmla="*/ 22 h 280"/>
                    <a:gd name="T76" fmla="*/ 10 w 168"/>
                    <a:gd name="T77" fmla="*/ 14 h 280"/>
                    <a:gd name="T78" fmla="*/ 16 w 168"/>
                    <a:gd name="T79" fmla="*/ 6 h 280"/>
                    <a:gd name="T80" fmla="*/ 26 w 168"/>
                    <a:gd name="T81" fmla="*/ 2 h 280"/>
                    <a:gd name="T82" fmla="*/ 40 w 168"/>
                    <a:gd name="T83" fmla="*/ 0 h 280"/>
                    <a:gd name="T84" fmla="*/ 40 w 168"/>
                    <a:gd name="T85" fmla="*/ 0 h 280"/>
                    <a:gd name="T86" fmla="*/ 68 w 168"/>
                    <a:gd name="T87" fmla="*/ 0 h 280"/>
                    <a:gd name="T88" fmla="*/ 94 w 168"/>
                    <a:gd name="T89" fmla="*/ 4 h 280"/>
                    <a:gd name="T90" fmla="*/ 104 w 168"/>
                    <a:gd name="T91" fmla="*/ 8 h 280"/>
                    <a:gd name="T92" fmla="*/ 114 w 168"/>
                    <a:gd name="T93" fmla="*/ 12 h 280"/>
                    <a:gd name="T94" fmla="*/ 122 w 168"/>
                    <a:gd name="T95" fmla="*/ 18 h 280"/>
                    <a:gd name="T96" fmla="*/ 128 w 168"/>
                    <a:gd name="T97" fmla="*/ 24 h 280"/>
                    <a:gd name="T98" fmla="*/ 128 w 168"/>
                    <a:gd name="T99" fmla="*/ 24 h 280"/>
                    <a:gd name="T100" fmla="*/ 148 w 168"/>
                    <a:gd name="T101" fmla="*/ 52 h 280"/>
                    <a:gd name="T102" fmla="*/ 156 w 168"/>
                    <a:gd name="T103" fmla="*/ 68 h 280"/>
                    <a:gd name="T104" fmla="*/ 160 w 168"/>
                    <a:gd name="T105" fmla="*/ 80 h 280"/>
                    <a:gd name="T106" fmla="*/ 160 w 168"/>
                    <a:gd name="T107" fmla="*/ 80 h 280"/>
                    <a:gd name="T108" fmla="*/ 160 w 168"/>
                    <a:gd name="T109" fmla="*/ 106 h 280"/>
                    <a:gd name="T110" fmla="*/ 160 w 168"/>
                    <a:gd name="T111" fmla="*/ 148 h 280"/>
                    <a:gd name="T112" fmla="*/ 160 w 168"/>
                    <a:gd name="T113" fmla="*/ 224 h 280"/>
                    <a:gd name="T114" fmla="*/ 160 w 168"/>
                    <a:gd name="T115" fmla="*/ 224 h 280"/>
                    <a:gd name="T116" fmla="*/ 162 w 168"/>
                    <a:gd name="T117" fmla="*/ 244 h 280"/>
                    <a:gd name="T118" fmla="*/ 164 w 168"/>
                    <a:gd name="T119" fmla="*/ 262 h 280"/>
                    <a:gd name="T120" fmla="*/ 168 w 168"/>
                    <a:gd name="T121" fmla="*/ 280 h 280"/>
                    <a:gd name="T122" fmla="*/ 168 w 168"/>
                    <a:gd name="T123" fmla="*/ 280 h 2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</a:cxnLst>
                  <a:rect l="0" t="0" r="r" b="b"/>
                  <a:pathLst>
                    <a:path w="168" h="280">
                      <a:moveTo>
                        <a:pt x="168" y="280"/>
                      </a:moveTo>
                      <a:lnTo>
                        <a:pt x="168" y="280"/>
                      </a:lnTo>
                      <a:lnTo>
                        <a:pt x="162" y="270"/>
                      </a:lnTo>
                      <a:lnTo>
                        <a:pt x="150" y="246"/>
                      </a:lnTo>
                      <a:lnTo>
                        <a:pt x="134" y="214"/>
                      </a:lnTo>
                      <a:lnTo>
                        <a:pt x="126" y="196"/>
                      </a:lnTo>
                      <a:lnTo>
                        <a:pt x="120" y="176"/>
                      </a:lnTo>
                      <a:lnTo>
                        <a:pt x="120" y="176"/>
                      </a:lnTo>
                      <a:lnTo>
                        <a:pt x="114" y="144"/>
                      </a:lnTo>
                      <a:lnTo>
                        <a:pt x="110" y="126"/>
                      </a:lnTo>
                      <a:lnTo>
                        <a:pt x="106" y="110"/>
                      </a:lnTo>
                      <a:lnTo>
                        <a:pt x="96" y="88"/>
                      </a:lnTo>
                      <a:lnTo>
                        <a:pt x="96" y="88"/>
                      </a:lnTo>
                      <a:lnTo>
                        <a:pt x="84" y="64"/>
                      </a:lnTo>
                      <a:lnTo>
                        <a:pt x="78" y="48"/>
                      </a:lnTo>
                      <a:lnTo>
                        <a:pt x="74" y="44"/>
                      </a:lnTo>
                      <a:lnTo>
                        <a:pt x="68" y="42"/>
                      </a:lnTo>
                      <a:lnTo>
                        <a:pt x="64" y="44"/>
                      </a:lnTo>
                      <a:lnTo>
                        <a:pt x="56" y="48"/>
                      </a:lnTo>
                      <a:lnTo>
                        <a:pt x="56" y="48"/>
                      </a:lnTo>
                      <a:lnTo>
                        <a:pt x="48" y="56"/>
                      </a:lnTo>
                      <a:lnTo>
                        <a:pt x="44" y="70"/>
                      </a:lnTo>
                      <a:lnTo>
                        <a:pt x="40" y="84"/>
                      </a:lnTo>
                      <a:lnTo>
                        <a:pt x="38" y="100"/>
                      </a:lnTo>
                      <a:lnTo>
                        <a:pt x="34" y="126"/>
                      </a:lnTo>
                      <a:lnTo>
                        <a:pt x="34" y="134"/>
                      </a:lnTo>
                      <a:lnTo>
                        <a:pt x="32" y="136"/>
                      </a:lnTo>
                      <a:lnTo>
                        <a:pt x="32" y="136"/>
                      </a:lnTo>
                      <a:lnTo>
                        <a:pt x="26" y="130"/>
                      </a:lnTo>
                      <a:lnTo>
                        <a:pt x="16" y="118"/>
                      </a:lnTo>
                      <a:lnTo>
                        <a:pt x="10" y="110"/>
                      </a:lnTo>
                      <a:lnTo>
                        <a:pt x="6" y="98"/>
                      </a:lnTo>
                      <a:lnTo>
                        <a:pt x="2" y="86"/>
                      </a:lnTo>
                      <a:lnTo>
                        <a:pt x="0" y="72"/>
                      </a:lnTo>
                      <a:lnTo>
                        <a:pt x="0" y="72"/>
                      </a:lnTo>
                      <a:lnTo>
                        <a:pt x="0" y="44"/>
                      </a:lnTo>
                      <a:lnTo>
                        <a:pt x="2" y="32"/>
                      </a:lnTo>
                      <a:lnTo>
                        <a:pt x="4" y="22"/>
                      </a:lnTo>
                      <a:lnTo>
                        <a:pt x="10" y="14"/>
                      </a:lnTo>
                      <a:lnTo>
                        <a:pt x="16" y="6"/>
                      </a:lnTo>
                      <a:lnTo>
                        <a:pt x="26" y="2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68" y="0"/>
                      </a:lnTo>
                      <a:lnTo>
                        <a:pt x="94" y="4"/>
                      </a:lnTo>
                      <a:lnTo>
                        <a:pt x="104" y="8"/>
                      </a:lnTo>
                      <a:lnTo>
                        <a:pt x="114" y="12"/>
                      </a:lnTo>
                      <a:lnTo>
                        <a:pt x="122" y="18"/>
                      </a:lnTo>
                      <a:lnTo>
                        <a:pt x="128" y="24"/>
                      </a:lnTo>
                      <a:lnTo>
                        <a:pt x="128" y="24"/>
                      </a:lnTo>
                      <a:lnTo>
                        <a:pt x="148" y="52"/>
                      </a:lnTo>
                      <a:lnTo>
                        <a:pt x="156" y="68"/>
                      </a:lnTo>
                      <a:lnTo>
                        <a:pt x="160" y="80"/>
                      </a:lnTo>
                      <a:lnTo>
                        <a:pt x="160" y="80"/>
                      </a:lnTo>
                      <a:lnTo>
                        <a:pt x="160" y="106"/>
                      </a:lnTo>
                      <a:lnTo>
                        <a:pt x="160" y="148"/>
                      </a:lnTo>
                      <a:lnTo>
                        <a:pt x="160" y="224"/>
                      </a:lnTo>
                      <a:lnTo>
                        <a:pt x="160" y="224"/>
                      </a:lnTo>
                      <a:lnTo>
                        <a:pt x="162" y="244"/>
                      </a:lnTo>
                      <a:lnTo>
                        <a:pt x="164" y="262"/>
                      </a:lnTo>
                      <a:lnTo>
                        <a:pt x="168" y="280"/>
                      </a:lnTo>
                      <a:lnTo>
                        <a:pt x="168" y="280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59" name="Freeform 304">
                  <a:extLst>
                    <a:ext uri="{FF2B5EF4-FFF2-40B4-BE49-F238E27FC236}">
                      <a16:creationId xmlns:a16="http://schemas.microsoft.com/office/drawing/2014/main" id="{6DFF20D7-092A-44BC-A07B-47B909749F6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459" y="1786"/>
                  <a:ext cx="108" cy="114"/>
                </a:xfrm>
                <a:custGeom>
                  <a:avLst/>
                  <a:gdLst>
                    <a:gd name="T0" fmla="*/ 92 w 108"/>
                    <a:gd name="T1" fmla="*/ 114 h 114"/>
                    <a:gd name="T2" fmla="*/ 12 w 108"/>
                    <a:gd name="T3" fmla="*/ 34 h 114"/>
                    <a:gd name="T4" fmla="*/ 12 w 108"/>
                    <a:gd name="T5" fmla="*/ 34 h 114"/>
                    <a:gd name="T6" fmla="*/ 8 w 108"/>
                    <a:gd name="T7" fmla="*/ 30 h 114"/>
                    <a:gd name="T8" fmla="*/ 2 w 108"/>
                    <a:gd name="T9" fmla="*/ 20 h 114"/>
                    <a:gd name="T10" fmla="*/ 0 w 108"/>
                    <a:gd name="T11" fmla="*/ 14 h 114"/>
                    <a:gd name="T12" fmla="*/ 0 w 108"/>
                    <a:gd name="T13" fmla="*/ 8 h 114"/>
                    <a:gd name="T14" fmla="*/ 0 w 108"/>
                    <a:gd name="T15" fmla="*/ 4 h 114"/>
                    <a:gd name="T16" fmla="*/ 4 w 108"/>
                    <a:gd name="T17" fmla="*/ 2 h 114"/>
                    <a:gd name="T18" fmla="*/ 4 w 108"/>
                    <a:gd name="T19" fmla="*/ 2 h 114"/>
                    <a:gd name="T20" fmla="*/ 16 w 108"/>
                    <a:gd name="T21" fmla="*/ 0 h 114"/>
                    <a:gd name="T22" fmla="*/ 30 w 108"/>
                    <a:gd name="T23" fmla="*/ 0 h 114"/>
                    <a:gd name="T24" fmla="*/ 44 w 108"/>
                    <a:gd name="T25" fmla="*/ 4 h 114"/>
                    <a:gd name="T26" fmla="*/ 60 w 108"/>
                    <a:gd name="T27" fmla="*/ 10 h 114"/>
                    <a:gd name="T28" fmla="*/ 60 w 108"/>
                    <a:gd name="T29" fmla="*/ 10 h 114"/>
                    <a:gd name="T30" fmla="*/ 68 w 108"/>
                    <a:gd name="T31" fmla="*/ 16 h 114"/>
                    <a:gd name="T32" fmla="*/ 76 w 108"/>
                    <a:gd name="T33" fmla="*/ 24 h 114"/>
                    <a:gd name="T34" fmla="*/ 92 w 108"/>
                    <a:gd name="T35" fmla="*/ 42 h 114"/>
                    <a:gd name="T36" fmla="*/ 102 w 108"/>
                    <a:gd name="T37" fmla="*/ 62 h 114"/>
                    <a:gd name="T38" fmla="*/ 108 w 108"/>
                    <a:gd name="T39" fmla="*/ 74 h 114"/>
                    <a:gd name="T40" fmla="*/ 108 w 108"/>
                    <a:gd name="T41" fmla="*/ 74 h 114"/>
                    <a:gd name="T42" fmla="*/ 106 w 108"/>
                    <a:gd name="T43" fmla="*/ 84 h 114"/>
                    <a:gd name="T44" fmla="*/ 100 w 108"/>
                    <a:gd name="T45" fmla="*/ 98 h 114"/>
                    <a:gd name="T46" fmla="*/ 92 w 108"/>
                    <a:gd name="T47" fmla="*/ 114 h 114"/>
                    <a:gd name="T48" fmla="*/ 92 w 108"/>
                    <a:gd name="T49" fmla="*/ 114 h 1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</a:cxnLst>
                  <a:rect l="0" t="0" r="r" b="b"/>
                  <a:pathLst>
                    <a:path w="108" h="114">
                      <a:moveTo>
                        <a:pt x="92" y="114"/>
                      </a:moveTo>
                      <a:lnTo>
                        <a:pt x="12" y="34"/>
                      </a:lnTo>
                      <a:lnTo>
                        <a:pt x="12" y="34"/>
                      </a:lnTo>
                      <a:lnTo>
                        <a:pt x="8" y="30"/>
                      </a:lnTo>
                      <a:lnTo>
                        <a:pt x="2" y="20"/>
                      </a:lnTo>
                      <a:lnTo>
                        <a:pt x="0" y="14"/>
                      </a:lnTo>
                      <a:lnTo>
                        <a:pt x="0" y="8"/>
                      </a:lnTo>
                      <a:lnTo>
                        <a:pt x="0" y="4"/>
                      </a:lnTo>
                      <a:lnTo>
                        <a:pt x="4" y="2"/>
                      </a:lnTo>
                      <a:lnTo>
                        <a:pt x="4" y="2"/>
                      </a:lnTo>
                      <a:lnTo>
                        <a:pt x="16" y="0"/>
                      </a:lnTo>
                      <a:lnTo>
                        <a:pt x="30" y="0"/>
                      </a:lnTo>
                      <a:lnTo>
                        <a:pt x="44" y="4"/>
                      </a:lnTo>
                      <a:lnTo>
                        <a:pt x="60" y="10"/>
                      </a:lnTo>
                      <a:lnTo>
                        <a:pt x="60" y="10"/>
                      </a:lnTo>
                      <a:lnTo>
                        <a:pt x="68" y="16"/>
                      </a:lnTo>
                      <a:lnTo>
                        <a:pt x="76" y="24"/>
                      </a:lnTo>
                      <a:lnTo>
                        <a:pt x="92" y="42"/>
                      </a:lnTo>
                      <a:lnTo>
                        <a:pt x="102" y="62"/>
                      </a:lnTo>
                      <a:lnTo>
                        <a:pt x="108" y="74"/>
                      </a:lnTo>
                      <a:lnTo>
                        <a:pt x="108" y="74"/>
                      </a:lnTo>
                      <a:lnTo>
                        <a:pt x="106" y="84"/>
                      </a:lnTo>
                      <a:lnTo>
                        <a:pt x="100" y="98"/>
                      </a:lnTo>
                      <a:lnTo>
                        <a:pt x="92" y="114"/>
                      </a:lnTo>
                      <a:lnTo>
                        <a:pt x="92" y="114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0" name="Freeform 305">
                  <a:extLst>
                    <a:ext uri="{FF2B5EF4-FFF2-40B4-BE49-F238E27FC236}">
                      <a16:creationId xmlns:a16="http://schemas.microsoft.com/office/drawing/2014/main" id="{7A6921F3-3E50-4401-BBEC-D1AA6978BFF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592" y="1796"/>
                  <a:ext cx="88" cy="136"/>
                </a:xfrm>
                <a:custGeom>
                  <a:avLst/>
                  <a:gdLst>
                    <a:gd name="T0" fmla="*/ 0 w 88"/>
                    <a:gd name="T1" fmla="*/ 16 h 136"/>
                    <a:gd name="T2" fmla="*/ 0 w 88"/>
                    <a:gd name="T3" fmla="*/ 16 h 136"/>
                    <a:gd name="T4" fmla="*/ 24 w 88"/>
                    <a:gd name="T5" fmla="*/ 30 h 136"/>
                    <a:gd name="T6" fmla="*/ 42 w 88"/>
                    <a:gd name="T7" fmla="*/ 46 h 136"/>
                    <a:gd name="T8" fmla="*/ 50 w 88"/>
                    <a:gd name="T9" fmla="*/ 54 h 136"/>
                    <a:gd name="T10" fmla="*/ 56 w 88"/>
                    <a:gd name="T11" fmla="*/ 64 h 136"/>
                    <a:gd name="T12" fmla="*/ 56 w 88"/>
                    <a:gd name="T13" fmla="*/ 64 h 136"/>
                    <a:gd name="T14" fmla="*/ 64 w 88"/>
                    <a:gd name="T15" fmla="*/ 86 h 136"/>
                    <a:gd name="T16" fmla="*/ 70 w 88"/>
                    <a:gd name="T17" fmla="*/ 110 h 136"/>
                    <a:gd name="T18" fmla="*/ 72 w 88"/>
                    <a:gd name="T19" fmla="*/ 128 h 136"/>
                    <a:gd name="T20" fmla="*/ 72 w 88"/>
                    <a:gd name="T21" fmla="*/ 136 h 136"/>
                    <a:gd name="T22" fmla="*/ 72 w 88"/>
                    <a:gd name="T23" fmla="*/ 136 h 136"/>
                    <a:gd name="T24" fmla="*/ 74 w 88"/>
                    <a:gd name="T25" fmla="*/ 128 h 136"/>
                    <a:gd name="T26" fmla="*/ 80 w 88"/>
                    <a:gd name="T27" fmla="*/ 108 h 136"/>
                    <a:gd name="T28" fmla="*/ 86 w 88"/>
                    <a:gd name="T29" fmla="*/ 84 h 136"/>
                    <a:gd name="T30" fmla="*/ 88 w 88"/>
                    <a:gd name="T31" fmla="*/ 74 h 136"/>
                    <a:gd name="T32" fmla="*/ 88 w 88"/>
                    <a:gd name="T33" fmla="*/ 64 h 136"/>
                    <a:gd name="T34" fmla="*/ 88 w 88"/>
                    <a:gd name="T35" fmla="*/ 64 h 136"/>
                    <a:gd name="T36" fmla="*/ 86 w 88"/>
                    <a:gd name="T37" fmla="*/ 56 h 136"/>
                    <a:gd name="T38" fmla="*/ 80 w 88"/>
                    <a:gd name="T39" fmla="*/ 46 h 136"/>
                    <a:gd name="T40" fmla="*/ 64 w 88"/>
                    <a:gd name="T41" fmla="*/ 24 h 136"/>
                    <a:gd name="T42" fmla="*/ 48 w 88"/>
                    <a:gd name="T43" fmla="*/ 8 h 136"/>
                    <a:gd name="T44" fmla="*/ 40 w 88"/>
                    <a:gd name="T45" fmla="*/ 0 h 136"/>
                    <a:gd name="T46" fmla="*/ 40 w 88"/>
                    <a:gd name="T47" fmla="*/ 0 h 136"/>
                    <a:gd name="T48" fmla="*/ 20 w 88"/>
                    <a:gd name="T49" fmla="*/ 6 h 136"/>
                    <a:gd name="T50" fmla="*/ 6 w 88"/>
                    <a:gd name="T51" fmla="*/ 12 h 136"/>
                    <a:gd name="T52" fmla="*/ 2 w 88"/>
                    <a:gd name="T53" fmla="*/ 14 h 136"/>
                    <a:gd name="T54" fmla="*/ 0 w 88"/>
                    <a:gd name="T55" fmla="*/ 16 h 136"/>
                    <a:gd name="T56" fmla="*/ 0 w 88"/>
                    <a:gd name="T57" fmla="*/ 16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</a:cxnLst>
                  <a:rect l="0" t="0" r="r" b="b"/>
                  <a:pathLst>
                    <a:path w="88" h="136">
                      <a:moveTo>
                        <a:pt x="0" y="16"/>
                      </a:moveTo>
                      <a:lnTo>
                        <a:pt x="0" y="16"/>
                      </a:lnTo>
                      <a:lnTo>
                        <a:pt x="24" y="30"/>
                      </a:lnTo>
                      <a:lnTo>
                        <a:pt x="42" y="46"/>
                      </a:lnTo>
                      <a:lnTo>
                        <a:pt x="50" y="54"/>
                      </a:lnTo>
                      <a:lnTo>
                        <a:pt x="56" y="64"/>
                      </a:lnTo>
                      <a:lnTo>
                        <a:pt x="56" y="64"/>
                      </a:lnTo>
                      <a:lnTo>
                        <a:pt x="64" y="86"/>
                      </a:lnTo>
                      <a:lnTo>
                        <a:pt x="70" y="110"/>
                      </a:lnTo>
                      <a:lnTo>
                        <a:pt x="72" y="128"/>
                      </a:lnTo>
                      <a:lnTo>
                        <a:pt x="72" y="136"/>
                      </a:lnTo>
                      <a:lnTo>
                        <a:pt x="72" y="136"/>
                      </a:lnTo>
                      <a:lnTo>
                        <a:pt x="74" y="128"/>
                      </a:lnTo>
                      <a:lnTo>
                        <a:pt x="80" y="108"/>
                      </a:lnTo>
                      <a:lnTo>
                        <a:pt x="86" y="84"/>
                      </a:lnTo>
                      <a:lnTo>
                        <a:pt x="88" y="74"/>
                      </a:lnTo>
                      <a:lnTo>
                        <a:pt x="88" y="64"/>
                      </a:lnTo>
                      <a:lnTo>
                        <a:pt x="88" y="64"/>
                      </a:lnTo>
                      <a:lnTo>
                        <a:pt x="86" y="56"/>
                      </a:lnTo>
                      <a:lnTo>
                        <a:pt x="80" y="46"/>
                      </a:lnTo>
                      <a:lnTo>
                        <a:pt x="64" y="24"/>
                      </a:lnTo>
                      <a:lnTo>
                        <a:pt x="48" y="8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20" y="6"/>
                      </a:lnTo>
                      <a:lnTo>
                        <a:pt x="6" y="12"/>
                      </a:lnTo>
                      <a:lnTo>
                        <a:pt x="2" y="14"/>
                      </a:lnTo>
                      <a:lnTo>
                        <a:pt x="0" y="16"/>
                      </a:lnTo>
                      <a:lnTo>
                        <a:pt x="0" y="16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1" name="Freeform 306">
                  <a:extLst>
                    <a:ext uri="{FF2B5EF4-FFF2-40B4-BE49-F238E27FC236}">
                      <a16:creationId xmlns:a16="http://schemas.microsoft.com/office/drawing/2014/main" id="{3E3A0E59-9AF0-482C-8426-5402EE5AAF5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407" y="1786"/>
                  <a:ext cx="88" cy="234"/>
                </a:xfrm>
                <a:custGeom>
                  <a:avLst/>
                  <a:gdLst>
                    <a:gd name="T0" fmla="*/ 48 w 88"/>
                    <a:gd name="T1" fmla="*/ 2 h 234"/>
                    <a:gd name="T2" fmla="*/ 48 w 88"/>
                    <a:gd name="T3" fmla="*/ 2 h 234"/>
                    <a:gd name="T4" fmla="*/ 44 w 88"/>
                    <a:gd name="T5" fmla="*/ 2 h 234"/>
                    <a:gd name="T6" fmla="*/ 36 w 88"/>
                    <a:gd name="T7" fmla="*/ 0 h 234"/>
                    <a:gd name="T8" fmla="*/ 24 w 88"/>
                    <a:gd name="T9" fmla="*/ 2 h 234"/>
                    <a:gd name="T10" fmla="*/ 20 w 88"/>
                    <a:gd name="T11" fmla="*/ 6 h 234"/>
                    <a:gd name="T12" fmla="*/ 16 w 88"/>
                    <a:gd name="T13" fmla="*/ 10 h 234"/>
                    <a:gd name="T14" fmla="*/ 16 w 88"/>
                    <a:gd name="T15" fmla="*/ 10 h 234"/>
                    <a:gd name="T16" fmla="*/ 6 w 88"/>
                    <a:gd name="T17" fmla="*/ 26 h 234"/>
                    <a:gd name="T18" fmla="*/ 2 w 88"/>
                    <a:gd name="T19" fmla="*/ 34 h 234"/>
                    <a:gd name="T20" fmla="*/ 0 w 88"/>
                    <a:gd name="T21" fmla="*/ 42 h 234"/>
                    <a:gd name="T22" fmla="*/ 0 w 88"/>
                    <a:gd name="T23" fmla="*/ 42 h 234"/>
                    <a:gd name="T24" fmla="*/ 0 w 88"/>
                    <a:gd name="T25" fmla="*/ 54 h 234"/>
                    <a:gd name="T26" fmla="*/ 2 w 88"/>
                    <a:gd name="T27" fmla="*/ 60 h 234"/>
                    <a:gd name="T28" fmla="*/ 8 w 88"/>
                    <a:gd name="T29" fmla="*/ 74 h 234"/>
                    <a:gd name="T30" fmla="*/ 8 w 88"/>
                    <a:gd name="T31" fmla="*/ 74 h 234"/>
                    <a:gd name="T32" fmla="*/ 20 w 88"/>
                    <a:gd name="T33" fmla="*/ 96 h 234"/>
                    <a:gd name="T34" fmla="*/ 30 w 88"/>
                    <a:gd name="T35" fmla="*/ 120 h 234"/>
                    <a:gd name="T36" fmla="*/ 36 w 88"/>
                    <a:gd name="T37" fmla="*/ 134 h 234"/>
                    <a:gd name="T38" fmla="*/ 38 w 88"/>
                    <a:gd name="T39" fmla="*/ 146 h 234"/>
                    <a:gd name="T40" fmla="*/ 40 w 88"/>
                    <a:gd name="T41" fmla="*/ 160 h 234"/>
                    <a:gd name="T42" fmla="*/ 40 w 88"/>
                    <a:gd name="T43" fmla="*/ 170 h 234"/>
                    <a:gd name="T44" fmla="*/ 40 w 88"/>
                    <a:gd name="T45" fmla="*/ 170 h 234"/>
                    <a:gd name="T46" fmla="*/ 32 w 88"/>
                    <a:gd name="T47" fmla="*/ 214 h 234"/>
                    <a:gd name="T48" fmla="*/ 30 w 88"/>
                    <a:gd name="T49" fmla="*/ 230 h 234"/>
                    <a:gd name="T50" fmla="*/ 30 w 88"/>
                    <a:gd name="T51" fmla="*/ 234 h 234"/>
                    <a:gd name="T52" fmla="*/ 32 w 88"/>
                    <a:gd name="T53" fmla="*/ 234 h 234"/>
                    <a:gd name="T54" fmla="*/ 32 w 88"/>
                    <a:gd name="T55" fmla="*/ 234 h 234"/>
                    <a:gd name="T56" fmla="*/ 46 w 88"/>
                    <a:gd name="T57" fmla="*/ 216 h 234"/>
                    <a:gd name="T58" fmla="*/ 64 w 88"/>
                    <a:gd name="T59" fmla="*/ 186 h 234"/>
                    <a:gd name="T60" fmla="*/ 64 w 88"/>
                    <a:gd name="T61" fmla="*/ 186 h 234"/>
                    <a:gd name="T62" fmla="*/ 68 w 88"/>
                    <a:gd name="T63" fmla="*/ 176 h 234"/>
                    <a:gd name="T64" fmla="*/ 72 w 88"/>
                    <a:gd name="T65" fmla="*/ 162 h 234"/>
                    <a:gd name="T66" fmla="*/ 80 w 88"/>
                    <a:gd name="T67" fmla="*/ 128 h 234"/>
                    <a:gd name="T68" fmla="*/ 86 w 88"/>
                    <a:gd name="T69" fmla="*/ 92 h 234"/>
                    <a:gd name="T70" fmla="*/ 88 w 88"/>
                    <a:gd name="T71" fmla="*/ 66 h 234"/>
                    <a:gd name="T72" fmla="*/ 88 w 88"/>
                    <a:gd name="T73" fmla="*/ 66 h 234"/>
                    <a:gd name="T74" fmla="*/ 86 w 88"/>
                    <a:gd name="T75" fmla="*/ 56 h 234"/>
                    <a:gd name="T76" fmla="*/ 82 w 88"/>
                    <a:gd name="T77" fmla="*/ 46 h 234"/>
                    <a:gd name="T78" fmla="*/ 76 w 88"/>
                    <a:gd name="T79" fmla="*/ 34 h 234"/>
                    <a:gd name="T80" fmla="*/ 68 w 88"/>
                    <a:gd name="T81" fmla="*/ 24 h 234"/>
                    <a:gd name="T82" fmla="*/ 54 w 88"/>
                    <a:gd name="T83" fmla="*/ 8 h 234"/>
                    <a:gd name="T84" fmla="*/ 48 w 88"/>
                    <a:gd name="T85" fmla="*/ 2 h 234"/>
                    <a:gd name="T86" fmla="*/ 48 w 88"/>
                    <a:gd name="T87" fmla="*/ 2 h 23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</a:cxnLst>
                  <a:rect l="0" t="0" r="r" b="b"/>
                  <a:pathLst>
                    <a:path w="88" h="234">
                      <a:moveTo>
                        <a:pt x="48" y="2"/>
                      </a:moveTo>
                      <a:lnTo>
                        <a:pt x="48" y="2"/>
                      </a:lnTo>
                      <a:lnTo>
                        <a:pt x="44" y="2"/>
                      </a:lnTo>
                      <a:lnTo>
                        <a:pt x="36" y="0"/>
                      </a:lnTo>
                      <a:lnTo>
                        <a:pt x="24" y="2"/>
                      </a:lnTo>
                      <a:lnTo>
                        <a:pt x="20" y="6"/>
                      </a:lnTo>
                      <a:lnTo>
                        <a:pt x="16" y="10"/>
                      </a:lnTo>
                      <a:lnTo>
                        <a:pt x="16" y="10"/>
                      </a:lnTo>
                      <a:lnTo>
                        <a:pt x="6" y="26"/>
                      </a:lnTo>
                      <a:lnTo>
                        <a:pt x="2" y="34"/>
                      </a:lnTo>
                      <a:lnTo>
                        <a:pt x="0" y="42"/>
                      </a:lnTo>
                      <a:lnTo>
                        <a:pt x="0" y="42"/>
                      </a:lnTo>
                      <a:lnTo>
                        <a:pt x="0" y="54"/>
                      </a:lnTo>
                      <a:lnTo>
                        <a:pt x="2" y="60"/>
                      </a:lnTo>
                      <a:lnTo>
                        <a:pt x="8" y="74"/>
                      </a:lnTo>
                      <a:lnTo>
                        <a:pt x="8" y="74"/>
                      </a:lnTo>
                      <a:lnTo>
                        <a:pt x="20" y="96"/>
                      </a:lnTo>
                      <a:lnTo>
                        <a:pt x="30" y="120"/>
                      </a:lnTo>
                      <a:lnTo>
                        <a:pt x="36" y="134"/>
                      </a:lnTo>
                      <a:lnTo>
                        <a:pt x="38" y="146"/>
                      </a:lnTo>
                      <a:lnTo>
                        <a:pt x="40" y="160"/>
                      </a:lnTo>
                      <a:lnTo>
                        <a:pt x="40" y="170"/>
                      </a:lnTo>
                      <a:lnTo>
                        <a:pt x="40" y="170"/>
                      </a:lnTo>
                      <a:lnTo>
                        <a:pt x="32" y="214"/>
                      </a:lnTo>
                      <a:lnTo>
                        <a:pt x="30" y="230"/>
                      </a:lnTo>
                      <a:lnTo>
                        <a:pt x="30" y="234"/>
                      </a:lnTo>
                      <a:lnTo>
                        <a:pt x="32" y="234"/>
                      </a:lnTo>
                      <a:lnTo>
                        <a:pt x="32" y="234"/>
                      </a:lnTo>
                      <a:lnTo>
                        <a:pt x="46" y="216"/>
                      </a:lnTo>
                      <a:lnTo>
                        <a:pt x="64" y="186"/>
                      </a:lnTo>
                      <a:lnTo>
                        <a:pt x="64" y="186"/>
                      </a:lnTo>
                      <a:lnTo>
                        <a:pt x="68" y="176"/>
                      </a:lnTo>
                      <a:lnTo>
                        <a:pt x="72" y="162"/>
                      </a:lnTo>
                      <a:lnTo>
                        <a:pt x="80" y="128"/>
                      </a:lnTo>
                      <a:lnTo>
                        <a:pt x="86" y="92"/>
                      </a:lnTo>
                      <a:lnTo>
                        <a:pt x="88" y="66"/>
                      </a:lnTo>
                      <a:lnTo>
                        <a:pt x="88" y="66"/>
                      </a:lnTo>
                      <a:lnTo>
                        <a:pt x="86" y="56"/>
                      </a:lnTo>
                      <a:lnTo>
                        <a:pt x="82" y="46"/>
                      </a:lnTo>
                      <a:lnTo>
                        <a:pt x="76" y="34"/>
                      </a:lnTo>
                      <a:lnTo>
                        <a:pt x="68" y="24"/>
                      </a:lnTo>
                      <a:lnTo>
                        <a:pt x="54" y="8"/>
                      </a:lnTo>
                      <a:lnTo>
                        <a:pt x="48" y="2"/>
                      </a:lnTo>
                      <a:lnTo>
                        <a:pt x="48" y="2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2" name="Freeform 307">
                  <a:extLst>
                    <a:ext uri="{FF2B5EF4-FFF2-40B4-BE49-F238E27FC236}">
                      <a16:creationId xmlns:a16="http://schemas.microsoft.com/office/drawing/2014/main" id="{DF2AC6B7-0C24-4215-B3B5-CBA5DC8E473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49" y="1586"/>
                  <a:ext cx="196" cy="218"/>
                </a:xfrm>
                <a:custGeom>
                  <a:avLst/>
                  <a:gdLst>
                    <a:gd name="T0" fmla="*/ 2 w 196"/>
                    <a:gd name="T1" fmla="*/ 2 h 218"/>
                    <a:gd name="T2" fmla="*/ 2 w 196"/>
                    <a:gd name="T3" fmla="*/ 2 h 218"/>
                    <a:gd name="T4" fmla="*/ 0 w 196"/>
                    <a:gd name="T5" fmla="*/ 10 h 218"/>
                    <a:gd name="T6" fmla="*/ 2 w 196"/>
                    <a:gd name="T7" fmla="*/ 24 h 218"/>
                    <a:gd name="T8" fmla="*/ 6 w 196"/>
                    <a:gd name="T9" fmla="*/ 30 h 218"/>
                    <a:gd name="T10" fmla="*/ 10 w 196"/>
                    <a:gd name="T11" fmla="*/ 38 h 218"/>
                    <a:gd name="T12" fmla="*/ 16 w 196"/>
                    <a:gd name="T13" fmla="*/ 44 h 218"/>
                    <a:gd name="T14" fmla="*/ 26 w 196"/>
                    <a:gd name="T15" fmla="*/ 50 h 218"/>
                    <a:gd name="T16" fmla="*/ 26 w 196"/>
                    <a:gd name="T17" fmla="*/ 50 h 218"/>
                    <a:gd name="T18" fmla="*/ 52 w 196"/>
                    <a:gd name="T19" fmla="*/ 62 h 218"/>
                    <a:gd name="T20" fmla="*/ 86 w 196"/>
                    <a:gd name="T21" fmla="*/ 74 h 218"/>
                    <a:gd name="T22" fmla="*/ 114 w 196"/>
                    <a:gd name="T23" fmla="*/ 86 h 218"/>
                    <a:gd name="T24" fmla="*/ 124 w 196"/>
                    <a:gd name="T25" fmla="*/ 92 h 218"/>
                    <a:gd name="T26" fmla="*/ 130 w 196"/>
                    <a:gd name="T27" fmla="*/ 98 h 218"/>
                    <a:gd name="T28" fmla="*/ 130 w 196"/>
                    <a:gd name="T29" fmla="*/ 98 h 218"/>
                    <a:gd name="T30" fmla="*/ 152 w 196"/>
                    <a:gd name="T31" fmla="*/ 138 h 218"/>
                    <a:gd name="T32" fmla="*/ 178 w 196"/>
                    <a:gd name="T33" fmla="*/ 186 h 218"/>
                    <a:gd name="T34" fmla="*/ 194 w 196"/>
                    <a:gd name="T35" fmla="*/ 218 h 218"/>
                    <a:gd name="T36" fmla="*/ 194 w 196"/>
                    <a:gd name="T37" fmla="*/ 218 h 218"/>
                    <a:gd name="T38" fmla="*/ 196 w 196"/>
                    <a:gd name="T39" fmla="*/ 198 h 218"/>
                    <a:gd name="T40" fmla="*/ 196 w 196"/>
                    <a:gd name="T41" fmla="*/ 180 h 218"/>
                    <a:gd name="T42" fmla="*/ 196 w 196"/>
                    <a:gd name="T43" fmla="*/ 170 h 218"/>
                    <a:gd name="T44" fmla="*/ 194 w 196"/>
                    <a:gd name="T45" fmla="*/ 162 h 218"/>
                    <a:gd name="T46" fmla="*/ 194 w 196"/>
                    <a:gd name="T47" fmla="*/ 162 h 218"/>
                    <a:gd name="T48" fmla="*/ 184 w 196"/>
                    <a:gd name="T49" fmla="*/ 130 h 218"/>
                    <a:gd name="T50" fmla="*/ 178 w 196"/>
                    <a:gd name="T51" fmla="*/ 118 h 218"/>
                    <a:gd name="T52" fmla="*/ 170 w 196"/>
                    <a:gd name="T53" fmla="*/ 106 h 218"/>
                    <a:gd name="T54" fmla="*/ 170 w 196"/>
                    <a:gd name="T55" fmla="*/ 106 h 218"/>
                    <a:gd name="T56" fmla="*/ 162 w 196"/>
                    <a:gd name="T57" fmla="*/ 96 h 218"/>
                    <a:gd name="T58" fmla="*/ 156 w 196"/>
                    <a:gd name="T59" fmla="*/ 86 h 218"/>
                    <a:gd name="T60" fmla="*/ 146 w 196"/>
                    <a:gd name="T61" fmla="*/ 72 h 218"/>
                    <a:gd name="T62" fmla="*/ 130 w 196"/>
                    <a:gd name="T63" fmla="*/ 58 h 218"/>
                    <a:gd name="T64" fmla="*/ 130 w 196"/>
                    <a:gd name="T65" fmla="*/ 58 h 218"/>
                    <a:gd name="T66" fmla="*/ 110 w 196"/>
                    <a:gd name="T67" fmla="*/ 44 h 218"/>
                    <a:gd name="T68" fmla="*/ 90 w 196"/>
                    <a:gd name="T69" fmla="*/ 32 h 218"/>
                    <a:gd name="T70" fmla="*/ 66 w 196"/>
                    <a:gd name="T71" fmla="*/ 18 h 218"/>
                    <a:gd name="T72" fmla="*/ 66 w 196"/>
                    <a:gd name="T73" fmla="*/ 18 h 218"/>
                    <a:gd name="T74" fmla="*/ 60 w 196"/>
                    <a:gd name="T75" fmla="*/ 16 h 218"/>
                    <a:gd name="T76" fmla="*/ 50 w 196"/>
                    <a:gd name="T77" fmla="*/ 16 h 218"/>
                    <a:gd name="T78" fmla="*/ 34 w 196"/>
                    <a:gd name="T79" fmla="*/ 18 h 218"/>
                    <a:gd name="T80" fmla="*/ 34 w 196"/>
                    <a:gd name="T81" fmla="*/ 18 h 218"/>
                    <a:gd name="T82" fmla="*/ 28 w 196"/>
                    <a:gd name="T83" fmla="*/ 14 h 218"/>
                    <a:gd name="T84" fmla="*/ 16 w 196"/>
                    <a:gd name="T85" fmla="*/ 6 h 218"/>
                    <a:gd name="T86" fmla="*/ 8 w 196"/>
                    <a:gd name="T87" fmla="*/ 2 h 218"/>
                    <a:gd name="T88" fmla="*/ 4 w 196"/>
                    <a:gd name="T89" fmla="*/ 0 h 218"/>
                    <a:gd name="T90" fmla="*/ 2 w 196"/>
                    <a:gd name="T91" fmla="*/ 2 h 218"/>
                    <a:gd name="T92" fmla="*/ 2 w 196"/>
                    <a:gd name="T93" fmla="*/ 2 h 21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</a:cxnLst>
                  <a:rect l="0" t="0" r="r" b="b"/>
                  <a:pathLst>
                    <a:path w="196" h="218">
                      <a:moveTo>
                        <a:pt x="2" y="2"/>
                      </a:moveTo>
                      <a:lnTo>
                        <a:pt x="2" y="2"/>
                      </a:lnTo>
                      <a:lnTo>
                        <a:pt x="0" y="10"/>
                      </a:lnTo>
                      <a:lnTo>
                        <a:pt x="2" y="24"/>
                      </a:lnTo>
                      <a:lnTo>
                        <a:pt x="6" y="30"/>
                      </a:lnTo>
                      <a:lnTo>
                        <a:pt x="10" y="38"/>
                      </a:lnTo>
                      <a:lnTo>
                        <a:pt x="16" y="44"/>
                      </a:lnTo>
                      <a:lnTo>
                        <a:pt x="26" y="50"/>
                      </a:lnTo>
                      <a:lnTo>
                        <a:pt x="26" y="50"/>
                      </a:lnTo>
                      <a:lnTo>
                        <a:pt x="52" y="62"/>
                      </a:lnTo>
                      <a:lnTo>
                        <a:pt x="86" y="74"/>
                      </a:lnTo>
                      <a:lnTo>
                        <a:pt x="114" y="86"/>
                      </a:lnTo>
                      <a:lnTo>
                        <a:pt x="124" y="92"/>
                      </a:lnTo>
                      <a:lnTo>
                        <a:pt x="130" y="98"/>
                      </a:lnTo>
                      <a:lnTo>
                        <a:pt x="130" y="98"/>
                      </a:lnTo>
                      <a:lnTo>
                        <a:pt x="152" y="138"/>
                      </a:lnTo>
                      <a:lnTo>
                        <a:pt x="178" y="186"/>
                      </a:lnTo>
                      <a:lnTo>
                        <a:pt x="194" y="218"/>
                      </a:lnTo>
                      <a:lnTo>
                        <a:pt x="194" y="218"/>
                      </a:lnTo>
                      <a:lnTo>
                        <a:pt x="196" y="198"/>
                      </a:lnTo>
                      <a:lnTo>
                        <a:pt x="196" y="180"/>
                      </a:lnTo>
                      <a:lnTo>
                        <a:pt x="196" y="170"/>
                      </a:lnTo>
                      <a:lnTo>
                        <a:pt x="194" y="162"/>
                      </a:lnTo>
                      <a:lnTo>
                        <a:pt x="194" y="162"/>
                      </a:lnTo>
                      <a:lnTo>
                        <a:pt x="184" y="130"/>
                      </a:lnTo>
                      <a:lnTo>
                        <a:pt x="178" y="118"/>
                      </a:lnTo>
                      <a:lnTo>
                        <a:pt x="170" y="106"/>
                      </a:lnTo>
                      <a:lnTo>
                        <a:pt x="170" y="106"/>
                      </a:lnTo>
                      <a:lnTo>
                        <a:pt x="162" y="96"/>
                      </a:lnTo>
                      <a:lnTo>
                        <a:pt x="156" y="86"/>
                      </a:lnTo>
                      <a:lnTo>
                        <a:pt x="146" y="72"/>
                      </a:lnTo>
                      <a:lnTo>
                        <a:pt x="130" y="58"/>
                      </a:lnTo>
                      <a:lnTo>
                        <a:pt x="130" y="58"/>
                      </a:lnTo>
                      <a:lnTo>
                        <a:pt x="110" y="44"/>
                      </a:lnTo>
                      <a:lnTo>
                        <a:pt x="90" y="32"/>
                      </a:lnTo>
                      <a:lnTo>
                        <a:pt x="66" y="18"/>
                      </a:lnTo>
                      <a:lnTo>
                        <a:pt x="66" y="18"/>
                      </a:lnTo>
                      <a:lnTo>
                        <a:pt x="60" y="16"/>
                      </a:lnTo>
                      <a:lnTo>
                        <a:pt x="50" y="16"/>
                      </a:lnTo>
                      <a:lnTo>
                        <a:pt x="34" y="18"/>
                      </a:lnTo>
                      <a:lnTo>
                        <a:pt x="34" y="18"/>
                      </a:lnTo>
                      <a:lnTo>
                        <a:pt x="28" y="14"/>
                      </a:lnTo>
                      <a:lnTo>
                        <a:pt x="16" y="6"/>
                      </a:lnTo>
                      <a:lnTo>
                        <a:pt x="8" y="2"/>
                      </a:lnTo>
                      <a:lnTo>
                        <a:pt x="4" y="0"/>
                      </a:lnTo>
                      <a:lnTo>
                        <a:pt x="2" y="2"/>
                      </a:lnTo>
                      <a:lnTo>
                        <a:pt x="2" y="2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3" name="Freeform 308">
                  <a:extLst>
                    <a:ext uri="{FF2B5EF4-FFF2-40B4-BE49-F238E27FC236}">
                      <a16:creationId xmlns:a16="http://schemas.microsoft.com/office/drawing/2014/main" id="{67C7B2DE-C970-431F-BFA9-44C04954D3E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01" y="1620"/>
                  <a:ext cx="218" cy="320"/>
                </a:xfrm>
                <a:custGeom>
                  <a:avLst/>
                  <a:gdLst>
                    <a:gd name="T0" fmla="*/ 18 w 218"/>
                    <a:gd name="T1" fmla="*/ 320 h 320"/>
                    <a:gd name="T2" fmla="*/ 18 w 218"/>
                    <a:gd name="T3" fmla="*/ 320 h 320"/>
                    <a:gd name="T4" fmla="*/ 14 w 218"/>
                    <a:gd name="T5" fmla="*/ 316 h 320"/>
                    <a:gd name="T6" fmla="*/ 8 w 218"/>
                    <a:gd name="T7" fmla="*/ 306 h 320"/>
                    <a:gd name="T8" fmla="*/ 4 w 218"/>
                    <a:gd name="T9" fmla="*/ 298 h 320"/>
                    <a:gd name="T10" fmla="*/ 2 w 218"/>
                    <a:gd name="T11" fmla="*/ 288 h 320"/>
                    <a:gd name="T12" fmla="*/ 0 w 218"/>
                    <a:gd name="T13" fmla="*/ 276 h 320"/>
                    <a:gd name="T14" fmla="*/ 2 w 218"/>
                    <a:gd name="T15" fmla="*/ 264 h 320"/>
                    <a:gd name="T16" fmla="*/ 2 w 218"/>
                    <a:gd name="T17" fmla="*/ 264 h 320"/>
                    <a:gd name="T18" fmla="*/ 6 w 218"/>
                    <a:gd name="T19" fmla="*/ 228 h 320"/>
                    <a:gd name="T20" fmla="*/ 12 w 218"/>
                    <a:gd name="T21" fmla="*/ 182 h 320"/>
                    <a:gd name="T22" fmla="*/ 16 w 218"/>
                    <a:gd name="T23" fmla="*/ 158 h 320"/>
                    <a:gd name="T24" fmla="*/ 22 w 218"/>
                    <a:gd name="T25" fmla="*/ 132 h 320"/>
                    <a:gd name="T26" fmla="*/ 32 w 218"/>
                    <a:gd name="T27" fmla="*/ 110 h 320"/>
                    <a:gd name="T28" fmla="*/ 42 w 218"/>
                    <a:gd name="T29" fmla="*/ 88 h 320"/>
                    <a:gd name="T30" fmla="*/ 42 w 218"/>
                    <a:gd name="T31" fmla="*/ 88 h 320"/>
                    <a:gd name="T32" fmla="*/ 56 w 218"/>
                    <a:gd name="T33" fmla="*/ 70 h 320"/>
                    <a:gd name="T34" fmla="*/ 72 w 218"/>
                    <a:gd name="T35" fmla="*/ 52 h 320"/>
                    <a:gd name="T36" fmla="*/ 88 w 218"/>
                    <a:gd name="T37" fmla="*/ 38 h 320"/>
                    <a:gd name="T38" fmla="*/ 104 w 218"/>
                    <a:gd name="T39" fmla="*/ 24 h 320"/>
                    <a:gd name="T40" fmla="*/ 120 w 218"/>
                    <a:gd name="T41" fmla="*/ 14 h 320"/>
                    <a:gd name="T42" fmla="*/ 134 w 218"/>
                    <a:gd name="T43" fmla="*/ 6 h 320"/>
                    <a:gd name="T44" fmla="*/ 146 w 218"/>
                    <a:gd name="T45" fmla="*/ 2 h 320"/>
                    <a:gd name="T46" fmla="*/ 154 w 218"/>
                    <a:gd name="T47" fmla="*/ 0 h 320"/>
                    <a:gd name="T48" fmla="*/ 154 w 218"/>
                    <a:gd name="T49" fmla="*/ 0 h 320"/>
                    <a:gd name="T50" fmla="*/ 172 w 218"/>
                    <a:gd name="T51" fmla="*/ 0 h 320"/>
                    <a:gd name="T52" fmla="*/ 192 w 218"/>
                    <a:gd name="T53" fmla="*/ 4 h 320"/>
                    <a:gd name="T54" fmla="*/ 218 w 218"/>
                    <a:gd name="T55" fmla="*/ 8 h 320"/>
                    <a:gd name="T56" fmla="*/ 218 w 218"/>
                    <a:gd name="T57" fmla="*/ 8 h 320"/>
                    <a:gd name="T58" fmla="*/ 186 w 218"/>
                    <a:gd name="T59" fmla="*/ 22 h 320"/>
                    <a:gd name="T60" fmla="*/ 130 w 218"/>
                    <a:gd name="T61" fmla="*/ 48 h 320"/>
                    <a:gd name="T62" fmla="*/ 130 w 218"/>
                    <a:gd name="T63" fmla="*/ 48 h 320"/>
                    <a:gd name="T64" fmla="*/ 110 w 218"/>
                    <a:gd name="T65" fmla="*/ 60 h 320"/>
                    <a:gd name="T66" fmla="*/ 94 w 218"/>
                    <a:gd name="T67" fmla="*/ 72 h 320"/>
                    <a:gd name="T68" fmla="*/ 82 w 218"/>
                    <a:gd name="T69" fmla="*/ 84 h 320"/>
                    <a:gd name="T70" fmla="*/ 74 w 218"/>
                    <a:gd name="T71" fmla="*/ 96 h 320"/>
                    <a:gd name="T72" fmla="*/ 74 w 218"/>
                    <a:gd name="T73" fmla="*/ 96 h 320"/>
                    <a:gd name="T74" fmla="*/ 70 w 218"/>
                    <a:gd name="T75" fmla="*/ 106 h 320"/>
                    <a:gd name="T76" fmla="*/ 68 w 218"/>
                    <a:gd name="T77" fmla="*/ 116 h 320"/>
                    <a:gd name="T78" fmla="*/ 64 w 218"/>
                    <a:gd name="T79" fmla="*/ 126 h 320"/>
                    <a:gd name="T80" fmla="*/ 58 w 218"/>
                    <a:gd name="T81" fmla="*/ 144 h 320"/>
                    <a:gd name="T82" fmla="*/ 58 w 218"/>
                    <a:gd name="T83" fmla="*/ 144 h 320"/>
                    <a:gd name="T84" fmla="*/ 42 w 218"/>
                    <a:gd name="T85" fmla="*/ 178 h 320"/>
                    <a:gd name="T86" fmla="*/ 36 w 218"/>
                    <a:gd name="T87" fmla="*/ 192 h 320"/>
                    <a:gd name="T88" fmla="*/ 34 w 218"/>
                    <a:gd name="T89" fmla="*/ 208 h 320"/>
                    <a:gd name="T90" fmla="*/ 34 w 218"/>
                    <a:gd name="T91" fmla="*/ 208 h 320"/>
                    <a:gd name="T92" fmla="*/ 32 w 218"/>
                    <a:gd name="T93" fmla="*/ 242 h 320"/>
                    <a:gd name="T94" fmla="*/ 34 w 218"/>
                    <a:gd name="T95" fmla="*/ 272 h 320"/>
                    <a:gd name="T96" fmla="*/ 34 w 218"/>
                    <a:gd name="T97" fmla="*/ 272 h 320"/>
                    <a:gd name="T98" fmla="*/ 34 w 218"/>
                    <a:gd name="T99" fmla="*/ 278 h 320"/>
                    <a:gd name="T100" fmla="*/ 32 w 218"/>
                    <a:gd name="T101" fmla="*/ 286 h 320"/>
                    <a:gd name="T102" fmla="*/ 26 w 218"/>
                    <a:gd name="T103" fmla="*/ 302 h 320"/>
                    <a:gd name="T104" fmla="*/ 18 w 218"/>
                    <a:gd name="T105" fmla="*/ 320 h 320"/>
                    <a:gd name="T106" fmla="*/ 18 w 218"/>
                    <a:gd name="T107" fmla="*/ 320 h 3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</a:cxnLst>
                  <a:rect l="0" t="0" r="r" b="b"/>
                  <a:pathLst>
                    <a:path w="218" h="320">
                      <a:moveTo>
                        <a:pt x="18" y="320"/>
                      </a:moveTo>
                      <a:lnTo>
                        <a:pt x="18" y="320"/>
                      </a:lnTo>
                      <a:lnTo>
                        <a:pt x="14" y="316"/>
                      </a:lnTo>
                      <a:lnTo>
                        <a:pt x="8" y="306"/>
                      </a:lnTo>
                      <a:lnTo>
                        <a:pt x="4" y="298"/>
                      </a:lnTo>
                      <a:lnTo>
                        <a:pt x="2" y="288"/>
                      </a:lnTo>
                      <a:lnTo>
                        <a:pt x="0" y="276"/>
                      </a:lnTo>
                      <a:lnTo>
                        <a:pt x="2" y="264"/>
                      </a:lnTo>
                      <a:lnTo>
                        <a:pt x="2" y="264"/>
                      </a:lnTo>
                      <a:lnTo>
                        <a:pt x="6" y="228"/>
                      </a:lnTo>
                      <a:lnTo>
                        <a:pt x="12" y="182"/>
                      </a:lnTo>
                      <a:lnTo>
                        <a:pt x="16" y="158"/>
                      </a:lnTo>
                      <a:lnTo>
                        <a:pt x="22" y="132"/>
                      </a:lnTo>
                      <a:lnTo>
                        <a:pt x="32" y="110"/>
                      </a:lnTo>
                      <a:lnTo>
                        <a:pt x="42" y="88"/>
                      </a:lnTo>
                      <a:lnTo>
                        <a:pt x="42" y="88"/>
                      </a:lnTo>
                      <a:lnTo>
                        <a:pt x="56" y="70"/>
                      </a:lnTo>
                      <a:lnTo>
                        <a:pt x="72" y="52"/>
                      </a:lnTo>
                      <a:lnTo>
                        <a:pt x="88" y="38"/>
                      </a:lnTo>
                      <a:lnTo>
                        <a:pt x="104" y="24"/>
                      </a:lnTo>
                      <a:lnTo>
                        <a:pt x="120" y="14"/>
                      </a:lnTo>
                      <a:lnTo>
                        <a:pt x="134" y="6"/>
                      </a:lnTo>
                      <a:lnTo>
                        <a:pt x="146" y="2"/>
                      </a:lnTo>
                      <a:lnTo>
                        <a:pt x="154" y="0"/>
                      </a:lnTo>
                      <a:lnTo>
                        <a:pt x="154" y="0"/>
                      </a:lnTo>
                      <a:lnTo>
                        <a:pt x="172" y="0"/>
                      </a:lnTo>
                      <a:lnTo>
                        <a:pt x="192" y="4"/>
                      </a:lnTo>
                      <a:lnTo>
                        <a:pt x="218" y="8"/>
                      </a:lnTo>
                      <a:lnTo>
                        <a:pt x="218" y="8"/>
                      </a:lnTo>
                      <a:lnTo>
                        <a:pt x="186" y="22"/>
                      </a:lnTo>
                      <a:lnTo>
                        <a:pt x="130" y="48"/>
                      </a:lnTo>
                      <a:lnTo>
                        <a:pt x="130" y="48"/>
                      </a:lnTo>
                      <a:lnTo>
                        <a:pt x="110" y="60"/>
                      </a:lnTo>
                      <a:lnTo>
                        <a:pt x="94" y="72"/>
                      </a:lnTo>
                      <a:lnTo>
                        <a:pt x="82" y="84"/>
                      </a:lnTo>
                      <a:lnTo>
                        <a:pt x="74" y="96"/>
                      </a:lnTo>
                      <a:lnTo>
                        <a:pt x="74" y="96"/>
                      </a:lnTo>
                      <a:lnTo>
                        <a:pt x="70" y="106"/>
                      </a:lnTo>
                      <a:lnTo>
                        <a:pt x="68" y="116"/>
                      </a:lnTo>
                      <a:lnTo>
                        <a:pt x="64" y="126"/>
                      </a:lnTo>
                      <a:lnTo>
                        <a:pt x="58" y="144"/>
                      </a:lnTo>
                      <a:lnTo>
                        <a:pt x="58" y="144"/>
                      </a:lnTo>
                      <a:lnTo>
                        <a:pt x="42" y="178"/>
                      </a:lnTo>
                      <a:lnTo>
                        <a:pt x="36" y="192"/>
                      </a:lnTo>
                      <a:lnTo>
                        <a:pt x="34" y="208"/>
                      </a:lnTo>
                      <a:lnTo>
                        <a:pt x="34" y="208"/>
                      </a:lnTo>
                      <a:lnTo>
                        <a:pt x="32" y="242"/>
                      </a:lnTo>
                      <a:lnTo>
                        <a:pt x="34" y="272"/>
                      </a:lnTo>
                      <a:lnTo>
                        <a:pt x="34" y="272"/>
                      </a:lnTo>
                      <a:lnTo>
                        <a:pt x="34" y="278"/>
                      </a:lnTo>
                      <a:lnTo>
                        <a:pt x="32" y="286"/>
                      </a:lnTo>
                      <a:lnTo>
                        <a:pt x="26" y="302"/>
                      </a:lnTo>
                      <a:lnTo>
                        <a:pt x="18" y="320"/>
                      </a:lnTo>
                      <a:lnTo>
                        <a:pt x="18" y="320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4" name="Freeform 309">
                  <a:extLst>
                    <a:ext uri="{FF2B5EF4-FFF2-40B4-BE49-F238E27FC236}">
                      <a16:creationId xmlns:a16="http://schemas.microsoft.com/office/drawing/2014/main" id="{A1955A0D-D11D-40D8-8F79-5A842CC8DE4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73" y="1818"/>
                  <a:ext cx="202" cy="146"/>
                </a:xfrm>
                <a:custGeom>
                  <a:avLst/>
                  <a:gdLst>
                    <a:gd name="T0" fmla="*/ 194 w 202"/>
                    <a:gd name="T1" fmla="*/ 146 h 146"/>
                    <a:gd name="T2" fmla="*/ 194 w 202"/>
                    <a:gd name="T3" fmla="*/ 146 h 146"/>
                    <a:gd name="T4" fmla="*/ 186 w 202"/>
                    <a:gd name="T5" fmla="*/ 130 h 146"/>
                    <a:gd name="T6" fmla="*/ 166 w 202"/>
                    <a:gd name="T7" fmla="*/ 96 h 146"/>
                    <a:gd name="T8" fmla="*/ 154 w 202"/>
                    <a:gd name="T9" fmla="*/ 78 h 146"/>
                    <a:gd name="T10" fmla="*/ 140 w 202"/>
                    <a:gd name="T11" fmla="*/ 62 h 146"/>
                    <a:gd name="T12" fmla="*/ 126 w 202"/>
                    <a:gd name="T13" fmla="*/ 48 h 146"/>
                    <a:gd name="T14" fmla="*/ 120 w 202"/>
                    <a:gd name="T15" fmla="*/ 44 h 146"/>
                    <a:gd name="T16" fmla="*/ 114 w 202"/>
                    <a:gd name="T17" fmla="*/ 42 h 146"/>
                    <a:gd name="T18" fmla="*/ 114 w 202"/>
                    <a:gd name="T19" fmla="*/ 42 h 146"/>
                    <a:gd name="T20" fmla="*/ 92 w 202"/>
                    <a:gd name="T21" fmla="*/ 36 h 146"/>
                    <a:gd name="T22" fmla="*/ 70 w 202"/>
                    <a:gd name="T23" fmla="*/ 32 h 146"/>
                    <a:gd name="T24" fmla="*/ 60 w 202"/>
                    <a:gd name="T25" fmla="*/ 32 h 146"/>
                    <a:gd name="T26" fmla="*/ 52 w 202"/>
                    <a:gd name="T27" fmla="*/ 34 h 146"/>
                    <a:gd name="T28" fmla="*/ 46 w 202"/>
                    <a:gd name="T29" fmla="*/ 36 h 146"/>
                    <a:gd name="T30" fmla="*/ 42 w 202"/>
                    <a:gd name="T31" fmla="*/ 42 h 146"/>
                    <a:gd name="T32" fmla="*/ 42 w 202"/>
                    <a:gd name="T33" fmla="*/ 42 h 146"/>
                    <a:gd name="T34" fmla="*/ 28 w 202"/>
                    <a:gd name="T35" fmla="*/ 70 h 146"/>
                    <a:gd name="T36" fmla="*/ 22 w 202"/>
                    <a:gd name="T37" fmla="*/ 84 h 146"/>
                    <a:gd name="T38" fmla="*/ 18 w 202"/>
                    <a:gd name="T39" fmla="*/ 98 h 146"/>
                    <a:gd name="T40" fmla="*/ 18 w 202"/>
                    <a:gd name="T41" fmla="*/ 98 h 146"/>
                    <a:gd name="T42" fmla="*/ 16 w 202"/>
                    <a:gd name="T43" fmla="*/ 110 h 146"/>
                    <a:gd name="T44" fmla="*/ 16 w 202"/>
                    <a:gd name="T45" fmla="*/ 120 h 146"/>
                    <a:gd name="T46" fmla="*/ 18 w 202"/>
                    <a:gd name="T47" fmla="*/ 130 h 146"/>
                    <a:gd name="T48" fmla="*/ 18 w 202"/>
                    <a:gd name="T49" fmla="*/ 130 h 146"/>
                    <a:gd name="T50" fmla="*/ 14 w 202"/>
                    <a:gd name="T51" fmla="*/ 124 h 146"/>
                    <a:gd name="T52" fmla="*/ 8 w 202"/>
                    <a:gd name="T53" fmla="*/ 110 h 146"/>
                    <a:gd name="T54" fmla="*/ 4 w 202"/>
                    <a:gd name="T55" fmla="*/ 98 h 146"/>
                    <a:gd name="T56" fmla="*/ 2 w 202"/>
                    <a:gd name="T57" fmla="*/ 84 h 146"/>
                    <a:gd name="T58" fmla="*/ 0 w 202"/>
                    <a:gd name="T59" fmla="*/ 68 h 146"/>
                    <a:gd name="T60" fmla="*/ 2 w 202"/>
                    <a:gd name="T61" fmla="*/ 50 h 146"/>
                    <a:gd name="T62" fmla="*/ 2 w 202"/>
                    <a:gd name="T63" fmla="*/ 50 h 146"/>
                    <a:gd name="T64" fmla="*/ 6 w 202"/>
                    <a:gd name="T65" fmla="*/ 32 h 146"/>
                    <a:gd name="T66" fmla="*/ 14 w 202"/>
                    <a:gd name="T67" fmla="*/ 20 h 146"/>
                    <a:gd name="T68" fmla="*/ 22 w 202"/>
                    <a:gd name="T69" fmla="*/ 10 h 146"/>
                    <a:gd name="T70" fmla="*/ 34 w 202"/>
                    <a:gd name="T71" fmla="*/ 4 h 146"/>
                    <a:gd name="T72" fmla="*/ 46 w 202"/>
                    <a:gd name="T73" fmla="*/ 0 h 146"/>
                    <a:gd name="T74" fmla="*/ 58 w 202"/>
                    <a:gd name="T75" fmla="*/ 0 h 146"/>
                    <a:gd name="T76" fmla="*/ 70 w 202"/>
                    <a:gd name="T77" fmla="*/ 0 h 146"/>
                    <a:gd name="T78" fmla="*/ 82 w 202"/>
                    <a:gd name="T79" fmla="*/ 2 h 146"/>
                    <a:gd name="T80" fmla="*/ 82 w 202"/>
                    <a:gd name="T81" fmla="*/ 2 h 146"/>
                    <a:gd name="T82" fmla="*/ 106 w 202"/>
                    <a:gd name="T83" fmla="*/ 8 h 146"/>
                    <a:gd name="T84" fmla="*/ 132 w 202"/>
                    <a:gd name="T85" fmla="*/ 16 h 146"/>
                    <a:gd name="T86" fmla="*/ 144 w 202"/>
                    <a:gd name="T87" fmla="*/ 22 h 146"/>
                    <a:gd name="T88" fmla="*/ 152 w 202"/>
                    <a:gd name="T89" fmla="*/ 28 h 146"/>
                    <a:gd name="T90" fmla="*/ 158 w 202"/>
                    <a:gd name="T91" fmla="*/ 34 h 146"/>
                    <a:gd name="T92" fmla="*/ 162 w 202"/>
                    <a:gd name="T93" fmla="*/ 42 h 146"/>
                    <a:gd name="T94" fmla="*/ 162 w 202"/>
                    <a:gd name="T95" fmla="*/ 42 h 146"/>
                    <a:gd name="T96" fmla="*/ 164 w 202"/>
                    <a:gd name="T97" fmla="*/ 52 h 146"/>
                    <a:gd name="T98" fmla="*/ 170 w 202"/>
                    <a:gd name="T99" fmla="*/ 64 h 146"/>
                    <a:gd name="T100" fmla="*/ 184 w 202"/>
                    <a:gd name="T101" fmla="*/ 94 h 146"/>
                    <a:gd name="T102" fmla="*/ 202 w 202"/>
                    <a:gd name="T103" fmla="*/ 130 h 146"/>
                    <a:gd name="T104" fmla="*/ 202 w 202"/>
                    <a:gd name="T105" fmla="*/ 130 h 146"/>
                    <a:gd name="T106" fmla="*/ 198 w 202"/>
                    <a:gd name="T107" fmla="*/ 138 h 146"/>
                    <a:gd name="T108" fmla="*/ 194 w 202"/>
                    <a:gd name="T109" fmla="*/ 146 h 146"/>
                    <a:gd name="T110" fmla="*/ 194 w 202"/>
                    <a:gd name="T111" fmla="*/ 146 h 14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</a:cxnLst>
                  <a:rect l="0" t="0" r="r" b="b"/>
                  <a:pathLst>
                    <a:path w="202" h="146">
                      <a:moveTo>
                        <a:pt x="194" y="146"/>
                      </a:moveTo>
                      <a:lnTo>
                        <a:pt x="194" y="146"/>
                      </a:lnTo>
                      <a:lnTo>
                        <a:pt x="186" y="130"/>
                      </a:lnTo>
                      <a:lnTo>
                        <a:pt x="166" y="96"/>
                      </a:lnTo>
                      <a:lnTo>
                        <a:pt x="154" y="78"/>
                      </a:lnTo>
                      <a:lnTo>
                        <a:pt x="140" y="62"/>
                      </a:lnTo>
                      <a:lnTo>
                        <a:pt x="126" y="48"/>
                      </a:lnTo>
                      <a:lnTo>
                        <a:pt x="120" y="44"/>
                      </a:lnTo>
                      <a:lnTo>
                        <a:pt x="114" y="42"/>
                      </a:lnTo>
                      <a:lnTo>
                        <a:pt x="114" y="42"/>
                      </a:lnTo>
                      <a:lnTo>
                        <a:pt x="92" y="36"/>
                      </a:lnTo>
                      <a:lnTo>
                        <a:pt x="70" y="32"/>
                      </a:lnTo>
                      <a:lnTo>
                        <a:pt x="60" y="32"/>
                      </a:lnTo>
                      <a:lnTo>
                        <a:pt x="52" y="34"/>
                      </a:lnTo>
                      <a:lnTo>
                        <a:pt x="46" y="36"/>
                      </a:lnTo>
                      <a:lnTo>
                        <a:pt x="42" y="42"/>
                      </a:lnTo>
                      <a:lnTo>
                        <a:pt x="42" y="42"/>
                      </a:lnTo>
                      <a:lnTo>
                        <a:pt x="28" y="70"/>
                      </a:lnTo>
                      <a:lnTo>
                        <a:pt x="22" y="84"/>
                      </a:lnTo>
                      <a:lnTo>
                        <a:pt x="18" y="98"/>
                      </a:lnTo>
                      <a:lnTo>
                        <a:pt x="18" y="98"/>
                      </a:lnTo>
                      <a:lnTo>
                        <a:pt x="16" y="110"/>
                      </a:lnTo>
                      <a:lnTo>
                        <a:pt x="16" y="120"/>
                      </a:lnTo>
                      <a:lnTo>
                        <a:pt x="18" y="130"/>
                      </a:lnTo>
                      <a:lnTo>
                        <a:pt x="18" y="130"/>
                      </a:lnTo>
                      <a:lnTo>
                        <a:pt x="14" y="124"/>
                      </a:lnTo>
                      <a:lnTo>
                        <a:pt x="8" y="110"/>
                      </a:lnTo>
                      <a:lnTo>
                        <a:pt x="4" y="98"/>
                      </a:lnTo>
                      <a:lnTo>
                        <a:pt x="2" y="84"/>
                      </a:lnTo>
                      <a:lnTo>
                        <a:pt x="0" y="68"/>
                      </a:lnTo>
                      <a:lnTo>
                        <a:pt x="2" y="50"/>
                      </a:lnTo>
                      <a:lnTo>
                        <a:pt x="2" y="50"/>
                      </a:lnTo>
                      <a:lnTo>
                        <a:pt x="6" y="32"/>
                      </a:lnTo>
                      <a:lnTo>
                        <a:pt x="14" y="20"/>
                      </a:lnTo>
                      <a:lnTo>
                        <a:pt x="22" y="10"/>
                      </a:lnTo>
                      <a:lnTo>
                        <a:pt x="34" y="4"/>
                      </a:lnTo>
                      <a:lnTo>
                        <a:pt x="46" y="0"/>
                      </a:lnTo>
                      <a:lnTo>
                        <a:pt x="58" y="0"/>
                      </a:lnTo>
                      <a:lnTo>
                        <a:pt x="70" y="0"/>
                      </a:lnTo>
                      <a:lnTo>
                        <a:pt x="82" y="2"/>
                      </a:lnTo>
                      <a:lnTo>
                        <a:pt x="82" y="2"/>
                      </a:lnTo>
                      <a:lnTo>
                        <a:pt x="106" y="8"/>
                      </a:lnTo>
                      <a:lnTo>
                        <a:pt x="132" y="16"/>
                      </a:lnTo>
                      <a:lnTo>
                        <a:pt x="144" y="22"/>
                      </a:lnTo>
                      <a:lnTo>
                        <a:pt x="152" y="28"/>
                      </a:lnTo>
                      <a:lnTo>
                        <a:pt x="158" y="34"/>
                      </a:lnTo>
                      <a:lnTo>
                        <a:pt x="162" y="42"/>
                      </a:lnTo>
                      <a:lnTo>
                        <a:pt x="162" y="42"/>
                      </a:lnTo>
                      <a:lnTo>
                        <a:pt x="164" y="52"/>
                      </a:lnTo>
                      <a:lnTo>
                        <a:pt x="170" y="64"/>
                      </a:lnTo>
                      <a:lnTo>
                        <a:pt x="184" y="94"/>
                      </a:lnTo>
                      <a:lnTo>
                        <a:pt x="202" y="130"/>
                      </a:lnTo>
                      <a:lnTo>
                        <a:pt x="202" y="130"/>
                      </a:lnTo>
                      <a:lnTo>
                        <a:pt x="198" y="138"/>
                      </a:lnTo>
                      <a:lnTo>
                        <a:pt x="194" y="146"/>
                      </a:lnTo>
                      <a:lnTo>
                        <a:pt x="194" y="146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5" name="Freeform 310">
                  <a:extLst>
                    <a:ext uri="{FF2B5EF4-FFF2-40B4-BE49-F238E27FC236}">
                      <a16:creationId xmlns:a16="http://schemas.microsoft.com/office/drawing/2014/main" id="{20F8F04C-C518-4C97-A1BC-DE917ADE6CB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551" y="1588"/>
                  <a:ext cx="249" cy="208"/>
                </a:xfrm>
                <a:custGeom>
                  <a:avLst/>
                  <a:gdLst>
                    <a:gd name="T0" fmla="*/ 0 w 249"/>
                    <a:gd name="T1" fmla="*/ 208 h 208"/>
                    <a:gd name="T2" fmla="*/ 0 w 249"/>
                    <a:gd name="T3" fmla="*/ 208 h 208"/>
                    <a:gd name="T4" fmla="*/ 0 w 249"/>
                    <a:gd name="T5" fmla="*/ 200 h 208"/>
                    <a:gd name="T6" fmla="*/ 2 w 249"/>
                    <a:gd name="T7" fmla="*/ 176 h 208"/>
                    <a:gd name="T8" fmla="*/ 4 w 249"/>
                    <a:gd name="T9" fmla="*/ 160 h 208"/>
                    <a:gd name="T10" fmla="*/ 8 w 249"/>
                    <a:gd name="T11" fmla="*/ 144 h 208"/>
                    <a:gd name="T12" fmla="*/ 16 w 249"/>
                    <a:gd name="T13" fmla="*/ 124 h 208"/>
                    <a:gd name="T14" fmla="*/ 24 w 249"/>
                    <a:gd name="T15" fmla="*/ 104 h 208"/>
                    <a:gd name="T16" fmla="*/ 24 w 249"/>
                    <a:gd name="T17" fmla="*/ 104 h 208"/>
                    <a:gd name="T18" fmla="*/ 36 w 249"/>
                    <a:gd name="T19" fmla="*/ 84 h 208"/>
                    <a:gd name="T20" fmla="*/ 49 w 249"/>
                    <a:gd name="T21" fmla="*/ 66 h 208"/>
                    <a:gd name="T22" fmla="*/ 63 w 249"/>
                    <a:gd name="T23" fmla="*/ 52 h 208"/>
                    <a:gd name="T24" fmla="*/ 77 w 249"/>
                    <a:gd name="T25" fmla="*/ 38 h 208"/>
                    <a:gd name="T26" fmla="*/ 91 w 249"/>
                    <a:gd name="T27" fmla="*/ 26 h 208"/>
                    <a:gd name="T28" fmla="*/ 105 w 249"/>
                    <a:gd name="T29" fmla="*/ 18 h 208"/>
                    <a:gd name="T30" fmla="*/ 117 w 249"/>
                    <a:gd name="T31" fmla="*/ 12 h 208"/>
                    <a:gd name="T32" fmla="*/ 129 w 249"/>
                    <a:gd name="T33" fmla="*/ 8 h 208"/>
                    <a:gd name="T34" fmla="*/ 129 w 249"/>
                    <a:gd name="T35" fmla="*/ 8 h 208"/>
                    <a:gd name="T36" fmla="*/ 161 w 249"/>
                    <a:gd name="T37" fmla="*/ 4 h 208"/>
                    <a:gd name="T38" fmla="*/ 199 w 249"/>
                    <a:gd name="T39" fmla="*/ 2 h 208"/>
                    <a:gd name="T40" fmla="*/ 249 w 249"/>
                    <a:gd name="T41" fmla="*/ 0 h 208"/>
                    <a:gd name="T42" fmla="*/ 249 w 249"/>
                    <a:gd name="T43" fmla="*/ 0 h 208"/>
                    <a:gd name="T44" fmla="*/ 213 w 249"/>
                    <a:gd name="T45" fmla="*/ 18 h 208"/>
                    <a:gd name="T46" fmla="*/ 185 w 249"/>
                    <a:gd name="T47" fmla="*/ 32 h 208"/>
                    <a:gd name="T48" fmla="*/ 161 w 249"/>
                    <a:gd name="T49" fmla="*/ 40 h 208"/>
                    <a:gd name="T50" fmla="*/ 161 w 249"/>
                    <a:gd name="T51" fmla="*/ 40 h 208"/>
                    <a:gd name="T52" fmla="*/ 145 w 249"/>
                    <a:gd name="T53" fmla="*/ 42 h 208"/>
                    <a:gd name="T54" fmla="*/ 129 w 249"/>
                    <a:gd name="T55" fmla="*/ 42 h 208"/>
                    <a:gd name="T56" fmla="*/ 117 w 249"/>
                    <a:gd name="T57" fmla="*/ 44 h 208"/>
                    <a:gd name="T58" fmla="*/ 111 w 249"/>
                    <a:gd name="T59" fmla="*/ 46 h 208"/>
                    <a:gd name="T60" fmla="*/ 105 w 249"/>
                    <a:gd name="T61" fmla="*/ 48 h 208"/>
                    <a:gd name="T62" fmla="*/ 105 w 249"/>
                    <a:gd name="T63" fmla="*/ 48 h 208"/>
                    <a:gd name="T64" fmla="*/ 93 w 249"/>
                    <a:gd name="T65" fmla="*/ 58 h 208"/>
                    <a:gd name="T66" fmla="*/ 79 w 249"/>
                    <a:gd name="T67" fmla="*/ 72 h 208"/>
                    <a:gd name="T68" fmla="*/ 67 w 249"/>
                    <a:gd name="T69" fmla="*/ 88 h 208"/>
                    <a:gd name="T70" fmla="*/ 57 w 249"/>
                    <a:gd name="T71" fmla="*/ 104 h 208"/>
                    <a:gd name="T72" fmla="*/ 57 w 249"/>
                    <a:gd name="T73" fmla="*/ 104 h 208"/>
                    <a:gd name="T74" fmla="*/ 36 w 249"/>
                    <a:gd name="T75" fmla="*/ 144 h 208"/>
                    <a:gd name="T76" fmla="*/ 28 w 249"/>
                    <a:gd name="T77" fmla="*/ 164 h 208"/>
                    <a:gd name="T78" fmla="*/ 24 w 249"/>
                    <a:gd name="T79" fmla="*/ 176 h 208"/>
                    <a:gd name="T80" fmla="*/ 24 w 249"/>
                    <a:gd name="T81" fmla="*/ 200 h 208"/>
                    <a:gd name="T82" fmla="*/ 0 w 249"/>
                    <a:gd name="T83" fmla="*/ 208 h 20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249" h="208">
                      <a:moveTo>
                        <a:pt x="0" y="208"/>
                      </a:moveTo>
                      <a:lnTo>
                        <a:pt x="0" y="208"/>
                      </a:lnTo>
                      <a:lnTo>
                        <a:pt x="0" y="200"/>
                      </a:lnTo>
                      <a:lnTo>
                        <a:pt x="2" y="176"/>
                      </a:lnTo>
                      <a:lnTo>
                        <a:pt x="4" y="160"/>
                      </a:lnTo>
                      <a:lnTo>
                        <a:pt x="8" y="144"/>
                      </a:lnTo>
                      <a:lnTo>
                        <a:pt x="16" y="124"/>
                      </a:lnTo>
                      <a:lnTo>
                        <a:pt x="24" y="104"/>
                      </a:lnTo>
                      <a:lnTo>
                        <a:pt x="24" y="104"/>
                      </a:lnTo>
                      <a:lnTo>
                        <a:pt x="36" y="84"/>
                      </a:lnTo>
                      <a:lnTo>
                        <a:pt x="49" y="66"/>
                      </a:lnTo>
                      <a:lnTo>
                        <a:pt x="63" y="52"/>
                      </a:lnTo>
                      <a:lnTo>
                        <a:pt x="77" y="38"/>
                      </a:lnTo>
                      <a:lnTo>
                        <a:pt x="91" y="26"/>
                      </a:lnTo>
                      <a:lnTo>
                        <a:pt x="105" y="18"/>
                      </a:lnTo>
                      <a:lnTo>
                        <a:pt x="117" y="12"/>
                      </a:lnTo>
                      <a:lnTo>
                        <a:pt x="129" y="8"/>
                      </a:lnTo>
                      <a:lnTo>
                        <a:pt x="129" y="8"/>
                      </a:lnTo>
                      <a:lnTo>
                        <a:pt x="161" y="4"/>
                      </a:lnTo>
                      <a:lnTo>
                        <a:pt x="199" y="2"/>
                      </a:lnTo>
                      <a:lnTo>
                        <a:pt x="249" y="0"/>
                      </a:lnTo>
                      <a:lnTo>
                        <a:pt x="249" y="0"/>
                      </a:lnTo>
                      <a:lnTo>
                        <a:pt x="213" y="18"/>
                      </a:lnTo>
                      <a:lnTo>
                        <a:pt x="185" y="32"/>
                      </a:lnTo>
                      <a:lnTo>
                        <a:pt x="161" y="40"/>
                      </a:lnTo>
                      <a:lnTo>
                        <a:pt x="161" y="40"/>
                      </a:lnTo>
                      <a:lnTo>
                        <a:pt x="145" y="42"/>
                      </a:lnTo>
                      <a:lnTo>
                        <a:pt x="129" y="42"/>
                      </a:lnTo>
                      <a:lnTo>
                        <a:pt x="117" y="44"/>
                      </a:lnTo>
                      <a:lnTo>
                        <a:pt x="111" y="46"/>
                      </a:lnTo>
                      <a:lnTo>
                        <a:pt x="105" y="48"/>
                      </a:lnTo>
                      <a:lnTo>
                        <a:pt x="105" y="48"/>
                      </a:lnTo>
                      <a:lnTo>
                        <a:pt x="93" y="58"/>
                      </a:lnTo>
                      <a:lnTo>
                        <a:pt x="79" y="72"/>
                      </a:lnTo>
                      <a:lnTo>
                        <a:pt x="67" y="88"/>
                      </a:lnTo>
                      <a:lnTo>
                        <a:pt x="57" y="104"/>
                      </a:lnTo>
                      <a:lnTo>
                        <a:pt x="57" y="104"/>
                      </a:lnTo>
                      <a:lnTo>
                        <a:pt x="36" y="144"/>
                      </a:lnTo>
                      <a:lnTo>
                        <a:pt x="28" y="164"/>
                      </a:lnTo>
                      <a:lnTo>
                        <a:pt x="24" y="176"/>
                      </a:lnTo>
                      <a:lnTo>
                        <a:pt x="24" y="200"/>
                      </a:lnTo>
                      <a:lnTo>
                        <a:pt x="0" y="208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6" name="Freeform 311">
                  <a:extLst>
                    <a:ext uri="{FF2B5EF4-FFF2-40B4-BE49-F238E27FC236}">
                      <a16:creationId xmlns:a16="http://schemas.microsoft.com/office/drawing/2014/main" id="{CA6356C4-2575-4E05-8486-18374DB763A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535" y="1780"/>
                  <a:ext cx="91" cy="104"/>
                </a:xfrm>
                <a:custGeom>
                  <a:avLst/>
                  <a:gdLst>
                    <a:gd name="T0" fmla="*/ 32 w 91"/>
                    <a:gd name="T1" fmla="*/ 8 h 104"/>
                    <a:gd name="T2" fmla="*/ 32 w 91"/>
                    <a:gd name="T3" fmla="*/ 8 h 104"/>
                    <a:gd name="T4" fmla="*/ 26 w 91"/>
                    <a:gd name="T5" fmla="*/ 10 h 104"/>
                    <a:gd name="T6" fmla="*/ 22 w 91"/>
                    <a:gd name="T7" fmla="*/ 12 h 104"/>
                    <a:gd name="T8" fmla="*/ 16 w 91"/>
                    <a:gd name="T9" fmla="*/ 16 h 104"/>
                    <a:gd name="T10" fmla="*/ 16 w 91"/>
                    <a:gd name="T11" fmla="*/ 16 h 104"/>
                    <a:gd name="T12" fmla="*/ 10 w 91"/>
                    <a:gd name="T13" fmla="*/ 24 h 104"/>
                    <a:gd name="T14" fmla="*/ 6 w 91"/>
                    <a:gd name="T15" fmla="*/ 36 h 104"/>
                    <a:gd name="T16" fmla="*/ 0 w 91"/>
                    <a:gd name="T17" fmla="*/ 56 h 104"/>
                    <a:gd name="T18" fmla="*/ 0 w 91"/>
                    <a:gd name="T19" fmla="*/ 56 h 104"/>
                    <a:gd name="T20" fmla="*/ 8 w 91"/>
                    <a:gd name="T21" fmla="*/ 82 h 104"/>
                    <a:gd name="T22" fmla="*/ 16 w 91"/>
                    <a:gd name="T23" fmla="*/ 104 h 104"/>
                    <a:gd name="T24" fmla="*/ 16 w 91"/>
                    <a:gd name="T25" fmla="*/ 104 h 104"/>
                    <a:gd name="T26" fmla="*/ 30 w 91"/>
                    <a:gd name="T27" fmla="*/ 86 h 104"/>
                    <a:gd name="T28" fmla="*/ 48 w 91"/>
                    <a:gd name="T29" fmla="*/ 64 h 104"/>
                    <a:gd name="T30" fmla="*/ 48 w 91"/>
                    <a:gd name="T31" fmla="*/ 64 h 104"/>
                    <a:gd name="T32" fmla="*/ 71 w 91"/>
                    <a:gd name="T33" fmla="*/ 36 h 104"/>
                    <a:gd name="T34" fmla="*/ 89 w 91"/>
                    <a:gd name="T35" fmla="*/ 16 h 104"/>
                    <a:gd name="T36" fmla="*/ 89 w 91"/>
                    <a:gd name="T37" fmla="*/ 16 h 104"/>
                    <a:gd name="T38" fmla="*/ 91 w 91"/>
                    <a:gd name="T39" fmla="*/ 14 h 104"/>
                    <a:gd name="T40" fmla="*/ 91 w 91"/>
                    <a:gd name="T41" fmla="*/ 8 h 104"/>
                    <a:gd name="T42" fmla="*/ 91 w 91"/>
                    <a:gd name="T43" fmla="*/ 4 h 104"/>
                    <a:gd name="T44" fmla="*/ 87 w 91"/>
                    <a:gd name="T45" fmla="*/ 2 h 104"/>
                    <a:gd name="T46" fmla="*/ 81 w 91"/>
                    <a:gd name="T47" fmla="*/ 0 h 104"/>
                    <a:gd name="T48" fmla="*/ 73 w 91"/>
                    <a:gd name="T49" fmla="*/ 0 h 104"/>
                    <a:gd name="T50" fmla="*/ 73 w 91"/>
                    <a:gd name="T51" fmla="*/ 0 h 104"/>
                    <a:gd name="T52" fmla="*/ 54 w 91"/>
                    <a:gd name="T53" fmla="*/ 2 h 104"/>
                    <a:gd name="T54" fmla="*/ 42 w 91"/>
                    <a:gd name="T55" fmla="*/ 4 h 104"/>
                    <a:gd name="T56" fmla="*/ 32 w 91"/>
                    <a:gd name="T57" fmla="*/ 8 h 104"/>
                    <a:gd name="T58" fmla="*/ 32 w 91"/>
                    <a:gd name="T59" fmla="*/ 8 h 1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</a:cxnLst>
                  <a:rect l="0" t="0" r="r" b="b"/>
                  <a:pathLst>
                    <a:path w="91" h="104">
                      <a:moveTo>
                        <a:pt x="32" y="8"/>
                      </a:moveTo>
                      <a:lnTo>
                        <a:pt x="32" y="8"/>
                      </a:lnTo>
                      <a:lnTo>
                        <a:pt x="26" y="10"/>
                      </a:lnTo>
                      <a:lnTo>
                        <a:pt x="22" y="12"/>
                      </a:lnTo>
                      <a:lnTo>
                        <a:pt x="16" y="16"/>
                      </a:lnTo>
                      <a:lnTo>
                        <a:pt x="16" y="16"/>
                      </a:lnTo>
                      <a:lnTo>
                        <a:pt x="10" y="24"/>
                      </a:lnTo>
                      <a:lnTo>
                        <a:pt x="6" y="36"/>
                      </a:lnTo>
                      <a:lnTo>
                        <a:pt x="0" y="56"/>
                      </a:lnTo>
                      <a:lnTo>
                        <a:pt x="0" y="56"/>
                      </a:lnTo>
                      <a:lnTo>
                        <a:pt x="8" y="82"/>
                      </a:lnTo>
                      <a:lnTo>
                        <a:pt x="16" y="104"/>
                      </a:lnTo>
                      <a:lnTo>
                        <a:pt x="16" y="104"/>
                      </a:lnTo>
                      <a:lnTo>
                        <a:pt x="30" y="86"/>
                      </a:lnTo>
                      <a:lnTo>
                        <a:pt x="48" y="64"/>
                      </a:lnTo>
                      <a:lnTo>
                        <a:pt x="48" y="64"/>
                      </a:lnTo>
                      <a:lnTo>
                        <a:pt x="71" y="36"/>
                      </a:lnTo>
                      <a:lnTo>
                        <a:pt x="89" y="16"/>
                      </a:lnTo>
                      <a:lnTo>
                        <a:pt x="89" y="16"/>
                      </a:lnTo>
                      <a:lnTo>
                        <a:pt x="91" y="14"/>
                      </a:lnTo>
                      <a:lnTo>
                        <a:pt x="91" y="8"/>
                      </a:lnTo>
                      <a:lnTo>
                        <a:pt x="91" y="4"/>
                      </a:lnTo>
                      <a:lnTo>
                        <a:pt x="87" y="2"/>
                      </a:lnTo>
                      <a:lnTo>
                        <a:pt x="81" y="0"/>
                      </a:lnTo>
                      <a:lnTo>
                        <a:pt x="73" y="0"/>
                      </a:lnTo>
                      <a:lnTo>
                        <a:pt x="73" y="0"/>
                      </a:lnTo>
                      <a:lnTo>
                        <a:pt x="54" y="2"/>
                      </a:lnTo>
                      <a:lnTo>
                        <a:pt x="42" y="4"/>
                      </a:lnTo>
                      <a:lnTo>
                        <a:pt x="32" y="8"/>
                      </a:lnTo>
                      <a:lnTo>
                        <a:pt x="32" y="8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7" name="Freeform 312">
                  <a:extLst>
                    <a:ext uri="{FF2B5EF4-FFF2-40B4-BE49-F238E27FC236}">
                      <a16:creationId xmlns:a16="http://schemas.microsoft.com/office/drawing/2014/main" id="{B0B7DF44-7AD2-4A8B-98EA-78FA4FDD2AD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32" y="1620"/>
                  <a:ext cx="152" cy="184"/>
                </a:xfrm>
                <a:custGeom>
                  <a:avLst/>
                  <a:gdLst>
                    <a:gd name="T0" fmla="*/ 0 w 152"/>
                    <a:gd name="T1" fmla="*/ 16 h 184"/>
                    <a:gd name="T2" fmla="*/ 0 w 152"/>
                    <a:gd name="T3" fmla="*/ 16 h 184"/>
                    <a:gd name="T4" fmla="*/ 8 w 152"/>
                    <a:gd name="T5" fmla="*/ 18 h 184"/>
                    <a:gd name="T6" fmla="*/ 26 w 152"/>
                    <a:gd name="T7" fmla="*/ 28 h 184"/>
                    <a:gd name="T8" fmla="*/ 38 w 152"/>
                    <a:gd name="T9" fmla="*/ 36 h 184"/>
                    <a:gd name="T10" fmla="*/ 50 w 152"/>
                    <a:gd name="T11" fmla="*/ 46 h 184"/>
                    <a:gd name="T12" fmla="*/ 62 w 152"/>
                    <a:gd name="T13" fmla="*/ 58 h 184"/>
                    <a:gd name="T14" fmla="*/ 72 w 152"/>
                    <a:gd name="T15" fmla="*/ 72 h 184"/>
                    <a:gd name="T16" fmla="*/ 72 w 152"/>
                    <a:gd name="T17" fmla="*/ 72 h 184"/>
                    <a:gd name="T18" fmla="*/ 92 w 152"/>
                    <a:gd name="T19" fmla="*/ 106 h 184"/>
                    <a:gd name="T20" fmla="*/ 110 w 152"/>
                    <a:gd name="T21" fmla="*/ 142 h 184"/>
                    <a:gd name="T22" fmla="*/ 124 w 152"/>
                    <a:gd name="T23" fmla="*/ 170 h 184"/>
                    <a:gd name="T24" fmla="*/ 128 w 152"/>
                    <a:gd name="T25" fmla="*/ 184 h 184"/>
                    <a:gd name="T26" fmla="*/ 128 w 152"/>
                    <a:gd name="T27" fmla="*/ 184 h 184"/>
                    <a:gd name="T28" fmla="*/ 132 w 152"/>
                    <a:gd name="T29" fmla="*/ 180 h 184"/>
                    <a:gd name="T30" fmla="*/ 140 w 152"/>
                    <a:gd name="T31" fmla="*/ 166 h 184"/>
                    <a:gd name="T32" fmla="*/ 152 w 152"/>
                    <a:gd name="T33" fmla="*/ 144 h 184"/>
                    <a:gd name="T34" fmla="*/ 152 w 152"/>
                    <a:gd name="T35" fmla="*/ 144 h 184"/>
                    <a:gd name="T36" fmla="*/ 148 w 152"/>
                    <a:gd name="T37" fmla="*/ 130 h 184"/>
                    <a:gd name="T38" fmla="*/ 144 w 152"/>
                    <a:gd name="T39" fmla="*/ 114 h 184"/>
                    <a:gd name="T40" fmla="*/ 136 w 152"/>
                    <a:gd name="T41" fmla="*/ 96 h 184"/>
                    <a:gd name="T42" fmla="*/ 136 w 152"/>
                    <a:gd name="T43" fmla="*/ 96 h 184"/>
                    <a:gd name="T44" fmla="*/ 130 w 152"/>
                    <a:gd name="T45" fmla="*/ 86 h 184"/>
                    <a:gd name="T46" fmla="*/ 120 w 152"/>
                    <a:gd name="T47" fmla="*/ 74 h 184"/>
                    <a:gd name="T48" fmla="*/ 92 w 152"/>
                    <a:gd name="T49" fmla="*/ 48 h 184"/>
                    <a:gd name="T50" fmla="*/ 56 w 152"/>
                    <a:gd name="T51" fmla="*/ 16 h 184"/>
                    <a:gd name="T52" fmla="*/ 56 w 152"/>
                    <a:gd name="T53" fmla="*/ 16 h 184"/>
                    <a:gd name="T54" fmla="*/ 48 w 152"/>
                    <a:gd name="T55" fmla="*/ 6 h 184"/>
                    <a:gd name="T56" fmla="*/ 44 w 152"/>
                    <a:gd name="T57" fmla="*/ 0 h 184"/>
                    <a:gd name="T58" fmla="*/ 42 w 152"/>
                    <a:gd name="T59" fmla="*/ 0 h 184"/>
                    <a:gd name="T60" fmla="*/ 40 w 152"/>
                    <a:gd name="T61" fmla="*/ 0 h 184"/>
                    <a:gd name="T62" fmla="*/ 40 w 152"/>
                    <a:gd name="T63" fmla="*/ 0 h 184"/>
                    <a:gd name="T64" fmla="*/ 32 w 152"/>
                    <a:gd name="T65" fmla="*/ 4 h 184"/>
                    <a:gd name="T66" fmla="*/ 20 w 152"/>
                    <a:gd name="T67" fmla="*/ 10 h 184"/>
                    <a:gd name="T68" fmla="*/ 0 w 152"/>
                    <a:gd name="T69" fmla="*/ 16 h 184"/>
                    <a:gd name="T70" fmla="*/ 0 w 152"/>
                    <a:gd name="T71" fmla="*/ 16 h 18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</a:cxnLst>
                  <a:rect l="0" t="0" r="r" b="b"/>
                  <a:pathLst>
                    <a:path w="152" h="184">
                      <a:moveTo>
                        <a:pt x="0" y="16"/>
                      </a:moveTo>
                      <a:lnTo>
                        <a:pt x="0" y="16"/>
                      </a:lnTo>
                      <a:lnTo>
                        <a:pt x="8" y="18"/>
                      </a:lnTo>
                      <a:lnTo>
                        <a:pt x="26" y="28"/>
                      </a:lnTo>
                      <a:lnTo>
                        <a:pt x="38" y="36"/>
                      </a:lnTo>
                      <a:lnTo>
                        <a:pt x="50" y="46"/>
                      </a:lnTo>
                      <a:lnTo>
                        <a:pt x="62" y="58"/>
                      </a:lnTo>
                      <a:lnTo>
                        <a:pt x="72" y="72"/>
                      </a:lnTo>
                      <a:lnTo>
                        <a:pt x="72" y="72"/>
                      </a:lnTo>
                      <a:lnTo>
                        <a:pt x="92" y="106"/>
                      </a:lnTo>
                      <a:lnTo>
                        <a:pt x="110" y="142"/>
                      </a:lnTo>
                      <a:lnTo>
                        <a:pt x="124" y="170"/>
                      </a:lnTo>
                      <a:lnTo>
                        <a:pt x="128" y="184"/>
                      </a:lnTo>
                      <a:lnTo>
                        <a:pt x="128" y="184"/>
                      </a:lnTo>
                      <a:lnTo>
                        <a:pt x="132" y="180"/>
                      </a:lnTo>
                      <a:lnTo>
                        <a:pt x="140" y="166"/>
                      </a:lnTo>
                      <a:lnTo>
                        <a:pt x="152" y="144"/>
                      </a:lnTo>
                      <a:lnTo>
                        <a:pt x="152" y="144"/>
                      </a:lnTo>
                      <a:lnTo>
                        <a:pt x="148" y="130"/>
                      </a:lnTo>
                      <a:lnTo>
                        <a:pt x="144" y="114"/>
                      </a:lnTo>
                      <a:lnTo>
                        <a:pt x="136" y="96"/>
                      </a:lnTo>
                      <a:lnTo>
                        <a:pt x="136" y="96"/>
                      </a:lnTo>
                      <a:lnTo>
                        <a:pt x="130" y="86"/>
                      </a:lnTo>
                      <a:lnTo>
                        <a:pt x="120" y="74"/>
                      </a:lnTo>
                      <a:lnTo>
                        <a:pt x="92" y="48"/>
                      </a:lnTo>
                      <a:lnTo>
                        <a:pt x="56" y="16"/>
                      </a:lnTo>
                      <a:lnTo>
                        <a:pt x="56" y="16"/>
                      </a:lnTo>
                      <a:lnTo>
                        <a:pt x="48" y="6"/>
                      </a:lnTo>
                      <a:lnTo>
                        <a:pt x="44" y="0"/>
                      </a:lnTo>
                      <a:lnTo>
                        <a:pt x="42" y="0"/>
                      </a:lnTo>
                      <a:lnTo>
                        <a:pt x="40" y="0"/>
                      </a:lnTo>
                      <a:lnTo>
                        <a:pt x="40" y="0"/>
                      </a:lnTo>
                      <a:lnTo>
                        <a:pt x="32" y="4"/>
                      </a:lnTo>
                      <a:lnTo>
                        <a:pt x="20" y="10"/>
                      </a:lnTo>
                      <a:lnTo>
                        <a:pt x="0" y="16"/>
                      </a:lnTo>
                      <a:lnTo>
                        <a:pt x="0" y="16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8" name="Freeform 313">
                  <a:extLst>
                    <a:ext uri="{FF2B5EF4-FFF2-40B4-BE49-F238E27FC236}">
                      <a16:creationId xmlns:a16="http://schemas.microsoft.com/office/drawing/2014/main" id="{2DF5F360-DCA4-4DDF-91E6-0790751BA72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736" y="1668"/>
                  <a:ext cx="130" cy="216"/>
                </a:xfrm>
                <a:custGeom>
                  <a:avLst/>
                  <a:gdLst>
                    <a:gd name="T0" fmla="*/ 112 w 130"/>
                    <a:gd name="T1" fmla="*/ 0 h 216"/>
                    <a:gd name="T2" fmla="*/ 112 w 130"/>
                    <a:gd name="T3" fmla="*/ 0 h 216"/>
                    <a:gd name="T4" fmla="*/ 88 w 130"/>
                    <a:gd name="T5" fmla="*/ 10 h 216"/>
                    <a:gd name="T6" fmla="*/ 70 w 130"/>
                    <a:gd name="T7" fmla="*/ 20 h 216"/>
                    <a:gd name="T8" fmla="*/ 62 w 130"/>
                    <a:gd name="T9" fmla="*/ 26 h 216"/>
                    <a:gd name="T10" fmla="*/ 56 w 130"/>
                    <a:gd name="T11" fmla="*/ 32 h 216"/>
                    <a:gd name="T12" fmla="*/ 56 w 130"/>
                    <a:gd name="T13" fmla="*/ 32 h 216"/>
                    <a:gd name="T14" fmla="*/ 44 w 130"/>
                    <a:gd name="T15" fmla="*/ 50 h 216"/>
                    <a:gd name="T16" fmla="*/ 32 w 130"/>
                    <a:gd name="T17" fmla="*/ 74 h 216"/>
                    <a:gd name="T18" fmla="*/ 22 w 130"/>
                    <a:gd name="T19" fmla="*/ 100 h 216"/>
                    <a:gd name="T20" fmla="*/ 16 w 130"/>
                    <a:gd name="T21" fmla="*/ 120 h 216"/>
                    <a:gd name="T22" fmla="*/ 16 w 130"/>
                    <a:gd name="T23" fmla="*/ 120 h 216"/>
                    <a:gd name="T24" fmla="*/ 14 w 130"/>
                    <a:gd name="T25" fmla="*/ 136 h 216"/>
                    <a:gd name="T26" fmla="*/ 14 w 130"/>
                    <a:gd name="T27" fmla="*/ 150 h 216"/>
                    <a:gd name="T28" fmla="*/ 12 w 130"/>
                    <a:gd name="T29" fmla="*/ 166 h 216"/>
                    <a:gd name="T30" fmla="*/ 8 w 130"/>
                    <a:gd name="T31" fmla="*/ 184 h 216"/>
                    <a:gd name="T32" fmla="*/ 8 w 130"/>
                    <a:gd name="T33" fmla="*/ 184 h 216"/>
                    <a:gd name="T34" fmla="*/ 0 w 130"/>
                    <a:gd name="T35" fmla="*/ 208 h 216"/>
                    <a:gd name="T36" fmla="*/ 0 w 130"/>
                    <a:gd name="T37" fmla="*/ 214 h 216"/>
                    <a:gd name="T38" fmla="*/ 0 w 130"/>
                    <a:gd name="T39" fmla="*/ 216 h 216"/>
                    <a:gd name="T40" fmla="*/ 0 w 130"/>
                    <a:gd name="T41" fmla="*/ 216 h 216"/>
                    <a:gd name="T42" fmla="*/ 10 w 130"/>
                    <a:gd name="T43" fmla="*/ 212 h 216"/>
                    <a:gd name="T44" fmla="*/ 28 w 130"/>
                    <a:gd name="T45" fmla="*/ 202 h 216"/>
                    <a:gd name="T46" fmla="*/ 56 w 130"/>
                    <a:gd name="T47" fmla="*/ 184 h 216"/>
                    <a:gd name="T48" fmla="*/ 56 w 130"/>
                    <a:gd name="T49" fmla="*/ 184 h 216"/>
                    <a:gd name="T50" fmla="*/ 60 w 130"/>
                    <a:gd name="T51" fmla="*/ 170 h 216"/>
                    <a:gd name="T52" fmla="*/ 72 w 130"/>
                    <a:gd name="T53" fmla="*/ 136 h 216"/>
                    <a:gd name="T54" fmla="*/ 72 w 130"/>
                    <a:gd name="T55" fmla="*/ 136 h 216"/>
                    <a:gd name="T56" fmla="*/ 100 w 130"/>
                    <a:gd name="T57" fmla="*/ 74 h 216"/>
                    <a:gd name="T58" fmla="*/ 120 w 130"/>
                    <a:gd name="T59" fmla="*/ 32 h 216"/>
                    <a:gd name="T60" fmla="*/ 120 w 130"/>
                    <a:gd name="T61" fmla="*/ 32 h 216"/>
                    <a:gd name="T62" fmla="*/ 126 w 130"/>
                    <a:gd name="T63" fmla="*/ 14 h 216"/>
                    <a:gd name="T64" fmla="*/ 130 w 130"/>
                    <a:gd name="T65" fmla="*/ 4 h 216"/>
                    <a:gd name="T66" fmla="*/ 130 w 130"/>
                    <a:gd name="T67" fmla="*/ 0 h 216"/>
                    <a:gd name="T68" fmla="*/ 128 w 130"/>
                    <a:gd name="T69" fmla="*/ 0 h 216"/>
                    <a:gd name="T70" fmla="*/ 128 w 130"/>
                    <a:gd name="T71" fmla="*/ 0 h 216"/>
                    <a:gd name="T72" fmla="*/ 124 w 130"/>
                    <a:gd name="T73" fmla="*/ 0 h 216"/>
                    <a:gd name="T74" fmla="*/ 118 w 130"/>
                    <a:gd name="T75" fmla="*/ 0 h 216"/>
                    <a:gd name="T76" fmla="*/ 112 w 130"/>
                    <a:gd name="T77" fmla="*/ 0 h 216"/>
                    <a:gd name="T78" fmla="*/ 112 w 130"/>
                    <a:gd name="T79" fmla="*/ 0 h 2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</a:cxnLst>
                  <a:rect l="0" t="0" r="r" b="b"/>
                  <a:pathLst>
                    <a:path w="130" h="216">
                      <a:moveTo>
                        <a:pt x="112" y="0"/>
                      </a:moveTo>
                      <a:lnTo>
                        <a:pt x="112" y="0"/>
                      </a:lnTo>
                      <a:lnTo>
                        <a:pt x="88" y="10"/>
                      </a:lnTo>
                      <a:lnTo>
                        <a:pt x="70" y="20"/>
                      </a:lnTo>
                      <a:lnTo>
                        <a:pt x="62" y="26"/>
                      </a:lnTo>
                      <a:lnTo>
                        <a:pt x="56" y="32"/>
                      </a:lnTo>
                      <a:lnTo>
                        <a:pt x="56" y="32"/>
                      </a:lnTo>
                      <a:lnTo>
                        <a:pt x="44" y="50"/>
                      </a:lnTo>
                      <a:lnTo>
                        <a:pt x="32" y="74"/>
                      </a:lnTo>
                      <a:lnTo>
                        <a:pt x="22" y="100"/>
                      </a:lnTo>
                      <a:lnTo>
                        <a:pt x="16" y="120"/>
                      </a:lnTo>
                      <a:lnTo>
                        <a:pt x="16" y="120"/>
                      </a:lnTo>
                      <a:lnTo>
                        <a:pt x="14" y="136"/>
                      </a:lnTo>
                      <a:lnTo>
                        <a:pt x="14" y="150"/>
                      </a:lnTo>
                      <a:lnTo>
                        <a:pt x="12" y="166"/>
                      </a:lnTo>
                      <a:lnTo>
                        <a:pt x="8" y="184"/>
                      </a:lnTo>
                      <a:lnTo>
                        <a:pt x="8" y="184"/>
                      </a:lnTo>
                      <a:lnTo>
                        <a:pt x="0" y="208"/>
                      </a:lnTo>
                      <a:lnTo>
                        <a:pt x="0" y="214"/>
                      </a:lnTo>
                      <a:lnTo>
                        <a:pt x="0" y="216"/>
                      </a:lnTo>
                      <a:lnTo>
                        <a:pt x="0" y="216"/>
                      </a:lnTo>
                      <a:lnTo>
                        <a:pt x="10" y="212"/>
                      </a:lnTo>
                      <a:lnTo>
                        <a:pt x="28" y="202"/>
                      </a:lnTo>
                      <a:lnTo>
                        <a:pt x="56" y="184"/>
                      </a:lnTo>
                      <a:lnTo>
                        <a:pt x="56" y="184"/>
                      </a:lnTo>
                      <a:lnTo>
                        <a:pt x="60" y="170"/>
                      </a:lnTo>
                      <a:lnTo>
                        <a:pt x="72" y="136"/>
                      </a:lnTo>
                      <a:lnTo>
                        <a:pt x="72" y="136"/>
                      </a:lnTo>
                      <a:lnTo>
                        <a:pt x="100" y="74"/>
                      </a:lnTo>
                      <a:lnTo>
                        <a:pt x="120" y="32"/>
                      </a:lnTo>
                      <a:lnTo>
                        <a:pt x="120" y="32"/>
                      </a:lnTo>
                      <a:lnTo>
                        <a:pt x="126" y="14"/>
                      </a:lnTo>
                      <a:lnTo>
                        <a:pt x="130" y="4"/>
                      </a:lnTo>
                      <a:lnTo>
                        <a:pt x="130" y="0"/>
                      </a:lnTo>
                      <a:lnTo>
                        <a:pt x="128" y="0"/>
                      </a:lnTo>
                      <a:lnTo>
                        <a:pt x="128" y="0"/>
                      </a:lnTo>
                      <a:lnTo>
                        <a:pt x="124" y="0"/>
                      </a:lnTo>
                      <a:lnTo>
                        <a:pt x="118" y="0"/>
                      </a:lnTo>
                      <a:lnTo>
                        <a:pt x="112" y="0"/>
                      </a:lnTo>
                      <a:lnTo>
                        <a:pt x="112" y="0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69" name="Freeform 314">
                  <a:extLst>
                    <a:ext uri="{FF2B5EF4-FFF2-40B4-BE49-F238E27FC236}">
                      <a16:creationId xmlns:a16="http://schemas.microsoft.com/office/drawing/2014/main" id="{F95DD579-94D3-455E-B5BA-5DD45E2C56B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840" y="1668"/>
                  <a:ext cx="96" cy="104"/>
                </a:xfrm>
                <a:custGeom>
                  <a:avLst/>
                  <a:gdLst>
                    <a:gd name="T0" fmla="*/ 0 w 96"/>
                    <a:gd name="T1" fmla="*/ 32 h 104"/>
                    <a:gd name="T2" fmla="*/ 0 w 96"/>
                    <a:gd name="T3" fmla="*/ 32 h 104"/>
                    <a:gd name="T4" fmla="*/ 10 w 96"/>
                    <a:gd name="T5" fmla="*/ 32 h 104"/>
                    <a:gd name="T6" fmla="*/ 20 w 96"/>
                    <a:gd name="T7" fmla="*/ 34 h 104"/>
                    <a:gd name="T8" fmla="*/ 32 w 96"/>
                    <a:gd name="T9" fmla="*/ 40 h 104"/>
                    <a:gd name="T10" fmla="*/ 32 w 96"/>
                    <a:gd name="T11" fmla="*/ 40 h 104"/>
                    <a:gd name="T12" fmla="*/ 40 w 96"/>
                    <a:gd name="T13" fmla="*/ 46 h 104"/>
                    <a:gd name="T14" fmla="*/ 50 w 96"/>
                    <a:gd name="T15" fmla="*/ 54 h 104"/>
                    <a:gd name="T16" fmla="*/ 70 w 96"/>
                    <a:gd name="T17" fmla="*/ 76 h 104"/>
                    <a:gd name="T18" fmla="*/ 96 w 96"/>
                    <a:gd name="T19" fmla="*/ 104 h 104"/>
                    <a:gd name="T20" fmla="*/ 96 w 96"/>
                    <a:gd name="T21" fmla="*/ 104 h 104"/>
                    <a:gd name="T22" fmla="*/ 94 w 96"/>
                    <a:gd name="T23" fmla="*/ 76 h 104"/>
                    <a:gd name="T24" fmla="*/ 88 w 96"/>
                    <a:gd name="T25" fmla="*/ 40 h 104"/>
                    <a:gd name="T26" fmla="*/ 88 w 96"/>
                    <a:gd name="T27" fmla="*/ 40 h 104"/>
                    <a:gd name="T28" fmla="*/ 86 w 96"/>
                    <a:gd name="T29" fmla="*/ 30 h 104"/>
                    <a:gd name="T30" fmla="*/ 84 w 96"/>
                    <a:gd name="T31" fmla="*/ 16 h 104"/>
                    <a:gd name="T32" fmla="*/ 80 w 96"/>
                    <a:gd name="T33" fmla="*/ 10 h 104"/>
                    <a:gd name="T34" fmla="*/ 74 w 96"/>
                    <a:gd name="T35" fmla="*/ 6 h 104"/>
                    <a:gd name="T36" fmla="*/ 68 w 96"/>
                    <a:gd name="T37" fmla="*/ 2 h 104"/>
                    <a:gd name="T38" fmla="*/ 56 w 96"/>
                    <a:gd name="T39" fmla="*/ 0 h 104"/>
                    <a:gd name="T40" fmla="*/ 56 w 96"/>
                    <a:gd name="T41" fmla="*/ 0 h 104"/>
                    <a:gd name="T42" fmla="*/ 44 w 96"/>
                    <a:gd name="T43" fmla="*/ 2 h 104"/>
                    <a:gd name="T44" fmla="*/ 32 w 96"/>
                    <a:gd name="T45" fmla="*/ 4 h 104"/>
                    <a:gd name="T46" fmla="*/ 24 w 96"/>
                    <a:gd name="T47" fmla="*/ 10 h 104"/>
                    <a:gd name="T48" fmla="*/ 16 w 96"/>
                    <a:gd name="T49" fmla="*/ 16 h 104"/>
                    <a:gd name="T50" fmla="*/ 4 w 96"/>
                    <a:gd name="T51" fmla="*/ 26 h 104"/>
                    <a:gd name="T52" fmla="*/ 0 w 96"/>
                    <a:gd name="T53" fmla="*/ 32 h 104"/>
                    <a:gd name="T54" fmla="*/ 0 w 96"/>
                    <a:gd name="T55" fmla="*/ 32 h 1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</a:cxnLst>
                  <a:rect l="0" t="0" r="r" b="b"/>
                  <a:pathLst>
                    <a:path w="96" h="104">
                      <a:moveTo>
                        <a:pt x="0" y="32"/>
                      </a:moveTo>
                      <a:lnTo>
                        <a:pt x="0" y="32"/>
                      </a:lnTo>
                      <a:lnTo>
                        <a:pt x="10" y="32"/>
                      </a:lnTo>
                      <a:lnTo>
                        <a:pt x="20" y="34"/>
                      </a:lnTo>
                      <a:lnTo>
                        <a:pt x="32" y="40"/>
                      </a:lnTo>
                      <a:lnTo>
                        <a:pt x="32" y="40"/>
                      </a:lnTo>
                      <a:lnTo>
                        <a:pt x="40" y="46"/>
                      </a:lnTo>
                      <a:lnTo>
                        <a:pt x="50" y="54"/>
                      </a:lnTo>
                      <a:lnTo>
                        <a:pt x="70" y="76"/>
                      </a:lnTo>
                      <a:lnTo>
                        <a:pt x="96" y="104"/>
                      </a:lnTo>
                      <a:lnTo>
                        <a:pt x="96" y="104"/>
                      </a:lnTo>
                      <a:lnTo>
                        <a:pt x="94" y="76"/>
                      </a:lnTo>
                      <a:lnTo>
                        <a:pt x="88" y="40"/>
                      </a:lnTo>
                      <a:lnTo>
                        <a:pt x="88" y="40"/>
                      </a:lnTo>
                      <a:lnTo>
                        <a:pt x="86" y="30"/>
                      </a:lnTo>
                      <a:lnTo>
                        <a:pt x="84" y="16"/>
                      </a:lnTo>
                      <a:lnTo>
                        <a:pt x="80" y="10"/>
                      </a:lnTo>
                      <a:lnTo>
                        <a:pt x="74" y="6"/>
                      </a:lnTo>
                      <a:lnTo>
                        <a:pt x="68" y="2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44" y="2"/>
                      </a:lnTo>
                      <a:lnTo>
                        <a:pt x="32" y="4"/>
                      </a:lnTo>
                      <a:lnTo>
                        <a:pt x="24" y="10"/>
                      </a:lnTo>
                      <a:lnTo>
                        <a:pt x="16" y="16"/>
                      </a:lnTo>
                      <a:lnTo>
                        <a:pt x="4" y="26"/>
                      </a:lnTo>
                      <a:lnTo>
                        <a:pt x="0" y="32"/>
                      </a:lnTo>
                      <a:lnTo>
                        <a:pt x="0" y="32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0" name="Freeform 315">
                  <a:extLst>
                    <a:ext uri="{FF2B5EF4-FFF2-40B4-BE49-F238E27FC236}">
                      <a16:creationId xmlns:a16="http://schemas.microsoft.com/office/drawing/2014/main" id="{C16DBC2B-3EB3-4AC1-8685-62FBF77EFD4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784" y="1842"/>
                  <a:ext cx="116" cy="98"/>
                </a:xfrm>
                <a:custGeom>
                  <a:avLst/>
                  <a:gdLst>
                    <a:gd name="T0" fmla="*/ 0 w 116"/>
                    <a:gd name="T1" fmla="*/ 26 h 98"/>
                    <a:gd name="T2" fmla="*/ 0 w 116"/>
                    <a:gd name="T3" fmla="*/ 26 h 98"/>
                    <a:gd name="T4" fmla="*/ 10 w 116"/>
                    <a:gd name="T5" fmla="*/ 28 h 98"/>
                    <a:gd name="T6" fmla="*/ 34 w 116"/>
                    <a:gd name="T7" fmla="*/ 34 h 98"/>
                    <a:gd name="T8" fmla="*/ 46 w 116"/>
                    <a:gd name="T9" fmla="*/ 38 h 98"/>
                    <a:gd name="T10" fmla="*/ 60 w 116"/>
                    <a:gd name="T11" fmla="*/ 44 h 98"/>
                    <a:gd name="T12" fmla="*/ 72 w 116"/>
                    <a:gd name="T13" fmla="*/ 50 h 98"/>
                    <a:gd name="T14" fmla="*/ 80 w 116"/>
                    <a:gd name="T15" fmla="*/ 58 h 98"/>
                    <a:gd name="T16" fmla="*/ 80 w 116"/>
                    <a:gd name="T17" fmla="*/ 58 h 98"/>
                    <a:gd name="T18" fmla="*/ 104 w 116"/>
                    <a:gd name="T19" fmla="*/ 88 h 98"/>
                    <a:gd name="T20" fmla="*/ 112 w 116"/>
                    <a:gd name="T21" fmla="*/ 96 h 98"/>
                    <a:gd name="T22" fmla="*/ 112 w 116"/>
                    <a:gd name="T23" fmla="*/ 98 h 98"/>
                    <a:gd name="T24" fmla="*/ 112 w 116"/>
                    <a:gd name="T25" fmla="*/ 98 h 98"/>
                    <a:gd name="T26" fmla="*/ 112 w 116"/>
                    <a:gd name="T27" fmla="*/ 96 h 98"/>
                    <a:gd name="T28" fmla="*/ 112 w 116"/>
                    <a:gd name="T29" fmla="*/ 92 h 98"/>
                    <a:gd name="T30" fmla="*/ 116 w 116"/>
                    <a:gd name="T31" fmla="*/ 76 h 98"/>
                    <a:gd name="T32" fmla="*/ 116 w 116"/>
                    <a:gd name="T33" fmla="*/ 64 h 98"/>
                    <a:gd name="T34" fmla="*/ 114 w 116"/>
                    <a:gd name="T35" fmla="*/ 52 h 98"/>
                    <a:gd name="T36" fmla="*/ 110 w 116"/>
                    <a:gd name="T37" fmla="*/ 40 h 98"/>
                    <a:gd name="T38" fmla="*/ 104 w 116"/>
                    <a:gd name="T39" fmla="*/ 26 h 98"/>
                    <a:gd name="T40" fmla="*/ 104 w 116"/>
                    <a:gd name="T41" fmla="*/ 26 h 98"/>
                    <a:gd name="T42" fmla="*/ 94 w 116"/>
                    <a:gd name="T43" fmla="*/ 14 h 98"/>
                    <a:gd name="T44" fmla="*/ 84 w 116"/>
                    <a:gd name="T45" fmla="*/ 6 h 98"/>
                    <a:gd name="T46" fmla="*/ 72 w 116"/>
                    <a:gd name="T47" fmla="*/ 2 h 98"/>
                    <a:gd name="T48" fmla="*/ 60 w 116"/>
                    <a:gd name="T49" fmla="*/ 0 h 98"/>
                    <a:gd name="T50" fmla="*/ 48 w 116"/>
                    <a:gd name="T51" fmla="*/ 0 h 98"/>
                    <a:gd name="T52" fmla="*/ 40 w 116"/>
                    <a:gd name="T53" fmla="*/ 0 h 98"/>
                    <a:gd name="T54" fmla="*/ 32 w 116"/>
                    <a:gd name="T55" fmla="*/ 2 h 98"/>
                    <a:gd name="T56" fmla="*/ 0 w 116"/>
                    <a:gd name="T57" fmla="*/ 26 h 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</a:cxnLst>
                  <a:rect l="0" t="0" r="r" b="b"/>
                  <a:pathLst>
                    <a:path w="116" h="98">
                      <a:moveTo>
                        <a:pt x="0" y="26"/>
                      </a:moveTo>
                      <a:lnTo>
                        <a:pt x="0" y="26"/>
                      </a:lnTo>
                      <a:lnTo>
                        <a:pt x="10" y="28"/>
                      </a:lnTo>
                      <a:lnTo>
                        <a:pt x="34" y="34"/>
                      </a:lnTo>
                      <a:lnTo>
                        <a:pt x="46" y="38"/>
                      </a:lnTo>
                      <a:lnTo>
                        <a:pt x="60" y="44"/>
                      </a:lnTo>
                      <a:lnTo>
                        <a:pt x="72" y="50"/>
                      </a:lnTo>
                      <a:lnTo>
                        <a:pt x="80" y="58"/>
                      </a:lnTo>
                      <a:lnTo>
                        <a:pt x="80" y="58"/>
                      </a:lnTo>
                      <a:lnTo>
                        <a:pt x="104" y="88"/>
                      </a:lnTo>
                      <a:lnTo>
                        <a:pt x="112" y="96"/>
                      </a:lnTo>
                      <a:lnTo>
                        <a:pt x="112" y="98"/>
                      </a:lnTo>
                      <a:lnTo>
                        <a:pt x="112" y="98"/>
                      </a:lnTo>
                      <a:lnTo>
                        <a:pt x="112" y="96"/>
                      </a:lnTo>
                      <a:lnTo>
                        <a:pt x="112" y="92"/>
                      </a:lnTo>
                      <a:lnTo>
                        <a:pt x="116" y="76"/>
                      </a:lnTo>
                      <a:lnTo>
                        <a:pt x="116" y="64"/>
                      </a:lnTo>
                      <a:lnTo>
                        <a:pt x="114" y="52"/>
                      </a:lnTo>
                      <a:lnTo>
                        <a:pt x="110" y="40"/>
                      </a:lnTo>
                      <a:lnTo>
                        <a:pt x="104" y="26"/>
                      </a:lnTo>
                      <a:lnTo>
                        <a:pt x="104" y="26"/>
                      </a:lnTo>
                      <a:lnTo>
                        <a:pt x="94" y="14"/>
                      </a:lnTo>
                      <a:lnTo>
                        <a:pt x="84" y="6"/>
                      </a:lnTo>
                      <a:lnTo>
                        <a:pt x="72" y="2"/>
                      </a:lnTo>
                      <a:lnTo>
                        <a:pt x="60" y="0"/>
                      </a:lnTo>
                      <a:lnTo>
                        <a:pt x="48" y="0"/>
                      </a:lnTo>
                      <a:lnTo>
                        <a:pt x="40" y="0"/>
                      </a:lnTo>
                      <a:lnTo>
                        <a:pt x="32" y="2"/>
                      </a:lnTo>
                      <a:lnTo>
                        <a:pt x="0" y="26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1" name="Freeform 316">
                  <a:extLst>
                    <a:ext uri="{FF2B5EF4-FFF2-40B4-BE49-F238E27FC236}">
                      <a16:creationId xmlns:a16="http://schemas.microsoft.com/office/drawing/2014/main" id="{5B58910D-FCFE-4AA8-BC86-7D368190557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88" y="1832"/>
                  <a:ext cx="136" cy="140"/>
                </a:xfrm>
                <a:custGeom>
                  <a:avLst/>
                  <a:gdLst>
                    <a:gd name="T0" fmla="*/ 80 w 136"/>
                    <a:gd name="T1" fmla="*/ 4 h 140"/>
                    <a:gd name="T2" fmla="*/ 80 w 136"/>
                    <a:gd name="T3" fmla="*/ 4 h 140"/>
                    <a:gd name="T4" fmla="*/ 64 w 136"/>
                    <a:gd name="T5" fmla="*/ 24 h 140"/>
                    <a:gd name="T6" fmla="*/ 40 w 136"/>
                    <a:gd name="T7" fmla="*/ 52 h 140"/>
                    <a:gd name="T8" fmla="*/ 40 w 136"/>
                    <a:gd name="T9" fmla="*/ 52 h 140"/>
                    <a:gd name="T10" fmla="*/ 36 w 136"/>
                    <a:gd name="T11" fmla="*/ 58 h 140"/>
                    <a:gd name="T12" fmla="*/ 30 w 136"/>
                    <a:gd name="T13" fmla="*/ 70 h 140"/>
                    <a:gd name="T14" fmla="*/ 16 w 136"/>
                    <a:gd name="T15" fmla="*/ 100 h 140"/>
                    <a:gd name="T16" fmla="*/ 0 w 136"/>
                    <a:gd name="T17" fmla="*/ 140 h 140"/>
                    <a:gd name="T18" fmla="*/ 0 w 136"/>
                    <a:gd name="T19" fmla="*/ 140 h 140"/>
                    <a:gd name="T20" fmla="*/ 24 w 136"/>
                    <a:gd name="T21" fmla="*/ 114 h 140"/>
                    <a:gd name="T22" fmla="*/ 42 w 136"/>
                    <a:gd name="T23" fmla="*/ 96 h 140"/>
                    <a:gd name="T24" fmla="*/ 56 w 136"/>
                    <a:gd name="T25" fmla="*/ 84 h 140"/>
                    <a:gd name="T26" fmla="*/ 56 w 136"/>
                    <a:gd name="T27" fmla="*/ 84 h 140"/>
                    <a:gd name="T28" fmla="*/ 68 w 136"/>
                    <a:gd name="T29" fmla="*/ 76 h 140"/>
                    <a:gd name="T30" fmla="*/ 82 w 136"/>
                    <a:gd name="T31" fmla="*/ 62 h 140"/>
                    <a:gd name="T32" fmla="*/ 96 w 136"/>
                    <a:gd name="T33" fmla="*/ 48 h 140"/>
                    <a:gd name="T34" fmla="*/ 104 w 136"/>
                    <a:gd name="T35" fmla="*/ 36 h 140"/>
                    <a:gd name="T36" fmla="*/ 104 w 136"/>
                    <a:gd name="T37" fmla="*/ 36 h 140"/>
                    <a:gd name="T38" fmla="*/ 112 w 136"/>
                    <a:gd name="T39" fmla="*/ 26 h 140"/>
                    <a:gd name="T40" fmla="*/ 122 w 136"/>
                    <a:gd name="T41" fmla="*/ 16 h 140"/>
                    <a:gd name="T42" fmla="*/ 136 w 136"/>
                    <a:gd name="T43" fmla="*/ 4 h 140"/>
                    <a:gd name="T44" fmla="*/ 136 w 136"/>
                    <a:gd name="T45" fmla="*/ 4 h 140"/>
                    <a:gd name="T46" fmla="*/ 132 w 136"/>
                    <a:gd name="T47" fmla="*/ 2 h 140"/>
                    <a:gd name="T48" fmla="*/ 120 w 136"/>
                    <a:gd name="T49" fmla="*/ 0 h 140"/>
                    <a:gd name="T50" fmla="*/ 102 w 136"/>
                    <a:gd name="T51" fmla="*/ 0 h 140"/>
                    <a:gd name="T52" fmla="*/ 92 w 136"/>
                    <a:gd name="T53" fmla="*/ 2 h 140"/>
                    <a:gd name="T54" fmla="*/ 80 w 136"/>
                    <a:gd name="T55" fmla="*/ 4 h 140"/>
                    <a:gd name="T56" fmla="*/ 80 w 136"/>
                    <a:gd name="T57" fmla="*/ 4 h 1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</a:cxnLst>
                  <a:rect l="0" t="0" r="r" b="b"/>
                  <a:pathLst>
                    <a:path w="136" h="140">
                      <a:moveTo>
                        <a:pt x="80" y="4"/>
                      </a:moveTo>
                      <a:lnTo>
                        <a:pt x="80" y="4"/>
                      </a:lnTo>
                      <a:lnTo>
                        <a:pt x="64" y="24"/>
                      </a:lnTo>
                      <a:lnTo>
                        <a:pt x="40" y="52"/>
                      </a:lnTo>
                      <a:lnTo>
                        <a:pt x="40" y="52"/>
                      </a:lnTo>
                      <a:lnTo>
                        <a:pt x="36" y="58"/>
                      </a:lnTo>
                      <a:lnTo>
                        <a:pt x="30" y="70"/>
                      </a:lnTo>
                      <a:lnTo>
                        <a:pt x="16" y="100"/>
                      </a:lnTo>
                      <a:lnTo>
                        <a:pt x="0" y="140"/>
                      </a:lnTo>
                      <a:lnTo>
                        <a:pt x="0" y="140"/>
                      </a:lnTo>
                      <a:lnTo>
                        <a:pt x="24" y="114"/>
                      </a:lnTo>
                      <a:lnTo>
                        <a:pt x="42" y="96"/>
                      </a:lnTo>
                      <a:lnTo>
                        <a:pt x="56" y="84"/>
                      </a:lnTo>
                      <a:lnTo>
                        <a:pt x="56" y="84"/>
                      </a:lnTo>
                      <a:lnTo>
                        <a:pt x="68" y="76"/>
                      </a:lnTo>
                      <a:lnTo>
                        <a:pt x="82" y="62"/>
                      </a:lnTo>
                      <a:lnTo>
                        <a:pt x="96" y="48"/>
                      </a:lnTo>
                      <a:lnTo>
                        <a:pt x="104" y="36"/>
                      </a:lnTo>
                      <a:lnTo>
                        <a:pt x="104" y="36"/>
                      </a:lnTo>
                      <a:lnTo>
                        <a:pt x="112" y="26"/>
                      </a:lnTo>
                      <a:lnTo>
                        <a:pt x="122" y="16"/>
                      </a:lnTo>
                      <a:lnTo>
                        <a:pt x="136" y="4"/>
                      </a:lnTo>
                      <a:lnTo>
                        <a:pt x="136" y="4"/>
                      </a:lnTo>
                      <a:lnTo>
                        <a:pt x="132" y="2"/>
                      </a:lnTo>
                      <a:lnTo>
                        <a:pt x="120" y="0"/>
                      </a:lnTo>
                      <a:lnTo>
                        <a:pt x="102" y="0"/>
                      </a:lnTo>
                      <a:lnTo>
                        <a:pt x="92" y="2"/>
                      </a:lnTo>
                      <a:lnTo>
                        <a:pt x="80" y="4"/>
                      </a:lnTo>
                      <a:lnTo>
                        <a:pt x="80" y="4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2" name="Freeform 317">
                  <a:extLst>
                    <a:ext uri="{FF2B5EF4-FFF2-40B4-BE49-F238E27FC236}">
                      <a16:creationId xmlns:a16="http://schemas.microsoft.com/office/drawing/2014/main" id="{E416F370-2B99-4D54-9E8C-9F7B05237CC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64" y="1910"/>
                  <a:ext cx="128" cy="122"/>
                </a:xfrm>
                <a:custGeom>
                  <a:avLst/>
                  <a:gdLst>
                    <a:gd name="T0" fmla="*/ 0 w 128"/>
                    <a:gd name="T1" fmla="*/ 110 h 122"/>
                    <a:gd name="T2" fmla="*/ 0 w 128"/>
                    <a:gd name="T3" fmla="*/ 110 h 122"/>
                    <a:gd name="T4" fmla="*/ 10 w 128"/>
                    <a:gd name="T5" fmla="*/ 114 h 122"/>
                    <a:gd name="T6" fmla="*/ 24 w 128"/>
                    <a:gd name="T7" fmla="*/ 118 h 122"/>
                    <a:gd name="T8" fmla="*/ 24 w 128"/>
                    <a:gd name="T9" fmla="*/ 118 h 122"/>
                    <a:gd name="T10" fmla="*/ 34 w 128"/>
                    <a:gd name="T11" fmla="*/ 122 h 122"/>
                    <a:gd name="T12" fmla="*/ 38 w 128"/>
                    <a:gd name="T13" fmla="*/ 122 h 122"/>
                    <a:gd name="T14" fmla="*/ 40 w 128"/>
                    <a:gd name="T15" fmla="*/ 120 h 122"/>
                    <a:gd name="T16" fmla="*/ 40 w 128"/>
                    <a:gd name="T17" fmla="*/ 118 h 122"/>
                    <a:gd name="T18" fmla="*/ 40 w 128"/>
                    <a:gd name="T19" fmla="*/ 118 h 122"/>
                    <a:gd name="T20" fmla="*/ 44 w 128"/>
                    <a:gd name="T21" fmla="*/ 104 h 122"/>
                    <a:gd name="T22" fmla="*/ 56 w 128"/>
                    <a:gd name="T23" fmla="*/ 84 h 122"/>
                    <a:gd name="T24" fmla="*/ 64 w 128"/>
                    <a:gd name="T25" fmla="*/ 74 h 122"/>
                    <a:gd name="T26" fmla="*/ 72 w 128"/>
                    <a:gd name="T27" fmla="*/ 66 h 122"/>
                    <a:gd name="T28" fmla="*/ 80 w 128"/>
                    <a:gd name="T29" fmla="*/ 62 h 122"/>
                    <a:gd name="T30" fmla="*/ 84 w 128"/>
                    <a:gd name="T31" fmla="*/ 62 h 122"/>
                    <a:gd name="T32" fmla="*/ 88 w 128"/>
                    <a:gd name="T33" fmla="*/ 62 h 122"/>
                    <a:gd name="T34" fmla="*/ 88 w 128"/>
                    <a:gd name="T35" fmla="*/ 62 h 122"/>
                    <a:gd name="T36" fmla="*/ 100 w 128"/>
                    <a:gd name="T37" fmla="*/ 66 h 122"/>
                    <a:gd name="T38" fmla="*/ 104 w 128"/>
                    <a:gd name="T39" fmla="*/ 68 h 122"/>
                    <a:gd name="T40" fmla="*/ 108 w 128"/>
                    <a:gd name="T41" fmla="*/ 70 h 122"/>
                    <a:gd name="T42" fmla="*/ 112 w 128"/>
                    <a:gd name="T43" fmla="*/ 70 h 122"/>
                    <a:gd name="T44" fmla="*/ 112 w 128"/>
                    <a:gd name="T45" fmla="*/ 70 h 122"/>
                    <a:gd name="T46" fmla="*/ 116 w 128"/>
                    <a:gd name="T47" fmla="*/ 68 h 122"/>
                    <a:gd name="T48" fmla="*/ 118 w 128"/>
                    <a:gd name="T49" fmla="*/ 64 h 122"/>
                    <a:gd name="T50" fmla="*/ 124 w 128"/>
                    <a:gd name="T51" fmla="*/ 52 h 122"/>
                    <a:gd name="T52" fmla="*/ 126 w 128"/>
                    <a:gd name="T53" fmla="*/ 40 h 122"/>
                    <a:gd name="T54" fmla="*/ 128 w 128"/>
                    <a:gd name="T55" fmla="*/ 30 h 122"/>
                    <a:gd name="T56" fmla="*/ 128 w 128"/>
                    <a:gd name="T57" fmla="*/ 30 h 122"/>
                    <a:gd name="T58" fmla="*/ 128 w 128"/>
                    <a:gd name="T59" fmla="*/ 26 h 122"/>
                    <a:gd name="T60" fmla="*/ 126 w 128"/>
                    <a:gd name="T61" fmla="*/ 24 h 122"/>
                    <a:gd name="T62" fmla="*/ 118 w 128"/>
                    <a:gd name="T63" fmla="*/ 16 h 122"/>
                    <a:gd name="T64" fmla="*/ 108 w 128"/>
                    <a:gd name="T65" fmla="*/ 12 h 122"/>
                    <a:gd name="T66" fmla="*/ 96 w 128"/>
                    <a:gd name="T67" fmla="*/ 6 h 122"/>
                    <a:gd name="T68" fmla="*/ 96 w 128"/>
                    <a:gd name="T69" fmla="*/ 6 h 122"/>
                    <a:gd name="T70" fmla="*/ 86 w 128"/>
                    <a:gd name="T71" fmla="*/ 2 h 122"/>
                    <a:gd name="T72" fmla="*/ 78 w 128"/>
                    <a:gd name="T73" fmla="*/ 0 h 122"/>
                    <a:gd name="T74" fmla="*/ 72 w 128"/>
                    <a:gd name="T75" fmla="*/ 0 h 122"/>
                    <a:gd name="T76" fmla="*/ 64 w 128"/>
                    <a:gd name="T77" fmla="*/ 6 h 122"/>
                    <a:gd name="T78" fmla="*/ 64 w 128"/>
                    <a:gd name="T79" fmla="*/ 6 h 122"/>
                    <a:gd name="T80" fmla="*/ 58 w 128"/>
                    <a:gd name="T81" fmla="*/ 14 h 122"/>
                    <a:gd name="T82" fmla="*/ 48 w 128"/>
                    <a:gd name="T83" fmla="*/ 26 h 122"/>
                    <a:gd name="T84" fmla="*/ 26 w 128"/>
                    <a:gd name="T85" fmla="*/ 62 h 122"/>
                    <a:gd name="T86" fmla="*/ 0 w 128"/>
                    <a:gd name="T87" fmla="*/ 110 h 122"/>
                    <a:gd name="T88" fmla="*/ 0 w 128"/>
                    <a:gd name="T89" fmla="*/ 110 h 12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</a:cxnLst>
                  <a:rect l="0" t="0" r="r" b="b"/>
                  <a:pathLst>
                    <a:path w="128" h="122">
                      <a:moveTo>
                        <a:pt x="0" y="110"/>
                      </a:moveTo>
                      <a:lnTo>
                        <a:pt x="0" y="110"/>
                      </a:lnTo>
                      <a:lnTo>
                        <a:pt x="10" y="114"/>
                      </a:lnTo>
                      <a:lnTo>
                        <a:pt x="24" y="118"/>
                      </a:lnTo>
                      <a:lnTo>
                        <a:pt x="24" y="118"/>
                      </a:lnTo>
                      <a:lnTo>
                        <a:pt x="34" y="122"/>
                      </a:lnTo>
                      <a:lnTo>
                        <a:pt x="38" y="122"/>
                      </a:lnTo>
                      <a:lnTo>
                        <a:pt x="40" y="120"/>
                      </a:lnTo>
                      <a:lnTo>
                        <a:pt x="40" y="118"/>
                      </a:lnTo>
                      <a:lnTo>
                        <a:pt x="40" y="118"/>
                      </a:lnTo>
                      <a:lnTo>
                        <a:pt x="44" y="104"/>
                      </a:lnTo>
                      <a:lnTo>
                        <a:pt x="56" y="84"/>
                      </a:lnTo>
                      <a:lnTo>
                        <a:pt x="64" y="74"/>
                      </a:lnTo>
                      <a:lnTo>
                        <a:pt x="72" y="66"/>
                      </a:lnTo>
                      <a:lnTo>
                        <a:pt x="80" y="62"/>
                      </a:lnTo>
                      <a:lnTo>
                        <a:pt x="84" y="62"/>
                      </a:lnTo>
                      <a:lnTo>
                        <a:pt x="88" y="62"/>
                      </a:lnTo>
                      <a:lnTo>
                        <a:pt x="88" y="62"/>
                      </a:lnTo>
                      <a:lnTo>
                        <a:pt x="100" y="66"/>
                      </a:lnTo>
                      <a:lnTo>
                        <a:pt x="104" y="68"/>
                      </a:lnTo>
                      <a:lnTo>
                        <a:pt x="108" y="70"/>
                      </a:lnTo>
                      <a:lnTo>
                        <a:pt x="112" y="70"/>
                      </a:lnTo>
                      <a:lnTo>
                        <a:pt x="112" y="70"/>
                      </a:lnTo>
                      <a:lnTo>
                        <a:pt x="116" y="68"/>
                      </a:lnTo>
                      <a:lnTo>
                        <a:pt x="118" y="64"/>
                      </a:lnTo>
                      <a:lnTo>
                        <a:pt x="124" y="52"/>
                      </a:lnTo>
                      <a:lnTo>
                        <a:pt x="126" y="40"/>
                      </a:lnTo>
                      <a:lnTo>
                        <a:pt x="128" y="30"/>
                      </a:lnTo>
                      <a:lnTo>
                        <a:pt x="128" y="30"/>
                      </a:lnTo>
                      <a:lnTo>
                        <a:pt x="128" y="26"/>
                      </a:lnTo>
                      <a:lnTo>
                        <a:pt x="126" y="24"/>
                      </a:lnTo>
                      <a:lnTo>
                        <a:pt x="118" y="16"/>
                      </a:lnTo>
                      <a:lnTo>
                        <a:pt x="108" y="12"/>
                      </a:lnTo>
                      <a:lnTo>
                        <a:pt x="96" y="6"/>
                      </a:lnTo>
                      <a:lnTo>
                        <a:pt x="96" y="6"/>
                      </a:lnTo>
                      <a:lnTo>
                        <a:pt x="86" y="2"/>
                      </a:lnTo>
                      <a:lnTo>
                        <a:pt x="78" y="0"/>
                      </a:lnTo>
                      <a:lnTo>
                        <a:pt x="72" y="0"/>
                      </a:lnTo>
                      <a:lnTo>
                        <a:pt x="64" y="6"/>
                      </a:lnTo>
                      <a:lnTo>
                        <a:pt x="64" y="6"/>
                      </a:lnTo>
                      <a:lnTo>
                        <a:pt x="58" y="14"/>
                      </a:lnTo>
                      <a:lnTo>
                        <a:pt x="48" y="26"/>
                      </a:lnTo>
                      <a:lnTo>
                        <a:pt x="26" y="62"/>
                      </a:lnTo>
                      <a:lnTo>
                        <a:pt x="0" y="110"/>
                      </a:lnTo>
                      <a:lnTo>
                        <a:pt x="0" y="110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3" name="Freeform 318">
                  <a:extLst>
                    <a:ext uri="{FF2B5EF4-FFF2-40B4-BE49-F238E27FC236}">
                      <a16:creationId xmlns:a16="http://schemas.microsoft.com/office/drawing/2014/main" id="{E962FC71-66F8-4FA0-B0BC-968EBD13B7F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774" y="1934"/>
                  <a:ext cx="58" cy="110"/>
                </a:xfrm>
                <a:custGeom>
                  <a:avLst/>
                  <a:gdLst>
                    <a:gd name="T0" fmla="*/ 2 w 58"/>
                    <a:gd name="T1" fmla="*/ 30 h 110"/>
                    <a:gd name="T2" fmla="*/ 2 w 58"/>
                    <a:gd name="T3" fmla="*/ 30 h 110"/>
                    <a:gd name="T4" fmla="*/ 0 w 58"/>
                    <a:gd name="T5" fmla="*/ 34 h 110"/>
                    <a:gd name="T6" fmla="*/ 2 w 58"/>
                    <a:gd name="T7" fmla="*/ 40 h 110"/>
                    <a:gd name="T8" fmla="*/ 10 w 58"/>
                    <a:gd name="T9" fmla="*/ 54 h 110"/>
                    <a:gd name="T10" fmla="*/ 10 w 58"/>
                    <a:gd name="T11" fmla="*/ 54 h 110"/>
                    <a:gd name="T12" fmla="*/ 16 w 58"/>
                    <a:gd name="T13" fmla="*/ 60 h 110"/>
                    <a:gd name="T14" fmla="*/ 24 w 58"/>
                    <a:gd name="T15" fmla="*/ 64 h 110"/>
                    <a:gd name="T16" fmla="*/ 30 w 58"/>
                    <a:gd name="T17" fmla="*/ 70 h 110"/>
                    <a:gd name="T18" fmla="*/ 32 w 58"/>
                    <a:gd name="T19" fmla="*/ 74 h 110"/>
                    <a:gd name="T20" fmla="*/ 34 w 58"/>
                    <a:gd name="T21" fmla="*/ 78 h 110"/>
                    <a:gd name="T22" fmla="*/ 34 w 58"/>
                    <a:gd name="T23" fmla="*/ 78 h 110"/>
                    <a:gd name="T24" fmla="*/ 38 w 58"/>
                    <a:gd name="T25" fmla="*/ 100 h 110"/>
                    <a:gd name="T26" fmla="*/ 40 w 58"/>
                    <a:gd name="T27" fmla="*/ 106 h 110"/>
                    <a:gd name="T28" fmla="*/ 42 w 58"/>
                    <a:gd name="T29" fmla="*/ 110 h 110"/>
                    <a:gd name="T30" fmla="*/ 42 w 58"/>
                    <a:gd name="T31" fmla="*/ 110 h 110"/>
                    <a:gd name="T32" fmla="*/ 44 w 58"/>
                    <a:gd name="T33" fmla="*/ 106 h 110"/>
                    <a:gd name="T34" fmla="*/ 50 w 58"/>
                    <a:gd name="T35" fmla="*/ 94 h 110"/>
                    <a:gd name="T36" fmla="*/ 54 w 58"/>
                    <a:gd name="T37" fmla="*/ 76 h 110"/>
                    <a:gd name="T38" fmla="*/ 58 w 58"/>
                    <a:gd name="T39" fmla="*/ 54 h 110"/>
                    <a:gd name="T40" fmla="*/ 58 w 58"/>
                    <a:gd name="T41" fmla="*/ 54 h 110"/>
                    <a:gd name="T42" fmla="*/ 58 w 58"/>
                    <a:gd name="T43" fmla="*/ 42 h 110"/>
                    <a:gd name="T44" fmla="*/ 58 w 58"/>
                    <a:gd name="T45" fmla="*/ 34 h 110"/>
                    <a:gd name="T46" fmla="*/ 54 w 58"/>
                    <a:gd name="T47" fmla="*/ 26 h 110"/>
                    <a:gd name="T48" fmla="*/ 52 w 58"/>
                    <a:gd name="T49" fmla="*/ 20 h 110"/>
                    <a:gd name="T50" fmla="*/ 42 w 58"/>
                    <a:gd name="T51" fmla="*/ 12 h 110"/>
                    <a:gd name="T52" fmla="*/ 34 w 58"/>
                    <a:gd name="T53" fmla="*/ 6 h 110"/>
                    <a:gd name="T54" fmla="*/ 34 w 58"/>
                    <a:gd name="T55" fmla="*/ 6 h 110"/>
                    <a:gd name="T56" fmla="*/ 24 w 58"/>
                    <a:gd name="T57" fmla="*/ 0 h 110"/>
                    <a:gd name="T58" fmla="*/ 22 w 58"/>
                    <a:gd name="T59" fmla="*/ 0 h 110"/>
                    <a:gd name="T60" fmla="*/ 18 w 58"/>
                    <a:gd name="T61" fmla="*/ 6 h 110"/>
                    <a:gd name="T62" fmla="*/ 18 w 58"/>
                    <a:gd name="T63" fmla="*/ 6 h 110"/>
                    <a:gd name="T64" fmla="*/ 10 w 58"/>
                    <a:gd name="T65" fmla="*/ 20 h 110"/>
                    <a:gd name="T66" fmla="*/ 2 w 58"/>
                    <a:gd name="T67" fmla="*/ 30 h 110"/>
                    <a:gd name="T68" fmla="*/ 2 w 58"/>
                    <a:gd name="T69" fmla="*/ 30 h 11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58" h="110">
                      <a:moveTo>
                        <a:pt x="2" y="30"/>
                      </a:moveTo>
                      <a:lnTo>
                        <a:pt x="2" y="30"/>
                      </a:lnTo>
                      <a:lnTo>
                        <a:pt x="0" y="34"/>
                      </a:lnTo>
                      <a:lnTo>
                        <a:pt x="2" y="40"/>
                      </a:lnTo>
                      <a:lnTo>
                        <a:pt x="10" y="54"/>
                      </a:lnTo>
                      <a:lnTo>
                        <a:pt x="10" y="54"/>
                      </a:lnTo>
                      <a:lnTo>
                        <a:pt x="16" y="60"/>
                      </a:lnTo>
                      <a:lnTo>
                        <a:pt x="24" y="64"/>
                      </a:lnTo>
                      <a:lnTo>
                        <a:pt x="30" y="70"/>
                      </a:lnTo>
                      <a:lnTo>
                        <a:pt x="32" y="74"/>
                      </a:lnTo>
                      <a:lnTo>
                        <a:pt x="34" y="78"/>
                      </a:lnTo>
                      <a:lnTo>
                        <a:pt x="34" y="78"/>
                      </a:lnTo>
                      <a:lnTo>
                        <a:pt x="38" y="100"/>
                      </a:lnTo>
                      <a:lnTo>
                        <a:pt x="40" y="106"/>
                      </a:lnTo>
                      <a:lnTo>
                        <a:pt x="42" y="110"/>
                      </a:lnTo>
                      <a:lnTo>
                        <a:pt x="42" y="110"/>
                      </a:lnTo>
                      <a:lnTo>
                        <a:pt x="44" y="106"/>
                      </a:lnTo>
                      <a:lnTo>
                        <a:pt x="50" y="94"/>
                      </a:lnTo>
                      <a:lnTo>
                        <a:pt x="54" y="76"/>
                      </a:lnTo>
                      <a:lnTo>
                        <a:pt x="58" y="54"/>
                      </a:lnTo>
                      <a:lnTo>
                        <a:pt x="58" y="54"/>
                      </a:lnTo>
                      <a:lnTo>
                        <a:pt x="58" y="42"/>
                      </a:lnTo>
                      <a:lnTo>
                        <a:pt x="58" y="34"/>
                      </a:lnTo>
                      <a:lnTo>
                        <a:pt x="54" y="26"/>
                      </a:lnTo>
                      <a:lnTo>
                        <a:pt x="52" y="20"/>
                      </a:lnTo>
                      <a:lnTo>
                        <a:pt x="42" y="12"/>
                      </a:lnTo>
                      <a:lnTo>
                        <a:pt x="34" y="6"/>
                      </a:lnTo>
                      <a:lnTo>
                        <a:pt x="34" y="6"/>
                      </a:lnTo>
                      <a:lnTo>
                        <a:pt x="24" y="0"/>
                      </a:lnTo>
                      <a:lnTo>
                        <a:pt x="22" y="0"/>
                      </a:lnTo>
                      <a:lnTo>
                        <a:pt x="18" y="6"/>
                      </a:lnTo>
                      <a:lnTo>
                        <a:pt x="18" y="6"/>
                      </a:lnTo>
                      <a:lnTo>
                        <a:pt x="10" y="20"/>
                      </a:lnTo>
                      <a:lnTo>
                        <a:pt x="2" y="30"/>
                      </a:lnTo>
                      <a:lnTo>
                        <a:pt x="2" y="30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4" name="Freeform 319">
                  <a:extLst>
                    <a:ext uri="{FF2B5EF4-FFF2-40B4-BE49-F238E27FC236}">
                      <a16:creationId xmlns:a16="http://schemas.microsoft.com/office/drawing/2014/main" id="{C9468B78-9449-4959-B8E7-3DC5B0A7245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16" y="1908"/>
                  <a:ext cx="161" cy="298"/>
                </a:xfrm>
                <a:custGeom>
                  <a:avLst/>
                  <a:gdLst>
                    <a:gd name="T0" fmla="*/ 57 w 161"/>
                    <a:gd name="T1" fmla="*/ 0 h 298"/>
                    <a:gd name="T2" fmla="*/ 57 w 161"/>
                    <a:gd name="T3" fmla="*/ 0 h 298"/>
                    <a:gd name="T4" fmla="*/ 57 w 161"/>
                    <a:gd name="T5" fmla="*/ 104 h 298"/>
                    <a:gd name="T6" fmla="*/ 59 w 161"/>
                    <a:gd name="T7" fmla="*/ 178 h 298"/>
                    <a:gd name="T8" fmla="*/ 57 w 161"/>
                    <a:gd name="T9" fmla="*/ 216 h 298"/>
                    <a:gd name="T10" fmla="*/ 57 w 161"/>
                    <a:gd name="T11" fmla="*/ 216 h 298"/>
                    <a:gd name="T12" fmla="*/ 55 w 161"/>
                    <a:gd name="T13" fmla="*/ 226 h 298"/>
                    <a:gd name="T14" fmla="*/ 53 w 161"/>
                    <a:gd name="T15" fmla="*/ 238 h 298"/>
                    <a:gd name="T16" fmla="*/ 51 w 161"/>
                    <a:gd name="T17" fmla="*/ 244 h 298"/>
                    <a:gd name="T18" fmla="*/ 47 w 161"/>
                    <a:gd name="T19" fmla="*/ 252 h 298"/>
                    <a:gd name="T20" fmla="*/ 41 w 161"/>
                    <a:gd name="T21" fmla="*/ 258 h 298"/>
                    <a:gd name="T22" fmla="*/ 33 w 161"/>
                    <a:gd name="T23" fmla="*/ 264 h 298"/>
                    <a:gd name="T24" fmla="*/ 33 w 161"/>
                    <a:gd name="T25" fmla="*/ 264 h 298"/>
                    <a:gd name="T26" fmla="*/ 16 w 161"/>
                    <a:gd name="T27" fmla="*/ 276 h 298"/>
                    <a:gd name="T28" fmla="*/ 6 w 161"/>
                    <a:gd name="T29" fmla="*/ 286 h 298"/>
                    <a:gd name="T30" fmla="*/ 0 w 161"/>
                    <a:gd name="T31" fmla="*/ 296 h 298"/>
                    <a:gd name="T32" fmla="*/ 0 w 161"/>
                    <a:gd name="T33" fmla="*/ 296 h 298"/>
                    <a:gd name="T34" fmla="*/ 14 w 161"/>
                    <a:gd name="T35" fmla="*/ 294 h 298"/>
                    <a:gd name="T36" fmla="*/ 30 w 161"/>
                    <a:gd name="T37" fmla="*/ 294 h 298"/>
                    <a:gd name="T38" fmla="*/ 49 w 161"/>
                    <a:gd name="T39" fmla="*/ 296 h 298"/>
                    <a:gd name="T40" fmla="*/ 49 w 161"/>
                    <a:gd name="T41" fmla="*/ 296 h 298"/>
                    <a:gd name="T42" fmla="*/ 59 w 161"/>
                    <a:gd name="T43" fmla="*/ 298 h 298"/>
                    <a:gd name="T44" fmla="*/ 71 w 161"/>
                    <a:gd name="T45" fmla="*/ 298 h 298"/>
                    <a:gd name="T46" fmla="*/ 97 w 161"/>
                    <a:gd name="T47" fmla="*/ 294 h 298"/>
                    <a:gd name="T48" fmla="*/ 137 w 161"/>
                    <a:gd name="T49" fmla="*/ 288 h 298"/>
                    <a:gd name="T50" fmla="*/ 137 w 161"/>
                    <a:gd name="T51" fmla="*/ 288 h 298"/>
                    <a:gd name="T52" fmla="*/ 143 w 161"/>
                    <a:gd name="T53" fmla="*/ 288 h 298"/>
                    <a:gd name="T54" fmla="*/ 147 w 161"/>
                    <a:gd name="T55" fmla="*/ 290 h 298"/>
                    <a:gd name="T56" fmla="*/ 153 w 161"/>
                    <a:gd name="T57" fmla="*/ 292 h 298"/>
                    <a:gd name="T58" fmla="*/ 159 w 161"/>
                    <a:gd name="T59" fmla="*/ 294 h 298"/>
                    <a:gd name="T60" fmla="*/ 159 w 161"/>
                    <a:gd name="T61" fmla="*/ 292 h 298"/>
                    <a:gd name="T62" fmla="*/ 161 w 161"/>
                    <a:gd name="T63" fmla="*/ 288 h 298"/>
                    <a:gd name="T64" fmla="*/ 161 w 161"/>
                    <a:gd name="T65" fmla="*/ 288 h 298"/>
                    <a:gd name="T66" fmla="*/ 159 w 161"/>
                    <a:gd name="T67" fmla="*/ 282 h 298"/>
                    <a:gd name="T68" fmla="*/ 155 w 161"/>
                    <a:gd name="T69" fmla="*/ 276 h 298"/>
                    <a:gd name="T70" fmla="*/ 139 w 161"/>
                    <a:gd name="T71" fmla="*/ 264 h 298"/>
                    <a:gd name="T72" fmla="*/ 121 w 161"/>
                    <a:gd name="T73" fmla="*/ 248 h 298"/>
                    <a:gd name="T74" fmla="*/ 115 w 161"/>
                    <a:gd name="T75" fmla="*/ 240 h 298"/>
                    <a:gd name="T76" fmla="*/ 113 w 161"/>
                    <a:gd name="T77" fmla="*/ 232 h 298"/>
                    <a:gd name="T78" fmla="*/ 113 w 161"/>
                    <a:gd name="T79" fmla="*/ 232 h 298"/>
                    <a:gd name="T80" fmla="*/ 113 w 161"/>
                    <a:gd name="T81" fmla="*/ 116 h 298"/>
                    <a:gd name="T82" fmla="*/ 113 w 161"/>
                    <a:gd name="T83" fmla="*/ 16 h 298"/>
                    <a:gd name="T84" fmla="*/ 57 w 161"/>
                    <a:gd name="T85" fmla="*/ 0 h 29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</a:cxnLst>
                  <a:rect l="0" t="0" r="r" b="b"/>
                  <a:pathLst>
                    <a:path w="161" h="298">
                      <a:moveTo>
                        <a:pt x="57" y="0"/>
                      </a:moveTo>
                      <a:lnTo>
                        <a:pt x="57" y="0"/>
                      </a:lnTo>
                      <a:lnTo>
                        <a:pt x="57" y="104"/>
                      </a:lnTo>
                      <a:lnTo>
                        <a:pt x="59" y="178"/>
                      </a:lnTo>
                      <a:lnTo>
                        <a:pt x="57" y="216"/>
                      </a:lnTo>
                      <a:lnTo>
                        <a:pt x="57" y="216"/>
                      </a:lnTo>
                      <a:lnTo>
                        <a:pt x="55" y="226"/>
                      </a:lnTo>
                      <a:lnTo>
                        <a:pt x="53" y="238"/>
                      </a:lnTo>
                      <a:lnTo>
                        <a:pt x="51" y="244"/>
                      </a:lnTo>
                      <a:lnTo>
                        <a:pt x="47" y="252"/>
                      </a:lnTo>
                      <a:lnTo>
                        <a:pt x="41" y="258"/>
                      </a:lnTo>
                      <a:lnTo>
                        <a:pt x="33" y="264"/>
                      </a:lnTo>
                      <a:lnTo>
                        <a:pt x="33" y="264"/>
                      </a:lnTo>
                      <a:lnTo>
                        <a:pt x="16" y="276"/>
                      </a:lnTo>
                      <a:lnTo>
                        <a:pt x="6" y="286"/>
                      </a:lnTo>
                      <a:lnTo>
                        <a:pt x="0" y="296"/>
                      </a:lnTo>
                      <a:lnTo>
                        <a:pt x="0" y="296"/>
                      </a:lnTo>
                      <a:lnTo>
                        <a:pt x="14" y="294"/>
                      </a:lnTo>
                      <a:lnTo>
                        <a:pt x="30" y="294"/>
                      </a:lnTo>
                      <a:lnTo>
                        <a:pt x="49" y="296"/>
                      </a:lnTo>
                      <a:lnTo>
                        <a:pt x="49" y="296"/>
                      </a:lnTo>
                      <a:lnTo>
                        <a:pt x="59" y="298"/>
                      </a:lnTo>
                      <a:lnTo>
                        <a:pt x="71" y="298"/>
                      </a:lnTo>
                      <a:lnTo>
                        <a:pt x="97" y="294"/>
                      </a:lnTo>
                      <a:lnTo>
                        <a:pt x="137" y="288"/>
                      </a:lnTo>
                      <a:lnTo>
                        <a:pt x="137" y="288"/>
                      </a:lnTo>
                      <a:lnTo>
                        <a:pt x="143" y="288"/>
                      </a:lnTo>
                      <a:lnTo>
                        <a:pt x="147" y="290"/>
                      </a:lnTo>
                      <a:lnTo>
                        <a:pt x="153" y="292"/>
                      </a:lnTo>
                      <a:lnTo>
                        <a:pt x="159" y="294"/>
                      </a:lnTo>
                      <a:lnTo>
                        <a:pt x="159" y="292"/>
                      </a:lnTo>
                      <a:lnTo>
                        <a:pt x="161" y="288"/>
                      </a:lnTo>
                      <a:lnTo>
                        <a:pt x="161" y="288"/>
                      </a:lnTo>
                      <a:lnTo>
                        <a:pt x="159" y="282"/>
                      </a:lnTo>
                      <a:lnTo>
                        <a:pt x="155" y="276"/>
                      </a:lnTo>
                      <a:lnTo>
                        <a:pt x="139" y="264"/>
                      </a:lnTo>
                      <a:lnTo>
                        <a:pt x="121" y="248"/>
                      </a:lnTo>
                      <a:lnTo>
                        <a:pt x="115" y="240"/>
                      </a:lnTo>
                      <a:lnTo>
                        <a:pt x="113" y="232"/>
                      </a:lnTo>
                      <a:lnTo>
                        <a:pt x="113" y="232"/>
                      </a:lnTo>
                      <a:lnTo>
                        <a:pt x="113" y="116"/>
                      </a:lnTo>
                      <a:lnTo>
                        <a:pt x="113" y="16"/>
                      </a:lnTo>
                      <a:lnTo>
                        <a:pt x="57" y="0"/>
                      </a:lnTo>
                      <a:close/>
                    </a:path>
                  </a:pathLst>
                </a:custGeom>
                <a:solidFill>
                  <a:srgbClr val="964B36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5" name="Freeform 320">
                  <a:extLst>
                    <a:ext uri="{FF2B5EF4-FFF2-40B4-BE49-F238E27FC236}">
                      <a16:creationId xmlns:a16="http://schemas.microsoft.com/office/drawing/2014/main" id="{ABBD1DC1-7ACB-4170-A7B7-2398B69D872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49" y="1852"/>
                  <a:ext cx="112" cy="104"/>
                </a:xfrm>
                <a:custGeom>
                  <a:avLst/>
                  <a:gdLst>
                    <a:gd name="T0" fmla="*/ 0 w 112"/>
                    <a:gd name="T1" fmla="*/ 52 h 104"/>
                    <a:gd name="T2" fmla="*/ 0 w 112"/>
                    <a:gd name="T3" fmla="*/ 52 h 104"/>
                    <a:gd name="T4" fmla="*/ 2 w 112"/>
                    <a:gd name="T5" fmla="*/ 42 h 104"/>
                    <a:gd name="T6" fmla="*/ 4 w 112"/>
                    <a:gd name="T7" fmla="*/ 32 h 104"/>
                    <a:gd name="T8" fmla="*/ 10 w 112"/>
                    <a:gd name="T9" fmla="*/ 22 h 104"/>
                    <a:gd name="T10" fmla="*/ 16 w 112"/>
                    <a:gd name="T11" fmla="*/ 16 h 104"/>
                    <a:gd name="T12" fmla="*/ 24 w 112"/>
                    <a:gd name="T13" fmla="*/ 8 h 104"/>
                    <a:gd name="T14" fmla="*/ 34 w 112"/>
                    <a:gd name="T15" fmla="*/ 4 h 104"/>
                    <a:gd name="T16" fmla="*/ 44 w 112"/>
                    <a:gd name="T17" fmla="*/ 2 h 104"/>
                    <a:gd name="T18" fmla="*/ 56 w 112"/>
                    <a:gd name="T19" fmla="*/ 0 h 104"/>
                    <a:gd name="T20" fmla="*/ 56 w 112"/>
                    <a:gd name="T21" fmla="*/ 0 h 104"/>
                    <a:gd name="T22" fmla="*/ 68 w 112"/>
                    <a:gd name="T23" fmla="*/ 2 h 104"/>
                    <a:gd name="T24" fmla="*/ 78 w 112"/>
                    <a:gd name="T25" fmla="*/ 4 h 104"/>
                    <a:gd name="T26" fmla="*/ 88 w 112"/>
                    <a:gd name="T27" fmla="*/ 8 h 104"/>
                    <a:gd name="T28" fmla="*/ 96 w 112"/>
                    <a:gd name="T29" fmla="*/ 16 h 104"/>
                    <a:gd name="T30" fmla="*/ 102 w 112"/>
                    <a:gd name="T31" fmla="*/ 22 h 104"/>
                    <a:gd name="T32" fmla="*/ 108 w 112"/>
                    <a:gd name="T33" fmla="*/ 32 h 104"/>
                    <a:gd name="T34" fmla="*/ 110 w 112"/>
                    <a:gd name="T35" fmla="*/ 42 h 104"/>
                    <a:gd name="T36" fmla="*/ 112 w 112"/>
                    <a:gd name="T37" fmla="*/ 52 h 104"/>
                    <a:gd name="T38" fmla="*/ 112 w 112"/>
                    <a:gd name="T39" fmla="*/ 52 h 104"/>
                    <a:gd name="T40" fmla="*/ 110 w 112"/>
                    <a:gd name="T41" fmla="*/ 62 h 104"/>
                    <a:gd name="T42" fmla="*/ 108 w 112"/>
                    <a:gd name="T43" fmla="*/ 72 h 104"/>
                    <a:gd name="T44" fmla="*/ 102 w 112"/>
                    <a:gd name="T45" fmla="*/ 82 h 104"/>
                    <a:gd name="T46" fmla="*/ 96 w 112"/>
                    <a:gd name="T47" fmla="*/ 88 h 104"/>
                    <a:gd name="T48" fmla="*/ 88 w 112"/>
                    <a:gd name="T49" fmla="*/ 96 h 104"/>
                    <a:gd name="T50" fmla="*/ 78 w 112"/>
                    <a:gd name="T51" fmla="*/ 100 h 104"/>
                    <a:gd name="T52" fmla="*/ 68 w 112"/>
                    <a:gd name="T53" fmla="*/ 102 h 104"/>
                    <a:gd name="T54" fmla="*/ 56 w 112"/>
                    <a:gd name="T55" fmla="*/ 104 h 104"/>
                    <a:gd name="T56" fmla="*/ 56 w 112"/>
                    <a:gd name="T57" fmla="*/ 104 h 104"/>
                    <a:gd name="T58" fmla="*/ 44 w 112"/>
                    <a:gd name="T59" fmla="*/ 102 h 104"/>
                    <a:gd name="T60" fmla="*/ 34 w 112"/>
                    <a:gd name="T61" fmla="*/ 100 h 104"/>
                    <a:gd name="T62" fmla="*/ 24 w 112"/>
                    <a:gd name="T63" fmla="*/ 96 h 104"/>
                    <a:gd name="T64" fmla="*/ 16 w 112"/>
                    <a:gd name="T65" fmla="*/ 88 h 104"/>
                    <a:gd name="T66" fmla="*/ 10 w 112"/>
                    <a:gd name="T67" fmla="*/ 82 h 104"/>
                    <a:gd name="T68" fmla="*/ 4 w 112"/>
                    <a:gd name="T69" fmla="*/ 72 h 104"/>
                    <a:gd name="T70" fmla="*/ 2 w 112"/>
                    <a:gd name="T71" fmla="*/ 62 h 104"/>
                    <a:gd name="T72" fmla="*/ 0 w 112"/>
                    <a:gd name="T73" fmla="*/ 52 h 104"/>
                    <a:gd name="T74" fmla="*/ 0 w 112"/>
                    <a:gd name="T75" fmla="*/ 52 h 1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112" h="104">
                      <a:moveTo>
                        <a:pt x="0" y="52"/>
                      </a:moveTo>
                      <a:lnTo>
                        <a:pt x="0" y="52"/>
                      </a:lnTo>
                      <a:lnTo>
                        <a:pt x="2" y="42"/>
                      </a:lnTo>
                      <a:lnTo>
                        <a:pt x="4" y="32"/>
                      </a:lnTo>
                      <a:lnTo>
                        <a:pt x="10" y="22"/>
                      </a:lnTo>
                      <a:lnTo>
                        <a:pt x="16" y="16"/>
                      </a:lnTo>
                      <a:lnTo>
                        <a:pt x="24" y="8"/>
                      </a:lnTo>
                      <a:lnTo>
                        <a:pt x="34" y="4"/>
                      </a:lnTo>
                      <a:lnTo>
                        <a:pt x="44" y="2"/>
                      </a:lnTo>
                      <a:lnTo>
                        <a:pt x="56" y="0"/>
                      </a:lnTo>
                      <a:lnTo>
                        <a:pt x="56" y="0"/>
                      </a:lnTo>
                      <a:lnTo>
                        <a:pt x="68" y="2"/>
                      </a:lnTo>
                      <a:lnTo>
                        <a:pt x="78" y="4"/>
                      </a:lnTo>
                      <a:lnTo>
                        <a:pt x="88" y="8"/>
                      </a:lnTo>
                      <a:lnTo>
                        <a:pt x="96" y="16"/>
                      </a:lnTo>
                      <a:lnTo>
                        <a:pt x="102" y="22"/>
                      </a:lnTo>
                      <a:lnTo>
                        <a:pt x="108" y="32"/>
                      </a:lnTo>
                      <a:lnTo>
                        <a:pt x="110" y="42"/>
                      </a:lnTo>
                      <a:lnTo>
                        <a:pt x="112" y="52"/>
                      </a:lnTo>
                      <a:lnTo>
                        <a:pt x="112" y="52"/>
                      </a:lnTo>
                      <a:lnTo>
                        <a:pt x="110" y="62"/>
                      </a:lnTo>
                      <a:lnTo>
                        <a:pt x="108" y="72"/>
                      </a:lnTo>
                      <a:lnTo>
                        <a:pt x="102" y="82"/>
                      </a:lnTo>
                      <a:lnTo>
                        <a:pt x="96" y="88"/>
                      </a:lnTo>
                      <a:lnTo>
                        <a:pt x="88" y="96"/>
                      </a:lnTo>
                      <a:lnTo>
                        <a:pt x="78" y="100"/>
                      </a:lnTo>
                      <a:lnTo>
                        <a:pt x="68" y="102"/>
                      </a:lnTo>
                      <a:lnTo>
                        <a:pt x="56" y="104"/>
                      </a:lnTo>
                      <a:lnTo>
                        <a:pt x="56" y="104"/>
                      </a:lnTo>
                      <a:lnTo>
                        <a:pt x="44" y="102"/>
                      </a:lnTo>
                      <a:lnTo>
                        <a:pt x="34" y="100"/>
                      </a:lnTo>
                      <a:lnTo>
                        <a:pt x="24" y="96"/>
                      </a:lnTo>
                      <a:lnTo>
                        <a:pt x="16" y="88"/>
                      </a:lnTo>
                      <a:lnTo>
                        <a:pt x="10" y="82"/>
                      </a:lnTo>
                      <a:lnTo>
                        <a:pt x="4" y="72"/>
                      </a:lnTo>
                      <a:lnTo>
                        <a:pt x="2" y="62"/>
                      </a:lnTo>
                      <a:lnTo>
                        <a:pt x="0" y="52"/>
                      </a:lnTo>
                      <a:lnTo>
                        <a:pt x="0" y="52"/>
                      </a:lnTo>
                      <a:close/>
                    </a:path>
                  </a:pathLst>
                </a:custGeom>
                <a:solidFill>
                  <a:srgbClr val="000000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6" name="Freeform 321">
                  <a:extLst>
                    <a:ext uri="{FF2B5EF4-FFF2-40B4-BE49-F238E27FC236}">
                      <a16:creationId xmlns:a16="http://schemas.microsoft.com/office/drawing/2014/main" id="{437729FC-BD5A-4375-8238-77665B70C51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288" y="1556"/>
                  <a:ext cx="813" cy="528"/>
                </a:xfrm>
                <a:custGeom>
                  <a:avLst/>
                  <a:gdLst>
                    <a:gd name="T0" fmla="*/ 334 w 813"/>
                    <a:gd name="T1" fmla="*/ 358 h 528"/>
                    <a:gd name="T2" fmla="*/ 224 w 813"/>
                    <a:gd name="T3" fmla="*/ 496 h 528"/>
                    <a:gd name="T4" fmla="*/ 204 w 813"/>
                    <a:gd name="T5" fmla="*/ 512 h 528"/>
                    <a:gd name="T6" fmla="*/ 208 w 813"/>
                    <a:gd name="T7" fmla="*/ 392 h 528"/>
                    <a:gd name="T8" fmla="*/ 288 w 813"/>
                    <a:gd name="T9" fmla="*/ 294 h 528"/>
                    <a:gd name="T10" fmla="*/ 369 w 813"/>
                    <a:gd name="T11" fmla="*/ 248 h 528"/>
                    <a:gd name="T12" fmla="*/ 296 w 813"/>
                    <a:gd name="T13" fmla="*/ 248 h 528"/>
                    <a:gd name="T14" fmla="*/ 240 w 813"/>
                    <a:gd name="T15" fmla="*/ 278 h 528"/>
                    <a:gd name="T16" fmla="*/ 216 w 813"/>
                    <a:gd name="T17" fmla="*/ 296 h 528"/>
                    <a:gd name="T18" fmla="*/ 156 w 813"/>
                    <a:gd name="T19" fmla="*/ 302 h 528"/>
                    <a:gd name="T20" fmla="*/ 126 w 813"/>
                    <a:gd name="T21" fmla="*/ 350 h 528"/>
                    <a:gd name="T22" fmla="*/ 88 w 813"/>
                    <a:gd name="T23" fmla="*/ 344 h 528"/>
                    <a:gd name="T24" fmla="*/ 136 w 813"/>
                    <a:gd name="T25" fmla="*/ 232 h 528"/>
                    <a:gd name="T26" fmla="*/ 220 w 813"/>
                    <a:gd name="T27" fmla="*/ 202 h 528"/>
                    <a:gd name="T28" fmla="*/ 361 w 813"/>
                    <a:gd name="T29" fmla="*/ 208 h 528"/>
                    <a:gd name="T30" fmla="*/ 304 w 813"/>
                    <a:gd name="T31" fmla="*/ 152 h 528"/>
                    <a:gd name="T32" fmla="*/ 176 w 813"/>
                    <a:gd name="T33" fmla="*/ 176 h 528"/>
                    <a:gd name="T34" fmla="*/ 184 w 813"/>
                    <a:gd name="T35" fmla="*/ 136 h 528"/>
                    <a:gd name="T36" fmla="*/ 96 w 813"/>
                    <a:gd name="T37" fmla="*/ 168 h 528"/>
                    <a:gd name="T38" fmla="*/ 32 w 813"/>
                    <a:gd name="T39" fmla="*/ 192 h 528"/>
                    <a:gd name="T40" fmla="*/ 68 w 813"/>
                    <a:gd name="T41" fmla="*/ 110 h 528"/>
                    <a:gd name="T42" fmla="*/ 148 w 813"/>
                    <a:gd name="T43" fmla="*/ 52 h 528"/>
                    <a:gd name="T44" fmla="*/ 284 w 813"/>
                    <a:gd name="T45" fmla="*/ 64 h 528"/>
                    <a:gd name="T46" fmla="*/ 375 w 813"/>
                    <a:gd name="T47" fmla="*/ 124 h 528"/>
                    <a:gd name="T48" fmla="*/ 465 w 813"/>
                    <a:gd name="T49" fmla="*/ 32 h 528"/>
                    <a:gd name="T50" fmla="*/ 531 w 813"/>
                    <a:gd name="T51" fmla="*/ 74 h 528"/>
                    <a:gd name="T52" fmla="*/ 633 w 813"/>
                    <a:gd name="T53" fmla="*/ 40 h 528"/>
                    <a:gd name="T54" fmla="*/ 721 w 813"/>
                    <a:gd name="T55" fmla="*/ 72 h 528"/>
                    <a:gd name="T56" fmla="*/ 799 w 813"/>
                    <a:gd name="T57" fmla="*/ 142 h 528"/>
                    <a:gd name="T58" fmla="*/ 813 w 813"/>
                    <a:gd name="T59" fmla="*/ 202 h 528"/>
                    <a:gd name="T60" fmla="*/ 797 w 813"/>
                    <a:gd name="T61" fmla="*/ 204 h 528"/>
                    <a:gd name="T62" fmla="*/ 769 w 813"/>
                    <a:gd name="T63" fmla="*/ 168 h 528"/>
                    <a:gd name="T64" fmla="*/ 749 w 813"/>
                    <a:gd name="T65" fmla="*/ 166 h 528"/>
                    <a:gd name="T66" fmla="*/ 697 w 813"/>
                    <a:gd name="T67" fmla="*/ 144 h 528"/>
                    <a:gd name="T68" fmla="*/ 657 w 813"/>
                    <a:gd name="T69" fmla="*/ 136 h 528"/>
                    <a:gd name="T70" fmla="*/ 613 w 813"/>
                    <a:gd name="T71" fmla="*/ 148 h 528"/>
                    <a:gd name="T72" fmla="*/ 569 w 813"/>
                    <a:gd name="T73" fmla="*/ 152 h 528"/>
                    <a:gd name="T74" fmla="*/ 511 w 813"/>
                    <a:gd name="T75" fmla="*/ 178 h 528"/>
                    <a:gd name="T76" fmla="*/ 489 w 813"/>
                    <a:gd name="T77" fmla="*/ 192 h 528"/>
                    <a:gd name="T78" fmla="*/ 601 w 813"/>
                    <a:gd name="T79" fmla="*/ 200 h 528"/>
                    <a:gd name="T80" fmla="*/ 675 w 813"/>
                    <a:gd name="T81" fmla="*/ 264 h 528"/>
                    <a:gd name="T82" fmla="*/ 699 w 813"/>
                    <a:gd name="T83" fmla="*/ 364 h 528"/>
                    <a:gd name="T84" fmla="*/ 675 w 813"/>
                    <a:gd name="T85" fmla="*/ 378 h 528"/>
                    <a:gd name="T86" fmla="*/ 633 w 813"/>
                    <a:gd name="T87" fmla="*/ 344 h 528"/>
                    <a:gd name="T88" fmla="*/ 633 w 813"/>
                    <a:gd name="T89" fmla="*/ 304 h 528"/>
                    <a:gd name="T90" fmla="*/ 577 w 813"/>
                    <a:gd name="T91" fmla="*/ 264 h 528"/>
                    <a:gd name="T92" fmla="*/ 531 w 813"/>
                    <a:gd name="T93" fmla="*/ 254 h 528"/>
                    <a:gd name="T94" fmla="*/ 473 w 813"/>
                    <a:gd name="T95" fmla="*/ 248 h 528"/>
                    <a:gd name="T96" fmla="*/ 551 w 813"/>
                    <a:gd name="T97" fmla="*/ 334 h 528"/>
                    <a:gd name="T98" fmla="*/ 593 w 813"/>
                    <a:gd name="T99" fmla="*/ 408 h 528"/>
                    <a:gd name="T100" fmla="*/ 569 w 813"/>
                    <a:gd name="T101" fmla="*/ 528 h 528"/>
                    <a:gd name="T102" fmla="*/ 545 w 813"/>
                    <a:gd name="T103" fmla="*/ 464 h 528"/>
                    <a:gd name="T104" fmla="*/ 529 w 813"/>
                    <a:gd name="T105" fmla="*/ 440 h 528"/>
                    <a:gd name="T106" fmla="*/ 513 w 813"/>
                    <a:gd name="T107" fmla="*/ 408 h 528"/>
                    <a:gd name="T108" fmla="*/ 481 w 813"/>
                    <a:gd name="T109" fmla="*/ 362 h 5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</a:cxnLst>
                  <a:rect l="0" t="0" r="r" b="b"/>
                  <a:pathLst>
                    <a:path w="813" h="528">
                      <a:moveTo>
                        <a:pt x="409" y="320"/>
                      </a:moveTo>
                      <a:lnTo>
                        <a:pt x="409" y="320"/>
                      </a:lnTo>
                      <a:lnTo>
                        <a:pt x="399" y="324"/>
                      </a:lnTo>
                      <a:lnTo>
                        <a:pt x="377" y="332"/>
                      </a:lnTo>
                      <a:lnTo>
                        <a:pt x="348" y="348"/>
                      </a:lnTo>
                      <a:lnTo>
                        <a:pt x="334" y="358"/>
                      </a:lnTo>
                      <a:lnTo>
                        <a:pt x="320" y="368"/>
                      </a:lnTo>
                      <a:lnTo>
                        <a:pt x="320" y="368"/>
                      </a:lnTo>
                      <a:lnTo>
                        <a:pt x="306" y="382"/>
                      </a:lnTo>
                      <a:lnTo>
                        <a:pt x="292" y="400"/>
                      </a:lnTo>
                      <a:lnTo>
                        <a:pt x="264" y="438"/>
                      </a:lnTo>
                      <a:lnTo>
                        <a:pt x="224" y="496"/>
                      </a:lnTo>
                      <a:lnTo>
                        <a:pt x="224" y="496"/>
                      </a:lnTo>
                      <a:lnTo>
                        <a:pt x="218" y="506"/>
                      </a:lnTo>
                      <a:lnTo>
                        <a:pt x="212" y="518"/>
                      </a:lnTo>
                      <a:lnTo>
                        <a:pt x="208" y="528"/>
                      </a:lnTo>
                      <a:lnTo>
                        <a:pt x="208" y="528"/>
                      </a:lnTo>
                      <a:lnTo>
                        <a:pt x="204" y="512"/>
                      </a:lnTo>
                      <a:lnTo>
                        <a:pt x="200" y="476"/>
                      </a:lnTo>
                      <a:lnTo>
                        <a:pt x="198" y="454"/>
                      </a:lnTo>
                      <a:lnTo>
                        <a:pt x="198" y="430"/>
                      </a:lnTo>
                      <a:lnTo>
                        <a:pt x="202" y="410"/>
                      </a:lnTo>
                      <a:lnTo>
                        <a:pt x="204" y="400"/>
                      </a:lnTo>
                      <a:lnTo>
                        <a:pt x="208" y="392"/>
                      </a:lnTo>
                      <a:lnTo>
                        <a:pt x="208" y="392"/>
                      </a:lnTo>
                      <a:lnTo>
                        <a:pt x="218" y="376"/>
                      </a:lnTo>
                      <a:lnTo>
                        <a:pt x="228" y="360"/>
                      </a:lnTo>
                      <a:lnTo>
                        <a:pt x="254" y="328"/>
                      </a:lnTo>
                      <a:lnTo>
                        <a:pt x="278" y="302"/>
                      </a:lnTo>
                      <a:lnTo>
                        <a:pt x="288" y="294"/>
                      </a:lnTo>
                      <a:lnTo>
                        <a:pt x="296" y="288"/>
                      </a:lnTo>
                      <a:lnTo>
                        <a:pt x="296" y="288"/>
                      </a:lnTo>
                      <a:lnTo>
                        <a:pt x="316" y="278"/>
                      </a:lnTo>
                      <a:lnTo>
                        <a:pt x="338" y="264"/>
                      </a:lnTo>
                      <a:lnTo>
                        <a:pt x="369" y="248"/>
                      </a:lnTo>
                      <a:lnTo>
                        <a:pt x="369" y="248"/>
                      </a:lnTo>
                      <a:lnTo>
                        <a:pt x="352" y="248"/>
                      </a:lnTo>
                      <a:lnTo>
                        <a:pt x="336" y="248"/>
                      </a:lnTo>
                      <a:lnTo>
                        <a:pt x="336" y="248"/>
                      </a:lnTo>
                      <a:lnTo>
                        <a:pt x="324" y="246"/>
                      </a:lnTo>
                      <a:lnTo>
                        <a:pt x="296" y="248"/>
                      </a:lnTo>
                      <a:lnTo>
                        <a:pt x="296" y="248"/>
                      </a:lnTo>
                      <a:lnTo>
                        <a:pt x="284" y="250"/>
                      </a:lnTo>
                      <a:lnTo>
                        <a:pt x="274" y="256"/>
                      </a:lnTo>
                      <a:lnTo>
                        <a:pt x="264" y="262"/>
                      </a:lnTo>
                      <a:lnTo>
                        <a:pt x="248" y="272"/>
                      </a:lnTo>
                      <a:lnTo>
                        <a:pt x="248" y="272"/>
                      </a:lnTo>
                      <a:lnTo>
                        <a:pt x="240" y="278"/>
                      </a:lnTo>
                      <a:lnTo>
                        <a:pt x="234" y="282"/>
                      </a:lnTo>
                      <a:lnTo>
                        <a:pt x="230" y="290"/>
                      </a:lnTo>
                      <a:lnTo>
                        <a:pt x="228" y="294"/>
                      </a:lnTo>
                      <a:lnTo>
                        <a:pt x="226" y="296"/>
                      </a:lnTo>
                      <a:lnTo>
                        <a:pt x="222" y="296"/>
                      </a:lnTo>
                      <a:lnTo>
                        <a:pt x="216" y="296"/>
                      </a:lnTo>
                      <a:lnTo>
                        <a:pt x="216" y="296"/>
                      </a:lnTo>
                      <a:lnTo>
                        <a:pt x="196" y="292"/>
                      </a:lnTo>
                      <a:lnTo>
                        <a:pt x="188" y="292"/>
                      </a:lnTo>
                      <a:lnTo>
                        <a:pt x="176" y="296"/>
                      </a:lnTo>
                      <a:lnTo>
                        <a:pt x="176" y="296"/>
                      </a:lnTo>
                      <a:lnTo>
                        <a:pt x="156" y="302"/>
                      </a:lnTo>
                      <a:lnTo>
                        <a:pt x="152" y="304"/>
                      </a:lnTo>
                      <a:lnTo>
                        <a:pt x="144" y="312"/>
                      </a:lnTo>
                      <a:lnTo>
                        <a:pt x="144" y="312"/>
                      </a:lnTo>
                      <a:lnTo>
                        <a:pt x="140" y="318"/>
                      </a:lnTo>
                      <a:lnTo>
                        <a:pt x="134" y="328"/>
                      </a:lnTo>
                      <a:lnTo>
                        <a:pt x="126" y="350"/>
                      </a:lnTo>
                      <a:lnTo>
                        <a:pt x="120" y="376"/>
                      </a:lnTo>
                      <a:lnTo>
                        <a:pt x="96" y="368"/>
                      </a:lnTo>
                      <a:lnTo>
                        <a:pt x="80" y="392"/>
                      </a:lnTo>
                      <a:lnTo>
                        <a:pt x="80" y="392"/>
                      </a:lnTo>
                      <a:lnTo>
                        <a:pt x="82" y="368"/>
                      </a:lnTo>
                      <a:lnTo>
                        <a:pt x="88" y="344"/>
                      </a:lnTo>
                      <a:lnTo>
                        <a:pt x="94" y="316"/>
                      </a:lnTo>
                      <a:lnTo>
                        <a:pt x="104" y="286"/>
                      </a:lnTo>
                      <a:lnTo>
                        <a:pt x="110" y="270"/>
                      </a:lnTo>
                      <a:lnTo>
                        <a:pt x="118" y="256"/>
                      </a:lnTo>
                      <a:lnTo>
                        <a:pt x="126" y="244"/>
                      </a:lnTo>
                      <a:lnTo>
                        <a:pt x="136" y="232"/>
                      </a:lnTo>
                      <a:lnTo>
                        <a:pt x="148" y="224"/>
                      </a:lnTo>
                      <a:lnTo>
                        <a:pt x="160" y="216"/>
                      </a:lnTo>
                      <a:lnTo>
                        <a:pt x="160" y="216"/>
                      </a:lnTo>
                      <a:lnTo>
                        <a:pt x="174" y="210"/>
                      </a:lnTo>
                      <a:lnTo>
                        <a:pt x="188" y="206"/>
                      </a:lnTo>
                      <a:lnTo>
                        <a:pt x="220" y="202"/>
                      </a:lnTo>
                      <a:lnTo>
                        <a:pt x="254" y="200"/>
                      </a:lnTo>
                      <a:lnTo>
                        <a:pt x="286" y="200"/>
                      </a:lnTo>
                      <a:lnTo>
                        <a:pt x="316" y="202"/>
                      </a:lnTo>
                      <a:lnTo>
                        <a:pt x="338" y="204"/>
                      </a:lnTo>
                      <a:lnTo>
                        <a:pt x="361" y="208"/>
                      </a:lnTo>
                      <a:lnTo>
                        <a:pt x="361" y="208"/>
                      </a:lnTo>
                      <a:lnTo>
                        <a:pt x="358" y="202"/>
                      </a:lnTo>
                      <a:lnTo>
                        <a:pt x="350" y="186"/>
                      </a:lnTo>
                      <a:lnTo>
                        <a:pt x="342" y="178"/>
                      </a:lnTo>
                      <a:lnTo>
                        <a:pt x="334" y="168"/>
                      </a:lnTo>
                      <a:lnTo>
                        <a:pt x="320" y="160"/>
                      </a:lnTo>
                      <a:lnTo>
                        <a:pt x="304" y="152"/>
                      </a:lnTo>
                      <a:lnTo>
                        <a:pt x="304" y="152"/>
                      </a:lnTo>
                      <a:lnTo>
                        <a:pt x="272" y="142"/>
                      </a:lnTo>
                      <a:lnTo>
                        <a:pt x="246" y="138"/>
                      </a:lnTo>
                      <a:lnTo>
                        <a:pt x="230" y="136"/>
                      </a:lnTo>
                      <a:lnTo>
                        <a:pt x="224" y="136"/>
                      </a:lnTo>
                      <a:lnTo>
                        <a:pt x="176" y="176"/>
                      </a:lnTo>
                      <a:lnTo>
                        <a:pt x="176" y="176"/>
                      </a:lnTo>
                      <a:lnTo>
                        <a:pt x="182" y="156"/>
                      </a:lnTo>
                      <a:lnTo>
                        <a:pt x="186" y="142"/>
                      </a:lnTo>
                      <a:lnTo>
                        <a:pt x="186" y="138"/>
                      </a:lnTo>
                      <a:lnTo>
                        <a:pt x="184" y="136"/>
                      </a:lnTo>
                      <a:lnTo>
                        <a:pt x="184" y="136"/>
                      </a:lnTo>
                      <a:lnTo>
                        <a:pt x="128" y="152"/>
                      </a:lnTo>
                      <a:lnTo>
                        <a:pt x="128" y="152"/>
                      </a:lnTo>
                      <a:lnTo>
                        <a:pt x="118" y="162"/>
                      </a:lnTo>
                      <a:lnTo>
                        <a:pt x="108" y="168"/>
                      </a:lnTo>
                      <a:lnTo>
                        <a:pt x="102" y="168"/>
                      </a:lnTo>
                      <a:lnTo>
                        <a:pt x="96" y="168"/>
                      </a:lnTo>
                      <a:lnTo>
                        <a:pt x="96" y="168"/>
                      </a:lnTo>
                      <a:lnTo>
                        <a:pt x="84" y="166"/>
                      </a:lnTo>
                      <a:lnTo>
                        <a:pt x="72" y="164"/>
                      </a:lnTo>
                      <a:lnTo>
                        <a:pt x="62" y="166"/>
                      </a:lnTo>
                      <a:lnTo>
                        <a:pt x="56" y="168"/>
                      </a:lnTo>
                      <a:lnTo>
                        <a:pt x="32" y="192"/>
                      </a:lnTo>
                      <a:lnTo>
                        <a:pt x="16" y="184"/>
                      </a:lnTo>
                      <a:lnTo>
                        <a:pt x="0" y="192"/>
                      </a:lnTo>
                      <a:lnTo>
                        <a:pt x="0" y="192"/>
                      </a:lnTo>
                      <a:lnTo>
                        <a:pt x="14" y="174"/>
                      </a:lnTo>
                      <a:lnTo>
                        <a:pt x="46" y="132"/>
                      </a:lnTo>
                      <a:lnTo>
                        <a:pt x="68" y="110"/>
                      </a:lnTo>
                      <a:lnTo>
                        <a:pt x="90" y="88"/>
                      </a:lnTo>
                      <a:lnTo>
                        <a:pt x="114" y="68"/>
                      </a:lnTo>
                      <a:lnTo>
                        <a:pt x="126" y="62"/>
                      </a:lnTo>
                      <a:lnTo>
                        <a:pt x="136" y="56"/>
                      </a:lnTo>
                      <a:lnTo>
                        <a:pt x="136" y="56"/>
                      </a:lnTo>
                      <a:lnTo>
                        <a:pt x="148" y="52"/>
                      </a:lnTo>
                      <a:lnTo>
                        <a:pt x="158" y="50"/>
                      </a:lnTo>
                      <a:lnTo>
                        <a:pt x="184" y="46"/>
                      </a:lnTo>
                      <a:lnTo>
                        <a:pt x="210" y="48"/>
                      </a:lnTo>
                      <a:lnTo>
                        <a:pt x="236" y="52"/>
                      </a:lnTo>
                      <a:lnTo>
                        <a:pt x="262" y="58"/>
                      </a:lnTo>
                      <a:lnTo>
                        <a:pt x="284" y="64"/>
                      </a:lnTo>
                      <a:lnTo>
                        <a:pt x="304" y="72"/>
                      </a:lnTo>
                      <a:lnTo>
                        <a:pt x="320" y="80"/>
                      </a:lnTo>
                      <a:lnTo>
                        <a:pt x="320" y="80"/>
                      </a:lnTo>
                      <a:lnTo>
                        <a:pt x="334" y="88"/>
                      </a:lnTo>
                      <a:lnTo>
                        <a:pt x="348" y="100"/>
                      </a:lnTo>
                      <a:lnTo>
                        <a:pt x="375" y="124"/>
                      </a:lnTo>
                      <a:lnTo>
                        <a:pt x="401" y="152"/>
                      </a:lnTo>
                      <a:lnTo>
                        <a:pt x="401" y="0"/>
                      </a:lnTo>
                      <a:lnTo>
                        <a:pt x="425" y="56"/>
                      </a:lnTo>
                      <a:lnTo>
                        <a:pt x="441" y="8"/>
                      </a:lnTo>
                      <a:lnTo>
                        <a:pt x="433" y="80"/>
                      </a:lnTo>
                      <a:lnTo>
                        <a:pt x="465" y="32"/>
                      </a:lnTo>
                      <a:lnTo>
                        <a:pt x="433" y="160"/>
                      </a:lnTo>
                      <a:lnTo>
                        <a:pt x="433" y="160"/>
                      </a:lnTo>
                      <a:lnTo>
                        <a:pt x="451" y="140"/>
                      </a:lnTo>
                      <a:lnTo>
                        <a:pt x="473" y="120"/>
                      </a:lnTo>
                      <a:lnTo>
                        <a:pt x="499" y="96"/>
                      </a:lnTo>
                      <a:lnTo>
                        <a:pt x="531" y="74"/>
                      </a:lnTo>
                      <a:lnTo>
                        <a:pt x="547" y="64"/>
                      </a:lnTo>
                      <a:lnTo>
                        <a:pt x="565" y="54"/>
                      </a:lnTo>
                      <a:lnTo>
                        <a:pt x="581" y="48"/>
                      </a:lnTo>
                      <a:lnTo>
                        <a:pt x="599" y="42"/>
                      </a:lnTo>
                      <a:lnTo>
                        <a:pt x="617" y="40"/>
                      </a:lnTo>
                      <a:lnTo>
                        <a:pt x="633" y="40"/>
                      </a:lnTo>
                      <a:lnTo>
                        <a:pt x="633" y="40"/>
                      </a:lnTo>
                      <a:lnTo>
                        <a:pt x="649" y="42"/>
                      </a:lnTo>
                      <a:lnTo>
                        <a:pt x="665" y="46"/>
                      </a:lnTo>
                      <a:lnTo>
                        <a:pt x="681" y="52"/>
                      </a:lnTo>
                      <a:lnTo>
                        <a:pt x="695" y="58"/>
                      </a:lnTo>
                      <a:lnTo>
                        <a:pt x="721" y="72"/>
                      </a:lnTo>
                      <a:lnTo>
                        <a:pt x="743" y="90"/>
                      </a:lnTo>
                      <a:lnTo>
                        <a:pt x="763" y="106"/>
                      </a:lnTo>
                      <a:lnTo>
                        <a:pt x="777" y="120"/>
                      </a:lnTo>
                      <a:lnTo>
                        <a:pt x="793" y="136"/>
                      </a:lnTo>
                      <a:lnTo>
                        <a:pt x="793" y="136"/>
                      </a:lnTo>
                      <a:lnTo>
                        <a:pt x="799" y="142"/>
                      </a:lnTo>
                      <a:lnTo>
                        <a:pt x="803" y="150"/>
                      </a:lnTo>
                      <a:lnTo>
                        <a:pt x="807" y="158"/>
                      </a:lnTo>
                      <a:lnTo>
                        <a:pt x="809" y="168"/>
                      </a:lnTo>
                      <a:lnTo>
                        <a:pt x="809" y="168"/>
                      </a:lnTo>
                      <a:lnTo>
                        <a:pt x="813" y="192"/>
                      </a:lnTo>
                      <a:lnTo>
                        <a:pt x="813" y="202"/>
                      </a:lnTo>
                      <a:lnTo>
                        <a:pt x="811" y="206"/>
                      </a:lnTo>
                      <a:lnTo>
                        <a:pt x="809" y="208"/>
                      </a:lnTo>
                      <a:lnTo>
                        <a:pt x="809" y="208"/>
                      </a:lnTo>
                      <a:lnTo>
                        <a:pt x="803" y="210"/>
                      </a:lnTo>
                      <a:lnTo>
                        <a:pt x="799" y="208"/>
                      </a:lnTo>
                      <a:lnTo>
                        <a:pt x="797" y="204"/>
                      </a:lnTo>
                      <a:lnTo>
                        <a:pt x="793" y="200"/>
                      </a:lnTo>
                      <a:lnTo>
                        <a:pt x="793" y="200"/>
                      </a:lnTo>
                      <a:lnTo>
                        <a:pt x="783" y="180"/>
                      </a:lnTo>
                      <a:lnTo>
                        <a:pt x="777" y="170"/>
                      </a:lnTo>
                      <a:lnTo>
                        <a:pt x="773" y="168"/>
                      </a:lnTo>
                      <a:lnTo>
                        <a:pt x="769" y="168"/>
                      </a:lnTo>
                      <a:lnTo>
                        <a:pt x="769" y="168"/>
                      </a:lnTo>
                      <a:lnTo>
                        <a:pt x="759" y="170"/>
                      </a:lnTo>
                      <a:lnTo>
                        <a:pt x="755" y="170"/>
                      </a:lnTo>
                      <a:lnTo>
                        <a:pt x="753" y="168"/>
                      </a:lnTo>
                      <a:lnTo>
                        <a:pt x="753" y="168"/>
                      </a:lnTo>
                      <a:lnTo>
                        <a:pt x="749" y="166"/>
                      </a:lnTo>
                      <a:lnTo>
                        <a:pt x="743" y="166"/>
                      </a:lnTo>
                      <a:lnTo>
                        <a:pt x="737" y="168"/>
                      </a:lnTo>
                      <a:lnTo>
                        <a:pt x="713" y="136"/>
                      </a:lnTo>
                      <a:lnTo>
                        <a:pt x="713" y="136"/>
                      </a:lnTo>
                      <a:lnTo>
                        <a:pt x="697" y="144"/>
                      </a:lnTo>
                      <a:lnTo>
                        <a:pt x="697" y="144"/>
                      </a:lnTo>
                      <a:lnTo>
                        <a:pt x="691" y="142"/>
                      </a:lnTo>
                      <a:lnTo>
                        <a:pt x="679" y="136"/>
                      </a:lnTo>
                      <a:lnTo>
                        <a:pt x="667" y="134"/>
                      </a:lnTo>
                      <a:lnTo>
                        <a:pt x="661" y="134"/>
                      </a:lnTo>
                      <a:lnTo>
                        <a:pt x="657" y="136"/>
                      </a:lnTo>
                      <a:lnTo>
                        <a:pt x="657" y="136"/>
                      </a:lnTo>
                      <a:lnTo>
                        <a:pt x="643" y="148"/>
                      </a:lnTo>
                      <a:lnTo>
                        <a:pt x="637" y="152"/>
                      </a:lnTo>
                      <a:lnTo>
                        <a:pt x="633" y="152"/>
                      </a:lnTo>
                      <a:lnTo>
                        <a:pt x="633" y="152"/>
                      </a:lnTo>
                      <a:lnTo>
                        <a:pt x="625" y="150"/>
                      </a:lnTo>
                      <a:lnTo>
                        <a:pt x="613" y="148"/>
                      </a:lnTo>
                      <a:lnTo>
                        <a:pt x="593" y="144"/>
                      </a:lnTo>
                      <a:lnTo>
                        <a:pt x="593" y="144"/>
                      </a:lnTo>
                      <a:lnTo>
                        <a:pt x="585" y="146"/>
                      </a:lnTo>
                      <a:lnTo>
                        <a:pt x="577" y="148"/>
                      </a:lnTo>
                      <a:lnTo>
                        <a:pt x="569" y="152"/>
                      </a:lnTo>
                      <a:lnTo>
                        <a:pt x="569" y="152"/>
                      </a:lnTo>
                      <a:lnTo>
                        <a:pt x="561" y="156"/>
                      </a:lnTo>
                      <a:lnTo>
                        <a:pt x="549" y="160"/>
                      </a:lnTo>
                      <a:lnTo>
                        <a:pt x="539" y="164"/>
                      </a:lnTo>
                      <a:lnTo>
                        <a:pt x="529" y="168"/>
                      </a:lnTo>
                      <a:lnTo>
                        <a:pt x="529" y="168"/>
                      </a:lnTo>
                      <a:lnTo>
                        <a:pt x="511" y="178"/>
                      </a:lnTo>
                      <a:lnTo>
                        <a:pt x="497" y="184"/>
                      </a:lnTo>
                      <a:lnTo>
                        <a:pt x="497" y="184"/>
                      </a:lnTo>
                      <a:lnTo>
                        <a:pt x="493" y="186"/>
                      </a:lnTo>
                      <a:lnTo>
                        <a:pt x="491" y="188"/>
                      </a:lnTo>
                      <a:lnTo>
                        <a:pt x="489" y="192"/>
                      </a:lnTo>
                      <a:lnTo>
                        <a:pt x="489" y="192"/>
                      </a:lnTo>
                      <a:lnTo>
                        <a:pt x="503" y="192"/>
                      </a:lnTo>
                      <a:lnTo>
                        <a:pt x="533" y="190"/>
                      </a:lnTo>
                      <a:lnTo>
                        <a:pt x="571" y="192"/>
                      </a:lnTo>
                      <a:lnTo>
                        <a:pt x="587" y="196"/>
                      </a:lnTo>
                      <a:lnTo>
                        <a:pt x="601" y="200"/>
                      </a:lnTo>
                      <a:lnTo>
                        <a:pt x="601" y="200"/>
                      </a:lnTo>
                      <a:lnTo>
                        <a:pt x="625" y="212"/>
                      </a:lnTo>
                      <a:lnTo>
                        <a:pt x="637" y="220"/>
                      </a:lnTo>
                      <a:lnTo>
                        <a:pt x="647" y="228"/>
                      </a:lnTo>
                      <a:lnTo>
                        <a:pt x="657" y="238"/>
                      </a:lnTo>
                      <a:lnTo>
                        <a:pt x="667" y="250"/>
                      </a:lnTo>
                      <a:lnTo>
                        <a:pt x="675" y="264"/>
                      </a:lnTo>
                      <a:lnTo>
                        <a:pt x="681" y="280"/>
                      </a:lnTo>
                      <a:lnTo>
                        <a:pt x="681" y="280"/>
                      </a:lnTo>
                      <a:lnTo>
                        <a:pt x="691" y="312"/>
                      </a:lnTo>
                      <a:lnTo>
                        <a:pt x="697" y="338"/>
                      </a:lnTo>
                      <a:lnTo>
                        <a:pt x="699" y="356"/>
                      </a:lnTo>
                      <a:lnTo>
                        <a:pt x="699" y="364"/>
                      </a:lnTo>
                      <a:lnTo>
                        <a:pt x="697" y="368"/>
                      </a:lnTo>
                      <a:lnTo>
                        <a:pt x="697" y="368"/>
                      </a:lnTo>
                      <a:lnTo>
                        <a:pt x="691" y="374"/>
                      </a:lnTo>
                      <a:lnTo>
                        <a:pt x="683" y="378"/>
                      </a:lnTo>
                      <a:lnTo>
                        <a:pt x="677" y="378"/>
                      </a:lnTo>
                      <a:lnTo>
                        <a:pt x="675" y="378"/>
                      </a:lnTo>
                      <a:lnTo>
                        <a:pt x="673" y="376"/>
                      </a:lnTo>
                      <a:lnTo>
                        <a:pt x="673" y="376"/>
                      </a:lnTo>
                      <a:lnTo>
                        <a:pt x="667" y="370"/>
                      </a:lnTo>
                      <a:lnTo>
                        <a:pt x="653" y="360"/>
                      </a:lnTo>
                      <a:lnTo>
                        <a:pt x="639" y="350"/>
                      </a:lnTo>
                      <a:lnTo>
                        <a:pt x="633" y="344"/>
                      </a:lnTo>
                      <a:lnTo>
                        <a:pt x="633" y="344"/>
                      </a:lnTo>
                      <a:lnTo>
                        <a:pt x="637" y="330"/>
                      </a:lnTo>
                      <a:lnTo>
                        <a:pt x="639" y="318"/>
                      </a:lnTo>
                      <a:lnTo>
                        <a:pt x="637" y="310"/>
                      </a:lnTo>
                      <a:lnTo>
                        <a:pt x="633" y="304"/>
                      </a:lnTo>
                      <a:lnTo>
                        <a:pt x="633" y="304"/>
                      </a:lnTo>
                      <a:lnTo>
                        <a:pt x="623" y="292"/>
                      </a:lnTo>
                      <a:lnTo>
                        <a:pt x="611" y="282"/>
                      </a:lnTo>
                      <a:lnTo>
                        <a:pt x="593" y="272"/>
                      </a:lnTo>
                      <a:lnTo>
                        <a:pt x="593" y="272"/>
                      </a:lnTo>
                      <a:lnTo>
                        <a:pt x="589" y="270"/>
                      </a:lnTo>
                      <a:lnTo>
                        <a:pt x="577" y="264"/>
                      </a:lnTo>
                      <a:lnTo>
                        <a:pt x="577" y="264"/>
                      </a:lnTo>
                      <a:lnTo>
                        <a:pt x="563" y="260"/>
                      </a:lnTo>
                      <a:lnTo>
                        <a:pt x="553" y="258"/>
                      </a:lnTo>
                      <a:lnTo>
                        <a:pt x="537" y="256"/>
                      </a:lnTo>
                      <a:lnTo>
                        <a:pt x="537" y="256"/>
                      </a:lnTo>
                      <a:lnTo>
                        <a:pt x="531" y="254"/>
                      </a:lnTo>
                      <a:lnTo>
                        <a:pt x="525" y="250"/>
                      </a:lnTo>
                      <a:lnTo>
                        <a:pt x="519" y="248"/>
                      </a:lnTo>
                      <a:lnTo>
                        <a:pt x="513" y="248"/>
                      </a:lnTo>
                      <a:lnTo>
                        <a:pt x="513" y="248"/>
                      </a:lnTo>
                      <a:lnTo>
                        <a:pt x="489" y="248"/>
                      </a:lnTo>
                      <a:lnTo>
                        <a:pt x="473" y="248"/>
                      </a:lnTo>
                      <a:lnTo>
                        <a:pt x="465" y="248"/>
                      </a:lnTo>
                      <a:lnTo>
                        <a:pt x="465" y="248"/>
                      </a:lnTo>
                      <a:lnTo>
                        <a:pt x="487" y="268"/>
                      </a:lnTo>
                      <a:lnTo>
                        <a:pt x="529" y="312"/>
                      </a:lnTo>
                      <a:lnTo>
                        <a:pt x="529" y="312"/>
                      </a:lnTo>
                      <a:lnTo>
                        <a:pt x="551" y="334"/>
                      </a:lnTo>
                      <a:lnTo>
                        <a:pt x="571" y="354"/>
                      </a:lnTo>
                      <a:lnTo>
                        <a:pt x="579" y="366"/>
                      </a:lnTo>
                      <a:lnTo>
                        <a:pt x="585" y="378"/>
                      </a:lnTo>
                      <a:lnTo>
                        <a:pt x="591" y="392"/>
                      </a:lnTo>
                      <a:lnTo>
                        <a:pt x="593" y="408"/>
                      </a:lnTo>
                      <a:lnTo>
                        <a:pt x="593" y="408"/>
                      </a:lnTo>
                      <a:lnTo>
                        <a:pt x="593" y="426"/>
                      </a:lnTo>
                      <a:lnTo>
                        <a:pt x="591" y="446"/>
                      </a:lnTo>
                      <a:lnTo>
                        <a:pt x="587" y="466"/>
                      </a:lnTo>
                      <a:lnTo>
                        <a:pt x="583" y="486"/>
                      </a:lnTo>
                      <a:lnTo>
                        <a:pt x="573" y="516"/>
                      </a:lnTo>
                      <a:lnTo>
                        <a:pt x="569" y="528"/>
                      </a:lnTo>
                      <a:lnTo>
                        <a:pt x="553" y="488"/>
                      </a:lnTo>
                      <a:lnTo>
                        <a:pt x="553" y="488"/>
                      </a:lnTo>
                      <a:lnTo>
                        <a:pt x="553" y="480"/>
                      </a:lnTo>
                      <a:lnTo>
                        <a:pt x="551" y="472"/>
                      </a:lnTo>
                      <a:lnTo>
                        <a:pt x="545" y="464"/>
                      </a:lnTo>
                      <a:lnTo>
                        <a:pt x="545" y="464"/>
                      </a:lnTo>
                      <a:lnTo>
                        <a:pt x="539" y="456"/>
                      </a:lnTo>
                      <a:lnTo>
                        <a:pt x="535" y="448"/>
                      </a:lnTo>
                      <a:lnTo>
                        <a:pt x="533" y="442"/>
                      </a:lnTo>
                      <a:lnTo>
                        <a:pt x="531" y="440"/>
                      </a:lnTo>
                      <a:lnTo>
                        <a:pt x="529" y="440"/>
                      </a:lnTo>
                      <a:lnTo>
                        <a:pt x="529" y="440"/>
                      </a:lnTo>
                      <a:lnTo>
                        <a:pt x="527" y="440"/>
                      </a:lnTo>
                      <a:lnTo>
                        <a:pt x="525" y="436"/>
                      </a:lnTo>
                      <a:lnTo>
                        <a:pt x="523" y="426"/>
                      </a:lnTo>
                      <a:lnTo>
                        <a:pt x="519" y="416"/>
                      </a:lnTo>
                      <a:lnTo>
                        <a:pt x="517" y="412"/>
                      </a:lnTo>
                      <a:lnTo>
                        <a:pt x="513" y="408"/>
                      </a:lnTo>
                      <a:lnTo>
                        <a:pt x="513" y="408"/>
                      </a:lnTo>
                      <a:lnTo>
                        <a:pt x="505" y="402"/>
                      </a:lnTo>
                      <a:lnTo>
                        <a:pt x="499" y="392"/>
                      </a:lnTo>
                      <a:lnTo>
                        <a:pt x="489" y="376"/>
                      </a:lnTo>
                      <a:lnTo>
                        <a:pt x="489" y="376"/>
                      </a:lnTo>
                      <a:lnTo>
                        <a:pt x="481" y="362"/>
                      </a:lnTo>
                      <a:lnTo>
                        <a:pt x="477" y="356"/>
                      </a:lnTo>
                      <a:lnTo>
                        <a:pt x="473" y="352"/>
                      </a:lnTo>
                      <a:lnTo>
                        <a:pt x="457" y="344"/>
                      </a:lnTo>
                      <a:lnTo>
                        <a:pt x="409" y="320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7" name="Freeform 322">
                  <a:extLst>
                    <a:ext uri="{FF2B5EF4-FFF2-40B4-BE49-F238E27FC236}">
                      <a16:creationId xmlns:a16="http://schemas.microsoft.com/office/drawing/2014/main" id="{1A6DD7A3-F771-45EE-8C33-C9E7CF32A99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20" y="3105"/>
                  <a:ext cx="152" cy="170"/>
                </a:xfrm>
                <a:custGeom>
                  <a:avLst/>
                  <a:gdLst>
                    <a:gd name="T0" fmla="*/ 144 w 152"/>
                    <a:gd name="T1" fmla="*/ 2 h 170"/>
                    <a:gd name="T2" fmla="*/ 144 w 152"/>
                    <a:gd name="T3" fmla="*/ 2 h 170"/>
                    <a:gd name="T4" fmla="*/ 140 w 152"/>
                    <a:gd name="T5" fmla="*/ 0 h 170"/>
                    <a:gd name="T6" fmla="*/ 128 w 152"/>
                    <a:gd name="T7" fmla="*/ 0 h 170"/>
                    <a:gd name="T8" fmla="*/ 118 w 152"/>
                    <a:gd name="T9" fmla="*/ 0 h 170"/>
                    <a:gd name="T10" fmla="*/ 106 w 152"/>
                    <a:gd name="T11" fmla="*/ 4 h 170"/>
                    <a:gd name="T12" fmla="*/ 94 w 152"/>
                    <a:gd name="T13" fmla="*/ 10 h 170"/>
                    <a:gd name="T14" fmla="*/ 80 w 152"/>
                    <a:gd name="T15" fmla="*/ 18 h 170"/>
                    <a:gd name="T16" fmla="*/ 80 w 152"/>
                    <a:gd name="T17" fmla="*/ 18 h 170"/>
                    <a:gd name="T18" fmla="*/ 72 w 152"/>
                    <a:gd name="T19" fmla="*/ 24 h 170"/>
                    <a:gd name="T20" fmla="*/ 66 w 152"/>
                    <a:gd name="T21" fmla="*/ 32 h 170"/>
                    <a:gd name="T22" fmla="*/ 50 w 152"/>
                    <a:gd name="T23" fmla="*/ 54 h 170"/>
                    <a:gd name="T24" fmla="*/ 38 w 152"/>
                    <a:gd name="T25" fmla="*/ 78 h 170"/>
                    <a:gd name="T26" fmla="*/ 26 w 152"/>
                    <a:gd name="T27" fmla="*/ 104 h 170"/>
                    <a:gd name="T28" fmla="*/ 6 w 152"/>
                    <a:gd name="T29" fmla="*/ 150 h 170"/>
                    <a:gd name="T30" fmla="*/ 0 w 152"/>
                    <a:gd name="T31" fmla="*/ 170 h 170"/>
                    <a:gd name="T32" fmla="*/ 0 w 152"/>
                    <a:gd name="T33" fmla="*/ 170 h 170"/>
                    <a:gd name="T34" fmla="*/ 16 w 152"/>
                    <a:gd name="T35" fmla="*/ 166 h 170"/>
                    <a:gd name="T36" fmla="*/ 56 w 152"/>
                    <a:gd name="T37" fmla="*/ 154 h 170"/>
                    <a:gd name="T38" fmla="*/ 78 w 152"/>
                    <a:gd name="T39" fmla="*/ 144 h 170"/>
                    <a:gd name="T40" fmla="*/ 102 w 152"/>
                    <a:gd name="T41" fmla="*/ 136 h 170"/>
                    <a:gd name="T42" fmla="*/ 120 w 152"/>
                    <a:gd name="T43" fmla="*/ 126 h 170"/>
                    <a:gd name="T44" fmla="*/ 136 w 152"/>
                    <a:gd name="T45" fmla="*/ 114 h 170"/>
                    <a:gd name="T46" fmla="*/ 136 w 152"/>
                    <a:gd name="T47" fmla="*/ 114 h 170"/>
                    <a:gd name="T48" fmla="*/ 142 w 152"/>
                    <a:gd name="T49" fmla="*/ 108 h 170"/>
                    <a:gd name="T50" fmla="*/ 146 w 152"/>
                    <a:gd name="T51" fmla="*/ 100 h 170"/>
                    <a:gd name="T52" fmla="*/ 150 w 152"/>
                    <a:gd name="T53" fmla="*/ 84 h 170"/>
                    <a:gd name="T54" fmla="*/ 152 w 152"/>
                    <a:gd name="T55" fmla="*/ 66 h 170"/>
                    <a:gd name="T56" fmla="*/ 152 w 152"/>
                    <a:gd name="T57" fmla="*/ 46 h 170"/>
                    <a:gd name="T58" fmla="*/ 150 w 152"/>
                    <a:gd name="T59" fmla="*/ 30 h 170"/>
                    <a:gd name="T60" fmla="*/ 148 w 152"/>
                    <a:gd name="T61" fmla="*/ 16 h 170"/>
                    <a:gd name="T62" fmla="*/ 144 w 152"/>
                    <a:gd name="T63" fmla="*/ 2 h 170"/>
                    <a:gd name="T64" fmla="*/ 144 w 152"/>
                    <a:gd name="T65" fmla="*/ 2 h 17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</a:cxnLst>
                  <a:rect l="0" t="0" r="r" b="b"/>
                  <a:pathLst>
                    <a:path w="152" h="170">
                      <a:moveTo>
                        <a:pt x="144" y="2"/>
                      </a:moveTo>
                      <a:lnTo>
                        <a:pt x="144" y="2"/>
                      </a:lnTo>
                      <a:lnTo>
                        <a:pt x="140" y="0"/>
                      </a:lnTo>
                      <a:lnTo>
                        <a:pt x="128" y="0"/>
                      </a:lnTo>
                      <a:lnTo>
                        <a:pt x="118" y="0"/>
                      </a:lnTo>
                      <a:lnTo>
                        <a:pt x="106" y="4"/>
                      </a:lnTo>
                      <a:lnTo>
                        <a:pt x="94" y="10"/>
                      </a:lnTo>
                      <a:lnTo>
                        <a:pt x="80" y="18"/>
                      </a:lnTo>
                      <a:lnTo>
                        <a:pt x="80" y="18"/>
                      </a:lnTo>
                      <a:lnTo>
                        <a:pt x="72" y="24"/>
                      </a:lnTo>
                      <a:lnTo>
                        <a:pt x="66" y="32"/>
                      </a:lnTo>
                      <a:lnTo>
                        <a:pt x="50" y="54"/>
                      </a:lnTo>
                      <a:lnTo>
                        <a:pt x="38" y="78"/>
                      </a:lnTo>
                      <a:lnTo>
                        <a:pt x="26" y="104"/>
                      </a:lnTo>
                      <a:lnTo>
                        <a:pt x="6" y="150"/>
                      </a:lnTo>
                      <a:lnTo>
                        <a:pt x="0" y="170"/>
                      </a:lnTo>
                      <a:lnTo>
                        <a:pt x="0" y="170"/>
                      </a:lnTo>
                      <a:lnTo>
                        <a:pt x="16" y="166"/>
                      </a:lnTo>
                      <a:lnTo>
                        <a:pt x="56" y="154"/>
                      </a:lnTo>
                      <a:lnTo>
                        <a:pt x="78" y="144"/>
                      </a:lnTo>
                      <a:lnTo>
                        <a:pt x="102" y="136"/>
                      </a:lnTo>
                      <a:lnTo>
                        <a:pt x="120" y="126"/>
                      </a:lnTo>
                      <a:lnTo>
                        <a:pt x="136" y="114"/>
                      </a:lnTo>
                      <a:lnTo>
                        <a:pt x="136" y="114"/>
                      </a:lnTo>
                      <a:lnTo>
                        <a:pt x="142" y="108"/>
                      </a:lnTo>
                      <a:lnTo>
                        <a:pt x="146" y="100"/>
                      </a:lnTo>
                      <a:lnTo>
                        <a:pt x="150" y="84"/>
                      </a:lnTo>
                      <a:lnTo>
                        <a:pt x="152" y="66"/>
                      </a:lnTo>
                      <a:lnTo>
                        <a:pt x="152" y="46"/>
                      </a:lnTo>
                      <a:lnTo>
                        <a:pt x="150" y="30"/>
                      </a:lnTo>
                      <a:lnTo>
                        <a:pt x="148" y="16"/>
                      </a:lnTo>
                      <a:lnTo>
                        <a:pt x="144" y="2"/>
                      </a:lnTo>
                      <a:lnTo>
                        <a:pt x="144" y="2"/>
                      </a:lnTo>
                      <a:close/>
                    </a:path>
                  </a:pathLst>
                </a:custGeom>
                <a:solidFill>
                  <a:srgbClr val="964B36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8" name="Freeform 323">
                  <a:extLst>
                    <a:ext uri="{FF2B5EF4-FFF2-40B4-BE49-F238E27FC236}">
                      <a16:creationId xmlns:a16="http://schemas.microsoft.com/office/drawing/2014/main" id="{7C85FA44-FAAF-41CA-BFAA-0A699F4607C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21" y="2572"/>
                  <a:ext cx="256" cy="128"/>
                </a:xfrm>
                <a:custGeom>
                  <a:avLst/>
                  <a:gdLst>
                    <a:gd name="T0" fmla="*/ 0 w 256"/>
                    <a:gd name="T1" fmla="*/ 96 h 128"/>
                    <a:gd name="T2" fmla="*/ 0 w 256"/>
                    <a:gd name="T3" fmla="*/ 96 h 128"/>
                    <a:gd name="T4" fmla="*/ 14 w 256"/>
                    <a:gd name="T5" fmla="*/ 78 h 128"/>
                    <a:gd name="T6" fmla="*/ 26 w 256"/>
                    <a:gd name="T7" fmla="*/ 62 h 128"/>
                    <a:gd name="T8" fmla="*/ 42 w 256"/>
                    <a:gd name="T9" fmla="*/ 44 h 128"/>
                    <a:gd name="T10" fmla="*/ 60 w 256"/>
                    <a:gd name="T11" fmla="*/ 26 h 128"/>
                    <a:gd name="T12" fmla="*/ 78 w 256"/>
                    <a:gd name="T13" fmla="*/ 12 h 128"/>
                    <a:gd name="T14" fmla="*/ 88 w 256"/>
                    <a:gd name="T15" fmla="*/ 6 h 128"/>
                    <a:gd name="T16" fmla="*/ 96 w 256"/>
                    <a:gd name="T17" fmla="*/ 2 h 128"/>
                    <a:gd name="T18" fmla="*/ 104 w 256"/>
                    <a:gd name="T19" fmla="*/ 0 h 128"/>
                    <a:gd name="T20" fmla="*/ 112 w 256"/>
                    <a:gd name="T21" fmla="*/ 0 h 128"/>
                    <a:gd name="T22" fmla="*/ 112 w 256"/>
                    <a:gd name="T23" fmla="*/ 0 h 128"/>
                    <a:gd name="T24" fmla="*/ 150 w 256"/>
                    <a:gd name="T25" fmla="*/ 8 h 128"/>
                    <a:gd name="T26" fmla="*/ 196 w 256"/>
                    <a:gd name="T27" fmla="*/ 20 h 128"/>
                    <a:gd name="T28" fmla="*/ 218 w 256"/>
                    <a:gd name="T29" fmla="*/ 28 h 128"/>
                    <a:gd name="T30" fmla="*/ 238 w 256"/>
                    <a:gd name="T31" fmla="*/ 36 h 128"/>
                    <a:gd name="T32" fmla="*/ 250 w 256"/>
                    <a:gd name="T33" fmla="*/ 42 h 128"/>
                    <a:gd name="T34" fmla="*/ 254 w 256"/>
                    <a:gd name="T35" fmla="*/ 46 h 128"/>
                    <a:gd name="T36" fmla="*/ 256 w 256"/>
                    <a:gd name="T37" fmla="*/ 48 h 128"/>
                    <a:gd name="T38" fmla="*/ 256 w 256"/>
                    <a:gd name="T39" fmla="*/ 48 h 128"/>
                    <a:gd name="T40" fmla="*/ 256 w 256"/>
                    <a:gd name="T41" fmla="*/ 54 h 128"/>
                    <a:gd name="T42" fmla="*/ 256 w 256"/>
                    <a:gd name="T43" fmla="*/ 64 h 128"/>
                    <a:gd name="T44" fmla="*/ 252 w 256"/>
                    <a:gd name="T45" fmla="*/ 86 h 128"/>
                    <a:gd name="T46" fmla="*/ 248 w 256"/>
                    <a:gd name="T47" fmla="*/ 96 h 128"/>
                    <a:gd name="T48" fmla="*/ 244 w 256"/>
                    <a:gd name="T49" fmla="*/ 104 h 128"/>
                    <a:gd name="T50" fmla="*/ 238 w 256"/>
                    <a:gd name="T51" fmla="*/ 110 h 128"/>
                    <a:gd name="T52" fmla="*/ 232 w 256"/>
                    <a:gd name="T53" fmla="*/ 112 h 128"/>
                    <a:gd name="T54" fmla="*/ 232 w 256"/>
                    <a:gd name="T55" fmla="*/ 112 h 128"/>
                    <a:gd name="T56" fmla="*/ 226 w 256"/>
                    <a:gd name="T57" fmla="*/ 112 h 128"/>
                    <a:gd name="T58" fmla="*/ 220 w 256"/>
                    <a:gd name="T59" fmla="*/ 110 h 128"/>
                    <a:gd name="T60" fmla="*/ 210 w 256"/>
                    <a:gd name="T61" fmla="*/ 104 h 128"/>
                    <a:gd name="T62" fmla="*/ 200 w 256"/>
                    <a:gd name="T63" fmla="*/ 96 h 128"/>
                    <a:gd name="T64" fmla="*/ 200 w 256"/>
                    <a:gd name="T65" fmla="*/ 96 h 128"/>
                    <a:gd name="T66" fmla="*/ 176 w 256"/>
                    <a:gd name="T67" fmla="*/ 80 h 128"/>
                    <a:gd name="T68" fmla="*/ 156 w 256"/>
                    <a:gd name="T69" fmla="*/ 68 h 128"/>
                    <a:gd name="T70" fmla="*/ 146 w 256"/>
                    <a:gd name="T71" fmla="*/ 66 h 128"/>
                    <a:gd name="T72" fmla="*/ 136 w 256"/>
                    <a:gd name="T73" fmla="*/ 64 h 128"/>
                    <a:gd name="T74" fmla="*/ 136 w 256"/>
                    <a:gd name="T75" fmla="*/ 64 h 128"/>
                    <a:gd name="T76" fmla="*/ 126 w 256"/>
                    <a:gd name="T77" fmla="*/ 66 h 128"/>
                    <a:gd name="T78" fmla="*/ 114 w 256"/>
                    <a:gd name="T79" fmla="*/ 74 h 128"/>
                    <a:gd name="T80" fmla="*/ 102 w 256"/>
                    <a:gd name="T81" fmla="*/ 84 h 128"/>
                    <a:gd name="T82" fmla="*/ 88 w 256"/>
                    <a:gd name="T83" fmla="*/ 96 h 128"/>
                    <a:gd name="T84" fmla="*/ 66 w 256"/>
                    <a:gd name="T85" fmla="*/ 118 h 128"/>
                    <a:gd name="T86" fmla="*/ 56 w 256"/>
                    <a:gd name="T87" fmla="*/ 128 h 128"/>
                    <a:gd name="T88" fmla="*/ 56 w 256"/>
                    <a:gd name="T89" fmla="*/ 128 h 128"/>
                    <a:gd name="T90" fmla="*/ 28 w 256"/>
                    <a:gd name="T91" fmla="*/ 114 h 128"/>
                    <a:gd name="T92" fmla="*/ 8 w 256"/>
                    <a:gd name="T93" fmla="*/ 104 h 128"/>
                    <a:gd name="T94" fmla="*/ 2 w 256"/>
                    <a:gd name="T95" fmla="*/ 100 h 128"/>
                    <a:gd name="T96" fmla="*/ 0 w 256"/>
                    <a:gd name="T97" fmla="*/ 96 h 128"/>
                    <a:gd name="T98" fmla="*/ 0 w 256"/>
                    <a:gd name="T99" fmla="*/ 96 h 12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</a:cxnLst>
                  <a:rect l="0" t="0" r="r" b="b"/>
                  <a:pathLst>
                    <a:path w="256" h="128">
                      <a:moveTo>
                        <a:pt x="0" y="96"/>
                      </a:moveTo>
                      <a:lnTo>
                        <a:pt x="0" y="96"/>
                      </a:lnTo>
                      <a:lnTo>
                        <a:pt x="14" y="78"/>
                      </a:lnTo>
                      <a:lnTo>
                        <a:pt x="26" y="62"/>
                      </a:lnTo>
                      <a:lnTo>
                        <a:pt x="42" y="44"/>
                      </a:lnTo>
                      <a:lnTo>
                        <a:pt x="60" y="26"/>
                      </a:lnTo>
                      <a:lnTo>
                        <a:pt x="78" y="12"/>
                      </a:lnTo>
                      <a:lnTo>
                        <a:pt x="88" y="6"/>
                      </a:lnTo>
                      <a:lnTo>
                        <a:pt x="96" y="2"/>
                      </a:lnTo>
                      <a:lnTo>
                        <a:pt x="104" y="0"/>
                      </a:lnTo>
                      <a:lnTo>
                        <a:pt x="112" y="0"/>
                      </a:lnTo>
                      <a:lnTo>
                        <a:pt x="112" y="0"/>
                      </a:lnTo>
                      <a:lnTo>
                        <a:pt x="150" y="8"/>
                      </a:lnTo>
                      <a:lnTo>
                        <a:pt x="196" y="20"/>
                      </a:lnTo>
                      <a:lnTo>
                        <a:pt x="218" y="28"/>
                      </a:lnTo>
                      <a:lnTo>
                        <a:pt x="238" y="36"/>
                      </a:lnTo>
                      <a:lnTo>
                        <a:pt x="250" y="42"/>
                      </a:lnTo>
                      <a:lnTo>
                        <a:pt x="254" y="46"/>
                      </a:lnTo>
                      <a:lnTo>
                        <a:pt x="256" y="48"/>
                      </a:lnTo>
                      <a:lnTo>
                        <a:pt x="256" y="48"/>
                      </a:lnTo>
                      <a:lnTo>
                        <a:pt x="256" y="54"/>
                      </a:lnTo>
                      <a:lnTo>
                        <a:pt x="256" y="64"/>
                      </a:lnTo>
                      <a:lnTo>
                        <a:pt x="252" y="86"/>
                      </a:lnTo>
                      <a:lnTo>
                        <a:pt x="248" y="96"/>
                      </a:lnTo>
                      <a:lnTo>
                        <a:pt x="244" y="104"/>
                      </a:lnTo>
                      <a:lnTo>
                        <a:pt x="238" y="110"/>
                      </a:lnTo>
                      <a:lnTo>
                        <a:pt x="232" y="112"/>
                      </a:lnTo>
                      <a:lnTo>
                        <a:pt x="232" y="112"/>
                      </a:lnTo>
                      <a:lnTo>
                        <a:pt x="226" y="112"/>
                      </a:lnTo>
                      <a:lnTo>
                        <a:pt x="220" y="110"/>
                      </a:lnTo>
                      <a:lnTo>
                        <a:pt x="210" y="104"/>
                      </a:lnTo>
                      <a:lnTo>
                        <a:pt x="200" y="96"/>
                      </a:lnTo>
                      <a:lnTo>
                        <a:pt x="200" y="96"/>
                      </a:lnTo>
                      <a:lnTo>
                        <a:pt x="176" y="80"/>
                      </a:lnTo>
                      <a:lnTo>
                        <a:pt x="156" y="68"/>
                      </a:lnTo>
                      <a:lnTo>
                        <a:pt x="146" y="66"/>
                      </a:lnTo>
                      <a:lnTo>
                        <a:pt x="136" y="64"/>
                      </a:lnTo>
                      <a:lnTo>
                        <a:pt x="136" y="64"/>
                      </a:lnTo>
                      <a:lnTo>
                        <a:pt x="126" y="66"/>
                      </a:lnTo>
                      <a:lnTo>
                        <a:pt x="114" y="74"/>
                      </a:lnTo>
                      <a:lnTo>
                        <a:pt x="102" y="84"/>
                      </a:lnTo>
                      <a:lnTo>
                        <a:pt x="88" y="96"/>
                      </a:lnTo>
                      <a:lnTo>
                        <a:pt x="66" y="118"/>
                      </a:lnTo>
                      <a:lnTo>
                        <a:pt x="56" y="128"/>
                      </a:lnTo>
                      <a:lnTo>
                        <a:pt x="56" y="128"/>
                      </a:lnTo>
                      <a:lnTo>
                        <a:pt x="28" y="114"/>
                      </a:lnTo>
                      <a:lnTo>
                        <a:pt x="8" y="104"/>
                      </a:lnTo>
                      <a:lnTo>
                        <a:pt x="2" y="100"/>
                      </a:lnTo>
                      <a:lnTo>
                        <a:pt x="0" y="96"/>
                      </a:lnTo>
                      <a:lnTo>
                        <a:pt x="0" y="96"/>
                      </a:lnTo>
                      <a:close/>
                    </a:path>
                  </a:pathLst>
                </a:custGeom>
                <a:solidFill>
                  <a:srgbClr val="964B36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79" name="Freeform 324">
                  <a:extLst>
                    <a:ext uri="{FF2B5EF4-FFF2-40B4-BE49-F238E27FC236}">
                      <a16:creationId xmlns:a16="http://schemas.microsoft.com/office/drawing/2014/main" id="{201C71D4-97C5-44E4-BC06-908E436D415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26" y="2602"/>
                  <a:ext cx="365" cy="297"/>
                </a:xfrm>
                <a:custGeom>
                  <a:avLst/>
                  <a:gdLst>
                    <a:gd name="T0" fmla="*/ 2 w 365"/>
                    <a:gd name="T1" fmla="*/ 146 h 297"/>
                    <a:gd name="T2" fmla="*/ 0 w 365"/>
                    <a:gd name="T3" fmla="*/ 138 h 297"/>
                    <a:gd name="T4" fmla="*/ 10 w 365"/>
                    <a:gd name="T5" fmla="*/ 106 h 297"/>
                    <a:gd name="T6" fmla="*/ 18 w 365"/>
                    <a:gd name="T7" fmla="*/ 90 h 297"/>
                    <a:gd name="T8" fmla="*/ 24 w 365"/>
                    <a:gd name="T9" fmla="*/ 76 h 297"/>
                    <a:gd name="T10" fmla="*/ 36 w 365"/>
                    <a:gd name="T11" fmla="*/ 50 h 297"/>
                    <a:gd name="T12" fmla="*/ 50 w 365"/>
                    <a:gd name="T13" fmla="*/ 34 h 297"/>
                    <a:gd name="T14" fmla="*/ 68 w 365"/>
                    <a:gd name="T15" fmla="*/ 18 h 297"/>
                    <a:gd name="T16" fmla="*/ 94 w 365"/>
                    <a:gd name="T17" fmla="*/ 4 h 297"/>
                    <a:gd name="T18" fmla="*/ 106 w 365"/>
                    <a:gd name="T19" fmla="*/ 2 h 297"/>
                    <a:gd name="T20" fmla="*/ 133 w 365"/>
                    <a:gd name="T21" fmla="*/ 2 h 297"/>
                    <a:gd name="T22" fmla="*/ 145 w 365"/>
                    <a:gd name="T23" fmla="*/ 6 h 297"/>
                    <a:gd name="T24" fmla="*/ 147 w 365"/>
                    <a:gd name="T25" fmla="*/ 10 h 297"/>
                    <a:gd name="T26" fmla="*/ 145 w 365"/>
                    <a:gd name="T27" fmla="*/ 16 h 297"/>
                    <a:gd name="T28" fmla="*/ 141 w 365"/>
                    <a:gd name="T29" fmla="*/ 20 h 297"/>
                    <a:gd name="T30" fmla="*/ 155 w 365"/>
                    <a:gd name="T31" fmla="*/ 26 h 297"/>
                    <a:gd name="T32" fmla="*/ 169 w 365"/>
                    <a:gd name="T33" fmla="*/ 30 h 297"/>
                    <a:gd name="T34" fmla="*/ 181 w 365"/>
                    <a:gd name="T35" fmla="*/ 38 h 297"/>
                    <a:gd name="T36" fmla="*/ 187 w 365"/>
                    <a:gd name="T37" fmla="*/ 42 h 297"/>
                    <a:gd name="T38" fmla="*/ 195 w 365"/>
                    <a:gd name="T39" fmla="*/ 44 h 297"/>
                    <a:gd name="T40" fmla="*/ 207 w 365"/>
                    <a:gd name="T41" fmla="*/ 42 h 297"/>
                    <a:gd name="T42" fmla="*/ 215 w 365"/>
                    <a:gd name="T43" fmla="*/ 46 h 297"/>
                    <a:gd name="T44" fmla="*/ 219 w 365"/>
                    <a:gd name="T45" fmla="*/ 50 h 297"/>
                    <a:gd name="T46" fmla="*/ 225 w 365"/>
                    <a:gd name="T47" fmla="*/ 68 h 297"/>
                    <a:gd name="T48" fmla="*/ 225 w 365"/>
                    <a:gd name="T49" fmla="*/ 74 h 297"/>
                    <a:gd name="T50" fmla="*/ 227 w 365"/>
                    <a:gd name="T51" fmla="*/ 74 h 297"/>
                    <a:gd name="T52" fmla="*/ 233 w 365"/>
                    <a:gd name="T53" fmla="*/ 72 h 297"/>
                    <a:gd name="T54" fmla="*/ 251 w 365"/>
                    <a:gd name="T55" fmla="*/ 82 h 297"/>
                    <a:gd name="T56" fmla="*/ 259 w 365"/>
                    <a:gd name="T57" fmla="*/ 86 h 297"/>
                    <a:gd name="T58" fmla="*/ 277 w 365"/>
                    <a:gd name="T59" fmla="*/ 90 h 297"/>
                    <a:gd name="T60" fmla="*/ 289 w 365"/>
                    <a:gd name="T61" fmla="*/ 94 h 297"/>
                    <a:gd name="T62" fmla="*/ 291 w 365"/>
                    <a:gd name="T63" fmla="*/ 98 h 297"/>
                    <a:gd name="T64" fmla="*/ 299 w 365"/>
                    <a:gd name="T65" fmla="*/ 110 h 297"/>
                    <a:gd name="T66" fmla="*/ 307 w 365"/>
                    <a:gd name="T67" fmla="*/ 114 h 297"/>
                    <a:gd name="T68" fmla="*/ 321 w 365"/>
                    <a:gd name="T69" fmla="*/ 122 h 297"/>
                    <a:gd name="T70" fmla="*/ 323 w 365"/>
                    <a:gd name="T71" fmla="*/ 130 h 297"/>
                    <a:gd name="T72" fmla="*/ 329 w 365"/>
                    <a:gd name="T73" fmla="*/ 134 h 297"/>
                    <a:gd name="T74" fmla="*/ 343 w 365"/>
                    <a:gd name="T75" fmla="*/ 130 h 297"/>
                    <a:gd name="T76" fmla="*/ 353 w 365"/>
                    <a:gd name="T77" fmla="*/ 132 h 297"/>
                    <a:gd name="T78" fmla="*/ 355 w 365"/>
                    <a:gd name="T79" fmla="*/ 138 h 297"/>
                    <a:gd name="T80" fmla="*/ 363 w 365"/>
                    <a:gd name="T81" fmla="*/ 166 h 297"/>
                    <a:gd name="T82" fmla="*/ 365 w 365"/>
                    <a:gd name="T83" fmla="*/ 188 h 297"/>
                    <a:gd name="T84" fmla="*/ 357 w 365"/>
                    <a:gd name="T85" fmla="*/ 214 h 297"/>
                    <a:gd name="T86" fmla="*/ 347 w 365"/>
                    <a:gd name="T87" fmla="*/ 226 h 297"/>
                    <a:gd name="T88" fmla="*/ 303 w 365"/>
                    <a:gd name="T89" fmla="*/ 273 h 297"/>
                    <a:gd name="T90" fmla="*/ 283 w 365"/>
                    <a:gd name="T91" fmla="*/ 297 h 297"/>
                    <a:gd name="T92" fmla="*/ 165 w 365"/>
                    <a:gd name="T93" fmla="*/ 237 h 297"/>
                    <a:gd name="T94" fmla="*/ 131 w 365"/>
                    <a:gd name="T95" fmla="*/ 218 h 297"/>
                    <a:gd name="T96" fmla="*/ 2 w 365"/>
                    <a:gd name="T97" fmla="*/ 146 h 2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</a:cxnLst>
                  <a:rect l="0" t="0" r="r" b="b"/>
                  <a:pathLst>
                    <a:path w="365" h="297">
                      <a:moveTo>
                        <a:pt x="2" y="146"/>
                      </a:moveTo>
                      <a:lnTo>
                        <a:pt x="2" y="146"/>
                      </a:lnTo>
                      <a:lnTo>
                        <a:pt x="0" y="144"/>
                      </a:lnTo>
                      <a:lnTo>
                        <a:pt x="0" y="138"/>
                      </a:lnTo>
                      <a:lnTo>
                        <a:pt x="4" y="124"/>
                      </a:lnTo>
                      <a:lnTo>
                        <a:pt x="10" y="106"/>
                      </a:lnTo>
                      <a:lnTo>
                        <a:pt x="18" y="90"/>
                      </a:lnTo>
                      <a:lnTo>
                        <a:pt x="18" y="90"/>
                      </a:lnTo>
                      <a:lnTo>
                        <a:pt x="22" y="82"/>
                      </a:lnTo>
                      <a:lnTo>
                        <a:pt x="24" y="76"/>
                      </a:lnTo>
                      <a:lnTo>
                        <a:pt x="28" y="64"/>
                      </a:lnTo>
                      <a:lnTo>
                        <a:pt x="36" y="50"/>
                      </a:lnTo>
                      <a:lnTo>
                        <a:pt x="42" y="44"/>
                      </a:lnTo>
                      <a:lnTo>
                        <a:pt x="50" y="34"/>
                      </a:lnTo>
                      <a:lnTo>
                        <a:pt x="50" y="34"/>
                      </a:lnTo>
                      <a:lnTo>
                        <a:pt x="68" y="18"/>
                      </a:lnTo>
                      <a:lnTo>
                        <a:pt x="82" y="8"/>
                      </a:lnTo>
                      <a:lnTo>
                        <a:pt x="94" y="4"/>
                      </a:lnTo>
                      <a:lnTo>
                        <a:pt x="106" y="2"/>
                      </a:lnTo>
                      <a:lnTo>
                        <a:pt x="106" y="2"/>
                      </a:lnTo>
                      <a:lnTo>
                        <a:pt x="120" y="0"/>
                      </a:lnTo>
                      <a:lnTo>
                        <a:pt x="133" y="2"/>
                      </a:lnTo>
                      <a:lnTo>
                        <a:pt x="143" y="4"/>
                      </a:lnTo>
                      <a:lnTo>
                        <a:pt x="145" y="6"/>
                      </a:lnTo>
                      <a:lnTo>
                        <a:pt x="147" y="10"/>
                      </a:lnTo>
                      <a:lnTo>
                        <a:pt x="147" y="10"/>
                      </a:lnTo>
                      <a:lnTo>
                        <a:pt x="147" y="14"/>
                      </a:lnTo>
                      <a:lnTo>
                        <a:pt x="145" y="16"/>
                      </a:lnTo>
                      <a:lnTo>
                        <a:pt x="143" y="20"/>
                      </a:lnTo>
                      <a:lnTo>
                        <a:pt x="141" y="20"/>
                      </a:lnTo>
                      <a:lnTo>
                        <a:pt x="143" y="22"/>
                      </a:lnTo>
                      <a:lnTo>
                        <a:pt x="155" y="26"/>
                      </a:lnTo>
                      <a:lnTo>
                        <a:pt x="155" y="26"/>
                      </a:lnTo>
                      <a:lnTo>
                        <a:pt x="169" y="30"/>
                      </a:lnTo>
                      <a:lnTo>
                        <a:pt x="175" y="34"/>
                      </a:lnTo>
                      <a:lnTo>
                        <a:pt x="181" y="38"/>
                      </a:lnTo>
                      <a:lnTo>
                        <a:pt x="187" y="42"/>
                      </a:lnTo>
                      <a:lnTo>
                        <a:pt x="187" y="42"/>
                      </a:lnTo>
                      <a:lnTo>
                        <a:pt x="191" y="44"/>
                      </a:lnTo>
                      <a:lnTo>
                        <a:pt x="195" y="44"/>
                      </a:lnTo>
                      <a:lnTo>
                        <a:pt x="203" y="42"/>
                      </a:lnTo>
                      <a:lnTo>
                        <a:pt x="207" y="42"/>
                      </a:lnTo>
                      <a:lnTo>
                        <a:pt x="211" y="42"/>
                      </a:lnTo>
                      <a:lnTo>
                        <a:pt x="215" y="46"/>
                      </a:lnTo>
                      <a:lnTo>
                        <a:pt x="219" y="50"/>
                      </a:lnTo>
                      <a:lnTo>
                        <a:pt x="219" y="50"/>
                      </a:lnTo>
                      <a:lnTo>
                        <a:pt x="223" y="60"/>
                      </a:lnTo>
                      <a:lnTo>
                        <a:pt x="225" y="68"/>
                      </a:lnTo>
                      <a:lnTo>
                        <a:pt x="225" y="72"/>
                      </a:lnTo>
                      <a:lnTo>
                        <a:pt x="225" y="74"/>
                      </a:lnTo>
                      <a:lnTo>
                        <a:pt x="227" y="74"/>
                      </a:lnTo>
                      <a:lnTo>
                        <a:pt x="227" y="74"/>
                      </a:lnTo>
                      <a:lnTo>
                        <a:pt x="231" y="72"/>
                      </a:lnTo>
                      <a:lnTo>
                        <a:pt x="233" y="72"/>
                      </a:lnTo>
                      <a:lnTo>
                        <a:pt x="239" y="74"/>
                      </a:lnTo>
                      <a:lnTo>
                        <a:pt x="251" y="82"/>
                      </a:lnTo>
                      <a:lnTo>
                        <a:pt x="251" y="82"/>
                      </a:lnTo>
                      <a:lnTo>
                        <a:pt x="259" y="86"/>
                      </a:lnTo>
                      <a:lnTo>
                        <a:pt x="265" y="90"/>
                      </a:lnTo>
                      <a:lnTo>
                        <a:pt x="277" y="90"/>
                      </a:lnTo>
                      <a:lnTo>
                        <a:pt x="285" y="92"/>
                      </a:lnTo>
                      <a:lnTo>
                        <a:pt x="289" y="94"/>
                      </a:lnTo>
                      <a:lnTo>
                        <a:pt x="291" y="98"/>
                      </a:lnTo>
                      <a:lnTo>
                        <a:pt x="291" y="98"/>
                      </a:lnTo>
                      <a:lnTo>
                        <a:pt x="295" y="106"/>
                      </a:lnTo>
                      <a:lnTo>
                        <a:pt x="299" y="110"/>
                      </a:lnTo>
                      <a:lnTo>
                        <a:pt x="307" y="114"/>
                      </a:lnTo>
                      <a:lnTo>
                        <a:pt x="307" y="114"/>
                      </a:lnTo>
                      <a:lnTo>
                        <a:pt x="315" y="118"/>
                      </a:lnTo>
                      <a:lnTo>
                        <a:pt x="321" y="122"/>
                      </a:lnTo>
                      <a:lnTo>
                        <a:pt x="323" y="130"/>
                      </a:lnTo>
                      <a:lnTo>
                        <a:pt x="323" y="130"/>
                      </a:lnTo>
                      <a:lnTo>
                        <a:pt x="325" y="134"/>
                      </a:lnTo>
                      <a:lnTo>
                        <a:pt x="329" y="134"/>
                      </a:lnTo>
                      <a:lnTo>
                        <a:pt x="339" y="132"/>
                      </a:lnTo>
                      <a:lnTo>
                        <a:pt x="343" y="130"/>
                      </a:lnTo>
                      <a:lnTo>
                        <a:pt x="349" y="130"/>
                      </a:lnTo>
                      <a:lnTo>
                        <a:pt x="353" y="132"/>
                      </a:lnTo>
                      <a:lnTo>
                        <a:pt x="355" y="138"/>
                      </a:lnTo>
                      <a:lnTo>
                        <a:pt x="355" y="138"/>
                      </a:lnTo>
                      <a:lnTo>
                        <a:pt x="359" y="154"/>
                      </a:lnTo>
                      <a:lnTo>
                        <a:pt x="363" y="166"/>
                      </a:lnTo>
                      <a:lnTo>
                        <a:pt x="365" y="176"/>
                      </a:lnTo>
                      <a:lnTo>
                        <a:pt x="365" y="188"/>
                      </a:lnTo>
                      <a:lnTo>
                        <a:pt x="363" y="202"/>
                      </a:lnTo>
                      <a:lnTo>
                        <a:pt x="357" y="214"/>
                      </a:lnTo>
                      <a:lnTo>
                        <a:pt x="347" y="226"/>
                      </a:lnTo>
                      <a:lnTo>
                        <a:pt x="347" y="226"/>
                      </a:lnTo>
                      <a:lnTo>
                        <a:pt x="323" y="249"/>
                      </a:lnTo>
                      <a:lnTo>
                        <a:pt x="303" y="273"/>
                      </a:lnTo>
                      <a:lnTo>
                        <a:pt x="283" y="297"/>
                      </a:lnTo>
                      <a:lnTo>
                        <a:pt x="283" y="297"/>
                      </a:lnTo>
                      <a:lnTo>
                        <a:pt x="217" y="263"/>
                      </a:lnTo>
                      <a:lnTo>
                        <a:pt x="165" y="237"/>
                      </a:lnTo>
                      <a:lnTo>
                        <a:pt x="131" y="218"/>
                      </a:lnTo>
                      <a:lnTo>
                        <a:pt x="131" y="218"/>
                      </a:lnTo>
                      <a:lnTo>
                        <a:pt x="58" y="178"/>
                      </a:lnTo>
                      <a:lnTo>
                        <a:pt x="2" y="146"/>
                      </a:lnTo>
                      <a:lnTo>
                        <a:pt x="2" y="146"/>
                      </a:lnTo>
                      <a:close/>
                    </a:path>
                  </a:pathLst>
                </a:custGeom>
                <a:solidFill>
                  <a:srgbClr val="FFF200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0" name="Freeform 325">
                  <a:extLst>
                    <a:ext uri="{FF2B5EF4-FFF2-40B4-BE49-F238E27FC236}">
                      <a16:creationId xmlns:a16="http://schemas.microsoft.com/office/drawing/2014/main" id="{39A859B3-D603-4CD2-AA9C-A92CCA135F2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472" y="2734"/>
                  <a:ext cx="345" cy="295"/>
                </a:xfrm>
                <a:custGeom>
                  <a:avLst/>
                  <a:gdLst>
                    <a:gd name="T0" fmla="*/ 72 w 345"/>
                    <a:gd name="T1" fmla="*/ 14 h 295"/>
                    <a:gd name="T2" fmla="*/ 72 w 345"/>
                    <a:gd name="T3" fmla="*/ 4 h 295"/>
                    <a:gd name="T4" fmla="*/ 66 w 345"/>
                    <a:gd name="T5" fmla="*/ 0 h 295"/>
                    <a:gd name="T6" fmla="*/ 48 w 345"/>
                    <a:gd name="T7" fmla="*/ 6 h 295"/>
                    <a:gd name="T8" fmla="*/ 42 w 345"/>
                    <a:gd name="T9" fmla="*/ 10 h 295"/>
                    <a:gd name="T10" fmla="*/ 28 w 345"/>
                    <a:gd name="T11" fmla="*/ 28 h 295"/>
                    <a:gd name="T12" fmla="*/ 12 w 345"/>
                    <a:gd name="T13" fmla="*/ 62 h 295"/>
                    <a:gd name="T14" fmla="*/ 4 w 345"/>
                    <a:gd name="T15" fmla="*/ 101 h 295"/>
                    <a:gd name="T16" fmla="*/ 0 w 345"/>
                    <a:gd name="T17" fmla="*/ 141 h 295"/>
                    <a:gd name="T18" fmla="*/ 8 w 345"/>
                    <a:gd name="T19" fmla="*/ 161 h 295"/>
                    <a:gd name="T20" fmla="*/ 30 w 345"/>
                    <a:gd name="T21" fmla="*/ 187 h 295"/>
                    <a:gd name="T22" fmla="*/ 64 w 345"/>
                    <a:gd name="T23" fmla="*/ 215 h 295"/>
                    <a:gd name="T24" fmla="*/ 146 w 345"/>
                    <a:gd name="T25" fmla="*/ 265 h 295"/>
                    <a:gd name="T26" fmla="*/ 203 w 345"/>
                    <a:gd name="T27" fmla="*/ 289 h 295"/>
                    <a:gd name="T28" fmla="*/ 231 w 345"/>
                    <a:gd name="T29" fmla="*/ 295 h 295"/>
                    <a:gd name="T30" fmla="*/ 241 w 345"/>
                    <a:gd name="T31" fmla="*/ 293 h 295"/>
                    <a:gd name="T32" fmla="*/ 277 w 345"/>
                    <a:gd name="T33" fmla="*/ 273 h 295"/>
                    <a:gd name="T34" fmla="*/ 311 w 345"/>
                    <a:gd name="T35" fmla="*/ 245 h 295"/>
                    <a:gd name="T36" fmla="*/ 339 w 345"/>
                    <a:gd name="T37" fmla="*/ 211 h 295"/>
                    <a:gd name="T38" fmla="*/ 345 w 345"/>
                    <a:gd name="T39" fmla="*/ 189 h 295"/>
                    <a:gd name="T40" fmla="*/ 345 w 345"/>
                    <a:gd name="T41" fmla="*/ 181 h 295"/>
                    <a:gd name="T42" fmla="*/ 337 w 345"/>
                    <a:gd name="T43" fmla="*/ 163 h 295"/>
                    <a:gd name="T44" fmla="*/ 327 w 345"/>
                    <a:gd name="T45" fmla="*/ 155 h 295"/>
                    <a:gd name="T46" fmla="*/ 309 w 345"/>
                    <a:gd name="T47" fmla="*/ 147 h 295"/>
                    <a:gd name="T48" fmla="*/ 305 w 345"/>
                    <a:gd name="T49" fmla="*/ 141 h 295"/>
                    <a:gd name="T50" fmla="*/ 289 w 345"/>
                    <a:gd name="T51" fmla="*/ 125 h 295"/>
                    <a:gd name="T52" fmla="*/ 265 w 345"/>
                    <a:gd name="T53" fmla="*/ 109 h 295"/>
                    <a:gd name="T54" fmla="*/ 243 w 345"/>
                    <a:gd name="T55" fmla="*/ 90 h 295"/>
                    <a:gd name="T56" fmla="*/ 233 w 345"/>
                    <a:gd name="T57" fmla="*/ 86 h 295"/>
                    <a:gd name="T58" fmla="*/ 227 w 345"/>
                    <a:gd name="T59" fmla="*/ 86 h 295"/>
                    <a:gd name="T60" fmla="*/ 209 w 345"/>
                    <a:gd name="T61" fmla="*/ 86 h 295"/>
                    <a:gd name="T62" fmla="*/ 201 w 345"/>
                    <a:gd name="T63" fmla="*/ 78 h 295"/>
                    <a:gd name="T64" fmla="*/ 191 w 345"/>
                    <a:gd name="T65" fmla="*/ 66 h 295"/>
                    <a:gd name="T66" fmla="*/ 168 w 345"/>
                    <a:gd name="T67" fmla="*/ 44 h 295"/>
                    <a:gd name="T68" fmla="*/ 160 w 345"/>
                    <a:gd name="T69" fmla="*/ 38 h 295"/>
                    <a:gd name="T70" fmla="*/ 142 w 345"/>
                    <a:gd name="T71" fmla="*/ 30 h 295"/>
                    <a:gd name="T72" fmla="*/ 136 w 345"/>
                    <a:gd name="T73" fmla="*/ 30 h 295"/>
                    <a:gd name="T74" fmla="*/ 132 w 345"/>
                    <a:gd name="T75" fmla="*/ 34 h 295"/>
                    <a:gd name="T76" fmla="*/ 120 w 345"/>
                    <a:gd name="T77" fmla="*/ 30 h 295"/>
                    <a:gd name="T78" fmla="*/ 108 w 345"/>
                    <a:gd name="T79" fmla="*/ 24 h 295"/>
                    <a:gd name="T80" fmla="*/ 94 w 345"/>
                    <a:gd name="T81" fmla="*/ 16 h 295"/>
                    <a:gd name="T82" fmla="*/ 88 w 345"/>
                    <a:gd name="T83" fmla="*/ 14 h 295"/>
                    <a:gd name="T84" fmla="*/ 72 w 345"/>
                    <a:gd name="T85" fmla="*/ 14 h 29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</a:cxnLst>
                  <a:rect l="0" t="0" r="r" b="b"/>
                  <a:pathLst>
                    <a:path w="345" h="295">
                      <a:moveTo>
                        <a:pt x="72" y="14"/>
                      </a:moveTo>
                      <a:lnTo>
                        <a:pt x="72" y="14"/>
                      </a:lnTo>
                      <a:lnTo>
                        <a:pt x="72" y="10"/>
                      </a:lnTo>
                      <a:lnTo>
                        <a:pt x="72" y="4"/>
                      </a:lnTo>
                      <a:lnTo>
                        <a:pt x="70" y="2"/>
                      </a:lnTo>
                      <a:lnTo>
                        <a:pt x="66" y="0"/>
                      </a:lnTo>
                      <a:lnTo>
                        <a:pt x="58" y="2"/>
                      </a:lnTo>
                      <a:lnTo>
                        <a:pt x="48" y="6"/>
                      </a:lnTo>
                      <a:lnTo>
                        <a:pt x="48" y="6"/>
                      </a:lnTo>
                      <a:lnTo>
                        <a:pt x="42" y="10"/>
                      </a:lnTo>
                      <a:lnTo>
                        <a:pt x="36" y="14"/>
                      </a:lnTo>
                      <a:lnTo>
                        <a:pt x="28" y="28"/>
                      </a:lnTo>
                      <a:lnTo>
                        <a:pt x="20" y="44"/>
                      </a:lnTo>
                      <a:lnTo>
                        <a:pt x="12" y="62"/>
                      </a:lnTo>
                      <a:lnTo>
                        <a:pt x="8" y="82"/>
                      </a:lnTo>
                      <a:lnTo>
                        <a:pt x="4" y="101"/>
                      </a:lnTo>
                      <a:lnTo>
                        <a:pt x="0" y="141"/>
                      </a:lnTo>
                      <a:lnTo>
                        <a:pt x="0" y="141"/>
                      </a:lnTo>
                      <a:lnTo>
                        <a:pt x="2" y="151"/>
                      </a:lnTo>
                      <a:lnTo>
                        <a:pt x="8" y="161"/>
                      </a:lnTo>
                      <a:lnTo>
                        <a:pt x="18" y="175"/>
                      </a:lnTo>
                      <a:lnTo>
                        <a:pt x="30" y="187"/>
                      </a:lnTo>
                      <a:lnTo>
                        <a:pt x="46" y="201"/>
                      </a:lnTo>
                      <a:lnTo>
                        <a:pt x="64" y="215"/>
                      </a:lnTo>
                      <a:lnTo>
                        <a:pt x="104" y="241"/>
                      </a:lnTo>
                      <a:lnTo>
                        <a:pt x="146" y="265"/>
                      </a:lnTo>
                      <a:lnTo>
                        <a:pt x="185" y="283"/>
                      </a:lnTo>
                      <a:lnTo>
                        <a:pt x="203" y="289"/>
                      </a:lnTo>
                      <a:lnTo>
                        <a:pt x="219" y="293"/>
                      </a:lnTo>
                      <a:lnTo>
                        <a:pt x="231" y="295"/>
                      </a:lnTo>
                      <a:lnTo>
                        <a:pt x="241" y="293"/>
                      </a:lnTo>
                      <a:lnTo>
                        <a:pt x="241" y="293"/>
                      </a:lnTo>
                      <a:lnTo>
                        <a:pt x="257" y="285"/>
                      </a:lnTo>
                      <a:lnTo>
                        <a:pt x="277" y="273"/>
                      </a:lnTo>
                      <a:lnTo>
                        <a:pt x="295" y="261"/>
                      </a:lnTo>
                      <a:lnTo>
                        <a:pt x="311" y="245"/>
                      </a:lnTo>
                      <a:lnTo>
                        <a:pt x="327" y="229"/>
                      </a:lnTo>
                      <a:lnTo>
                        <a:pt x="339" y="211"/>
                      </a:lnTo>
                      <a:lnTo>
                        <a:pt x="345" y="195"/>
                      </a:lnTo>
                      <a:lnTo>
                        <a:pt x="345" y="189"/>
                      </a:lnTo>
                      <a:lnTo>
                        <a:pt x="345" y="181"/>
                      </a:lnTo>
                      <a:lnTo>
                        <a:pt x="345" y="181"/>
                      </a:lnTo>
                      <a:lnTo>
                        <a:pt x="341" y="169"/>
                      </a:lnTo>
                      <a:lnTo>
                        <a:pt x="337" y="163"/>
                      </a:lnTo>
                      <a:lnTo>
                        <a:pt x="331" y="159"/>
                      </a:lnTo>
                      <a:lnTo>
                        <a:pt x="327" y="155"/>
                      </a:lnTo>
                      <a:lnTo>
                        <a:pt x="315" y="151"/>
                      </a:lnTo>
                      <a:lnTo>
                        <a:pt x="309" y="147"/>
                      </a:lnTo>
                      <a:lnTo>
                        <a:pt x="305" y="141"/>
                      </a:lnTo>
                      <a:lnTo>
                        <a:pt x="305" y="141"/>
                      </a:lnTo>
                      <a:lnTo>
                        <a:pt x="297" y="129"/>
                      </a:lnTo>
                      <a:lnTo>
                        <a:pt x="289" y="125"/>
                      </a:lnTo>
                      <a:lnTo>
                        <a:pt x="279" y="119"/>
                      </a:lnTo>
                      <a:lnTo>
                        <a:pt x="265" y="109"/>
                      </a:lnTo>
                      <a:lnTo>
                        <a:pt x="265" y="109"/>
                      </a:lnTo>
                      <a:lnTo>
                        <a:pt x="243" y="90"/>
                      </a:lnTo>
                      <a:lnTo>
                        <a:pt x="237" y="86"/>
                      </a:lnTo>
                      <a:lnTo>
                        <a:pt x="233" y="86"/>
                      </a:lnTo>
                      <a:lnTo>
                        <a:pt x="233" y="86"/>
                      </a:lnTo>
                      <a:lnTo>
                        <a:pt x="227" y="86"/>
                      </a:lnTo>
                      <a:lnTo>
                        <a:pt x="219" y="88"/>
                      </a:lnTo>
                      <a:lnTo>
                        <a:pt x="209" y="86"/>
                      </a:lnTo>
                      <a:lnTo>
                        <a:pt x="205" y="82"/>
                      </a:lnTo>
                      <a:lnTo>
                        <a:pt x="201" y="78"/>
                      </a:lnTo>
                      <a:lnTo>
                        <a:pt x="201" y="78"/>
                      </a:lnTo>
                      <a:lnTo>
                        <a:pt x="191" y="66"/>
                      </a:lnTo>
                      <a:lnTo>
                        <a:pt x="179" y="54"/>
                      </a:lnTo>
                      <a:lnTo>
                        <a:pt x="168" y="44"/>
                      </a:lnTo>
                      <a:lnTo>
                        <a:pt x="160" y="38"/>
                      </a:lnTo>
                      <a:lnTo>
                        <a:pt x="160" y="38"/>
                      </a:lnTo>
                      <a:lnTo>
                        <a:pt x="148" y="32"/>
                      </a:lnTo>
                      <a:lnTo>
                        <a:pt x="142" y="30"/>
                      </a:lnTo>
                      <a:lnTo>
                        <a:pt x="136" y="30"/>
                      </a:lnTo>
                      <a:lnTo>
                        <a:pt x="136" y="30"/>
                      </a:lnTo>
                      <a:lnTo>
                        <a:pt x="132" y="32"/>
                      </a:lnTo>
                      <a:lnTo>
                        <a:pt x="132" y="34"/>
                      </a:lnTo>
                      <a:lnTo>
                        <a:pt x="130" y="34"/>
                      </a:lnTo>
                      <a:lnTo>
                        <a:pt x="120" y="30"/>
                      </a:lnTo>
                      <a:lnTo>
                        <a:pt x="120" y="30"/>
                      </a:lnTo>
                      <a:lnTo>
                        <a:pt x="108" y="24"/>
                      </a:lnTo>
                      <a:lnTo>
                        <a:pt x="100" y="20"/>
                      </a:lnTo>
                      <a:lnTo>
                        <a:pt x="94" y="16"/>
                      </a:lnTo>
                      <a:lnTo>
                        <a:pt x="88" y="14"/>
                      </a:lnTo>
                      <a:lnTo>
                        <a:pt x="88" y="14"/>
                      </a:lnTo>
                      <a:lnTo>
                        <a:pt x="78" y="14"/>
                      </a:lnTo>
                      <a:lnTo>
                        <a:pt x="72" y="14"/>
                      </a:lnTo>
                      <a:lnTo>
                        <a:pt x="72" y="14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1" name="Freeform 326">
                  <a:extLst>
                    <a:ext uri="{FF2B5EF4-FFF2-40B4-BE49-F238E27FC236}">
                      <a16:creationId xmlns:a16="http://schemas.microsoft.com/office/drawing/2014/main" id="{FFAEA117-B58A-4653-8C4C-86E93DCDF7E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424" y="2885"/>
                  <a:ext cx="281" cy="224"/>
                </a:xfrm>
                <a:custGeom>
                  <a:avLst/>
                  <a:gdLst>
                    <a:gd name="T0" fmla="*/ 72 w 281"/>
                    <a:gd name="T1" fmla="*/ 6 h 224"/>
                    <a:gd name="T2" fmla="*/ 46 w 281"/>
                    <a:gd name="T3" fmla="*/ 0 h 224"/>
                    <a:gd name="T4" fmla="*/ 28 w 281"/>
                    <a:gd name="T5" fmla="*/ 2 h 224"/>
                    <a:gd name="T6" fmla="*/ 24 w 281"/>
                    <a:gd name="T7" fmla="*/ 6 h 224"/>
                    <a:gd name="T8" fmla="*/ 8 w 281"/>
                    <a:gd name="T9" fmla="*/ 38 h 224"/>
                    <a:gd name="T10" fmla="*/ 2 w 281"/>
                    <a:gd name="T11" fmla="*/ 54 h 224"/>
                    <a:gd name="T12" fmla="*/ 0 w 281"/>
                    <a:gd name="T13" fmla="*/ 70 h 224"/>
                    <a:gd name="T14" fmla="*/ 0 w 281"/>
                    <a:gd name="T15" fmla="*/ 102 h 224"/>
                    <a:gd name="T16" fmla="*/ 0 w 281"/>
                    <a:gd name="T17" fmla="*/ 106 h 224"/>
                    <a:gd name="T18" fmla="*/ 0 w 281"/>
                    <a:gd name="T19" fmla="*/ 122 h 224"/>
                    <a:gd name="T20" fmla="*/ 8 w 281"/>
                    <a:gd name="T21" fmla="*/ 136 h 224"/>
                    <a:gd name="T22" fmla="*/ 16 w 281"/>
                    <a:gd name="T23" fmla="*/ 142 h 224"/>
                    <a:gd name="T24" fmla="*/ 32 w 281"/>
                    <a:gd name="T25" fmla="*/ 156 h 224"/>
                    <a:gd name="T26" fmla="*/ 48 w 281"/>
                    <a:gd name="T27" fmla="*/ 166 h 224"/>
                    <a:gd name="T28" fmla="*/ 62 w 281"/>
                    <a:gd name="T29" fmla="*/ 172 h 224"/>
                    <a:gd name="T30" fmla="*/ 80 w 281"/>
                    <a:gd name="T31" fmla="*/ 182 h 224"/>
                    <a:gd name="T32" fmla="*/ 96 w 281"/>
                    <a:gd name="T33" fmla="*/ 190 h 224"/>
                    <a:gd name="T34" fmla="*/ 136 w 281"/>
                    <a:gd name="T35" fmla="*/ 206 h 224"/>
                    <a:gd name="T36" fmla="*/ 166 w 281"/>
                    <a:gd name="T37" fmla="*/ 218 h 224"/>
                    <a:gd name="T38" fmla="*/ 184 w 281"/>
                    <a:gd name="T39" fmla="*/ 222 h 224"/>
                    <a:gd name="T40" fmla="*/ 190 w 281"/>
                    <a:gd name="T41" fmla="*/ 222 h 224"/>
                    <a:gd name="T42" fmla="*/ 200 w 281"/>
                    <a:gd name="T43" fmla="*/ 224 h 224"/>
                    <a:gd name="T44" fmla="*/ 208 w 281"/>
                    <a:gd name="T45" fmla="*/ 222 h 224"/>
                    <a:gd name="T46" fmla="*/ 231 w 281"/>
                    <a:gd name="T47" fmla="*/ 210 h 224"/>
                    <a:gd name="T48" fmla="*/ 249 w 281"/>
                    <a:gd name="T49" fmla="*/ 190 h 224"/>
                    <a:gd name="T50" fmla="*/ 257 w 281"/>
                    <a:gd name="T51" fmla="*/ 180 h 224"/>
                    <a:gd name="T52" fmla="*/ 271 w 281"/>
                    <a:gd name="T53" fmla="*/ 164 h 224"/>
                    <a:gd name="T54" fmla="*/ 273 w 281"/>
                    <a:gd name="T55" fmla="*/ 158 h 224"/>
                    <a:gd name="T56" fmla="*/ 279 w 281"/>
                    <a:gd name="T57" fmla="*/ 146 h 224"/>
                    <a:gd name="T58" fmla="*/ 279 w 281"/>
                    <a:gd name="T59" fmla="*/ 140 h 224"/>
                    <a:gd name="T60" fmla="*/ 273 w 281"/>
                    <a:gd name="T61" fmla="*/ 134 h 224"/>
                    <a:gd name="T62" fmla="*/ 259 w 281"/>
                    <a:gd name="T63" fmla="*/ 130 h 224"/>
                    <a:gd name="T64" fmla="*/ 249 w 281"/>
                    <a:gd name="T65" fmla="*/ 126 h 224"/>
                    <a:gd name="T66" fmla="*/ 222 w 281"/>
                    <a:gd name="T67" fmla="*/ 116 h 224"/>
                    <a:gd name="T68" fmla="*/ 216 w 281"/>
                    <a:gd name="T69" fmla="*/ 110 h 224"/>
                    <a:gd name="T70" fmla="*/ 212 w 281"/>
                    <a:gd name="T71" fmla="*/ 106 h 224"/>
                    <a:gd name="T72" fmla="*/ 202 w 281"/>
                    <a:gd name="T73" fmla="*/ 104 h 224"/>
                    <a:gd name="T74" fmla="*/ 200 w 281"/>
                    <a:gd name="T75" fmla="*/ 102 h 224"/>
                    <a:gd name="T76" fmla="*/ 198 w 281"/>
                    <a:gd name="T77" fmla="*/ 90 h 224"/>
                    <a:gd name="T78" fmla="*/ 192 w 281"/>
                    <a:gd name="T79" fmla="*/ 78 h 224"/>
                    <a:gd name="T80" fmla="*/ 186 w 281"/>
                    <a:gd name="T81" fmla="*/ 74 h 224"/>
                    <a:gd name="T82" fmla="*/ 174 w 281"/>
                    <a:gd name="T83" fmla="*/ 58 h 224"/>
                    <a:gd name="T84" fmla="*/ 168 w 281"/>
                    <a:gd name="T85" fmla="*/ 54 h 224"/>
                    <a:gd name="T86" fmla="*/ 158 w 281"/>
                    <a:gd name="T87" fmla="*/ 48 h 224"/>
                    <a:gd name="T88" fmla="*/ 152 w 281"/>
                    <a:gd name="T89" fmla="*/ 46 h 224"/>
                    <a:gd name="T90" fmla="*/ 148 w 281"/>
                    <a:gd name="T91" fmla="*/ 42 h 224"/>
                    <a:gd name="T92" fmla="*/ 136 w 281"/>
                    <a:gd name="T93" fmla="*/ 38 h 224"/>
                    <a:gd name="T94" fmla="*/ 120 w 281"/>
                    <a:gd name="T95" fmla="*/ 34 h 224"/>
                    <a:gd name="T96" fmla="*/ 96 w 281"/>
                    <a:gd name="T97" fmla="*/ 22 h 224"/>
                    <a:gd name="T98" fmla="*/ 90 w 281"/>
                    <a:gd name="T99" fmla="*/ 16 h 224"/>
                    <a:gd name="T100" fmla="*/ 72 w 281"/>
                    <a:gd name="T101" fmla="*/ 6 h 2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</a:cxnLst>
                  <a:rect l="0" t="0" r="r" b="b"/>
                  <a:pathLst>
                    <a:path w="281" h="224">
                      <a:moveTo>
                        <a:pt x="72" y="6"/>
                      </a:moveTo>
                      <a:lnTo>
                        <a:pt x="72" y="6"/>
                      </a:lnTo>
                      <a:lnTo>
                        <a:pt x="60" y="2"/>
                      </a:lnTo>
                      <a:lnTo>
                        <a:pt x="46" y="0"/>
                      </a:lnTo>
                      <a:lnTo>
                        <a:pt x="32" y="0"/>
                      </a:lnTo>
                      <a:lnTo>
                        <a:pt x="28" y="2"/>
                      </a:lnTo>
                      <a:lnTo>
                        <a:pt x="24" y="6"/>
                      </a:lnTo>
                      <a:lnTo>
                        <a:pt x="24" y="6"/>
                      </a:lnTo>
                      <a:lnTo>
                        <a:pt x="16" y="20"/>
                      </a:lnTo>
                      <a:lnTo>
                        <a:pt x="8" y="38"/>
                      </a:lnTo>
                      <a:lnTo>
                        <a:pt x="8" y="38"/>
                      </a:lnTo>
                      <a:lnTo>
                        <a:pt x="2" y="54"/>
                      </a:lnTo>
                      <a:lnTo>
                        <a:pt x="0" y="70"/>
                      </a:lnTo>
                      <a:lnTo>
                        <a:pt x="0" y="70"/>
                      </a:lnTo>
                      <a:lnTo>
                        <a:pt x="0" y="92"/>
                      </a:lnTo>
                      <a:lnTo>
                        <a:pt x="0" y="102"/>
                      </a:lnTo>
                      <a:lnTo>
                        <a:pt x="0" y="102"/>
                      </a:lnTo>
                      <a:lnTo>
                        <a:pt x="0" y="106"/>
                      </a:lnTo>
                      <a:lnTo>
                        <a:pt x="0" y="116"/>
                      </a:lnTo>
                      <a:lnTo>
                        <a:pt x="0" y="122"/>
                      </a:lnTo>
                      <a:lnTo>
                        <a:pt x="4" y="128"/>
                      </a:lnTo>
                      <a:lnTo>
                        <a:pt x="8" y="136"/>
                      </a:lnTo>
                      <a:lnTo>
                        <a:pt x="16" y="142"/>
                      </a:lnTo>
                      <a:lnTo>
                        <a:pt x="16" y="142"/>
                      </a:lnTo>
                      <a:lnTo>
                        <a:pt x="28" y="152"/>
                      </a:lnTo>
                      <a:lnTo>
                        <a:pt x="32" y="156"/>
                      </a:lnTo>
                      <a:lnTo>
                        <a:pt x="36" y="160"/>
                      </a:lnTo>
                      <a:lnTo>
                        <a:pt x="48" y="166"/>
                      </a:lnTo>
                      <a:lnTo>
                        <a:pt x="48" y="166"/>
                      </a:lnTo>
                      <a:lnTo>
                        <a:pt x="62" y="172"/>
                      </a:lnTo>
                      <a:lnTo>
                        <a:pt x="72" y="178"/>
                      </a:lnTo>
                      <a:lnTo>
                        <a:pt x="80" y="182"/>
                      </a:lnTo>
                      <a:lnTo>
                        <a:pt x="96" y="190"/>
                      </a:lnTo>
                      <a:lnTo>
                        <a:pt x="96" y="190"/>
                      </a:lnTo>
                      <a:lnTo>
                        <a:pt x="116" y="198"/>
                      </a:lnTo>
                      <a:lnTo>
                        <a:pt x="136" y="206"/>
                      </a:lnTo>
                      <a:lnTo>
                        <a:pt x="136" y="206"/>
                      </a:lnTo>
                      <a:lnTo>
                        <a:pt x="166" y="218"/>
                      </a:lnTo>
                      <a:lnTo>
                        <a:pt x="176" y="222"/>
                      </a:lnTo>
                      <a:lnTo>
                        <a:pt x="184" y="222"/>
                      </a:lnTo>
                      <a:lnTo>
                        <a:pt x="184" y="222"/>
                      </a:lnTo>
                      <a:lnTo>
                        <a:pt x="190" y="222"/>
                      </a:lnTo>
                      <a:lnTo>
                        <a:pt x="194" y="224"/>
                      </a:lnTo>
                      <a:lnTo>
                        <a:pt x="200" y="224"/>
                      </a:lnTo>
                      <a:lnTo>
                        <a:pt x="208" y="222"/>
                      </a:lnTo>
                      <a:lnTo>
                        <a:pt x="208" y="222"/>
                      </a:lnTo>
                      <a:lnTo>
                        <a:pt x="220" y="216"/>
                      </a:lnTo>
                      <a:lnTo>
                        <a:pt x="231" y="210"/>
                      </a:lnTo>
                      <a:lnTo>
                        <a:pt x="241" y="200"/>
                      </a:lnTo>
                      <a:lnTo>
                        <a:pt x="249" y="190"/>
                      </a:lnTo>
                      <a:lnTo>
                        <a:pt x="249" y="190"/>
                      </a:lnTo>
                      <a:lnTo>
                        <a:pt x="257" y="180"/>
                      </a:lnTo>
                      <a:lnTo>
                        <a:pt x="265" y="170"/>
                      </a:lnTo>
                      <a:lnTo>
                        <a:pt x="271" y="164"/>
                      </a:lnTo>
                      <a:lnTo>
                        <a:pt x="273" y="158"/>
                      </a:lnTo>
                      <a:lnTo>
                        <a:pt x="273" y="158"/>
                      </a:lnTo>
                      <a:lnTo>
                        <a:pt x="275" y="152"/>
                      </a:lnTo>
                      <a:lnTo>
                        <a:pt x="279" y="146"/>
                      </a:lnTo>
                      <a:lnTo>
                        <a:pt x="281" y="142"/>
                      </a:lnTo>
                      <a:lnTo>
                        <a:pt x="279" y="140"/>
                      </a:lnTo>
                      <a:lnTo>
                        <a:pt x="277" y="136"/>
                      </a:lnTo>
                      <a:lnTo>
                        <a:pt x="273" y="134"/>
                      </a:lnTo>
                      <a:lnTo>
                        <a:pt x="273" y="134"/>
                      </a:lnTo>
                      <a:lnTo>
                        <a:pt x="259" y="130"/>
                      </a:lnTo>
                      <a:lnTo>
                        <a:pt x="249" y="126"/>
                      </a:lnTo>
                      <a:lnTo>
                        <a:pt x="249" y="126"/>
                      </a:lnTo>
                      <a:lnTo>
                        <a:pt x="231" y="120"/>
                      </a:lnTo>
                      <a:lnTo>
                        <a:pt x="222" y="116"/>
                      </a:lnTo>
                      <a:lnTo>
                        <a:pt x="216" y="110"/>
                      </a:lnTo>
                      <a:lnTo>
                        <a:pt x="216" y="110"/>
                      </a:lnTo>
                      <a:lnTo>
                        <a:pt x="214" y="108"/>
                      </a:lnTo>
                      <a:lnTo>
                        <a:pt x="212" y="106"/>
                      </a:lnTo>
                      <a:lnTo>
                        <a:pt x="206" y="106"/>
                      </a:lnTo>
                      <a:lnTo>
                        <a:pt x="202" y="104"/>
                      </a:lnTo>
                      <a:lnTo>
                        <a:pt x="200" y="104"/>
                      </a:lnTo>
                      <a:lnTo>
                        <a:pt x="200" y="102"/>
                      </a:lnTo>
                      <a:lnTo>
                        <a:pt x="200" y="102"/>
                      </a:lnTo>
                      <a:lnTo>
                        <a:pt x="198" y="90"/>
                      </a:lnTo>
                      <a:lnTo>
                        <a:pt x="196" y="82"/>
                      </a:lnTo>
                      <a:lnTo>
                        <a:pt x="192" y="78"/>
                      </a:lnTo>
                      <a:lnTo>
                        <a:pt x="192" y="78"/>
                      </a:lnTo>
                      <a:lnTo>
                        <a:pt x="186" y="74"/>
                      </a:lnTo>
                      <a:lnTo>
                        <a:pt x="180" y="66"/>
                      </a:lnTo>
                      <a:lnTo>
                        <a:pt x="174" y="58"/>
                      </a:lnTo>
                      <a:lnTo>
                        <a:pt x="168" y="54"/>
                      </a:lnTo>
                      <a:lnTo>
                        <a:pt x="168" y="54"/>
                      </a:lnTo>
                      <a:lnTo>
                        <a:pt x="160" y="50"/>
                      </a:lnTo>
                      <a:lnTo>
                        <a:pt x="158" y="48"/>
                      </a:lnTo>
                      <a:lnTo>
                        <a:pt x="152" y="46"/>
                      </a:lnTo>
                      <a:lnTo>
                        <a:pt x="152" y="46"/>
                      </a:lnTo>
                      <a:lnTo>
                        <a:pt x="148" y="44"/>
                      </a:lnTo>
                      <a:lnTo>
                        <a:pt x="148" y="42"/>
                      </a:lnTo>
                      <a:lnTo>
                        <a:pt x="146" y="40"/>
                      </a:lnTo>
                      <a:lnTo>
                        <a:pt x="136" y="38"/>
                      </a:lnTo>
                      <a:lnTo>
                        <a:pt x="136" y="38"/>
                      </a:lnTo>
                      <a:lnTo>
                        <a:pt x="120" y="34"/>
                      </a:lnTo>
                      <a:lnTo>
                        <a:pt x="108" y="28"/>
                      </a:lnTo>
                      <a:lnTo>
                        <a:pt x="96" y="22"/>
                      </a:lnTo>
                      <a:lnTo>
                        <a:pt x="96" y="22"/>
                      </a:lnTo>
                      <a:lnTo>
                        <a:pt x="90" y="16"/>
                      </a:lnTo>
                      <a:lnTo>
                        <a:pt x="82" y="12"/>
                      </a:lnTo>
                      <a:lnTo>
                        <a:pt x="72" y="6"/>
                      </a:lnTo>
                      <a:lnTo>
                        <a:pt x="72" y="6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2" name="Freeform 327">
                  <a:extLst>
                    <a:ext uri="{FF2B5EF4-FFF2-40B4-BE49-F238E27FC236}">
                      <a16:creationId xmlns:a16="http://schemas.microsoft.com/office/drawing/2014/main" id="{EAB6E5F0-4A04-4BEE-BE3C-141731F83BD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424" y="3025"/>
                  <a:ext cx="186" cy="114"/>
                </a:xfrm>
                <a:custGeom>
                  <a:avLst/>
                  <a:gdLst>
                    <a:gd name="T0" fmla="*/ 0 w 186"/>
                    <a:gd name="T1" fmla="*/ 2 h 114"/>
                    <a:gd name="T2" fmla="*/ 0 w 186"/>
                    <a:gd name="T3" fmla="*/ 2 h 114"/>
                    <a:gd name="T4" fmla="*/ 2 w 186"/>
                    <a:gd name="T5" fmla="*/ 12 h 114"/>
                    <a:gd name="T6" fmla="*/ 6 w 186"/>
                    <a:gd name="T7" fmla="*/ 28 h 114"/>
                    <a:gd name="T8" fmla="*/ 14 w 186"/>
                    <a:gd name="T9" fmla="*/ 46 h 114"/>
                    <a:gd name="T10" fmla="*/ 24 w 186"/>
                    <a:gd name="T11" fmla="*/ 66 h 114"/>
                    <a:gd name="T12" fmla="*/ 24 w 186"/>
                    <a:gd name="T13" fmla="*/ 66 h 114"/>
                    <a:gd name="T14" fmla="*/ 28 w 186"/>
                    <a:gd name="T15" fmla="*/ 74 h 114"/>
                    <a:gd name="T16" fmla="*/ 30 w 186"/>
                    <a:gd name="T17" fmla="*/ 78 h 114"/>
                    <a:gd name="T18" fmla="*/ 30 w 186"/>
                    <a:gd name="T19" fmla="*/ 84 h 114"/>
                    <a:gd name="T20" fmla="*/ 30 w 186"/>
                    <a:gd name="T21" fmla="*/ 88 h 114"/>
                    <a:gd name="T22" fmla="*/ 34 w 186"/>
                    <a:gd name="T23" fmla="*/ 90 h 114"/>
                    <a:gd name="T24" fmla="*/ 56 w 186"/>
                    <a:gd name="T25" fmla="*/ 98 h 114"/>
                    <a:gd name="T26" fmla="*/ 56 w 186"/>
                    <a:gd name="T27" fmla="*/ 98 h 114"/>
                    <a:gd name="T28" fmla="*/ 84 w 186"/>
                    <a:gd name="T29" fmla="*/ 108 h 114"/>
                    <a:gd name="T30" fmla="*/ 102 w 186"/>
                    <a:gd name="T31" fmla="*/ 112 h 114"/>
                    <a:gd name="T32" fmla="*/ 116 w 186"/>
                    <a:gd name="T33" fmla="*/ 114 h 114"/>
                    <a:gd name="T34" fmla="*/ 128 w 186"/>
                    <a:gd name="T35" fmla="*/ 114 h 114"/>
                    <a:gd name="T36" fmla="*/ 128 w 186"/>
                    <a:gd name="T37" fmla="*/ 114 h 114"/>
                    <a:gd name="T38" fmla="*/ 146 w 186"/>
                    <a:gd name="T39" fmla="*/ 112 h 114"/>
                    <a:gd name="T40" fmla="*/ 166 w 186"/>
                    <a:gd name="T41" fmla="*/ 106 h 114"/>
                    <a:gd name="T42" fmla="*/ 176 w 186"/>
                    <a:gd name="T43" fmla="*/ 102 h 114"/>
                    <a:gd name="T44" fmla="*/ 182 w 186"/>
                    <a:gd name="T45" fmla="*/ 98 h 114"/>
                    <a:gd name="T46" fmla="*/ 186 w 186"/>
                    <a:gd name="T47" fmla="*/ 94 h 114"/>
                    <a:gd name="T48" fmla="*/ 186 w 186"/>
                    <a:gd name="T49" fmla="*/ 92 h 114"/>
                    <a:gd name="T50" fmla="*/ 184 w 186"/>
                    <a:gd name="T51" fmla="*/ 90 h 114"/>
                    <a:gd name="T52" fmla="*/ 184 w 186"/>
                    <a:gd name="T53" fmla="*/ 90 h 114"/>
                    <a:gd name="T54" fmla="*/ 178 w 186"/>
                    <a:gd name="T55" fmla="*/ 84 h 114"/>
                    <a:gd name="T56" fmla="*/ 176 w 186"/>
                    <a:gd name="T57" fmla="*/ 80 h 114"/>
                    <a:gd name="T58" fmla="*/ 174 w 186"/>
                    <a:gd name="T59" fmla="*/ 78 h 114"/>
                    <a:gd name="T60" fmla="*/ 168 w 186"/>
                    <a:gd name="T61" fmla="*/ 74 h 114"/>
                    <a:gd name="T62" fmla="*/ 136 w 186"/>
                    <a:gd name="T63" fmla="*/ 58 h 114"/>
                    <a:gd name="T64" fmla="*/ 112 w 186"/>
                    <a:gd name="T65" fmla="*/ 42 h 114"/>
                    <a:gd name="T66" fmla="*/ 112 w 186"/>
                    <a:gd name="T67" fmla="*/ 42 h 114"/>
                    <a:gd name="T68" fmla="*/ 108 w 186"/>
                    <a:gd name="T69" fmla="*/ 36 h 114"/>
                    <a:gd name="T70" fmla="*/ 104 w 186"/>
                    <a:gd name="T71" fmla="*/ 24 h 114"/>
                    <a:gd name="T72" fmla="*/ 96 w 186"/>
                    <a:gd name="T73" fmla="*/ 14 h 114"/>
                    <a:gd name="T74" fmla="*/ 92 w 186"/>
                    <a:gd name="T75" fmla="*/ 10 h 114"/>
                    <a:gd name="T76" fmla="*/ 88 w 186"/>
                    <a:gd name="T77" fmla="*/ 10 h 114"/>
                    <a:gd name="T78" fmla="*/ 88 w 186"/>
                    <a:gd name="T79" fmla="*/ 10 h 114"/>
                    <a:gd name="T80" fmla="*/ 74 w 186"/>
                    <a:gd name="T81" fmla="*/ 10 h 114"/>
                    <a:gd name="T82" fmla="*/ 64 w 186"/>
                    <a:gd name="T83" fmla="*/ 10 h 114"/>
                    <a:gd name="T84" fmla="*/ 64 w 186"/>
                    <a:gd name="T85" fmla="*/ 10 h 114"/>
                    <a:gd name="T86" fmla="*/ 50 w 186"/>
                    <a:gd name="T87" fmla="*/ 12 h 114"/>
                    <a:gd name="T88" fmla="*/ 42 w 186"/>
                    <a:gd name="T89" fmla="*/ 12 h 114"/>
                    <a:gd name="T90" fmla="*/ 32 w 186"/>
                    <a:gd name="T91" fmla="*/ 10 h 114"/>
                    <a:gd name="T92" fmla="*/ 32 w 186"/>
                    <a:gd name="T93" fmla="*/ 10 h 114"/>
                    <a:gd name="T94" fmla="*/ 12 w 186"/>
                    <a:gd name="T95" fmla="*/ 2 h 114"/>
                    <a:gd name="T96" fmla="*/ 4 w 186"/>
                    <a:gd name="T97" fmla="*/ 0 h 114"/>
                    <a:gd name="T98" fmla="*/ 0 w 186"/>
                    <a:gd name="T99" fmla="*/ 0 h 114"/>
                    <a:gd name="T100" fmla="*/ 0 w 186"/>
                    <a:gd name="T101" fmla="*/ 2 h 114"/>
                    <a:gd name="T102" fmla="*/ 0 w 186"/>
                    <a:gd name="T103" fmla="*/ 2 h 11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</a:cxnLst>
                  <a:rect l="0" t="0" r="r" b="b"/>
                  <a:pathLst>
                    <a:path w="186" h="114">
                      <a:moveTo>
                        <a:pt x="0" y="2"/>
                      </a:moveTo>
                      <a:lnTo>
                        <a:pt x="0" y="2"/>
                      </a:lnTo>
                      <a:lnTo>
                        <a:pt x="2" y="12"/>
                      </a:lnTo>
                      <a:lnTo>
                        <a:pt x="6" y="28"/>
                      </a:lnTo>
                      <a:lnTo>
                        <a:pt x="14" y="46"/>
                      </a:lnTo>
                      <a:lnTo>
                        <a:pt x="24" y="66"/>
                      </a:lnTo>
                      <a:lnTo>
                        <a:pt x="24" y="66"/>
                      </a:lnTo>
                      <a:lnTo>
                        <a:pt x="28" y="74"/>
                      </a:lnTo>
                      <a:lnTo>
                        <a:pt x="30" y="78"/>
                      </a:lnTo>
                      <a:lnTo>
                        <a:pt x="30" y="84"/>
                      </a:lnTo>
                      <a:lnTo>
                        <a:pt x="30" y="88"/>
                      </a:lnTo>
                      <a:lnTo>
                        <a:pt x="34" y="90"/>
                      </a:lnTo>
                      <a:lnTo>
                        <a:pt x="56" y="98"/>
                      </a:lnTo>
                      <a:lnTo>
                        <a:pt x="56" y="98"/>
                      </a:lnTo>
                      <a:lnTo>
                        <a:pt x="84" y="108"/>
                      </a:lnTo>
                      <a:lnTo>
                        <a:pt x="102" y="112"/>
                      </a:lnTo>
                      <a:lnTo>
                        <a:pt x="116" y="114"/>
                      </a:lnTo>
                      <a:lnTo>
                        <a:pt x="128" y="114"/>
                      </a:lnTo>
                      <a:lnTo>
                        <a:pt x="128" y="114"/>
                      </a:lnTo>
                      <a:lnTo>
                        <a:pt x="146" y="112"/>
                      </a:lnTo>
                      <a:lnTo>
                        <a:pt x="166" y="106"/>
                      </a:lnTo>
                      <a:lnTo>
                        <a:pt x="176" y="102"/>
                      </a:lnTo>
                      <a:lnTo>
                        <a:pt x="182" y="98"/>
                      </a:lnTo>
                      <a:lnTo>
                        <a:pt x="186" y="94"/>
                      </a:lnTo>
                      <a:lnTo>
                        <a:pt x="186" y="92"/>
                      </a:lnTo>
                      <a:lnTo>
                        <a:pt x="184" y="90"/>
                      </a:lnTo>
                      <a:lnTo>
                        <a:pt x="184" y="90"/>
                      </a:lnTo>
                      <a:lnTo>
                        <a:pt x="178" y="84"/>
                      </a:lnTo>
                      <a:lnTo>
                        <a:pt x="176" y="80"/>
                      </a:lnTo>
                      <a:lnTo>
                        <a:pt x="174" y="78"/>
                      </a:lnTo>
                      <a:lnTo>
                        <a:pt x="168" y="74"/>
                      </a:lnTo>
                      <a:lnTo>
                        <a:pt x="136" y="58"/>
                      </a:lnTo>
                      <a:lnTo>
                        <a:pt x="112" y="42"/>
                      </a:lnTo>
                      <a:lnTo>
                        <a:pt x="112" y="42"/>
                      </a:lnTo>
                      <a:lnTo>
                        <a:pt x="108" y="36"/>
                      </a:lnTo>
                      <a:lnTo>
                        <a:pt x="104" y="24"/>
                      </a:lnTo>
                      <a:lnTo>
                        <a:pt x="96" y="14"/>
                      </a:lnTo>
                      <a:lnTo>
                        <a:pt x="92" y="10"/>
                      </a:lnTo>
                      <a:lnTo>
                        <a:pt x="88" y="10"/>
                      </a:lnTo>
                      <a:lnTo>
                        <a:pt x="88" y="10"/>
                      </a:lnTo>
                      <a:lnTo>
                        <a:pt x="74" y="10"/>
                      </a:lnTo>
                      <a:lnTo>
                        <a:pt x="64" y="10"/>
                      </a:lnTo>
                      <a:lnTo>
                        <a:pt x="64" y="10"/>
                      </a:lnTo>
                      <a:lnTo>
                        <a:pt x="50" y="12"/>
                      </a:lnTo>
                      <a:lnTo>
                        <a:pt x="42" y="12"/>
                      </a:lnTo>
                      <a:lnTo>
                        <a:pt x="32" y="10"/>
                      </a:lnTo>
                      <a:lnTo>
                        <a:pt x="32" y="10"/>
                      </a:lnTo>
                      <a:lnTo>
                        <a:pt x="12" y="2"/>
                      </a:lnTo>
                      <a:lnTo>
                        <a:pt x="4" y="0"/>
                      </a:lnTo>
                      <a:lnTo>
                        <a:pt x="0" y="0"/>
                      </a:lnTo>
                      <a:lnTo>
                        <a:pt x="0" y="2"/>
                      </a:lnTo>
                      <a:lnTo>
                        <a:pt x="0" y="2"/>
                      </a:lnTo>
                      <a:close/>
                    </a:path>
                  </a:pathLst>
                </a:custGeom>
                <a:solidFill>
                  <a:srgbClr val="00A651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3" name="Freeform 328">
                  <a:extLst>
                    <a:ext uri="{FF2B5EF4-FFF2-40B4-BE49-F238E27FC236}">
                      <a16:creationId xmlns:a16="http://schemas.microsoft.com/office/drawing/2014/main" id="{62C5D1CB-F531-4FDD-9647-EF3F8233128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51" y="1139"/>
                  <a:ext cx="216" cy="194"/>
                </a:xfrm>
                <a:custGeom>
                  <a:avLst/>
                  <a:gdLst>
                    <a:gd name="T0" fmla="*/ 0 w 216"/>
                    <a:gd name="T1" fmla="*/ 114 h 194"/>
                    <a:gd name="T2" fmla="*/ 0 w 216"/>
                    <a:gd name="T3" fmla="*/ 114 h 194"/>
                    <a:gd name="T4" fmla="*/ 0 w 216"/>
                    <a:gd name="T5" fmla="*/ 102 h 194"/>
                    <a:gd name="T6" fmla="*/ 2 w 216"/>
                    <a:gd name="T7" fmla="*/ 74 h 194"/>
                    <a:gd name="T8" fmla="*/ 4 w 216"/>
                    <a:gd name="T9" fmla="*/ 60 h 194"/>
                    <a:gd name="T10" fmla="*/ 6 w 216"/>
                    <a:gd name="T11" fmla="*/ 44 h 194"/>
                    <a:gd name="T12" fmla="*/ 10 w 216"/>
                    <a:gd name="T13" fmla="*/ 34 h 194"/>
                    <a:gd name="T14" fmla="*/ 12 w 216"/>
                    <a:gd name="T15" fmla="*/ 28 h 194"/>
                    <a:gd name="T16" fmla="*/ 16 w 216"/>
                    <a:gd name="T17" fmla="*/ 26 h 194"/>
                    <a:gd name="T18" fmla="*/ 16 w 216"/>
                    <a:gd name="T19" fmla="*/ 26 h 194"/>
                    <a:gd name="T20" fmla="*/ 34 w 216"/>
                    <a:gd name="T21" fmla="*/ 14 h 194"/>
                    <a:gd name="T22" fmla="*/ 48 w 216"/>
                    <a:gd name="T23" fmla="*/ 8 h 194"/>
                    <a:gd name="T24" fmla="*/ 62 w 216"/>
                    <a:gd name="T25" fmla="*/ 4 h 194"/>
                    <a:gd name="T26" fmla="*/ 80 w 216"/>
                    <a:gd name="T27" fmla="*/ 0 h 194"/>
                    <a:gd name="T28" fmla="*/ 100 w 216"/>
                    <a:gd name="T29" fmla="*/ 0 h 194"/>
                    <a:gd name="T30" fmla="*/ 120 w 216"/>
                    <a:gd name="T31" fmla="*/ 2 h 194"/>
                    <a:gd name="T32" fmla="*/ 144 w 216"/>
                    <a:gd name="T33" fmla="*/ 10 h 194"/>
                    <a:gd name="T34" fmla="*/ 144 w 216"/>
                    <a:gd name="T35" fmla="*/ 10 h 194"/>
                    <a:gd name="T36" fmla="*/ 166 w 216"/>
                    <a:gd name="T37" fmla="*/ 20 h 194"/>
                    <a:gd name="T38" fmla="*/ 182 w 216"/>
                    <a:gd name="T39" fmla="*/ 32 h 194"/>
                    <a:gd name="T40" fmla="*/ 194 w 216"/>
                    <a:gd name="T41" fmla="*/ 42 h 194"/>
                    <a:gd name="T42" fmla="*/ 202 w 216"/>
                    <a:gd name="T43" fmla="*/ 54 h 194"/>
                    <a:gd name="T44" fmla="*/ 208 w 216"/>
                    <a:gd name="T45" fmla="*/ 62 h 194"/>
                    <a:gd name="T46" fmla="*/ 208 w 216"/>
                    <a:gd name="T47" fmla="*/ 70 h 194"/>
                    <a:gd name="T48" fmla="*/ 206 w 216"/>
                    <a:gd name="T49" fmla="*/ 74 h 194"/>
                    <a:gd name="T50" fmla="*/ 200 w 216"/>
                    <a:gd name="T51" fmla="*/ 74 h 194"/>
                    <a:gd name="T52" fmla="*/ 200 w 216"/>
                    <a:gd name="T53" fmla="*/ 74 h 194"/>
                    <a:gd name="T54" fmla="*/ 198 w 216"/>
                    <a:gd name="T55" fmla="*/ 74 h 194"/>
                    <a:gd name="T56" fmla="*/ 196 w 216"/>
                    <a:gd name="T57" fmla="*/ 74 h 194"/>
                    <a:gd name="T58" fmla="*/ 198 w 216"/>
                    <a:gd name="T59" fmla="*/ 80 h 194"/>
                    <a:gd name="T60" fmla="*/ 208 w 216"/>
                    <a:gd name="T61" fmla="*/ 98 h 194"/>
                    <a:gd name="T62" fmla="*/ 214 w 216"/>
                    <a:gd name="T63" fmla="*/ 110 h 194"/>
                    <a:gd name="T64" fmla="*/ 216 w 216"/>
                    <a:gd name="T65" fmla="*/ 122 h 194"/>
                    <a:gd name="T66" fmla="*/ 216 w 216"/>
                    <a:gd name="T67" fmla="*/ 128 h 194"/>
                    <a:gd name="T68" fmla="*/ 216 w 216"/>
                    <a:gd name="T69" fmla="*/ 134 h 194"/>
                    <a:gd name="T70" fmla="*/ 212 w 216"/>
                    <a:gd name="T71" fmla="*/ 140 h 194"/>
                    <a:gd name="T72" fmla="*/ 208 w 216"/>
                    <a:gd name="T73" fmla="*/ 146 h 194"/>
                    <a:gd name="T74" fmla="*/ 208 w 216"/>
                    <a:gd name="T75" fmla="*/ 146 h 194"/>
                    <a:gd name="T76" fmla="*/ 198 w 216"/>
                    <a:gd name="T77" fmla="*/ 156 h 194"/>
                    <a:gd name="T78" fmla="*/ 188 w 216"/>
                    <a:gd name="T79" fmla="*/ 162 h 194"/>
                    <a:gd name="T80" fmla="*/ 178 w 216"/>
                    <a:gd name="T81" fmla="*/ 168 h 194"/>
                    <a:gd name="T82" fmla="*/ 170 w 216"/>
                    <a:gd name="T83" fmla="*/ 170 h 194"/>
                    <a:gd name="T84" fmla="*/ 154 w 216"/>
                    <a:gd name="T85" fmla="*/ 176 h 194"/>
                    <a:gd name="T86" fmla="*/ 136 w 216"/>
                    <a:gd name="T87" fmla="*/ 178 h 194"/>
                    <a:gd name="T88" fmla="*/ 136 w 216"/>
                    <a:gd name="T89" fmla="*/ 178 h 194"/>
                    <a:gd name="T90" fmla="*/ 128 w 216"/>
                    <a:gd name="T91" fmla="*/ 180 h 194"/>
                    <a:gd name="T92" fmla="*/ 122 w 216"/>
                    <a:gd name="T93" fmla="*/ 182 h 194"/>
                    <a:gd name="T94" fmla="*/ 114 w 216"/>
                    <a:gd name="T95" fmla="*/ 188 h 194"/>
                    <a:gd name="T96" fmla="*/ 108 w 216"/>
                    <a:gd name="T97" fmla="*/ 192 h 194"/>
                    <a:gd name="T98" fmla="*/ 102 w 216"/>
                    <a:gd name="T99" fmla="*/ 194 h 194"/>
                    <a:gd name="T100" fmla="*/ 92 w 216"/>
                    <a:gd name="T101" fmla="*/ 194 h 194"/>
                    <a:gd name="T102" fmla="*/ 80 w 216"/>
                    <a:gd name="T103" fmla="*/ 194 h 194"/>
                    <a:gd name="T104" fmla="*/ 80 w 216"/>
                    <a:gd name="T105" fmla="*/ 194 h 194"/>
                    <a:gd name="T106" fmla="*/ 38 w 216"/>
                    <a:gd name="T107" fmla="*/ 190 h 194"/>
                    <a:gd name="T108" fmla="*/ 26 w 216"/>
                    <a:gd name="T109" fmla="*/ 186 h 194"/>
                    <a:gd name="T110" fmla="*/ 16 w 216"/>
                    <a:gd name="T111" fmla="*/ 178 h 194"/>
                    <a:gd name="T112" fmla="*/ 16 w 216"/>
                    <a:gd name="T113" fmla="*/ 178 h 194"/>
                    <a:gd name="T114" fmla="*/ 12 w 216"/>
                    <a:gd name="T115" fmla="*/ 172 h 194"/>
                    <a:gd name="T116" fmla="*/ 8 w 216"/>
                    <a:gd name="T117" fmla="*/ 162 h 194"/>
                    <a:gd name="T118" fmla="*/ 4 w 216"/>
                    <a:gd name="T119" fmla="*/ 140 h 194"/>
                    <a:gd name="T120" fmla="*/ 0 w 216"/>
                    <a:gd name="T121" fmla="*/ 114 h 194"/>
                    <a:gd name="T122" fmla="*/ 0 w 216"/>
                    <a:gd name="T123" fmla="*/ 114 h 19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</a:cxnLst>
                  <a:rect l="0" t="0" r="r" b="b"/>
                  <a:pathLst>
                    <a:path w="216" h="194">
                      <a:moveTo>
                        <a:pt x="0" y="114"/>
                      </a:moveTo>
                      <a:lnTo>
                        <a:pt x="0" y="114"/>
                      </a:lnTo>
                      <a:lnTo>
                        <a:pt x="0" y="102"/>
                      </a:lnTo>
                      <a:lnTo>
                        <a:pt x="2" y="74"/>
                      </a:lnTo>
                      <a:lnTo>
                        <a:pt x="4" y="60"/>
                      </a:lnTo>
                      <a:lnTo>
                        <a:pt x="6" y="44"/>
                      </a:lnTo>
                      <a:lnTo>
                        <a:pt x="10" y="34"/>
                      </a:lnTo>
                      <a:lnTo>
                        <a:pt x="12" y="28"/>
                      </a:lnTo>
                      <a:lnTo>
                        <a:pt x="16" y="26"/>
                      </a:lnTo>
                      <a:lnTo>
                        <a:pt x="16" y="26"/>
                      </a:lnTo>
                      <a:lnTo>
                        <a:pt x="34" y="14"/>
                      </a:lnTo>
                      <a:lnTo>
                        <a:pt x="48" y="8"/>
                      </a:lnTo>
                      <a:lnTo>
                        <a:pt x="62" y="4"/>
                      </a:lnTo>
                      <a:lnTo>
                        <a:pt x="80" y="0"/>
                      </a:lnTo>
                      <a:lnTo>
                        <a:pt x="100" y="0"/>
                      </a:lnTo>
                      <a:lnTo>
                        <a:pt x="120" y="2"/>
                      </a:lnTo>
                      <a:lnTo>
                        <a:pt x="144" y="10"/>
                      </a:lnTo>
                      <a:lnTo>
                        <a:pt x="144" y="10"/>
                      </a:lnTo>
                      <a:lnTo>
                        <a:pt x="166" y="20"/>
                      </a:lnTo>
                      <a:lnTo>
                        <a:pt x="182" y="32"/>
                      </a:lnTo>
                      <a:lnTo>
                        <a:pt x="194" y="42"/>
                      </a:lnTo>
                      <a:lnTo>
                        <a:pt x="202" y="54"/>
                      </a:lnTo>
                      <a:lnTo>
                        <a:pt x="208" y="62"/>
                      </a:lnTo>
                      <a:lnTo>
                        <a:pt x="208" y="70"/>
                      </a:lnTo>
                      <a:lnTo>
                        <a:pt x="206" y="74"/>
                      </a:lnTo>
                      <a:lnTo>
                        <a:pt x="200" y="74"/>
                      </a:lnTo>
                      <a:lnTo>
                        <a:pt x="200" y="74"/>
                      </a:lnTo>
                      <a:lnTo>
                        <a:pt x="198" y="74"/>
                      </a:lnTo>
                      <a:lnTo>
                        <a:pt x="196" y="74"/>
                      </a:lnTo>
                      <a:lnTo>
                        <a:pt x="198" y="80"/>
                      </a:lnTo>
                      <a:lnTo>
                        <a:pt x="208" y="98"/>
                      </a:lnTo>
                      <a:lnTo>
                        <a:pt x="214" y="110"/>
                      </a:lnTo>
                      <a:lnTo>
                        <a:pt x="216" y="122"/>
                      </a:lnTo>
                      <a:lnTo>
                        <a:pt x="216" y="128"/>
                      </a:lnTo>
                      <a:lnTo>
                        <a:pt x="216" y="134"/>
                      </a:lnTo>
                      <a:lnTo>
                        <a:pt x="212" y="140"/>
                      </a:lnTo>
                      <a:lnTo>
                        <a:pt x="208" y="146"/>
                      </a:lnTo>
                      <a:lnTo>
                        <a:pt x="208" y="146"/>
                      </a:lnTo>
                      <a:lnTo>
                        <a:pt x="198" y="156"/>
                      </a:lnTo>
                      <a:lnTo>
                        <a:pt x="188" y="162"/>
                      </a:lnTo>
                      <a:lnTo>
                        <a:pt x="178" y="168"/>
                      </a:lnTo>
                      <a:lnTo>
                        <a:pt x="170" y="170"/>
                      </a:lnTo>
                      <a:lnTo>
                        <a:pt x="154" y="176"/>
                      </a:lnTo>
                      <a:lnTo>
                        <a:pt x="136" y="178"/>
                      </a:lnTo>
                      <a:lnTo>
                        <a:pt x="136" y="178"/>
                      </a:lnTo>
                      <a:lnTo>
                        <a:pt x="128" y="180"/>
                      </a:lnTo>
                      <a:lnTo>
                        <a:pt x="122" y="182"/>
                      </a:lnTo>
                      <a:lnTo>
                        <a:pt x="114" y="188"/>
                      </a:lnTo>
                      <a:lnTo>
                        <a:pt x="108" y="192"/>
                      </a:lnTo>
                      <a:lnTo>
                        <a:pt x="102" y="194"/>
                      </a:lnTo>
                      <a:lnTo>
                        <a:pt x="92" y="194"/>
                      </a:lnTo>
                      <a:lnTo>
                        <a:pt x="80" y="194"/>
                      </a:lnTo>
                      <a:lnTo>
                        <a:pt x="80" y="194"/>
                      </a:lnTo>
                      <a:lnTo>
                        <a:pt x="38" y="190"/>
                      </a:lnTo>
                      <a:lnTo>
                        <a:pt x="26" y="186"/>
                      </a:lnTo>
                      <a:lnTo>
                        <a:pt x="16" y="178"/>
                      </a:lnTo>
                      <a:lnTo>
                        <a:pt x="16" y="178"/>
                      </a:lnTo>
                      <a:lnTo>
                        <a:pt x="12" y="172"/>
                      </a:lnTo>
                      <a:lnTo>
                        <a:pt x="8" y="162"/>
                      </a:lnTo>
                      <a:lnTo>
                        <a:pt x="4" y="140"/>
                      </a:lnTo>
                      <a:lnTo>
                        <a:pt x="0" y="114"/>
                      </a:lnTo>
                      <a:lnTo>
                        <a:pt x="0" y="114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4" name="Freeform 329">
                  <a:extLst>
                    <a:ext uri="{FF2B5EF4-FFF2-40B4-BE49-F238E27FC236}">
                      <a16:creationId xmlns:a16="http://schemas.microsoft.com/office/drawing/2014/main" id="{ECC4B8D1-08F4-4961-8C89-66029BA6EF6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43" y="1197"/>
                  <a:ext cx="224" cy="88"/>
                </a:xfrm>
                <a:custGeom>
                  <a:avLst/>
                  <a:gdLst>
                    <a:gd name="T0" fmla="*/ 0 w 224"/>
                    <a:gd name="T1" fmla="*/ 44 h 88"/>
                    <a:gd name="T2" fmla="*/ 0 w 224"/>
                    <a:gd name="T3" fmla="*/ 44 h 88"/>
                    <a:gd name="T4" fmla="*/ 2 w 224"/>
                    <a:gd name="T5" fmla="*/ 36 h 88"/>
                    <a:gd name="T6" fmla="*/ 8 w 224"/>
                    <a:gd name="T7" fmla="*/ 26 h 88"/>
                    <a:gd name="T8" fmla="*/ 20 w 224"/>
                    <a:gd name="T9" fmla="*/ 20 h 88"/>
                    <a:gd name="T10" fmla="*/ 32 w 224"/>
                    <a:gd name="T11" fmla="*/ 12 h 88"/>
                    <a:gd name="T12" fmla="*/ 50 w 224"/>
                    <a:gd name="T13" fmla="*/ 8 h 88"/>
                    <a:gd name="T14" fmla="*/ 68 w 224"/>
                    <a:gd name="T15" fmla="*/ 4 h 88"/>
                    <a:gd name="T16" fmla="*/ 90 w 224"/>
                    <a:gd name="T17" fmla="*/ 0 h 88"/>
                    <a:gd name="T18" fmla="*/ 112 w 224"/>
                    <a:gd name="T19" fmla="*/ 0 h 88"/>
                    <a:gd name="T20" fmla="*/ 112 w 224"/>
                    <a:gd name="T21" fmla="*/ 0 h 88"/>
                    <a:gd name="T22" fmla="*/ 134 w 224"/>
                    <a:gd name="T23" fmla="*/ 0 h 88"/>
                    <a:gd name="T24" fmla="*/ 156 w 224"/>
                    <a:gd name="T25" fmla="*/ 4 h 88"/>
                    <a:gd name="T26" fmla="*/ 174 w 224"/>
                    <a:gd name="T27" fmla="*/ 8 h 88"/>
                    <a:gd name="T28" fmla="*/ 192 w 224"/>
                    <a:gd name="T29" fmla="*/ 12 h 88"/>
                    <a:gd name="T30" fmla="*/ 204 w 224"/>
                    <a:gd name="T31" fmla="*/ 20 h 88"/>
                    <a:gd name="T32" fmla="*/ 216 w 224"/>
                    <a:gd name="T33" fmla="*/ 26 h 88"/>
                    <a:gd name="T34" fmla="*/ 222 w 224"/>
                    <a:gd name="T35" fmla="*/ 36 h 88"/>
                    <a:gd name="T36" fmla="*/ 224 w 224"/>
                    <a:gd name="T37" fmla="*/ 44 h 88"/>
                    <a:gd name="T38" fmla="*/ 224 w 224"/>
                    <a:gd name="T39" fmla="*/ 44 h 88"/>
                    <a:gd name="T40" fmla="*/ 222 w 224"/>
                    <a:gd name="T41" fmla="*/ 52 h 88"/>
                    <a:gd name="T42" fmla="*/ 216 w 224"/>
                    <a:gd name="T43" fmla="*/ 62 h 88"/>
                    <a:gd name="T44" fmla="*/ 204 w 224"/>
                    <a:gd name="T45" fmla="*/ 68 h 88"/>
                    <a:gd name="T46" fmla="*/ 192 w 224"/>
                    <a:gd name="T47" fmla="*/ 76 h 88"/>
                    <a:gd name="T48" fmla="*/ 174 w 224"/>
                    <a:gd name="T49" fmla="*/ 80 h 88"/>
                    <a:gd name="T50" fmla="*/ 156 w 224"/>
                    <a:gd name="T51" fmla="*/ 84 h 88"/>
                    <a:gd name="T52" fmla="*/ 134 w 224"/>
                    <a:gd name="T53" fmla="*/ 88 h 88"/>
                    <a:gd name="T54" fmla="*/ 112 w 224"/>
                    <a:gd name="T55" fmla="*/ 88 h 88"/>
                    <a:gd name="T56" fmla="*/ 112 w 224"/>
                    <a:gd name="T57" fmla="*/ 88 h 88"/>
                    <a:gd name="T58" fmla="*/ 90 w 224"/>
                    <a:gd name="T59" fmla="*/ 88 h 88"/>
                    <a:gd name="T60" fmla="*/ 68 w 224"/>
                    <a:gd name="T61" fmla="*/ 84 h 88"/>
                    <a:gd name="T62" fmla="*/ 50 w 224"/>
                    <a:gd name="T63" fmla="*/ 80 h 88"/>
                    <a:gd name="T64" fmla="*/ 32 w 224"/>
                    <a:gd name="T65" fmla="*/ 76 h 88"/>
                    <a:gd name="T66" fmla="*/ 20 w 224"/>
                    <a:gd name="T67" fmla="*/ 68 h 88"/>
                    <a:gd name="T68" fmla="*/ 8 w 224"/>
                    <a:gd name="T69" fmla="*/ 62 h 88"/>
                    <a:gd name="T70" fmla="*/ 2 w 224"/>
                    <a:gd name="T71" fmla="*/ 52 h 88"/>
                    <a:gd name="T72" fmla="*/ 0 w 224"/>
                    <a:gd name="T73" fmla="*/ 44 h 88"/>
                    <a:gd name="T74" fmla="*/ 0 w 224"/>
                    <a:gd name="T75" fmla="*/ 44 h 8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224" h="88">
                      <a:moveTo>
                        <a:pt x="0" y="44"/>
                      </a:moveTo>
                      <a:lnTo>
                        <a:pt x="0" y="44"/>
                      </a:lnTo>
                      <a:lnTo>
                        <a:pt x="2" y="36"/>
                      </a:lnTo>
                      <a:lnTo>
                        <a:pt x="8" y="26"/>
                      </a:lnTo>
                      <a:lnTo>
                        <a:pt x="20" y="20"/>
                      </a:lnTo>
                      <a:lnTo>
                        <a:pt x="32" y="12"/>
                      </a:lnTo>
                      <a:lnTo>
                        <a:pt x="50" y="8"/>
                      </a:lnTo>
                      <a:lnTo>
                        <a:pt x="68" y="4"/>
                      </a:lnTo>
                      <a:lnTo>
                        <a:pt x="90" y="0"/>
                      </a:lnTo>
                      <a:lnTo>
                        <a:pt x="112" y="0"/>
                      </a:lnTo>
                      <a:lnTo>
                        <a:pt x="112" y="0"/>
                      </a:lnTo>
                      <a:lnTo>
                        <a:pt x="134" y="0"/>
                      </a:lnTo>
                      <a:lnTo>
                        <a:pt x="156" y="4"/>
                      </a:lnTo>
                      <a:lnTo>
                        <a:pt x="174" y="8"/>
                      </a:lnTo>
                      <a:lnTo>
                        <a:pt x="192" y="12"/>
                      </a:lnTo>
                      <a:lnTo>
                        <a:pt x="204" y="20"/>
                      </a:lnTo>
                      <a:lnTo>
                        <a:pt x="216" y="26"/>
                      </a:lnTo>
                      <a:lnTo>
                        <a:pt x="222" y="36"/>
                      </a:lnTo>
                      <a:lnTo>
                        <a:pt x="224" y="44"/>
                      </a:lnTo>
                      <a:lnTo>
                        <a:pt x="224" y="44"/>
                      </a:lnTo>
                      <a:lnTo>
                        <a:pt x="222" y="52"/>
                      </a:lnTo>
                      <a:lnTo>
                        <a:pt x="216" y="62"/>
                      </a:lnTo>
                      <a:lnTo>
                        <a:pt x="204" y="68"/>
                      </a:lnTo>
                      <a:lnTo>
                        <a:pt x="192" y="76"/>
                      </a:lnTo>
                      <a:lnTo>
                        <a:pt x="174" y="80"/>
                      </a:lnTo>
                      <a:lnTo>
                        <a:pt x="156" y="84"/>
                      </a:lnTo>
                      <a:lnTo>
                        <a:pt x="134" y="88"/>
                      </a:lnTo>
                      <a:lnTo>
                        <a:pt x="112" y="88"/>
                      </a:lnTo>
                      <a:lnTo>
                        <a:pt x="112" y="88"/>
                      </a:lnTo>
                      <a:lnTo>
                        <a:pt x="90" y="88"/>
                      </a:lnTo>
                      <a:lnTo>
                        <a:pt x="68" y="84"/>
                      </a:lnTo>
                      <a:lnTo>
                        <a:pt x="50" y="80"/>
                      </a:lnTo>
                      <a:lnTo>
                        <a:pt x="32" y="76"/>
                      </a:lnTo>
                      <a:lnTo>
                        <a:pt x="20" y="68"/>
                      </a:lnTo>
                      <a:lnTo>
                        <a:pt x="8" y="62"/>
                      </a:lnTo>
                      <a:lnTo>
                        <a:pt x="2" y="52"/>
                      </a:lnTo>
                      <a:lnTo>
                        <a:pt x="0" y="44"/>
                      </a:lnTo>
                      <a:lnTo>
                        <a:pt x="0" y="44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5" name="Freeform 330">
                  <a:extLst>
                    <a:ext uri="{FF2B5EF4-FFF2-40B4-BE49-F238E27FC236}">
                      <a16:creationId xmlns:a16="http://schemas.microsoft.com/office/drawing/2014/main" id="{249CA3EF-1D11-4796-9767-D9917BA8FFB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81" y="869"/>
                  <a:ext cx="1916" cy="635"/>
                </a:xfrm>
                <a:custGeom>
                  <a:avLst/>
                  <a:gdLst>
                    <a:gd name="T0" fmla="*/ 232 w 1916"/>
                    <a:gd name="T1" fmla="*/ 160 h 635"/>
                    <a:gd name="T2" fmla="*/ 144 w 1916"/>
                    <a:gd name="T3" fmla="*/ 144 h 635"/>
                    <a:gd name="T4" fmla="*/ 36 w 1916"/>
                    <a:gd name="T5" fmla="*/ 182 h 635"/>
                    <a:gd name="T6" fmla="*/ 18 w 1916"/>
                    <a:gd name="T7" fmla="*/ 260 h 635"/>
                    <a:gd name="T8" fmla="*/ 122 w 1916"/>
                    <a:gd name="T9" fmla="*/ 272 h 635"/>
                    <a:gd name="T10" fmla="*/ 172 w 1916"/>
                    <a:gd name="T11" fmla="*/ 252 h 635"/>
                    <a:gd name="T12" fmla="*/ 236 w 1916"/>
                    <a:gd name="T13" fmla="*/ 268 h 635"/>
                    <a:gd name="T14" fmla="*/ 336 w 1916"/>
                    <a:gd name="T15" fmla="*/ 318 h 635"/>
                    <a:gd name="T16" fmla="*/ 386 w 1916"/>
                    <a:gd name="T17" fmla="*/ 392 h 635"/>
                    <a:gd name="T18" fmla="*/ 164 w 1916"/>
                    <a:gd name="T19" fmla="*/ 486 h 635"/>
                    <a:gd name="T20" fmla="*/ 122 w 1916"/>
                    <a:gd name="T21" fmla="*/ 448 h 635"/>
                    <a:gd name="T22" fmla="*/ 32 w 1916"/>
                    <a:gd name="T23" fmla="*/ 468 h 635"/>
                    <a:gd name="T24" fmla="*/ 28 w 1916"/>
                    <a:gd name="T25" fmla="*/ 550 h 635"/>
                    <a:gd name="T26" fmla="*/ 190 w 1916"/>
                    <a:gd name="T27" fmla="*/ 570 h 635"/>
                    <a:gd name="T28" fmla="*/ 286 w 1916"/>
                    <a:gd name="T29" fmla="*/ 588 h 635"/>
                    <a:gd name="T30" fmla="*/ 419 w 1916"/>
                    <a:gd name="T31" fmla="*/ 536 h 635"/>
                    <a:gd name="T32" fmla="*/ 609 w 1916"/>
                    <a:gd name="T33" fmla="*/ 544 h 635"/>
                    <a:gd name="T34" fmla="*/ 905 w 1916"/>
                    <a:gd name="T35" fmla="*/ 508 h 635"/>
                    <a:gd name="T36" fmla="*/ 1203 w 1916"/>
                    <a:gd name="T37" fmla="*/ 330 h 635"/>
                    <a:gd name="T38" fmla="*/ 1355 w 1916"/>
                    <a:gd name="T39" fmla="*/ 304 h 635"/>
                    <a:gd name="T40" fmla="*/ 1195 w 1916"/>
                    <a:gd name="T41" fmla="*/ 372 h 635"/>
                    <a:gd name="T42" fmla="*/ 1243 w 1916"/>
                    <a:gd name="T43" fmla="*/ 470 h 635"/>
                    <a:gd name="T44" fmla="*/ 1173 w 1916"/>
                    <a:gd name="T45" fmla="*/ 526 h 635"/>
                    <a:gd name="T46" fmla="*/ 1091 w 1916"/>
                    <a:gd name="T47" fmla="*/ 462 h 635"/>
                    <a:gd name="T48" fmla="*/ 1027 w 1916"/>
                    <a:gd name="T49" fmla="*/ 536 h 635"/>
                    <a:gd name="T50" fmla="*/ 1139 w 1916"/>
                    <a:gd name="T51" fmla="*/ 635 h 635"/>
                    <a:gd name="T52" fmla="*/ 1413 w 1916"/>
                    <a:gd name="T53" fmla="*/ 526 h 635"/>
                    <a:gd name="T54" fmla="*/ 1353 w 1916"/>
                    <a:gd name="T55" fmla="*/ 450 h 635"/>
                    <a:gd name="T56" fmla="*/ 1419 w 1916"/>
                    <a:gd name="T57" fmla="*/ 368 h 635"/>
                    <a:gd name="T58" fmla="*/ 1480 w 1916"/>
                    <a:gd name="T59" fmla="*/ 396 h 635"/>
                    <a:gd name="T60" fmla="*/ 1586 w 1916"/>
                    <a:gd name="T61" fmla="*/ 384 h 635"/>
                    <a:gd name="T62" fmla="*/ 1656 w 1916"/>
                    <a:gd name="T63" fmla="*/ 446 h 635"/>
                    <a:gd name="T64" fmla="*/ 1784 w 1916"/>
                    <a:gd name="T65" fmla="*/ 460 h 635"/>
                    <a:gd name="T66" fmla="*/ 1712 w 1916"/>
                    <a:gd name="T67" fmla="*/ 514 h 635"/>
                    <a:gd name="T68" fmla="*/ 1746 w 1916"/>
                    <a:gd name="T69" fmla="*/ 566 h 635"/>
                    <a:gd name="T70" fmla="*/ 1908 w 1916"/>
                    <a:gd name="T71" fmla="*/ 534 h 635"/>
                    <a:gd name="T72" fmla="*/ 1854 w 1916"/>
                    <a:gd name="T73" fmla="*/ 418 h 635"/>
                    <a:gd name="T74" fmla="*/ 1748 w 1916"/>
                    <a:gd name="T75" fmla="*/ 304 h 635"/>
                    <a:gd name="T76" fmla="*/ 1620 w 1916"/>
                    <a:gd name="T77" fmla="*/ 328 h 635"/>
                    <a:gd name="T78" fmla="*/ 1664 w 1916"/>
                    <a:gd name="T79" fmla="*/ 194 h 635"/>
                    <a:gd name="T80" fmla="*/ 1738 w 1916"/>
                    <a:gd name="T81" fmla="*/ 206 h 635"/>
                    <a:gd name="T82" fmla="*/ 1772 w 1916"/>
                    <a:gd name="T83" fmla="*/ 136 h 635"/>
                    <a:gd name="T84" fmla="*/ 1692 w 1916"/>
                    <a:gd name="T85" fmla="*/ 56 h 635"/>
                    <a:gd name="T86" fmla="*/ 1630 w 1916"/>
                    <a:gd name="T87" fmla="*/ 38 h 635"/>
                    <a:gd name="T88" fmla="*/ 1443 w 1916"/>
                    <a:gd name="T89" fmla="*/ 38 h 635"/>
                    <a:gd name="T90" fmla="*/ 1145 w 1916"/>
                    <a:gd name="T91" fmla="*/ 128 h 635"/>
                    <a:gd name="T92" fmla="*/ 927 w 1916"/>
                    <a:gd name="T93" fmla="*/ 72 h 635"/>
                    <a:gd name="T94" fmla="*/ 771 w 1916"/>
                    <a:gd name="T95" fmla="*/ 48 h 635"/>
                    <a:gd name="T96" fmla="*/ 741 w 1916"/>
                    <a:gd name="T97" fmla="*/ 52 h 635"/>
                    <a:gd name="T98" fmla="*/ 809 w 1916"/>
                    <a:gd name="T99" fmla="*/ 146 h 635"/>
                    <a:gd name="T100" fmla="*/ 835 w 1916"/>
                    <a:gd name="T101" fmla="*/ 176 h 635"/>
                    <a:gd name="T102" fmla="*/ 891 w 1916"/>
                    <a:gd name="T103" fmla="*/ 158 h 635"/>
                    <a:gd name="T104" fmla="*/ 995 w 1916"/>
                    <a:gd name="T105" fmla="*/ 162 h 635"/>
                    <a:gd name="T106" fmla="*/ 1235 w 1916"/>
                    <a:gd name="T107" fmla="*/ 152 h 635"/>
                    <a:gd name="T108" fmla="*/ 1578 w 1916"/>
                    <a:gd name="T109" fmla="*/ 112 h 635"/>
                    <a:gd name="T110" fmla="*/ 1594 w 1916"/>
                    <a:gd name="T111" fmla="*/ 188 h 635"/>
                    <a:gd name="T112" fmla="*/ 1361 w 1916"/>
                    <a:gd name="T113" fmla="*/ 182 h 635"/>
                    <a:gd name="T114" fmla="*/ 889 w 1916"/>
                    <a:gd name="T115" fmla="*/ 310 h 635"/>
                    <a:gd name="T116" fmla="*/ 619 w 1916"/>
                    <a:gd name="T117" fmla="*/ 240 h 635"/>
                    <a:gd name="T118" fmla="*/ 703 w 1916"/>
                    <a:gd name="T119" fmla="*/ 128 h 635"/>
                    <a:gd name="T120" fmla="*/ 370 w 1916"/>
                    <a:gd name="T121" fmla="*/ 200 h 63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</a:cxnLst>
                  <a:rect l="0" t="0" r="r" b="b"/>
                  <a:pathLst>
                    <a:path w="1916" h="635">
                      <a:moveTo>
                        <a:pt x="370" y="200"/>
                      </a:moveTo>
                      <a:lnTo>
                        <a:pt x="370" y="200"/>
                      </a:lnTo>
                      <a:lnTo>
                        <a:pt x="368" y="204"/>
                      </a:lnTo>
                      <a:lnTo>
                        <a:pt x="364" y="206"/>
                      </a:lnTo>
                      <a:lnTo>
                        <a:pt x="358" y="208"/>
                      </a:lnTo>
                      <a:lnTo>
                        <a:pt x="350" y="210"/>
                      </a:lnTo>
                      <a:lnTo>
                        <a:pt x="340" y="210"/>
                      </a:lnTo>
                      <a:lnTo>
                        <a:pt x="328" y="206"/>
                      </a:lnTo>
                      <a:lnTo>
                        <a:pt x="314" y="200"/>
                      </a:lnTo>
                      <a:lnTo>
                        <a:pt x="314" y="200"/>
                      </a:lnTo>
                      <a:lnTo>
                        <a:pt x="256" y="170"/>
                      </a:lnTo>
                      <a:lnTo>
                        <a:pt x="232" y="160"/>
                      </a:lnTo>
                      <a:lnTo>
                        <a:pt x="210" y="152"/>
                      </a:lnTo>
                      <a:lnTo>
                        <a:pt x="210" y="152"/>
                      </a:lnTo>
                      <a:lnTo>
                        <a:pt x="200" y="148"/>
                      </a:lnTo>
                      <a:lnTo>
                        <a:pt x="194" y="144"/>
                      </a:lnTo>
                      <a:lnTo>
                        <a:pt x="180" y="136"/>
                      </a:lnTo>
                      <a:lnTo>
                        <a:pt x="174" y="134"/>
                      </a:lnTo>
                      <a:lnTo>
                        <a:pt x="168" y="132"/>
                      </a:lnTo>
                      <a:lnTo>
                        <a:pt x="162" y="132"/>
                      </a:lnTo>
                      <a:lnTo>
                        <a:pt x="154" y="136"/>
                      </a:lnTo>
                      <a:lnTo>
                        <a:pt x="154" y="136"/>
                      </a:lnTo>
                      <a:lnTo>
                        <a:pt x="148" y="140"/>
                      </a:lnTo>
                      <a:lnTo>
                        <a:pt x="144" y="144"/>
                      </a:lnTo>
                      <a:lnTo>
                        <a:pt x="142" y="152"/>
                      </a:lnTo>
                      <a:lnTo>
                        <a:pt x="142" y="154"/>
                      </a:lnTo>
                      <a:lnTo>
                        <a:pt x="140" y="158"/>
                      </a:lnTo>
                      <a:lnTo>
                        <a:pt x="136" y="158"/>
                      </a:lnTo>
                      <a:lnTo>
                        <a:pt x="130" y="160"/>
                      </a:lnTo>
                      <a:lnTo>
                        <a:pt x="130" y="160"/>
                      </a:lnTo>
                      <a:lnTo>
                        <a:pt x="114" y="162"/>
                      </a:lnTo>
                      <a:lnTo>
                        <a:pt x="96" y="166"/>
                      </a:lnTo>
                      <a:lnTo>
                        <a:pt x="66" y="176"/>
                      </a:lnTo>
                      <a:lnTo>
                        <a:pt x="66" y="176"/>
                      </a:lnTo>
                      <a:lnTo>
                        <a:pt x="52" y="180"/>
                      </a:lnTo>
                      <a:lnTo>
                        <a:pt x="36" y="182"/>
                      </a:lnTo>
                      <a:lnTo>
                        <a:pt x="28" y="184"/>
                      </a:lnTo>
                      <a:lnTo>
                        <a:pt x="22" y="188"/>
                      </a:lnTo>
                      <a:lnTo>
                        <a:pt x="16" y="192"/>
                      </a:lnTo>
                      <a:lnTo>
                        <a:pt x="10" y="200"/>
                      </a:lnTo>
                      <a:lnTo>
                        <a:pt x="10" y="200"/>
                      </a:lnTo>
                      <a:lnTo>
                        <a:pt x="2" y="214"/>
                      </a:lnTo>
                      <a:lnTo>
                        <a:pt x="0" y="226"/>
                      </a:lnTo>
                      <a:lnTo>
                        <a:pt x="0" y="230"/>
                      </a:lnTo>
                      <a:lnTo>
                        <a:pt x="2" y="236"/>
                      </a:lnTo>
                      <a:lnTo>
                        <a:pt x="10" y="248"/>
                      </a:lnTo>
                      <a:lnTo>
                        <a:pt x="10" y="248"/>
                      </a:lnTo>
                      <a:lnTo>
                        <a:pt x="18" y="260"/>
                      </a:lnTo>
                      <a:lnTo>
                        <a:pt x="24" y="266"/>
                      </a:lnTo>
                      <a:lnTo>
                        <a:pt x="34" y="270"/>
                      </a:lnTo>
                      <a:lnTo>
                        <a:pt x="50" y="272"/>
                      </a:lnTo>
                      <a:lnTo>
                        <a:pt x="50" y="272"/>
                      </a:lnTo>
                      <a:lnTo>
                        <a:pt x="66" y="272"/>
                      </a:lnTo>
                      <a:lnTo>
                        <a:pt x="78" y="272"/>
                      </a:lnTo>
                      <a:lnTo>
                        <a:pt x="84" y="272"/>
                      </a:lnTo>
                      <a:lnTo>
                        <a:pt x="90" y="272"/>
                      </a:lnTo>
                      <a:lnTo>
                        <a:pt x="90" y="272"/>
                      </a:lnTo>
                      <a:lnTo>
                        <a:pt x="106" y="276"/>
                      </a:lnTo>
                      <a:lnTo>
                        <a:pt x="114" y="276"/>
                      </a:lnTo>
                      <a:lnTo>
                        <a:pt x="122" y="272"/>
                      </a:lnTo>
                      <a:lnTo>
                        <a:pt x="122" y="272"/>
                      </a:lnTo>
                      <a:lnTo>
                        <a:pt x="126" y="270"/>
                      </a:lnTo>
                      <a:lnTo>
                        <a:pt x="130" y="270"/>
                      </a:lnTo>
                      <a:lnTo>
                        <a:pt x="138" y="270"/>
                      </a:lnTo>
                      <a:lnTo>
                        <a:pt x="142" y="272"/>
                      </a:lnTo>
                      <a:lnTo>
                        <a:pt x="148" y="270"/>
                      </a:lnTo>
                      <a:lnTo>
                        <a:pt x="150" y="268"/>
                      </a:lnTo>
                      <a:lnTo>
                        <a:pt x="154" y="264"/>
                      </a:lnTo>
                      <a:lnTo>
                        <a:pt x="154" y="264"/>
                      </a:lnTo>
                      <a:lnTo>
                        <a:pt x="158" y="258"/>
                      </a:lnTo>
                      <a:lnTo>
                        <a:pt x="162" y="256"/>
                      </a:lnTo>
                      <a:lnTo>
                        <a:pt x="172" y="252"/>
                      </a:lnTo>
                      <a:lnTo>
                        <a:pt x="182" y="250"/>
                      </a:lnTo>
                      <a:lnTo>
                        <a:pt x="186" y="248"/>
                      </a:lnTo>
                      <a:lnTo>
                        <a:pt x="186" y="248"/>
                      </a:lnTo>
                      <a:lnTo>
                        <a:pt x="192" y="246"/>
                      </a:lnTo>
                      <a:lnTo>
                        <a:pt x="204" y="244"/>
                      </a:lnTo>
                      <a:lnTo>
                        <a:pt x="210" y="246"/>
                      </a:lnTo>
                      <a:lnTo>
                        <a:pt x="216" y="248"/>
                      </a:lnTo>
                      <a:lnTo>
                        <a:pt x="222" y="250"/>
                      </a:lnTo>
                      <a:lnTo>
                        <a:pt x="226" y="256"/>
                      </a:lnTo>
                      <a:lnTo>
                        <a:pt x="226" y="256"/>
                      </a:lnTo>
                      <a:lnTo>
                        <a:pt x="230" y="262"/>
                      </a:lnTo>
                      <a:lnTo>
                        <a:pt x="236" y="268"/>
                      </a:lnTo>
                      <a:lnTo>
                        <a:pt x="250" y="280"/>
                      </a:lnTo>
                      <a:lnTo>
                        <a:pt x="260" y="290"/>
                      </a:lnTo>
                      <a:lnTo>
                        <a:pt x="264" y="294"/>
                      </a:lnTo>
                      <a:lnTo>
                        <a:pt x="266" y="296"/>
                      </a:lnTo>
                      <a:lnTo>
                        <a:pt x="266" y="296"/>
                      </a:lnTo>
                      <a:lnTo>
                        <a:pt x="268" y="300"/>
                      </a:lnTo>
                      <a:lnTo>
                        <a:pt x="272" y="306"/>
                      </a:lnTo>
                      <a:lnTo>
                        <a:pt x="282" y="310"/>
                      </a:lnTo>
                      <a:lnTo>
                        <a:pt x="298" y="312"/>
                      </a:lnTo>
                      <a:lnTo>
                        <a:pt x="298" y="312"/>
                      </a:lnTo>
                      <a:lnTo>
                        <a:pt x="328" y="316"/>
                      </a:lnTo>
                      <a:lnTo>
                        <a:pt x="336" y="318"/>
                      </a:lnTo>
                      <a:lnTo>
                        <a:pt x="338" y="320"/>
                      </a:lnTo>
                      <a:lnTo>
                        <a:pt x="338" y="320"/>
                      </a:lnTo>
                      <a:lnTo>
                        <a:pt x="334" y="328"/>
                      </a:lnTo>
                      <a:lnTo>
                        <a:pt x="328" y="342"/>
                      </a:lnTo>
                      <a:lnTo>
                        <a:pt x="314" y="368"/>
                      </a:lnTo>
                      <a:lnTo>
                        <a:pt x="314" y="368"/>
                      </a:lnTo>
                      <a:lnTo>
                        <a:pt x="314" y="370"/>
                      </a:lnTo>
                      <a:lnTo>
                        <a:pt x="316" y="372"/>
                      </a:lnTo>
                      <a:lnTo>
                        <a:pt x="324" y="376"/>
                      </a:lnTo>
                      <a:lnTo>
                        <a:pt x="352" y="382"/>
                      </a:lnTo>
                      <a:lnTo>
                        <a:pt x="378" y="390"/>
                      </a:lnTo>
                      <a:lnTo>
                        <a:pt x="386" y="392"/>
                      </a:lnTo>
                      <a:lnTo>
                        <a:pt x="386" y="392"/>
                      </a:lnTo>
                      <a:lnTo>
                        <a:pt x="382" y="396"/>
                      </a:lnTo>
                      <a:lnTo>
                        <a:pt x="378" y="404"/>
                      </a:lnTo>
                      <a:lnTo>
                        <a:pt x="368" y="428"/>
                      </a:lnTo>
                      <a:lnTo>
                        <a:pt x="354" y="464"/>
                      </a:lnTo>
                      <a:lnTo>
                        <a:pt x="234" y="520"/>
                      </a:lnTo>
                      <a:lnTo>
                        <a:pt x="234" y="520"/>
                      </a:lnTo>
                      <a:lnTo>
                        <a:pt x="210" y="510"/>
                      </a:lnTo>
                      <a:lnTo>
                        <a:pt x="190" y="502"/>
                      </a:lnTo>
                      <a:lnTo>
                        <a:pt x="178" y="496"/>
                      </a:lnTo>
                      <a:lnTo>
                        <a:pt x="178" y="496"/>
                      </a:lnTo>
                      <a:lnTo>
                        <a:pt x="164" y="486"/>
                      </a:lnTo>
                      <a:lnTo>
                        <a:pt x="158" y="482"/>
                      </a:lnTo>
                      <a:lnTo>
                        <a:pt x="154" y="480"/>
                      </a:lnTo>
                      <a:lnTo>
                        <a:pt x="154" y="480"/>
                      </a:lnTo>
                      <a:lnTo>
                        <a:pt x="152" y="480"/>
                      </a:lnTo>
                      <a:lnTo>
                        <a:pt x="152" y="478"/>
                      </a:lnTo>
                      <a:lnTo>
                        <a:pt x="152" y="472"/>
                      </a:lnTo>
                      <a:lnTo>
                        <a:pt x="154" y="464"/>
                      </a:lnTo>
                      <a:lnTo>
                        <a:pt x="154" y="464"/>
                      </a:lnTo>
                      <a:lnTo>
                        <a:pt x="146" y="456"/>
                      </a:lnTo>
                      <a:lnTo>
                        <a:pt x="136" y="452"/>
                      </a:lnTo>
                      <a:lnTo>
                        <a:pt x="122" y="448"/>
                      </a:lnTo>
                      <a:lnTo>
                        <a:pt x="122" y="448"/>
                      </a:lnTo>
                      <a:lnTo>
                        <a:pt x="110" y="446"/>
                      </a:lnTo>
                      <a:lnTo>
                        <a:pt x="100" y="442"/>
                      </a:lnTo>
                      <a:lnTo>
                        <a:pt x="96" y="442"/>
                      </a:lnTo>
                      <a:lnTo>
                        <a:pt x="92" y="442"/>
                      </a:lnTo>
                      <a:lnTo>
                        <a:pt x="86" y="444"/>
                      </a:lnTo>
                      <a:lnTo>
                        <a:pt x="82" y="448"/>
                      </a:lnTo>
                      <a:lnTo>
                        <a:pt x="82" y="448"/>
                      </a:lnTo>
                      <a:lnTo>
                        <a:pt x="72" y="458"/>
                      </a:lnTo>
                      <a:lnTo>
                        <a:pt x="58" y="464"/>
                      </a:lnTo>
                      <a:lnTo>
                        <a:pt x="58" y="464"/>
                      </a:lnTo>
                      <a:lnTo>
                        <a:pt x="44" y="468"/>
                      </a:lnTo>
                      <a:lnTo>
                        <a:pt x="32" y="468"/>
                      </a:lnTo>
                      <a:lnTo>
                        <a:pt x="20" y="468"/>
                      </a:lnTo>
                      <a:lnTo>
                        <a:pt x="14" y="470"/>
                      </a:lnTo>
                      <a:lnTo>
                        <a:pt x="10" y="472"/>
                      </a:lnTo>
                      <a:lnTo>
                        <a:pt x="10" y="472"/>
                      </a:lnTo>
                      <a:lnTo>
                        <a:pt x="6" y="478"/>
                      </a:lnTo>
                      <a:lnTo>
                        <a:pt x="4" y="486"/>
                      </a:lnTo>
                      <a:lnTo>
                        <a:pt x="4" y="498"/>
                      </a:lnTo>
                      <a:lnTo>
                        <a:pt x="8" y="512"/>
                      </a:lnTo>
                      <a:lnTo>
                        <a:pt x="10" y="526"/>
                      </a:lnTo>
                      <a:lnTo>
                        <a:pt x="16" y="538"/>
                      </a:lnTo>
                      <a:lnTo>
                        <a:pt x="24" y="546"/>
                      </a:lnTo>
                      <a:lnTo>
                        <a:pt x="28" y="550"/>
                      </a:lnTo>
                      <a:lnTo>
                        <a:pt x="34" y="552"/>
                      </a:lnTo>
                      <a:lnTo>
                        <a:pt x="34" y="552"/>
                      </a:lnTo>
                      <a:lnTo>
                        <a:pt x="46" y="554"/>
                      </a:lnTo>
                      <a:lnTo>
                        <a:pt x="58" y="556"/>
                      </a:lnTo>
                      <a:lnTo>
                        <a:pt x="84" y="556"/>
                      </a:lnTo>
                      <a:lnTo>
                        <a:pt x="112" y="556"/>
                      </a:lnTo>
                      <a:lnTo>
                        <a:pt x="126" y="558"/>
                      </a:lnTo>
                      <a:lnTo>
                        <a:pt x="138" y="560"/>
                      </a:lnTo>
                      <a:lnTo>
                        <a:pt x="138" y="560"/>
                      </a:lnTo>
                      <a:lnTo>
                        <a:pt x="160" y="564"/>
                      </a:lnTo>
                      <a:lnTo>
                        <a:pt x="176" y="566"/>
                      </a:lnTo>
                      <a:lnTo>
                        <a:pt x="190" y="570"/>
                      </a:lnTo>
                      <a:lnTo>
                        <a:pt x="202" y="576"/>
                      </a:lnTo>
                      <a:lnTo>
                        <a:pt x="202" y="576"/>
                      </a:lnTo>
                      <a:lnTo>
                        <a:pt x="212" y="586"/>
                      </a:lnTo>
                      <a:lnTo>
                        <a:pt x="224" y="598"/>
                      </a:lnTo>
                      <a:lnTo>
                        <a:pt x="228" y="602"/>
                      </a:lnTo>
                      <a:lnTo>
                        <a:pt x="234" y="606"/>
                      </a:lnTo>
                      <a:lnTo>
                        <a:pt x="242" y="608"/>
                      </a:lnTo>
                      <a:lnTo>
                        <a:pt x="250" y="608"/>
                      </a:lnTo>
                      <a:lnTo>
                        <a:pt x="250" y="608"/>
                      </a:lnTo>
                      <a:lnTo>
                        <a:pt x="266" y="604"/>
                      </a:lnTo>
                      <a:lnTo>
                        <a:pt x="278" y="596"/>
                      </a:lnTo>
                      <a:lnTo>
                        <a:pt x="286" y="588"/>
                      </a:lnTo>
                      <a:lnTo>
                        <a:pt x="290" y="584"/>
                      </a:lnTo>
                      <a:lnTo>
                        <a:pt x="290" y="584"/>
                      </a:lnTo>
                      <a:lnTo>
                        <a:pt x="298" y="580"/>
                      </a:lnTo>
                      <a:lnTo>
                        <a:pt x="316" y="574"/>
                      </a:lnTo>
                      <a:lnTo>
                        <a:pt x="336" y="568"/>
                      </a:lnTo>
                      <a:lnTo>
                        <a:pt x="354" y="560"/>
                      </a:lnTo>
                      <a:lnTo>
                        <a:pt x="354" y="560"/>
                      </a:lnTo>
                      <a:lnTo>
                        <a:pt x="370" y="554"/>
                      </a:lnTo>
                      <a:lnTo>
                        <a:pt x="390" y="548"/>
                      </a:lnTo>
                      <a:lnTo>
                        <a:pt x="408" y="542"/>
                      </a:lnTo>
                      <a:lnTo>
                        <a:pt x="415" y="538"/>
                      </a:lnTo>
                      <a:lnTo>
                        <a:pt x="419" y="536"/>
                      </a:lnTo>
                      <a:lnTo>
                        <a:pt x="419" y="536"/>
                      </a:lnTo>
                      <a:lnTo>
                        <a:pt x="429" y="524"/>
                      </a:lnTo>
                      <a:lnTo>
                        <a:pt x="443" y="504"/>
                      </a:lnTo>
                      <a:lnTo>
                        <a:pt x="459" y="480"/>
                      </a:lnTo>
                      <a:lnTo>
                        <a:pt x="483" y="528"/>
                      </a:lnTo>
                      <a:lnTo>
                        <a:pt x="547" y="496"/>
                      </a:lnTo>
                      <a:lnTo>
                        <a:pt x="547" y="496"/>
                      </a:lnTo>
                      <a:lnTo>
                        <a:pt x="575" y="526"/>
                      </a:lnTo>
                      <a:lnTo>
                        <a:pt x="595" y="544"/>
                      </a:lnTo>
                      <a:lnTo>
                        <a:pt x="603" y="552"/>
                      </a:lnTo>
                      <a:lnTo>
                        <a:pt x="603" y="552"/>
                      </a:lnTo>
                      <a:lnTo>
                        <a:pt x="609" y="544"/>
                      </a:lnTo>
                      <a:lnTo>
                        <a:pt x="623" y="530"/>
                      </a:lnTo>
                      <a:lnTo>
                        <a:pt x="643" y="512"/>
                      </a:lnTo>
                      <a:lnTo>
                        <a:pt x="643" y="512"/>
                      </a:lnTo>
                      <a:lnTo>
                        <a:pt x="689" y="524"/>
                      </a:lnTo>
                      <a:lnTo>
                        <a:pt x="727" y="534"/>
                      </a:lnTo>
                      <a:lnTo>
                        <a:pt x="743" y="536"/>
                      </a:lnTo>
                      <a:lnTo>
                        <a:pt x="755" y="536"/>
                      </a:lnTo>
                      <a:lnTo>
                        <a:pt x="755" y="536"/>
                      </a:lnTo>
                      <a:lnTo>
                        <a:pt x="781" y="534"/>
                      </a:lnTo>
                      <a:lnTo>
                        <a:pt x="821" y="528"/>
                      </a:lnTo>
                      <a:lnTo>
                        <a:pt x="873" y="516"/>
                      </a:lnTo>
                      <a:lnTo>
                        <a:pt x="905" y="508"/>
                      </a:lnTo>
                      <a:lnTo>
                        <a:pt x="939" y="496"/>
                      </a:lnTo>
                      <a:lnTo>
                        <a:pt x="939" y="496"/>
                      </a:lnTo>
                      <a:lnTo>
                        <a:pt x="973" y="482"/>
                      </a:lnTo>
                      <a:lnTo>
                        <a:pt x="1007" y="464"/>
                      </a:lnTo>
                      <a:lnTo>
                        <a:pt x="1037" y="446"/>
                      </a:lnTo>
                      <a:lnTo>
                        <a:pt x="1065" y="428"/>
                      </a:lnTo>
                      <a:lnTo>
                        <a:pt x="1111" y="392"/>
                      </a:lnTo>
                      <a:lnTo>
                        <a:pt x="1131" y="378"/>
                      </a:lnTo>
                      <a:lnTo>
                        <a:pt x="1147" y="368"/>
                      </a:lnTo>
                      <a:lnTo>
                        <a:pt x="1147" y="368"/>
                      </a:lnTo>
                      <a:lnTo>
                        <a:pt x="1175" y="350"/>
                      </a:lnTo>
                      <a:lnTo>
                        <a:pt x="1203" y="330"/>
                      </a:lnTo>
                      <a:lnTo>
                        <a:pt x="1217" y="322"/>
                      </a:lnTo>
                      <a:lnTo>
                        <a:pt x="1233" y="314"/>
                      </a:lnTo>
                      <a:lnTo>
                        <a:pt x="1249" y="308"/>
                      </a:lnTo>
                      <a:lnTo>
                        <a:pt x="1267" y="304"/>
                      </a:lnTo>
                      <a:lnTo>
                        <a:pt x="1267" y="304"/>
                      </a:lnTo>
                      <a:lnTo>
                        <a:pt x="1303" y="298"/>
                      </a:lnTo>
                      <a:lnTo>
                        <a:pt x="1333" y="296"/>
                      </a:lnTo>
                      <a:lnTo>
                        <a:pt x="1343" y="296"/>
                      </a:lnTo>
                      <a:lnTo>
                        <a:pt x="1351" y="296"/>
                      </a:lnTo>
                      <a:lnTo>
                        <a:pt x="1355" y="300"/>
                      </a:lnTo>
                      <a:lnTo>
                        <a:pt x="1355" y="304"/>
                      </a:lnTo>
                      <a:lnTo>
                        <a:pt x="1355" y="304"/>
                      </a:lnTo>
                      <a:lnTo>
                        <a:pt x="1349" y="308"/>
                      </a:lnTo>
                      <a:lnTo>
                        <a:pt x="1339" y="312"/>
                      </a:lnTo>
                      <a:lnTo>
                        <a:pt x="1307" y="316"/>
                      </a:lnTo>
                      <a:lnTo>
                        <a:pt x="1271" y="320"/>
                      </a:lnTo>
                      <a:lnTo>
                        <a:pt x="1255" y="324"/>
                      </a:lnTo>
                      <a:lnTo>
                        <a:pt x="1243" y="328"/>
                      </a:lnTo>
                      <a:lnTo>
                        <a:pt x="1243" y="328"/>
                      </a:lnTo>
                      <a:lnTo>
                        <a:pt x="1233" y="334"/>
                      </a:lnTo>
                      <a:lnTo>
                        <a:pt x="1221" y="342"/>
                      </a:lnTo>
                      <a:lnTo>
                        <a:pt x="1211" y="352"/>
                      </a:lnTo>
                      <a:lnTo>
                        <a:pt x="1203" y="362"/>
                      </a:lnTo>
                      <a:lnTo>
                        <a:pt x="1195" y="372"/>
                      </a:lnTo>
                      <a:lnTo>
                        <a:pt x="1189" y="382"/>
                      </a:lnTo>
                      <a:lnTo>
                        <a:pt x="1187" y="392"/>
                      </a:lnTo>
                      <a:lnTo>
                        <a:pt x="1187" y="400"/>
                      </a:lnTo>
                      <a:lnTo>
                        <a:pt x="1187" y="400"/>
                      </a:lnTo>
                      <a:lnTo>
                        <a:pt x="1189" y="406"/>
                      </a:lnTo>
                      <a:lnTo>
                        <a:pt x="1193" y="412"/>
                      </a:lnTo>
                      <a:lnTo>
                        <a:pt x="1201" y="420"/>
                      </a:lnTo>
                      <a:lnTo>
                        <a:pt x="1213" y="430"/>
                      </a:lnTo>
                      <a:lnTo>
                        <a:pt x="1219" y="438"/>
                      </a:lnTo>
                      <a:lnTo>
                        <a:pt x="1227" y="448"/>
                      </a:lnTo>
                      <a:lnTo>
                        <a:pt x="1227" y="448"/>
                      </a:lnTo>
                      <a:lnTo>
                        <a:pt x="1243" y="470"/>
                      </a:lnTo>
                      <a:lnTo>
                        <a:pt x="1255" y="490"/>
                      </a:lnTo>
                      <a:lnTo>
                        <a:pt x="1257" y="498"/>
                      </a:lnTo>
                      <a:lnTo>
                        <a:pt x="1259" y="506"/>
                      </a:lnTo>
                      <a:lnTo>
                        <a:pt x="1257" y="514"/>
                      </a:lnTo>
                      <a:lnTo>
                        <a:pt x="1251" y="520"/>
                      </a:lnTo>
                      <a:lnTo>
                        <a:pt x="1251" y="520"/>
                      </a:lnTo>
                      <a:lnTo>
                        <a:pt x="1241" y="526"/>
                      </a:lnTo>
                      <a:lnTo>
                        <a:pt x="1229" y="528"/>
                      </a:lnTo>
                      <a:lnTo>
                        <a:pt x="1215" y="530"/>
                      </a:lnTo>
                      <a:lnTo>
                        <a:pt x="1201" y="530"/>
                      </a:lnTo>
                      <a:lnTo>
                        <a:pt x="1185" y="530"/>
                      </a:lnTo>
                      <a:lnTo>
                        <a:pt x="1173" y="526"/>
                      </a:lnTo>
                      <a:lnTo>
                        <a:pt x="1161" y="520"/>
                      </a:lnTo>
                      <a:lnTo>
                        <a:pt x="1157" y="516"/>
                      </a:lnTo>
                      <a:lnTo>
                        <a:pt x="1155" y="512"/>
                      </a:lnTo>
                      <a:lnTo>
                        <a:pt x="1155" y="512"/>
                      </a:lnTo>
                      <a:lnTo>
                        <a:pt x="1149" y="496"/>
                      </a:lnTo>
                      <a:lnTo>
                        <a:pt x="1143" y="482"/>
                      </a:lnTo>
                      <a:lnTo>
                        <a:pt x="1139" y="476"/>
                      </a:lnTo>
                      <a:lnTo>
                        <a:pt x="1131" y="472"/>
                      </a:lnTo>
                      <a:lnTo>
                        <a:pt x="1121" y="468"/>
                      </a:lnTo>
                      <a:lnTo>
                        <a:pt x="1107" y="464"/>
                      </a:lnTo>
                      <a:lnTo>
                        <a:pt x="1107" y="464"/>
                      </a:lnTo>
                      <a:lnTo>
                        <a:pt x="1091" y="462"/>
                      </a:lnTo>
                      <a:lnTo>
                        <a:pt x="1075" y="464"/>
                      </a:lnTo>
                      <a:lnTo>
                        <a:pt x="1061" y="466"/>
                      </a:lnTo>
                      <a:lnTo>
                        <a:pt x="1049" y="470"/>
                      </a:lnTo>
                      <a:lnTo>
                        <a:pt x="1037" y="474"/>
                      </a:lnTo>
                      <a:lnTo>
                        <a:pt x="1029" y="480"/>
                      </a:lnTo>
                      <a:lnTo>
                        <a:pt x="1019" y="488"/>
                      </a:lnTo>
                      <a:lnTo>
                        <a:pt x="1019" y="488"/>
                      </a:lnTo>
                      <a:lnTo>
                        <a:pt x="1015" y="496"/>
                      </a:lnTo>
                      <a:lnTo>
                        <a:pt x="1015" y="508"/>
                      </a:lnTo>
                      <a:lnTo>
                        <a:pt x="1019" y="522"/>
                      </a:lnTo>
                      <a:lnTo>
                        <a:pt x="1023" y="530"/>
                      </a:lnTo>
                      <a:lnTo>
                        <a:pt x="1027" y="536"/>
                      </a:lnTo>
                      <a:lnTo>
                        <a:pt x="1027" y="536"/>
                      </a:lnTo>
                      <a:lnTo>
                        <a:pt x="1035" y="548"/>
                      </a:lnTo>
                      <a:lnTo>
                        <a:pt x="1041" y="562"/>
                      </a:lnTo>
                      <a:lnTo>
                        <a:pt x="1051" y="576"/>
                      </a:lnTo>
                      <a:lnTo>
                        <a:pt x="1057" y="584"/>
                      </a:lnTo>
                      <a:lnTo>
                        <a:pt x="1067" y="592"/>
                      </a:lnTo>
                      <a:lnTo>
                        <a:pt x="1067" y="592"/>
                      </a:lnTo>
                      <a:lnTo>
                        <a:pt x="1089" y="610"/>
                      </a:lnTo>
                      <a:lnTo>
                        <a:pt x="1099" y="619"/>
                      </a:lnTo>
                      <a:lnTo>
                        <a:pt x="1111" y="625"/>
                      </a:lnTo>
                      <a:lnTo>
                        <a:pt x="1123" y="633"/>
                      </a:lnTo>
                      <a:lnTo>
                        <a:pt x="1139" y="635"/>
                      </a:lnTo>
                      <a:lnTo>
                        <a:pt x="1157" y="635"/>
                      </a:lnTo>
                      <a:lnTo>
                        <a:pt x="1179" y="631"/>
                      </a:lnTo>
                      <a:lnTo>
                        <a:pt x="1179" y="631"/>
                      </a:lnTo>
                      <a:lnTo>
                        <a:pt x="1205" y="623"/>
                      </a:lnTo>
                      <a:lnTo>
                        <a:pt x="1233" y="614"/>
                      </a:lnTo>
                      <a:lnTo>
                        <a:pt x="1289" y="588"/>
                      </a:lnTo>
                      <a:lnTo>
                        <a:pt x="1339" y="564"/>
                      </a:lnTo>
                      <a:lnTo>
                        <a:pt x="1371" y="544"/>
                      </a:lnTo>
                      <a:lnTo>
                        <a:pt x="1371" y="544"/>
                      </a:lnTo>
                      <a:lnTo>
                        <a:pt x="1381" y="538"/>
                      </a:lnTo>
                      <a:lnTo>
                        <a:pt x="1393" y="532"/>
                      </a:lnTo>
                      <a:lnTo>
                        <a:pt x="1413" y="526"/>
                      </a:lnTo>
                      <a:lnTo>
                        <a:pt x="1419" y="522"/>
                      </a:lnTo>
                      <a:lnTo>
                        <a:pt x="1421" y="518"/>
                      </a:lnTo>
                      <a:lnTo>
                        <a:pt x="1419" y="512"/>
                      </a:lnTo>
                      <a:lnTo>
                        <a:pt x="1411" y="504"/>
                      </a:lnTo>
                      <a:lnTo>
                        <a:pt x="1411" y="504"/>
                      </a:lnTo>
                      <a:lnTo>
                        <a:pt x="1389" y="488"/>
                      </a:lnTo>
                      <a:lnTo>
                        <a:pt x="1371" y="474"/>
                      </a:lnTo>
                      <a:lnTo>
                        <a:pt x="1355" y="462"/>
                      </a:lnTo>
                      <a:lnTo>
                        <a:pt x="1347" y="456"/>
                      </a:lnTo>
                      <a:lnTo>
                        <a:pt x="1347" y="456"/>
                      </a:lnTo>
                      <a:lnTo>
                        <a:pt x="1349" y="454"/>
                      </a:lnTo>
                      <a:lnTo>
                        <a:pt x="1353" y="450"/>
                      </a:lnTo>
                      <a:lnTo>
                        <a:pt x="1371" y="442"/>
                      </a:lnTo>
                      <a:lnTo>
                        <a:pt x="1389" y="436"/>
                      </a:lnTo>
                      <a:lnTo>
                        <a:pt x="1393" y="434"/>
                      </a:lnTo>
                      <a:lnTo>
                        <a:pt x="1395" y="432"/>
                      </a:lnTo>
                      <a:lnTo>
                        <a:pt x="1395" y="432"/>
                      </a:lnTo>
                      <a:lnTo>
                        <a:pt x="1395" y="428"/>
                      </a:lnTo>
                      <a:lnTo>
                        <a:pt x="1397" y="418"/>
                      </a:lnTo>
                      <a:lnTo>
                        <a:pt x="1403" y="394"/>
                      </a:lnTo>
                      <a:lnTo>
                        <a:pt x="1413" y="370"/>
                      </a:lnTo>
                      <a:lnTo>
                        <a:pt x="1417" y="366"/>
                      </a:lnTo>
                      <a:lnTo>
                        <a:pt x="1417" y="366"/>
                      </a:lnTo>
                      <a:lnTo>
                        <a:pt x="1419" y="368"/>
                      </a:lnTo>
                      <a:lnTo>
                        <a:pt x="1419" y="368"/>
                      </a:lnTo>
                      <a:lnTo>
                        <a:pt x="1425" y="384"/>
                      </a:lnTo>
                      <a:lnTo>
                        <a:pt x="1433" y="402"/>
                      </a:lnTo>
                      <a:lnTo>
                        <a:pt x="1437" y="412"/>
                      </a:lnTo>
                      <a:lnTo>
                        <a:pt x="1443" y="418"/>
                      </a:lnTo>
                      <a:lnTo>
                        <a:pt x="1451" y="422"/>
                      </a:lnTo>
                      <a:lnTo>
                        <a:pt x="1459" y="424"/>
                      </a:lnTo>
                      <a:lnTo>
                        <a:pt x="1459" y="424"/>
                      </a:lnTo>
                      <a:lnTo>
                        <a:pt x="1463" y="422"/>
                      </a:lnTo>
                      <a:lnTo>
                        <a:pt x="1468" y="420"/>
                      </a:lnTo>
                      <a:lnTo>
                        <a:pt x="1476" y="410"/>
                      </a:lnTo>
                      <a:lnTo>
                        <a:pt x="1480" y="396"/>
                      </a:lnTo>
                      <a:lnTo>
                        <a:pt x="1486" y="380"/>
                      </a:lnTo>
                      <a:lnTo>
                        <a:pt x="1490" y="350"/>
                      </a:lnTo>
                      <a:lnTo>
                        <a:pt x="1492" y="336"/>
                      </a:lnTo>
                      <a:lnTo>
                        <a:pt x="1492" y="336"/>
                      </a:lnTo>
                      <a:lnTo>
                        <a:pt x="1564" y="416"/>
                      </a:lnTo>
                      <a:lnTo>
                        <a:pt x="1564" y="416"/>
                      </a:lnTo>
                      <a:lnTo>
                        <a:pt x="1566" y="418"/>
                      </a:lnTo>
                      <a:lnTo>
                        <a:pt x="1568" y="418"/>
                      </a:lnTo>
                      <a:lnTo>
                        <a:pt x="1572" y="416"/>
                      </a:lnTo>
                      <a:lnTo>
                        <a:pt x="1576" y="410"/>
                      </a:lnTo>
                      <a:lnTo>
                        <a:pt x="1580" y="402"/>
                      </a:lnTo>
                      <a:lnTo>
                        <a:pt x="1586" y="384"/>
                      </a:lnTo>
                      <a:lnTo>
                        <a:pt x="1588" y="376"/>
                      </a:lnTo>
                      <a:lnTo>
                        <a:pt x="1588" y="376"/>
                      </a:lnTo>
                      <a:lnTo>
                        <a:pt x="1588" y="386"/>
                      </a:lnTo>
                      <a:lnTo>
                        <a:pt x="1592" y="406"/>
                      </a:lnTo>
                      <a:lnTo>
                        <a:pt x="1596" y="420"/>
                      </a:lnTo>
                      <a:lnTo>
                        <a:pt x="1602" y="430"/>
                      </a:lnTo>
                      <a:lnTo>
                        <a:pt x="1610" y="440"/>
                      </a:lnTo>
                      <a:lnTo>
                        <a:pt x="1620" y="448"/>
                      </a:lnTo>
                      <a:lnTo>
                        <a:pt x="1620" y="448"/>
                      </a:lnTo>
                      <a:lnTo>
                        <a:pt x="1626" y="450"/>
                      </a:lnTo>
                      <a:lnTo>
                        <a:pt x="1636" y="450"/>
                      </a:lnTo>
                      <a:lnTo>
                        <a:pt x="1656" y="446"/>
                      </a:lnTo>
                      <a:lnTo>
                        <a:pt x="1680" y="438"/>
                      </a:lnTo>
                      <a:lnTo>
                        <a:pt x="1704" y="430"/>
                      </a:lnTo>
                      <a:lnTo>
                        <a:pt x="1746" y="412"/>
                      </a:lnTo>
                      <a:lnTo>
                        <a:pt x="1758" y="408"/>
                      </a:lnTo>
                      <a:lnTo>
                        <a:pt x="1762" y="406"/>
                      </a:lnTo>
                      <a:lnTo>
                        <a:pt x="1764" y="408"/>
                      </a:lnTo>
                      <a:lnTo>
                        <a:pt x="1764" y="408"/>
                      </a:lnTo>
                      <a:lnTo>
                        <a:pt x="1770" y="430"/>
                      </a:lnTo>
                      <a:lnTo>
                        <a:pt x="1774" y="444"/>
                      </a:lnTo>
                      <a:lnTo>
                        <a:pt x="1780" y="456"/>
                      </a:lnTo>
                      <a:lnTo>
                        <a:pt x="1780" y="456"/>
                      </a:lnTo>
                      <a:lnTo>
                        <a:pt x="1784" y="460"/>
                      </a:lnTo>
                      <a:lnTo>
                        <a:pt x="1788" y="464"/>
                      </a:lnTo>
                      <a:lnTo>
                        <a:pt x="1794" y="468"/>
                      </a:lnTo>
                      <a:lnTo>
                        <a:pt x="1796" y="472"/>
                      </a:lnTo>
                      <a:lnTo>
                        <a:pt x="1796" y="476"/>
                      </a:lnTo>
                      <a:lnTo>
                        <a:pt x="1794" y="480"/>
                      </a:lnTo>
                      <a:lnTo>
                        <a:pt x="1788" y="488"/>
                      </a:lnTo>
                      <a:lnTo>
                        <a:pt x="1788" y="488"/>
                      </a:lnTo>
                      <a:lnTo>
                        <a:pt x="1778" y="496"/>
                      </a:lnTo>
                      <a:lnTo>
                        <a:pt x="1768" y="502"/>
                      </a:lnTo>
                      <a:lnTo>
                        <a:pt x="1754" y="506"/>
                      </a:lnTo>
                      <a:lnTo>
                        <a:pt x="1740" y="508"/>
                      </a:lnTo>
                      <a:lnTo>
                        <a:pt x="1712" y="514"/>
                      </a:lnTo>
                      <a:lnTo>
                        <a:pt x="1700" y="516"/>
                      </a:lnTo>
                      <a:lnTo>
                        <a:pt x="1692" y="520"/>
                      </a:lnTo>
                      <a:lnTo>
                        <a:pt x="1692" y="520"/>
                      </a:lnTo>
                      <a:lnTo>
                        <a:pt x="1686" y="524"/>
                      </a:lnTo>
                      <a:lnTo>
                        <a:pt x="1682" y="530"/>
                      </a:lnTo>
                      <a:lnTo>
                        <a:pt x="1676" y="542"/>
                      </a:lnTo>
                      <a:lnTo>
                        <a:pt x="1674" y="554"/>
                      </a:lnTo>
                      <a:lnTo>
                        <a:pt x="1674" y="558"/>
                      </a:lnTo>
                      <a:lnTo>
                        <a:pt x="1676" y="560"/>
                      </a:lnTo>
                      <a:lnTo>
                        <a:pt x="1676" y="560"/>
                      </a:lnTo>
                      <a:lnTo>
                        <a:pt x="1700" y="564"/>
                      </a:lnTo>
                      <a:lnTo>
                        <a:pt x="1746" y="566"/>
                      </a:lnTo>
                      <a:lnTo>
                        <a:pt x="1794" y="568"/>
                      </a:lnTo>
                      <a:lnTo>
                        <a:pt x="1820" y="568"/>
                      </a:lnTo>
                      <a:lnTo>
                        <a:pt x="1820" y="568"/>
                      </a:lnTo>
                      <a:lnTo>
                        <a:pt x="1830" y="564"/>
                      </a:lnTo>
                      <a:lnTo>
                        <a:pt x="1844" y="556"/>
                      </a:lnTo>
                      <a:lnTo>
                        <a:pt x="1856" y="550"/>
                      </a:lnTo>
                      <a:lnTo>
                        <a:pt x="1868" y="544"/>
                      </a:lnTo>
                      <a:lnTo>
                        <a:pt x="1868" y="544"/>
                      </a:lnTo>
                      <a:lnTo>
                        <a:pt x="1880" y="542"/>
                      </a:lnTo>
                      <a:lnTo>
                        <a:pt x="1896" y="540"/>
                      </a:lnTo>
                      <a:lnTo>
                        <a:pt x="1902" y="538"/>
                      </a:lnTo>
                      <a:lnTo>
                        <a:pt x="1908" y="534"/>
                      </a:lnTo>
                      <a:lnTo>
                        <a:pt x="1912" y="528"/>
                      </a:lnTo>
                      <a:lnTo>
                        <a:pt x="1916" y="520"/>
                      </a:lnTo>
                      <a:lnTo>
                        <a:pt x="1916" y="520"/>
                      </a:lnTo>
                      <a:lnTo>
                        <a:pt x="1916" y="510"/>
                      </a:lnTo>
                      <a:lnTo>
                        <a:pt x="1914" y="502"/>
                      </a:lnTo>
                      <a:lnTo>
                        <a:pt x="1910" y="492"/>
                      </a:lnTo>
                      <a:lnTo>
                        <a:pt x="1904" y="482"/>
                      </a:lnTo>
                      <a:lnTo>
                        <a:pt x="1888" y="462"/>
                      </a:lnTo>
                      <a:lnTo>
                        <a:pt x="1868" y="440"/>
                      </a:lnTo>
                      <a:lnTo>
                        <a:pt x="1868" y="440"/>
                      </a:lnTo>
                      <a:lnTo>
                        <a:pt x="1860" y="428"/>
                      </a:lnTo>
                      <a:lnTo>
                        <a:pt x="1854" y="418"/>
                      </a:lnTo>
                      <a:lnTo>
                        <a:pt x="1846" y="398"/>
                      </a:lnTo>
                      <a:lnTo>
                        <a:pt x="1836" y="360"/>
                      </a:lnTo>
                      <a:lnTo>
                        <a:pt x="1836" y="360"/>
                      </a:lnTo>
                      <a:lnTo>
                        <a:pt x="1832" y="350"/>
                      </a:lnTo>
                      <a:lnTo>
                        <a:pt x="1824" y="338"/>
                      </a:lnTo>
                      <a:lnTo>
                        <a:pt x="1814" y="328"/>
                      </a:lnTo>
                      <a:lnTo>
                        <a:pt x="1804" y="320"/>
                      </a:lnTo>
                      <a:lnTo>
                        <a:pt x="1790" y="312"/>
                      </a:lnTo>
                      <a:lnTo>
                        <a:pt x="1776" y="306"/>
                      </a:lnTo>
                      <a:lnTo>
                        <a:pt x="1762" y="304"/>
                      </a:lnTo>
                      <a:lnTo>
                        <a:pt x="1748" y="304"/>
                      </a:lnTo>
                      <a:lnTo>
                        <a:pt x="1748" y="304"/>
                      </a:lnTo>
                      <a:lnTo>
                        <a:pt x="1736" y="308"/>
                      </a:lnTo>
                      <a:lnTo>
                        <a:pt x="1726" y="312"/>
                      </a:lnTo>
                      <a:lnTo>
                        <a:pt x="1720" y="316"/>
                      </a:lnTo>
                      <a:lnTo>
                        <a:pt x="1716" y="322"/>
                      </a:lnTo>
                      <a:lnTo>
                        <a:pt x="1706" y="332"/>
                      </a:lnTo>
                      <a:lnTo>
                        <a:pt x="1700" y="334"/>
                      </a:lnTo>
                      <a:lnTo>
                        <a:pt x="1692" y="336"/>
                      </a:lnTo>
                      <a:lnTo>
                        <a:pt x="1692" y="336"/>
                      </a:lnTo>
                      <a:lnTo>
                        <a:pt x="1672" y="334"/>
                      </a:lnTo>
                      <a:lnTo>
                        <a:pt x="1650" y="332"/>
                      </a:lnTo>
                      <a:lnTo>
                        <a:pt x="1620" y="328"/>
                      </a:lnTo>
                      <a:lnTo>
                        <a:pt x="1620" y="328"/>
                      </a:lnTo>
                      <a:lnTo>
                        <a:pt x="1614" y="326"/>
                      </a:lnTo>
                      <a:lnTo>
                        <a:pt x="1604" y="318"/>
                      </a:lnTo>
                      <a:lnTo>
                        <a:pt x="1580" y="296"/>
                      </a:lnTo>
                      <a:lnTo>
                        <a:pt x="1548" y="264"/>
                      </a:lnTo>
                      <a:lnTo>
                        <a:pt x="1548" y="264"/>
                      </a:lnTo>
                      <a:lnTo>
                        <a:pt x="1598" y="240"/>
                      </a:lnTo>
                      <a:lnTo>
                        <a:pt x="1634" y="222"/>
                      </a:lnTo>
                      <a:lnTo>
                        <a:pt x="1646" y="214"/>
                      </a:lnTo>
                      <a:lnTo>
                        <a:pt x="1652" y="208"/>
                      </a:lnTo>
                      <a:lnTo>
                        <a:pt x="1652" y="208"/>
                      </a:lnTo>
                      <a:lnTo>
                        <a:pt x="1656" y="202"/>
                      </a:lnTo>
                      <a:lnTo>
                        <a:pt x="1664" y="194"/>
                      </a:lnTo>
                      <a:lnTo>
                        <a:pt x="1686" y="176"/>
                      </a:lnTo>
                      <a:lnTo>
                        <a:pt x="1698" y="168"/>
                      </a:lnTo>
                      <a:lnTo>
                        <a:pt x="1710" y="164"/>
                      </a:lnTo>
                      <a:lnTo>
                        <a:pt x="1714" y="162"/>
                      </a:lnTo>
                      <a:lnTo>
                        <a:pt x="1718" y="162"/>
                      </a:lnTo>
                      <a:lnTo>
                        <a:pt x="1722" y="164"/>
                      </a:lnTo>
                      <a:lnTo>
                        <a:pt x="1724" y="168"/>
                      </a:lnTo>
                      <a:lnTo>
                        <a:pt x="1724" y="168"/>
                      </a:lnTo>
                      <a:lnTo>
                        <a:pt x="1730" y="184"/>
                      </a:lnTo>
                      <a:lnTo>
                        <a:pt x="1732" y="198"/>
                      </a:lnTo>
                      <a:lnTo>
                        <a:pt x="1734" y="202"/>
                      </a:lnTo>
                      <a:lnTo>
                        <a:pt x="1738" y="206"/>
                      </a:lnTo>
                      <a:lnTo>
                        <a:pt x="1742" y="208"/>
                      </a:lnTo>
                      <a:lnTo>
                        <a:pt x="1748" y="208"/>
                      </a:lnTo>
                      <a:lnTo>
                        <a:pt x="1748" y="208"/>
                      </a:lnTo>
                      <a:lnTo>
                        <a:pt x="1756" y="204"/>
                      </a:lnTo>
                      <a:lnTo>
                        <a:pt x="1762" y="198"/>
                      </a:lnTo>
                      <a:lnTo>
                        <a:pt x="1768" y="190"/>
                      </a:lnTo>
                      <a:lnTo>
                        <a:pt x="1772" y="180"/>
                      </a:lnTo>
                      <a:lnTo>
                        <a:pt x="1774" y="168"/>
                      </a:lnTo>
                      <a:lnTo>
                        <a:pt x="1776" y="156"/>
                      </a:lnTo>
                      <a:lnTo>
                        <a:pt x="1776" y="146"/>
                      </a:lnTo>
                      <a:lnTo>
                        <a:pt x="1772" y="136"/>
                      </a:lnTo>
                      <a:lnTo>
                        <a:pt x="1772" y="136"/>
                      </a:lnTo>
                      <a:lnTo>
                        <a:pt x="1762" y="120"/>
                      </a:lnTo>
                      <a:lnTo>
                        <a:pt x="1752" y="106"/>
                      </a:lnTo>
                      <a:lnTo>
                        <a:pt x="1748" y="100"/>
                      </a:lnTo>
                      <a:lnTo>
                        <a:pt x="1742" y="98"/>
                      </a:lnTo>
                      <a:lnTo>
                        <a:pt x="1738" y="96"/>
                      </a:lnTo>
                      <a:lnTo>
                        <a:pt x="1732" y="96"/>
                      </a:lnTo>
                      <a:lnTo>
                        <a:pt x="1732" y="96"/>
                      </a:lnTo>
                      <a:lnTo>
                        <a:pt x="1706" y="106"/>
                      </a:lnTo>
                      <a:lnTo>
                        <a:pt x="1692" y="112"/>
                      </a:lnTo>
                      <a:lnTo>
                        <a:pt x="1692" y="112"/>
                      </a:lnTo>
                      <a:lnTo>
                        <a:pt x="1692" y="96"/>
                      </a:lnTo>
                      <a:lnTo>
                        <a:pt x="1692" y="56"/>
                      </a:lnTo>
                      <a:lnTo>
                        <a:pt x="1692" y="56"/>
                      </a:lnTo>
                      <a:lnTo>
                        <a:pt x="1690" y="44"/>
                      </a:lnTo>
                      <a:lnTo>
                        <a:pt x="1684" y="34"/>
                      </a:lnTo>
                      <a:lnTo>
                        <a:pt x="1678" y="26"/>
                      </a:lnTo>
                      <a:lnTo>
                        <a:pt x="1672" y="16"/>
                      </a:lnTo>
                      <a:lnTo>
                        <a:pt x="1658" y="4"/>
                      </a:lnTo>
                      <a:lnTo>
                        <a:pt x="1652" y="0"/>
                      </a:lnTo>
                      <a:lnTo>
                        <a:pt x="1652" y="0"/>
                      </a:lnTo>
                      <a:lnTo>
                        <a:pt x="1650" y="6"/>
                      </a:lnTo>
                      <a:lnTo>
                        <a:pt x="1642" y="20"/>
                      </a:lnTo>
                      <a:lnTo>
                        <a:pt x="1636" y="30"/>
                      </a:lnTo>
                      <a:lnTo>
                        <a:pt x="1630" y="38"/>
                      </a:lnTo>
                      <a:lnTo>
                        <a:pt x="1622" y="44"/>
                      </a:lnTo>
                      <a:lnTo>
                        <a:pt x="1612" y="48"/>
                      </a:lnTo>
                      <a:lnTo>
                        <a:pt x="1612" y="48"/>
                      </a:lnTo>
                      <a:lnTo>
                        <a:pt x="1592" y="52"/>
                      </a:lnTo>
                      <a:lnTo>
                        <a:pt x="1570" y="54"/>
                      </a:lnTo>
                      <a:lnTo>
                        <a:pt x="1548" y="52"/>
                      </a:lnTo>
                      <a:lnTo>
                        <a:pt x="1532" y="48"/>
                      </a:lnTo>
                      <a:lnTo>
                        <a:pt x="1532" y="48"/>
                      </a:lnTo>
                      <a:lnTo>
                        <a:pt x="1514" y="44"/>
                      </a:lnTo>
                      <a:lnTo>
                        <a:pt x="1490" y="38"/>
                      </a:lnTo>
                      <a:lnTo>
                        <a:pt x="1459" y="38"/>
                      </a:lnTo>
                      <a:lnTo>
                        <a:pt x="1443" y="38"/>
                      </a:lnTo>
                      <a:lnTo>
                        <a:pt x="1427" y="40"/>
                      </a:lnTo>
                      <a:lnTo>
                        <a:pt x="1427" y="40"/>
                      </a:lnTo>
                      <a:lnTo>
                        <a:pt x="1409" y="44"/>
                      </a:lnTo>
                      <a:lnTo>
                        <a:pt x="1389" y="52"/>
                      </a:lnTo>
                      <a:lnTo>
                        <a:pt x="1343" y="70"/>
                      </a:lnTo>
                      <a:lnTo>
                        <a:pt x="1291" y="92"/>
                      </a:lnTo>
                      <a:lnTo>
                        <a:pt x="1235" y="112"/>
                      </a:lnTo>
                      <a:lnTo>
                        <a:pt x="1235" y="112"/>
                      </a:lnTo>
                      <a:lnTo>
                        <a:pt x="1209" y="120"/>
                      </a:lnTo>
                      <a:lnTo>
                        <a:pt x="1185" y="124"/>
                      </a:lnTo>
                      <a:lnTo>
                        <a:pt x="1165" y="128"/>
                      </a:lnTo>
                      <a:lnTo>
                        <a:pt x="1145" y="128"/>
                      </a:lnTo>
                      <a:lnTo>
                        <a:pt x="1129" y="128"/>
                      </a:lnTo>
                      <a:lnTo>
                        <a:pt x="1115" y="126"/>
                      </a:lnTo>
                      <a:lnTo>
                        <a:pt x="1091" y="120"/>
                      </a:lnTo>
                      <a:lnTo>
                        <a:pt x="1091" y="120"/>
                      </a:lnTo>
                      <a:lnTo>
                        <a:pt x="1071" y="112"/>
                      </a:lnTo>
                      <a:lnTo>
                        <a:pt x="1049" y="102"/>
                      </a:lnTo>
                      <a:lnTo>
                        <a:pt x="1021" y="92"/>
                      </a:lnTo>
                      <a:lnTo>
                        <a:pt x="987" y="80"/>
                      </a:lnTo>
                      <a:lnTo>
                        <a:pt x="987" y="80"/>
                      </a:lnTo>
                      <a:lnTo>
                        <a:pt x="967" y="76"/>
                      </a:lnTo>
                      <a:lnTo>
                        <a:pt x="947" y="74"/>
                      </a:lnTo>
                      <a:lnTo>
                        <a:pt x="927" y="72"/>
                      </a:lnTo>
                      <a:lnTo>
                        <a:pt x="907" y="74"/>
                      </a:lnTo>
                      <a:lnTo>
                        <a:pt x="871" y="78"/>
                      </a:lnTo>
                      <a:lnTo>
                        <a:pt x="843" y="80"/>
                      </a:lnTo>
                      <a:lnTo>
                        <a:pt x="843" y="80"/>
                      </a:lnTo>
                      <a:lnTo>
                        <a:pt x="821" y="80"/>
                      </a:lnTo>
                      <a:lnTo>
                        <a:pt x="801" y="76"/>
                      </a:lnTo>
                      <a:lnTo>
                        <a:pt x="787" y="72"/>
                      </a:lnTo>
                      <a:lnTo>
                        <a:pt x="783" y="68"/>
                      </a:lnTo>
                      <a:lnTo>
                        <a:pt x="779" y="64"/>
                      </a:lnTo>
                      <a:lnTo>
                        <a:pt x="779" y="64"/>
                      </a:lnTo>
                      <a:lnTo>
                        <a:pt x="773" y="56"/>
                      </a:lnTo>
                      <a:lnTo>
                        <a:pt x="771" y="48"/>
                      </a:lnTo>
                      <a:lnTo>
                        <a:pt x="771" y="48"/>
                      </a:lnTo>
                      <a:lnTo>
                        <a:pt x="771" y="36"/>
                      </a:lnTo>
                      <a:lnTo>
                        <a:pt x="775" y="20"/>
                      </a:lnTo>
                      <a:lnTo>
                        <a:pt x="779" y="0"/>
                      </a:lnTo>
                      <a:lnTo>
                        <a:pt x="779" y="0"/>
                      </a:lnTo>
                      <a:lnTo>
                        <a:pt x="775" y="2"/>
                      </a:lnTo>
                      <a:lnTo>
                        <a:pt x="765" y="10"/>
                      </a:lnTo>
                      <a:lnTo>
                        <a:pt x="753" y="20"/>
                      </a:lnTo>
                      <a:lnTo>
                        <a:pt x="749" y="26"/>
                      </a:lnTo>
                      <a:lnTo>
                        <a:pt x="747" y="32"/>
                      </a:lnTo>
                      <a:lnTo>
                        <a:pt x="747" y="32"/>
                      </a:lnTo>
                      <a:lnTo>
                        <a:pt x="741" y="52"/>
                      </a:lnTo>
                      <a:lnTo>
                        <a:pt x="739" y="66"/>
                      </a:lnTo>
                      <a:lnTo>
                        <a:pt x="739" y="82"/>
                      </a:lnTo>
                      <a:lnTo>
                        <a:pt x="739" y="98"/>
                      </a:lnTo>
                      <a:lnTo>
                        <a:pt x="745" y="112"/>
                      </a:lnTo>
                      <a:lnTo>
                        <a:pt x="749" y="120"/>
                      </a:lnTo>
                      <a:lnTo>
                        <a:pt x="755" y="126"/>
                      </a:lnTo>
                      <a:lnTo>
                        <a:pt x="763" y="132"/>
                      </a:lnTo>
                      <a:lnTo>
                        <a:pt x="771" y="136"/>
                      </a:lnTo>
                      <a:lnTo>
                        <a:pt x="771" y="136"/>
                      </a:lnTo>
                      <a:lnTo>
                        <a:pt x="787" y="142"/>
                      </a:lnTo>
                      <a:lnTo>
                        <a:pt x="801" y="146"/>
                      </a:lnTo>
                      <a:lnTo>
                        <a:pt x="809" y="146"/>
                      </a:lnTo>
                      <a:lnTo>
                        <a:pt x="815" y="144"/>
                      </a:lnTo>
                      <a:lnTo>
                        <a:pt x="817" y="142"/>
                      </a:lnTo>
                      <a:lnTo>
                        <a:pt x="819" y="140"/>
                      </a:lnTo>
                      <a:lnTo>
                        <a:pt x="819" y="136"/>
                      </a:lnTo>
                      <a:lnTo>
                        <a:pt x="819" y="136"/>
                      </a:lnTo>
                      <a:lnTo>
                        <a:pt x="817" y="138"/>
                      </a:lnTo>
                      <a:lnTo>
                        <a:pt x="815" y="140"/>
                      </a:lnTo>
                      <a:lnTo>
                        <a:pt x="815" y="144"/>
                      </a:lnTo>
                      <a:lnTo>
                        <a:pt x="815" y="150"/>
                      </a:lnTo>
                      <a:lnTo>
                        <a:pt x="819" y="156"/>
                      </a:lnTo>
                      <a:lnTo>
                        <a:pt x="825" y="166"/>
                      </a:lnTo>
                      <a:lnTo>
                        <a:pt x="835" y="176"/>
                      </a:lnTo>
                      <a:lnTo>
                        <a:pt x="835" y="176"/>
                      </a:lnTo>
                      <a:lnTo>
                        <a:pt x="859" y="196"/>
                      </a:lnTo>
                      <a:lnTo>
                        <a:pt x="875" y="208"/>
                      </a:lnTo>
                      <a:lnTo>
                        <a:pt x="891" y="216"/>
                      </a:lnTo>
                      <a:lnTo>
                        <a:pt x="891" y="216"/>
                      </a:lnTo>
                      <a:lnTo>
                        <a:pt x="885" y="198"/>
                      </a:lnTo>
                      <a:lnTo>
                        <a:pt x="883" y="182"/>
                      </a:lnTo>
                      <a:lnTo>
                        <a:pt x="883" y="174"/>
                      </a:lnTo>
                      <a:lnTo>
                        <a:pt x="883" y="168"/>
                      </a:lnTo>
                      <a:lnTo>
                        <a:pt x="883" y="168"/>
                      </a:lnTo>
                      <a:lnTo>
                        <a:pt x="885" y="162"/>
                      </a:lnTo>
                      <a:lnTo>
                        <a:pt x="891" y="158"/>
                      </a:lnTo>
                      <a:lnTo>
                        <a:pt x="897" y="154"/>
                      </a:lnTo>
                      <a:lnTo>
                        <a:pt x="905" y="152"/>
                      </a:lnTo>
                      <a:lnTo>
                        <a:pt x="919" y="150"/>
                      </a:lnTo>
                      <a:lnTo>
                        <a:pt x="925" y="150"/>
                      </a:lnTo>
                      <a:lnTo>
                        <a:pt x="931" y="152"/>
                      </a:lnTo>
                      <a:lnTo>
                        <a:pt x="931" y="152"/>
                      </a:lnTo>
                      <a:lnTo>
                        <a:pt x="945" y="158"/>
                      </a:lnTo>
                      <a:lnTo>
                        <a:pt x="967" y="162"/>
                      </a:lnTo>
                      <a:lnTo>
                        <a:pt x="995" y="168"/>
                      </a:lnTo>
                      <a:lnTo>
                        <a:pt x="995" y="168"/>
                      </a:lnTo>
                      <a:lnTo>
                        <a:pt x="995" y="166"/>
                      </a:lnTo>
                      <a:lnTo>
                        <a:pt x="995" y="162"/>
                      </a:lnTo>
                      <a:lnTo>
                        <a:pt x="993" y="148"/>
                      </a:lnTo>
                      <a:lnTo>
                        <a:pt x="987" y="128"/>
                      </a:lnTo>
                      <a:lnTo>
                        <a:pt x="987" y="128"/>
                      </a:lnTo>
                      <a:lnTo>
                        <a:pt x="1017" y="148"/>
                      </a:lnTo>
                      <a:lnTo>
                        <a:pt x="1041" y="166"/>
                      </a:lnTo>
                      <a:lnTo>
                        <a:pt x="1059" y="176"/>
                      </a:lnTo>
                      <a:lnTo>
                        <a:pt x="1059" y="176"/>
                      </a:lnTo>
                      <a:lnTo>
                        <a:pt x="1071" y="178"/>
                      </a:lnTo>
                      <a:lnTo>
                        <a:pt x="1089" y="176"/>
                      </a:lnTo>
                      <a:lnTo>
                        <a:pt x="1141" y="168"/>
                      </a:lnTo>
                      <a:lnTo>
                        <a:pt x="1197" y="158"/>
                      </a:lnTo>
                      <a:lnTo>
                        <a:pt x="1235" y="152"/>
                      </a:lnTo>
                      <a:lnTo>
                        <a:pt x="1235" y="152"/>
                      </a:lnTo>
                      <a:lnTo>
                        <a:pt x="1255" y="148"/>
                      </a:lnTo>
                      <a:lnTo>
                        <a:pt x="1291" y="142"/>
                      </a:lnTo>
                      <a:lnTo>
                        <a:pt x="1385" y="122"/>
                      </a:lnTo>
                      <a:lnTo>
                        <a:pt x="1482" y="102"/>
                      </a:lnTo>
                      <a:lnTo>
                        <a:pt x="1518" y="98"/>
                      </a:lnTo>
                      <a:lnTo>
                        <a:pt x="1540" y="96"/>
                      </a:lnTo>
                      <a:lnTo>
                        <a:pt x="1540" y="96"/>
                      </a:lnTo>
                      <a:lnTo>
                        <a:pt x="1552" y="98"/>
                      </a:lnTo>
                      <a:lnTo>
                        <a:pt x="1562" y="102"/>
                      </a:lnTo>
                      <a:lnTo>
                        <a:pt x="1572" y="106"/>
                      </a:lnTo>
                      <a:lnTo>
                        <a:pt x="1578" y="112"/>
                      </a:lnTo>
                      <a:lnTo>
                        <a:pt x="1582" y="118"/>
                      </a:lnTo>
                      <a:lnTo>
                        <a:pt x="1586" y="124"/>
                      </a:lnTo>
                      <a:lnTo>
                        <a:pt x="1588" y="130"/>
                      </a:lnTo>
                      <a:lnTo>
                        <a:pt x="1588" y="136"/>
                      </a:lnTo>
                      <a:lnTo>
                        <a:pt x="1588" y="136"/>
                      </a:lnTo>
                      <a:lnTo>
                        <a:pt x="1590" y="146"/>
                      </a:lnTo>
                      <a:lnTo>
                        <a:pt x="1594" y="156"/>
                      </a:lnTo>
                      <a:lnTo>
                        <a:pt x="1596" y="166"/>
                      </a:lnTo>
                      <a:lnTo>
                        <a:pt x="1596" y="170"/>
                      </a:lnTo>
                      <a:lnTo>
                        <a:pt x="1596" y="176"/>
                      </a:lnTo>
                      <a:lnTo>
                        <a:pt x="1596" y="176"/>
                      </a:lnTo>
                      <a:lnTo>
                        <a:pt x="1594" y="188"/>
                      </a:lnTo>
                      <a:lnTo>
                        <a:pt x="1592" y="192"/>
                      </a:lnTo>
                      <a:lnTo>
                        <a:pt x="1588" y="198"/>
                      </a:lnTo>
                      <a:lnTo>
                        <a:pt x="1584" y="202"/>
                      </a:lnTo>
                      <a:lnTo>
                        <a:pt x="1576" y="206"/>
                      </a:lnTo>
                      <a:lnTo>
                        <a:pt x="1564" y="208"/>
                      </a:lnTo>
                      <a:lnTo>
                        <a:pt x="1548" y="208"/>
                      </a:lnTo>
                      <a:lnTo>
                        <a:pt x="1548" y="208"/>
                      </a:lnTo>
                      <a:lnTo>
                        <a:pt x="1508" y="204"/>
                      </a:lnTo>
                      <a:lnTo>
                        <a:pt x="1461" y="198"/>
                      </a:lnTo>
                      <a:lnTo>
                        <a:pt x="1379" y="184"/>
                      </a:lnTo>
                      <a:lnTo>
                        <a:pt x="1379" y="184"/>
                      </a:lnTo>
                      <a:lnTo>
                        <a:pt x="1361" y="182"/>
                      </a:lnTo>
                      <a:lnTo>
                        <a:pt x="1339" y="184"/>
                      </a:lnTo>
                      <a:lnTo>
                        <a:pt x="1313" y="186"/>
                      </a:lnTo>
                      <a:lnTo>
                        <a:pt x="1285" y="192"/>
                      </a:lnTo>
                      <a:lnTo>
                        <a:pt x="1255" y="198"/>
                      </a:lnTo>
                      <a:lnTo>
                        <a:pt x="1223" y="206"/>
                      </a:lnTo>
                      <a:lnTo>
                        <a:pt x="1193" y="214"/>
                      </a:lnTo>
                      <a:lnTo>
                        <a:pt x="1163" y="224"/>
                      </a:lnTo>
                      <a:lnTo>
                        <a:pt x="1163" y="224"/>
                      </a:lnTo>
                      <a:lnTo>
                        <a:pt x="1087" y="250"/>
                      </a:lnTo>
                      <a:lnTo>
                        <a:pt x="995" y="278"/>
                      </a:lnTo>
                      <a:lnTo>
                        <a:pt x="915" y="302"/>
                      </a:lnTo>
                      <a:lnTo>
                        <a:pt x="889" y="310"/>
                      </a:lnTo>
                      <a:lnTo>
                        <a:pt x="875" y="312"/>
                      </a:lnTo>
                      <a:lnTo>
                        <a:pt x="875" y="312"/>
                      </a:lnTo>
                      <a:lnTo>
                        <a:pt x="789" y="304"/>
                      </a:lnTo>
                      <a:lnTo>
                        <a:pt x="715" y="296"/>
                      </a:lnTo>
                      <a:lnTo>
                        <a:pt x="715" y="296"/>
                      </a:lnTo>
                      <a:lnTo>
                        <a:pt x="695" y="290"/>
                      </a:lnTo>
                      <a:lnTo>
                        <a:pt x="673" y="284"/>
                      </a:lnTo>
                      <a:lnTo>
                        <a:pt x="651" y="272"/>
                      </a:lnTo>
                      <a:lnTo>
                        <a:pt x="651" y="272"/>
                      </a:lnTo>
                      <a:lnTo>
                        <a:pt x="633" y="260"/>
                      </a:lnTo>
                      <a:lnTo>
                        <a:pt x="623" y="250"/>
                      </a:lnTo>
                      <a:lnTo>
                        <a:pt x="619" y="240"/>
                      </a:lnTo>
                      <a:lnTo>
                        <a:pt x="619" y="232"/>
                      </a:lnTo>
                      <a:lnTo>
                        <a:pt x="619" y="232"/>
                      </a:lnTo>
                      <a:lnTo>
                        <a:pt x="621" y="224"/>
                      </a:lnTo>
                      <a:lnTo>
                        <a:pt x="625" y="216"/>
                      </a:lnTo>
                      <a:lnTo>
                        <a:pt x="627" y="208"/>
                      </a:lnTo>
                      <a:lnTo>
                        <a:pt x="627" y="200"/>
                      </a:lnTo>
                      <a:lnTo>
                        <a:pt x="627" y="200"/>
                      </a:lnTo>
                      <a:lnTo>
                        <a:pt x="627" y="184"/>
                      </a:lnTo>
                      <a:lnTo>
                        <a:pt x="627" y="176"/>
                      </a:lnTo>
                      <a:lnTo>
                        <a:pt x="627" y="176"/>
                      </a:lnTo>
                      <a:lnTo>
                        <a:pt x="673" y="148"/>
                      </a:lnTo>
                      <a:lnTo>
                        <a:pt x="703" y="128"/>
                      </a:lnTo>
                      <a:lnTo>
                        <a:pt x="715" y="120"/>
                      </a:lnTo>
                      <a:lnTo>
                        <a:pt x="715" y="120"/>
                      </a:lnTo>
                      <a:lnTo>
                        <a:pt x="635" y="104"/>
                      </a:lnTo>
                      <a:lnTo>
                        <a:pt x="619" y="8"/>
                      </a:lnTo>
                      <a:lnTo>
                        <a:pt x="515" y="64"/>
                      </a:lnTo>
                      <a:lnTo>
                        <a:pt x="459" y="0"/>
                      </a:lnTo>
                      <a:lnTo>
                        <a:pt x="459" y="72"/>
                      </a:lnTo>
                      <a:lnTo>
                        <a:pt x="459" y="72"/>
                      </a:lnTo>
                      <a:lnTo>
                        <a:pt x="447" y="90"/>
                      </a:lnTo>
                      <a:lnTo>
                        <a:pt x="427" y="120"/>
                      </a:lnTo>
                      <a:lnTo>
                        <a:pt x="427" y="120"/>
                      </a:lnTo>
                      <a:lnTo>
                        <a:pt x="370" y="200"/>
                      </a:lnTo>
                      <a:lnTo>
                        <a:pt x="370" y="200"/>
                      </a:lnTo>
                      <a:close/>
                    </a:path>
                  </a:pathLst>
                </a:custGeom>
                <a:solidFill>
                  <a:srgbClr val="FFD100"/>
                </a:solidFill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6" name="Freeform 331">
                  <a:extLst>
                    <a:ext uri="{FF2B5EF4-FFF2-40B4-BE49-F238E27FC236}">
                      <a16:creationId xmlns:a16="http://schemas.microsoft.com/office/drawing/2014/main" id="{E1A6674E-B5EF-465C-BE38-E62668DFE22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760" y="1165"/>
                  <a:ext cx="280" cy="224"/>
                </a:xfrm>
                <a:custGeom>
                  <a:avLst/>
                  <a:gdLst>
                    <a:gd name="T0" fmla="*/ 0 w 280"/>
                    <a:gd name="T1" fmla="*/ 128 h 224"/>
                    <a:gd name="T2" fmla="*/ 0 w 280"/>
                    <a:gd name="T3" fmla="*/ 128 h 224"/>
                    <a:gd name="T4" fmla="*/ 6 w 280"/>
                    <a:gd name="T5" fmla="*/ 138 h 224"/>
                    <a:gd name="T6" fmla="*/ 22 w 280"/>
                    <a:gd name="T7" fmla="*/ 162 h 224"/>
                    <a:gd name="T8" fmla="*/ 42 w 280"/>
                    <a:gd name="T9" fmla="*/ 190 h 224"/>
                    <a:gd name="T10" fmla="*/ 54 w 280"/>
                    <a:gd name="T11" fmla="*/ 200 h 224"/>
                    <a:gd name="T12" fmla="*/ 64 w 280"/>
                    <a:gd name="T13" fmla="*/ 208 h 224"/>
                    <a:gd name="T14" fmla="*/ 64 w 280"/>
                    <a:gd name="T15" fmla="*/ 208 h 224"/>
                    <a:gd name="T16" fmla="*/ 76 w 280"/>
                    <a:gd name="T17" fmla="*/ 212 h 224"/>
                    <a:gd name="T18" fmla="*/ 92 w 280"/>
                    <a:gd name="T19" fmla="*/ 216 h 224"/>
                    <a:gd name="T20" fmla="*/ 126 w 280"/>
                    <a:gd name="T21" fmla="*/ 222 h 224"/>
                    <a:gd name="T22" fmla="*/ 156 w 280"/>
                    <a:gd name="T23" fmla="*/ 224 h 224"/>
                    <a:gd name="T24" fmla="*/ 168 w 280"/>
                    <a:gd name="T25" fmla="*/ 224 h 224"/>
                    <a:gd name="T26" fmla="*/ 168 w 280"/>
                    <a:gd name="T27" fmla="*/ 224 h 224"/>
                    <a:gd name="T28" fmla="*/ 144 w 280"/>
                    <a:gd name="T29" fmla="*/ 188 h 224"/>
                    <a:gd name="T30" fmla="*/ 120 w 280"/>
                    <a:gd name="T31" fmla="*/ 152 h 224"/>
                    <a:gd name="T32" fmla="*/ 120 w 280"/>
                    <a:gd name="T33" fmla="*/ 152 h 224"/>
                    <a:gd name="T34" fmla="*/ 168 w 280"/>
                    <a:gd name="T35" fmla="*/ 164 h 224"/>
                    <a:gd name="T36" fmla="*/ 216 w 280"/>
                    <a:gd name="T37" fmla="*/ 176 h 224"/>
                    <a:gd name="T38" fmla="*/ 168 w 280"/>
                    <a:gd name="T39" fmla="*/ 88 h 224"/>
                    <a:gd name="T40" fmla="*/ 168 w 280"/>
                    <a:gd name="T41" fmla="*/ 88 h 224"/>
                    <a:gd name="T42" fmla="*/ 174 w 280"/>
                    <a:gd name="T43" fmla="*/ 90 h 224"/>
                    <a:gd name="T44" fmla="*/ 188 w 280"/>
                    <a:gd name="T45" fmla="*/ 96 h 224"/>
                    <a:gd name="T46" fmla="*/ 198 w 280"/>
                    <a:gd name="T47" fmla="*/ 98 h 224"/>
                    <a:gd name="T48" fmla="*/ 210 w 280"/>
                    <a:gd name="T49" fmla="*/ 100 h 224"/>
                    <a:gd name="T50" fmla="*/ 224 w 280"/>
                    <a:gd name="T51" fmla="*/ 98 h 224"/>
                    <a:gd name="T52" fmla="*/ 240 w 280"/>
                    <a:gd name="T53" fmla="*/ 96 h 224"/>
                    <a:gd name="T54" fmla="*/ 240 w 280"/>
                    <a:gd name="T55" fmla="*/ 96 h 224"/>
                    <a:gd name="T56" fmla="*/ 254 w 280"/>
                    <a:gd name="T57" fmla="*/ 92 h 224"/>
                    <a:gd name="T58" fmla="*/ 264 w 280"/>
                    <a:gd name="T59" fmla="*/ 88 h 224"/>
                    <a:gd name="T60" fmla="*/ 272 w 280"/>
                    <a:gd name="T61" fmla="*/ 84 h 224"/>
                    <a:gd name="T62" fmla="*/ 276 w 280"/>
                    <a:gd name="T63" fmla="*/ 80 h 224"/>
                    <a:gd name="T64" fmla="*/ 280 w 280"/>
                    <a:gd name="T65" fmla="*/ 74 h 224"/>
                    <a:gd name="T66" fmla="*/ 280 w 280"/>
                    <a:gd name="T67" fmla="*/ 72 h 224"/>
                    <a:gd name="T68" fmla="*/ 152 w 280"/>
                    <a:gd name="T69" fmla="*/ 0 h 2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280" h="224">
                      <a:moveTo>
                        <a:pt x="0" y="128"/>
                      </a:moveTo>
                      <a:lnTo>
                        <a:pt x="0" y="128"/>
                      </a:lnTo>
                      <a:lnTo>
                        <a:pt x="6" y="138"/>
                      </a:lnTo>
                      <a:lnTo>
                        <a:pt x="22" y="162"/>
                      </a:lnTo>
                      <a:lnTo>
                        <a:pt x="42" y="190"/>
                      </a:lnTo>
                      <a:lnTo>
                        <a:pt x="54" y="200"/>
                      </a:lnTo>
                      <a:lnTo>
                        <a:pt x="64" y="208"/>
                      </a:lnTo>
                      <a:lnTo>
                        <a:pt x="64" y="208"/>
                      </a:lnTo>
                      <a:lnTo>
                        <a:pt x="76" y="212"/>
                      </a:lnTo>
                      <a:lnTo>
                        <a:pt x="92" y="216"/>
                      </a:lnTo>
                      <a:lnTo>
                        <a:pt x="126" y="222"/>
                      </a:lnTo>
                      <a:lnTo>
                        <a:pt x="156" y="224"/>
                      </a:lnTo>
                      <a:lnTo>
                        <a:pt x="168" y="224"/>
                      </a:lnTo>
                      <a:lnTo>
                        <a:pt x="168" y="224"/>
                      </a:lnTo>
                      <a:lnTo>
                        <a:pt x="144" y="188"/>
                      </a:lnTo>
                      <a:lnTo>
                        <a:pt x="120" y="152"/>
                      </a:lnTo>
                      <a:lnTo>
                        <a:pt x="120" y="152"/>
                      </a:lnTo>
                      <a:lnTo>
                        <a:pt x="168" y="164"/>
                      </a:lnTo>
                      <a:lnTo>
                        <a:pt x="216" y="176"/>
                      </a:lnTo>
                      <a:lnTo>
                        <a:pt x="168" y="88"/>
                      </a:lnTo>
                      <a:lnTo>
                        <a:pt x="168" y="88"/>
                      </a:lnTo>
                      <a:lnTo>
                        <a:pt x="174" y="90"/>
                      </a:lnTo>
                      <a:lnTo>
                        <a:pt x="188" y="96"/>
                      </a:lnTo>
                      <a:lnTo>
                        <a:pt x="198" y="98"/>
                      </a:lnTo>
                      <a:lnTo>
                        <a:pt x="210" y="100"/>
                      </a:lnTo>
                      <a:lnTo>
                        <a:pt x="224" y="98"/>
                      </a:lnTo>
                      <a:lnTo>
                        <a:pt x="240" y="96"/>
                      </a:lnTo>
                      <a:lnTo>
                        <a:pt x="240" y="96"/>
                      </a:lnTo>
                      <a:lnTo>
                        <a:pt x="254" y="92"/>
                      </a:lnTo>
                      <a:lnTo>
                        <a:pt x="264" y="88"/>
                      </a:lnTo>
                      <a:lnTo>
                        <a:pt x="272" y="84"/>
                      </a:lnTo>
                      <a:lnTo>
                        <a:pt x="276" y="80"/>
                      </a:lnTo>
                      <a:lnTo>
                        <a:pt x="280" y="74"/>
                      </a:lnTo>
                      <a:lnTo>
                        <a:pt x="280" y="72"/>
                      </a:lnTo>
                      <a:lnTo>
                        <a:pt x="152" y="0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7" name="Freeform 332">
                  <a:extLst>
                    <a:ext uri="{FF2B5EF4-FFF2-40B4-BE49-F238E27FC236}">
                      <a16:creationId xmlns:a16="http://schemas.microsoft.com/office/drawing/2014/main" id="{D27973A6-4B62-4F84-9937-98EC122EA59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495" y="1085"/>
                  <a:ext cx="297" cy="168"/>
                </a:xfrm>
                <a:custGeom>
                  <a:avLst/>
                  <a:gdLst>
                    <a:gd name="T0" fmla="*/ 16 w 297"/>
                    <a:gd name="T1" fmla="*/ 0 h 168"/>
                    <a:gd name="T2" fmla="*/ 16 w 297"/>
                    <a:gd name="T3" fmla="*/ 0 h 168"/>
                    <a:gd name="T4" fmla="*/ 6 w 297"/>
                    <a:gd name="T5" fmla="*/ 2 h 168"/>
                    <a:gd name="T6" fmla="*/ 2 w 297"/>
                    <a:gd name="T7" fmla="*/ 6 h 168"/>
                    <a:gd name="T8" fmla="*/ 0 w 297"/>
                    <a:gd name="T9" fmla="*/ 6 h 168"/>
                    <a:gd name="T10" fmla="*/ 0 w 297"/>
                    <a:gd name="T11" fmla="*/ 8 h 168"/>
                    <a:gd name="T12" fmla="*/ 0 w 297"/>
                    <a:gd name="T13" fmla="*/ 8 h 168"/>
                    <a:gd name="T14" fmla="*/ 10 w 297"/>
                    <a:gd name="T15" fmla="*/ 12 h 168"/>
                    <a:gd name="T16" fmla="*/ 30 w 297"/>
                    <a:gd name="T17" fmla="*/ 18 h 168"/>
                    <a:gd name="T18" fmla="*/ 56 w 297"/>
                    <a:gd name="T19" fmla="*/ 24 h 168"/>
                    <a:gd name="T20" fmla="*/ 56 w 297"/>
                    <a:gd name="T21" fmla="*/ 24 h 168"/>
                    <a:gd name="T22" fmla="*/ 32 w 297"/>
                    <a:gd name="T23" fmla="*/ 88 h 168"/>
                    <a:gd name="T24" fmla="*/ 32 w 297"/>
                    <a:gd name="T25" fmla="*/ 88 h 168"/>
                    <a:gd name="T26" fmla="*/ 60 w 297"/>
                    <a:gd name="T27" fmla="*/ 92 h 168"/>
                    <a:gd name="T28" fmla="*/ 88 w 297"/>
                    <a:gd name="T29" fmla="*/ 96 h 168"/>
                    <a:gd name="T30" fmla="*/ 88 w 297"/>
                    <a:gd name="T31" fmla="*/ 96 h 168"/>
                    <a:gd name="T32" fmla="*/ 99 w 297"/>
                    <a:gd name="T33" fmla="*/ 134 h 168"/>
                    <a:gd name="T34" fmla="*/ 107 w 297"/>
                    <a:gd name="T35" fmla="*/ 158 h 168"/>
                    <a:gd name="T36" fmla="*/ 111 w 297"/>
                    <a:gd name="T37" fmla="*/ 166 h 168"/>
                    <a:gd name="T38" fmla="*/ 113 w 297"/>
                    <a:gd name="T39" fmla="*/ 168 h 168"/>
                    <a:gd name="T40" fmla="*/ 113 w 297"/>
                    <a:gd name="T41" fmla="*/ 168 h 168"/>
                    <a:gd name="T42" fmla="*/ 161 w 297"/>
                    <a:gd name="T43" fmla="*/ 112 h 168"/>
                    <a:gd name="T44" fmla="*/ 161 w 297"/>
                    <a:gd name="T45" fmla="*/ 112 h 168"/>
                    <a:gd name="T46" fmla="*/ 181 w 297"/>
                    <a:gd name="T47" fmla="*/ 136 h 168"/>
                    <a:gd name="T48" fmla="*/ 201 w 297"/>
                    <a:gd name="T49" fmla="*/ 160 h 168"/>
                    <a:gd name="T50" fmla="*/ 201 w 297"/>
                    <a:gd name="T51" fmla="*/ 160 h 168"/>
                    <a:gd name="T52" fmla="*/ 207 w 297"/>
                    <a:gd name="T53" fmla="*/ 148 h 168"/>
                    <a:gd name="T54" fmla="*/ 217 w 297"/>
                    <a:gd name="T55" fmla="*/ 122 h 168"/>
                    <a:gd name="T56" fmla="*/ 227 w 297"/>
                    <a:gd name="T57" fmla="*/ 96 h 168"/>
                    <a:gd name="T58" fmla="*/ 231 w 297"/>
                    <a:gd name="T59" fmla="*/ 90 h 168"/>
                    <a:gd name="T60" fmla="*/ 233 w 297"/>
                    <a:gd name="T61" fmla="*/ 88 h 168"/>
                    <a:gd name="T62" fmla="*/ 233 w 297"/>
                    <a:gd name="T63" fmla="*/ 88 h 168"/>
                    <a:gd name="T64" fmla="*/ 233 w 297"/>
                    <a:gd name="T65" fmla="*/ 88 h 168"/>
                    <a:gd name="T66" fmla="*/ 239 w 297"/>
                    <a:gd name="T67" fmla="*/ 96 h 168"/>
                    <a:gd name="T68" fmla="*/ 251 w 297"/>
                    <a:gd name="T69" fmla="*/ 106 h 168"/>
                    <a:gd name="T70" fmla="*/ 265 w 297"/>
                    <a:gd name="T71" fmla="*/ 120 h 168"/>
                    <a:gd name="T72" fmla="*/ 265 w 297"/>
                    <a:gd name="T73" fmla="*/ 120 h 168"/>
                    <a:gd name="T74" fmla="*/ 265 w 297"/>
                    <a:gd name="T75" fmla="*/ 84 h 168"/>
                    <a:gd name="T76" fmla="*/ 265 w 297"/>
                    <a:gd name="T77" fmla="*/ 58 h 168"/>
                    <a:gd name="T78" fmla="*/ 265 w 297"/>
                    <a:gd name="T79" fmla="*/ 48 h 168"/>
                    <a:gd name="T80" fmla="*/ 297 w 297"/>
                    <a:gd name="T81" fmla="*/ 64 h 168"/>
                    <a:gd name="T82" fmla="*/ 297 w 297"/>
                    <a:gd name="T83" fmla="*/ 32 h 1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297" h="168">
                      <a:moveTo>
                        <a:pt x="16" y="0"/>
                      </a:moveTo>
                      <a:lnTo>
                        <a:pt x="16" y="0"/>
                      </a:lnTo>
                      <a:lnTo>
                        <a:pt x="6" y="2"/>
                      </a:lnTo>
                      <a:lnTo>
                        <a:pt x="2" y="6"/>
                      </a:lnTo>
                      <a:lnTo>
                        <a:pt x="0" y="6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10" y="12"/>
                      </a:lnTo>
                      <a:lnTo>
                        <a:pt x="30" y="18"/>
                      </a:lnTo>
                      <a:lnTo>
                        <a:pt x="56" y="24"/>
                      </a:lnTo>
                      <a:lnTo>
                        <a:pt x="56" y="24"/>
                      </a:lnTo>
                      <a:lnTo>
                        <a:pt x="32" y="88"/>
                      </a:lnTo>
                      <a:lnTo>
                        <a:pt x="32" y="88"/>
                      </a:lnTo>
                      <a:lnTo>
                        <a:pt x="60" y="92"/>
                      </a:lnTo>
                      <a:lnTo>
                        <a:pt x="88" y="96"/>
                      </a:lnTo>
                      <a:lnTo>
                        <a:pt x="88" y="96"/>
                      </a:lnTo>
                      <a:lnTo>
                        <a:pt x="99" y="134"/>
                      </a:lnTo>
                      <a:lnTo>
                        <a:pt x="107" y="158"/>
                      </a:lnTo>
                      <a:lnTo>
                        <a:pt x="111" y="166"/>
                      </a:lnTo>
                      <a:lnTo>
                        <a:pt x="113" y="168"/>
                      </a:lnTo>
                      <a:lnTo>
                        <a:pt x="113" y="168"/>
                      </a:lnTo>
                      <a:lnTo>
                        <a:pt x="161" y="112"/>
                      </a:lnTo>
                      <a:lnTo>
                        <a:pt x="161" y="112"/>
                      </a:lnTo>
                      <a:lnTo>
                        <a:pt x="181" y="136"/>
                      </a:lnTo>
                      <a:lnTo>
                        <a:pt x="201" y="160"/>
                      </a:lnTo>
                      <a:lnTo>
                        <a:pt x="201" y="160"/>
                      </a:lnTo>
                      <a:lnTo>
                        <a:pt x="207" y="148"/>
                      </a:lnTo>
                      <a:lnTo>
                        <a:pt x="217" y="122"/>
                      </a:lnTo>
                      <a:lnTo>
                        <a:pt x="227" y="96"/>
                      </a:lnTo>
                      <a:lnTo>
                        <a:pt x="231" y="90"/>
                      </a:lnTo>
                      <a:lnTo>
                        <a:pt x="233" y="88"/>
                      </a:lnTo>
                      <a:lnTo>
                        <a:pt x="233" y="88"/>
                      </a:lnTo>
                      <a:lnTo>
                        <a:pt x="233" y="88"/>
                      </a:lnTo>
                      <a:lnTo>
                        <a:pt x="239" y="96"/>
                      </a:lnTo>
                      <a:lnTo>
                        <a:pt x="251" y="106"/>
                      </a:lnTo>
                      <a:lnTo>
                        <a:pt x="265" y="120"/>
                      </a:lnTo>
                      <a:lnTo>
                        <a:pt x="265" y="120"/>
                      </a:lnTo>
                      <a:lnTo>
                        <a:pt x="265" y="84"/>
                      </a:lnTo>
                      <a:lnTo>
                        <a:pt x="265" y="58"/>
                      </a:lnTo>
                      <a:lnTo>
                        <a:pt x="265" y="48"/>
                      </a:lnTo>
                      <a:lnTo>
                        <a:pt x="297" y="64"/>
                      </a:lnTo>
                      <a:lnTo>
                        <a:pt x="297" y="32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8" name="Freeform 333">
                  <a:extLst>
                    <a:ext uri="{FF2B5EF4-FFF2-40B4-BE49-F238E27FC236}">
                      <a16:creationId xmlns:a16="http://schemas.microsoft.com/office/drawing/2014/main" id="{92416543-4BBE-4155-B481-84D421B41F0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535" y="1293"/>
                  <a:ext cx="137" cy="48"/>
                </a:xfrm>
                <a:custGeom>
                  <a:avLst/>
                  <a:gdLst>
                    <a:gd name="T0" fmla="*/ 0 w 137"/>
                    <a:gd name="T1" fmla="*/ 40 h 48"/>
                    <a:gd name="T2" fmla="*/ 0 w 137"/>
                    <a:gd name="T3" fmla="*/ 40 h 48"/>
                    <a:gd name="T4" fmla="*/ 8 w 137"/>
                    <a:gd name="T5" fmla="*/ 40 h 48"/>
                    <a:gd name="T6" fmla="*/ 26 w 137"/>
                    <a:gd name="T7" fmla="*/ 42 h 48"/>
                    <a:gd name="T8" fmla="*/ 50 w 137"/>
                    <a:gd name="T9" fmla="*/ 42 h 48"/>
                    <a:gd name="T10" fmla="*/ 61 w 137"/>
                    <a:gd name="T11" fmla="*/ 42 h 48"/>
                    <a:gd name="T12" fmla="*/ 73 w 137"/>
                    <a:gd name="T13" fmla="*/ 40 h 48"/>
                    <a:gd name="T14" fmla="*/ 73 w 137"/>
                    <a:gd name="T15" fmla="*/ 40 h 48"/>
                    <a:gd name="T16" fmla="*/ 83 w 137"/>
                    <a:gd name="T17" fmla="*/ 36 h 48"/>
                    <a:gd name="T18" fmla="*/ 95 w 137"/>
                    <a:gd name="T19" fmla="*/ 32 h 48"/>
                    <a:gd name="T20" fmla="*/ 115 w 137"/>
                    <a:gd name="T21" fmla="*/ 18 h 48"/>
                    <a:gd name="T22" fmla="*/ 131 w 137"/>
                    <a:gd name="T23" fmla="*/ 6 h 48"/>
                    <a:gd name="T24" fmla="*/ 137 w 137"/>
                    <a:gd name="T25" fmla="*/ 0 h 48"/>
                    <a:gd name="T26" fmla="*/ 113 w 137"/>
                    <a:gd name="T27" fmla="*/ 48 h 4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137" h="48">
                      <a:moveTo>
                        <a:pt x="0" y="40"/>
                      </a:moveTo>
                      <a:lnTo>
                        <a:pt x="0" y="40"/>
                      </a:lnTo>
                      <a:lnTo>
                        <a:pt x="8" y="40"/>
                      </a:lnTo>
                      <a:lnTo>
                        <a:pt x="26" y="42"/>
                      </a:lnTo>
                      <a:lnTo>
                        <a:pt x="50" y="42"/>
                      </a:lnTo>
                      <a:lnTo>
                        <a:pt x="61" y="42"/>
                      </a:lnTo>
                      <a:lnTo>
                        <a:pt x="73" y="40"/>
                      </a:lnTo>
                      <a:lnTo>
                        <a:pt x="73" y="40"/>
                      </a:lnTo>
                      <a:lnTo>
                        <a:pt x="83" y="36"/>
                      </a:lnTo>
                      <a:lnTo>
                        <a:pt x="95" y="32"/>
                      </a:lnTo>
                      <a:lnTo>
                        <a:pt x="115" y="18"/>
                      </a:lnTo>
                      <a:lnTo>
                        <a:pt x="131" y="6"/>
                      </a:lnTo>
                      <a:lnTo>
                        <a:pt x="137" y="0"/>
                      </a:lnTo>
                      <a:lnTo>
                        <a:pt x="113" y="48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89" name="Freeform 334">
                  <a:extLst>
                    <a:ext uri="{FF2B5EF4-FFF2-40B4-BE49-F238E27FC236}">
                      <a16:creationId xmlns:a16="http://schemas.microsoft.com/office/drawing/2014/main" id="{D7D1973D-87F0-4CA9-98E9-5C3B40D0928D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87" y="1085"/>
                  <a:ext cx="24" cy="48"/>
                </a:xfrm>
                <a:custGeom>
                  <a:avLst/>
                  <a:gdLst>
                    <a:gd name="T0" fmla="*/ 24 w 24"/>
                    <a:gd name="T1" fmla="*/ 0 h 48"/>
                    <a:gd name="T2" fmla="*/ 24 w 24"/>
                    <a:gd name="T3" fmla="*/ 0 h 48"/>
                    <a:gd name="T4" fmla="*/ 20 w 24"/>
                    <a:gd name="T5" fmla="*/ 6 h 48"/>
                    <a:gd name="T6" fmla="*/ 12 w 24"/>
                    <a:gd name="T7" fmla="*/ 16 h 48"/>
                    <a:gd name="T8" fmla="*/ 0 w 24"/>
                    <a:gd name="T9" fmla="*/ 32 h 48"/>
                    <a:gd name="T10" fmla="*/ 0 w 24"/>
                    <a:gd name="T11" fmla="*/ 32 h 48"/>
                    <a:gd name="T12" fmla="*/ 0 w 24"/>
                    <a:gd name="T13" fmla="*/ 36 h 48"/>
                    <a:gd name="T14" fmla="*/ 0 w 24"/>
                    <a:gd name="T15" fmla="*/ 42 h 48"/>
                    <a:gd name="T16" fmla="*/ 0 w 24"/>
                    <a:gd name="T17" fmla="*/ 48 h 4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24" h="48">
                      <a:moveTo>
                        <a:pt x="24" y="0"/>
                      </a:moveTo>
                      <a:lnTo>
                        <a:pt x="24" y="0"/>
                      </a:lnTo>
                      <a:lnTo>
                        <a:pt x="20" y="6"/>
                      </a:lnTo>
                      <a:lnTo>
                        <a:pt x="12" y="16"/>
                      </a:lnTo>
                      <a:lnTo>
                        <a:pt x="0" y="32"/>
                      </a:lnTo>
                      <a:lnTo>
                        <a:pt x="0" y="32"/>
                      </a:lnTo>
                      <a:lnTo>
                        <a:pt x="0" y="36"/>
                      </a:lnTo>
                      <a:lnTo>
                        <a:pt x="0" y="42"/>
                      </a:lnTo>
                      <a:lnTo>
                        <a:pt x="0" y="48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0" name="Freeform 335">
                  <a:extLst>
                    <a:ext uri="{FF2B5EF4-FFF2-40B4-BE49-F238E27FC236}">
                      <a16:creationId xmlns:a16="http://schemas.microsoft.com/office/drawing/2014/main" id="{8CD43C8D-5E91-40D8-B46A-B7384954470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39" y="1077"/>
                  <a:ext cx="24" cy="56"/>
                </a:xfrm>
                <a:custGeom>
                  <a:avLst/>
                  <a:gdLst>
                    <a:gd name="T0" fmla="*/ 24 w 24"/>
                    <a:gd name="T1" fmla="*/ 0 h 56"/>
                    <a:gd name="T2" fmla="*/ 24 w 24"/>
                    <a:gd name="T3" fmla="*/ 0 h 56"/>
                    <a:gd name="T4" fmla="*/ 20 w 24"/>
                    <a:gd name="T5" fmla="*/ 2 h 56"/>
                    <a:gd name="T6" fmla="*/ 10 w 24"/>
                    <a:gd name="T7" fmla="*/ 8 h 56"/>
                    <a:gd name="T8" fmla="*/ 4 w 24"/>
                    <a:gd name="T9" fmla="*/ 16 h 56"/>
                    <a:gd name="T10" fmla="*/ 0 w 24"/>
                    <a:gd name="T11" fmla="*/ 20 h 56"/>
                    <a:gd name="T12" fmla="*/ 0 w 24"/>
                    <a:gd name="T13" fmla="*/ 24 h 56"/>
                    <a:gd name="T14" fmla="*/ 0 w 24"/>
                    <a:gd name="T15" fmla="*/ 24 h 56"/>
                    <a:gd name="T16" fmla="*/ 4 w 24"/>
                    <a:gd name="T17" fmla="*/ 44 h 56"/>
                    <a:gd name="T18" fmla="*/ 8 w 24"/>
                    <a:gd name="T19" fmla="*/ 56 h 5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24" h="56">
                      <a:moveTo>
                        <a:pt x="24" y="0"/>
                      </a:moveTo>
                      <a:lnTo>
                        <a:pt x="24" y="0"/>
                      </a:lnTo>
                      <a:lnTo>
                        <a:pt x="20" y="2"/>
                      </a:lnTo>
                      <a:lnTo>
                        <a:pt x="10" y="8"/>
                      </a:lnTo>
                      <a:lnTo>
                        <a:pt x="4" y="16"/>
                      </a:lnTo>
                      <a:lnTo>
                        <a:pt x="0" y="20"/>
                      </a:lnTo>
                      <a:lnTo>
                        <a:pt x="0" y="24"/>
                      </a:lnTo>
                      <a:lnTo>
                        <a:pt x="0" y="24"/>
                      </a:lnTo>
                      <a:lnTo>
                        <a:pt x="4" y="44"/>
                      </a:lnTo>
                      <a:lnTo>
                        <a:pt x="8" y="56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1" name="Freeform 336">
                  <a:extLst>
                    <a:ext uri="{FF2B5EF4-FFF2-40B4-BE49-F238E27FC236}">
                      <a16:creationId xmlns:a16="http://schemas.microsoft.com/office/drawing/2014/main" id="{94A1AFD7-E7F1-4575-A533-EA47531B0DB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15" y="1085"/>
                  <a:ext cx="8" cy="48"/>
                </a:xfrm>
                <a:custGeom>
                  <a:avLst/>
                  <a:gdLst>
                    <a:gd name="T0" fmla="*/ 8 w 8"/>
                    <a:gd name="T1" fmla="*/ 0 h 48"/>
                    <a:gd name="T2" fmla="*/ 8 w 8"/>
                    <a:gd name="T3" fmla="*/ 0 h 48"/>
                    <a:gd name="T4" fmla="*/ 4 w 8"/>
                    <a:gd name="T5" fmla="*/ 4 h 48"/>
                    <a:gd name="T6" fmla="*/ 2 w 8"/>
                    <a:gd name="T7" fmla="*/ 8 h 48"/>
                    <a:gd name="T8" fmla="*/ 0 w 8"/>
                    <a:gd name="T9" fmla="*/ 16 h 48"/>
                    <a:gd name="T10" fmla="*/ 0 w 8"/>
                    <a:gd name="T11" fmla="*/ 16 h 48"/>
                    <a:gd name="T12" fmla="*/ 0 w 8"/>
                    <a:gd name="T13" fmla="*/ 28 h 48"/>
                    <a:gd name="T14" fmla="*/ 0 w 8"/>
                    <a:gd name="T15" fmla="*/ 32 h 48"/>
                    <a:gd name="T16" fmla="*/ 0 w 8"/>
                    <a:gd name="T17" fmla="*/ 32 h 48"/>
                    <a:gd name="T18" fmla="*/ 4 w 8"/>
                    <a:gd name="T19" fmla="*/ 42 h 48"/>
                    <a:gd name="T20" fmla="*/ 8 w 8"/>
                    <a:gd name="T21" fmla="*/ 48 h 4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8" h="48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4" y="4"/>
                      </a:lnTo>
                      <a:lnTo>
                        <a:pt x="2" y="8"/>
                      </a:lnTo>
                      <a:lnTo>
                        <a:pt x="0" y="16"/>
                      </a:lnTo>
                      <a:lnTo>
                        <a:pt x="0" y="16"/>
                      </a:lnTo>
                      <a:lnTo>
                        <a:pt x="0" y="28"/>
                      </a:lnTo>
                      <a:lnTo>
                        <a:pt x="0" y="32"/>
                      </a:lnTo>
                      <a:lnTo>
                        <a:pt x="0" y="32"/>
                      </a:lnTo>
                      <a:lnTo>
                        <a:pt x="4" y="42"/>
                      </a:lnTo>
                      <a:lnTo>
                        <a:pt x="8" y="48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2" name="Line 337">
                  <a:extLst>
                    <a:ext uri="{FF2B5EF4-FFF2-40B4-BE49-F238E27FC236}">
                      <a16:creationId xmlns:a16="http://schemas.microsoft.com/office/drawing/2014/main" id="{9BD92BB1-8FDA-404F-AF4F-123F0E3C1C4B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V="1">
                  <a:off x="2391" y="1069"/>
                  <a:ext cx="32" cy="32"/>
                </a:xfrm>
                <a:prstGeom prst="line">
                  <a:avLst/>
                </a:pr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3" name="Line 338">
                  <a:extLst>
                    <a:ext uri="{FF2B5EF4-FFF2-40B4-BE49-F238E27FC236}">
                      <a16:creationId xmlns:a16="http://schemas.microsoft.com/office/drawing/2014/main" id="{83DA54ED-37A0-4699-BDBB-A94BCB2D8D8E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2231" y="1365"/>
                  <a:ext cx="16" cy="32"/>
                </a:xfrm>
                <a:prstGeom prst="line">
                  <a:avLst/>
                </a:pr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4" name="Freeform 339">
                  <a:extLst>
                    <a:ext uri="{FF2B5EF4-FFF2-40B4-BE49-F238E27FC236}">
                      <a16:creationId xmlns:a16="http://schemas.microsoft.com/office/drawing/2014/main" id="{0AB6E1E4-D195-4BAB-AFA9-1243A942FCD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47" y="1333"/>
                  <a:ext cx="24" cy="56"/>
                </a:xfrm>
                <a:custGeom>
                  <a:avLst/>
                  <a:gdLst>
                    <a:gd name="T0" fmla="*/ 0 w 24"/>
                    <a:gd name="T1" fmla="*/ 0 h 56"/>
                    <a:gd name="T2" fmla="*/ 0 w 24"/>
                    <a:gd name="T3" fmla="*/ 0 h 56"/>
                    <a:gd name="T4" fmla="*/ 2 w 24"/>
                    <a:gd name="T5" fmla="*/ 18 h 56"/>
                    <a:gd name="T6" fmla="*/ 4 w 24"/>
                    <a:gd name="T7" fmla="*/ 30 h 56"/>
                    <a:gd name="T8" fmla="*/ 8 w 24"/>
                    <a:gd name="T9" fmla="*/ 40 h 56"/>
                    <a:gd name="T10" fmla="*/ 8 w 24"/>
                    <a:gd name="T11" fmla="*/ 40 h 56"/>
                    <a:gd name="T12" fmla="*/ 14 w 24"/>
                    <a:gd name="T13" fmla="*/ 48 h 56"/>
                    <a:gd name="T14" fmla="*/ 20 w 24"/>
                    <a:gd name="T15" fmla="*/ 52 h 56"/>
                    <a:gd name="T16" fmla="*/ 24 w 24"/>
                    <a:gd name="T17" fmla="*/ 56 h 5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24" h="56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2" y="18"/>
                      </a:lnTo>
                      <a:lnTo>
                        <a:pt x="4" y="30"/>
                      </a:lnTo>
                      <a:lnTo>
                        <a:pt x="8" y="40"/>
                      </a:lnTo>
                      <a:lnTo>
                        <a:pt x="8" y="40"/>
                      </a:lnTo>
                      <a:lnTo>
                        <a:pt x="14" y="48"/>
                      </a:lnTo>
                      <a:lnTo>
                        <a:pt x="20" y="52"/>
                      </a:lnTo>
                      <a:lnTo>
                        <a:pt x="24" y="56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5" name="Freeform 340">
                  <a:extLst>
                    <a:ext uri="{FF2B5EF4-FFF2-40B4-BE49-F238E27FC236}">
                      <a16:creationId xmlns:a16="http://schemas.microsoft.com/office/drawing/2014/main" id="{263F1077-C2C7-4496-8917-42847DACD1C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279" y="1333"/>
                  <a:ext cx="24" cy="48"/>
                </a:xfrm>
                <a:custGeom>
                  <a:avLst/>
                  <a:gdLst>
                    <a:gd name="T0" fmla="*/ 0 w 24"/>
                    <a:gd name="T1" fmla="*/ 0 h 48"/>
                    <a:gd name="T2" fmla="*/ 0 w 24"/>
                    <a:gd name="T3" fmla="*/ 0 h 48"/>
                    <a:gd name="T4" fmla="*/ 2 w 24"/>
                    <a:gd name="T5" fmla="*/ 12 h 48"/>
                    <a:gd name="T6" fmla="*/ 4 w 24"/>
                    <a:gd name="T7" fmla="*/ 22 h 48"/>
                    <a:gd name="T8" fmla="*/ 8 w 24"/>
                    <a:gd name="T9" fmla="*/ 32 h 48"/>
                    <a:gd name="T10" fmla="*/ 8 w 24"/>
                    <a:gd name="T11" fmla="*/ 32 h 48"/>
                    <a:gd name="T12" fmla="*/ 18 w 24"/>
                    <a:gd name="T13" fmla="*/ 44 h 48"/>
                    <a:gd name="T14" fmla="*/ 24 w 24"/>
                    <a:gd name="T15" fmla="*/ 48 h 4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</a:cxnLst>
                  <a:rect l="0" t="0" r="r" b="b"/>
                  <a:pathLst>
                    <a:path w="24" h="48">
                      <a:moveTo>
                        <a:pt x="0" y="0"/>
                      </a:moveTo>
                      <a:lnTo>
                        <a:pt x="0" y="0"/>
                      </a:lnTo>
                      <a:lnTo>
                        <a:pt x="2" y="12"/>
                      </a:lnTo>
                      <a:lnTo>
                        <a:pt x="4" y="22"/>
                      </a:lnTo>
                      <a:lnTo>
                        <a:pt x="8" y="32"/>
                      </a:lnTo>
                      <a:lnTo>
                        <a:pt x="8" y="32"/>
                      </a:lnTo>
                      <a:lnTo>
                        <a:pt x="18" y="44"/>
                      </a:lnTo>
                      <a:lnTo>
                        <a:pt x="24" y="48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6" name="Freeform 341">
                  <a:extLst>
                    <a:ext uri="{FF2B5EF4-FFF2-40B4-BE49-F238E27FC236}">
                      <a16:creationId xmlns:a16="http://schemas.microsoft.com/office/drawing/2014/main" id="{498943F9-E7CE-4AD9-A13E-DB64B9CB061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248" y="1405"/>
                  <a:ext cx="24" cy="48"/>
                </a:xfrm>
                <a:custGeom>
                  <a:avLst/>
                  <a:gdLst>
                    <a:gd name="T0" fmla="*/ 24 w 24"/>
                    <a:gd name="T1" fmla="*/ 0 h 48"/>
                    <a:gd name="T2" fmla="*/ 24 w 24"/>
                    <a:gd name="T3" fmla="*/ 0 h 48"/>
                    <a:gd name="T4" fmla="*/ 16 w 24"/>
                    <a:gd name="T5" fmla="*/ 4 h 48"/>
                    <a:gd name="T6" fmla="*/ 8 w 24"/>
                    <a:gd name="T7" fmla="*/ 12 h 48"/>
                    <a:gd name="T8" fmla="*/ 2 w 24"/>
                    <a:gd name="T9" fmla="*/ 20 h 48"/>
                    <a:gd name="T10" fmla="*/ 0 w 24"/>
                    <a:gd name="T11" fmla="*/ 22 h 48"/>
                    <a:gd name="T12" fmla="*/ 0 w 24"/>
                    <a:gd name="T13" fmla="*/ 24 h 48"/>
                    <a:gd name="T14" fmla="*/ 0 w 24"/>
                    <a:gd name="T15" fmla="*/ 24 h 48"/>
                    <a:gd name="T16" fmla="*/ 2 w 24"/>
                    <a:gd name="T17" fmla="*/ 28 h 48"/>
                    <a:gd name="T18" fmla="*/ 2 w 24"/>
                    <a:gd name="T19" fmla="*/ 38 h 48"/>
                    <a:gd name="T20" fmla="*/ 0 w 24"/>
                    <a:gd name="T21" fmla="*/ 48 h 4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</a:cxnLst>
                  <a:rect l="0" t="0" r="r" b="b"/>
                  <a:pathLst>
                    <a:path w="24" h="48">
                      <a:moveTo>
                        <a:pt x="24" y="0"/>
                      </a:moveTo>
                      <a:lnTo>
                        <a:pt x="24" y="0"/>
                      </a:lnTo>
                      <a:lnTo>
                        <a:pt x="16" y="4"/>
                      </a:lnTo>
                      <a:lnTo>
                        <a:pt x="8" y="12"/>
                      </a:lnTo>
                      <a:lnTo>
                        <a:pt x="2" y="20"/>
                      </a:lnTo>
                      <a:lnTo>
                        <a:pt x="0" y="22"/>
                      </a:lnTo>
                      <a:lnTo>
                        <a:pt x="0" y="24"/>
                      </a:lnTo>
                      <a:lnTo>
                        <a:pt x="0" y="24"/>
                      </a:lnTo>
                      <a:lnTo>
                        <a:pt x="2" y="28"/>
                      </a:lnTo>
                      <a:lnTo>
                        <a:pt x="2" y="38"/>
                      </a:lnTo>
                      <a:lnTo>
                        <a:pt x="0" y="48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7" name="Freeform 342">
                  <a:extLst>
                    <a:ext uri="{FF2B5EF4-FFF2-40B4-BE49-F238E27FC236}">
                      <a16:creationId xmlns:a16="http://schemas.microsoft.com/office/drawing/2014/main" id="{CA7F6E88-0E07-4EF5-B20A-9A95FAE7DF5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73" y="1397"/>
                  <a:ext cx="24" cy="32"/>
                </a:xfrm>
                <a:custGeom>
                  <a:avLst/>
                  <a:gdLst>
                    <a:gd name="T0" fmla="*/ 24 w 24"/>
                    <a:gd name="T1" fmla="*/ 0 h 32"/>
                    <a:gd name="T2" fmla="*/ 24 w 24"/>
                    <a:gd name="T3" fmla="*/ 0 h 32"/>
                    <a:gd name="T4" fmla="*/ 12 w 24"/>
                    <a:gd name="T5" fmla="*/ 6 h 32"/>
                    <a:gd name="T6" fmla="*/ 4 w 24"/>
                    <a:gd name="T7" fmla="*/ 10 h 32"/>
                    <a:gd name="T8" fmla="*/ 0 w 24"/>
                    <a:gd name="T9" fmla="*/ 16 h 32"/>
                    <a:gd name="T10" fmla="*/ 0 w 24"/>
                    <a:gd name="T11" fmla="*/ 16 h 32"/>
                    <a:gd name="T12" fmla="*/ 0 w 24"/>
                    <a:gd name="T13" fmla="*/ 20 h 32"/>
                    <a:gd name="T14" fmla="*/ 0 w 24"/>
                    <a:gd name="T15" fmla="*/ 26 h 32"/>
                    <a:gd name="T16" fmla="*/ 2 w 24"/>
                    <a:gd name="T17" fmla="*/ 30 h 32"/>
                    <a:gd name="T18" fmla="*/ 0 w 24"/>
                    <a:gd name="T19" fmla="*/ 32 h 3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24" h="32">
                      <a:moveTo>
                        <a:pt x="24" y="0"/>
                      </a:moveTo>
                      <a:lnTo>
                        <a:pt x="24" y="0"/>
                      </a:lnTo>
                      <a:lnTo>
                        <a:pt x="12" y="6"/>
                      </a:lnTo>
                      <a:lnTo>
                        <a:pt x="4" y="10"/>
                      </a:lnTo>
                      <a:lnTo>
                        <a:pt x="0" y="16"/>
                      </a:lnTo>
                      <a:lnTo>
                        <a:pt x="0" y="16"/>
                      </a:lnTo>
                      <a:lnTo>
                        <a:pt x="0" y="20"/>
                      </a:lnTo>
                      <a:lnTo>
                        <a:pt x="0" y="26"/>
                      </a:lnTo>
                      <a:lnTo>
                        <a:pt x="2" y="30"/>
                      </a:lnTo>
                      <a:lnTo>
                        <a:pt x="0" y="32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8" name="Freeform 343">
                  <a:extLst>
                    <a:ext uri="{FF2B5EF4-FFF2-40B4-BE49-F238E27FC236}">
                      <a16:creationId xmlns:a16="http://schemas.microsoft.com/office/drawing/2014/main" id="{95605F14-4BE6-47C9-A73E-2880B94F7E3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13" y="1405"/>
                  <a:ext cx="16" cy="40"/>
                </a:xfrm>
                <a:custGeom>
                  <a:avLst/>
                  <a:gdLst>
                    <a:gd name="T0" fmla="*/ 16 w 16"/>
                    <a:gd name="T1" fmla="*/ 0 h 40"/>
                    <a:gd name="T2" fmla="*/ 16 w 16"/>
                    <a:gd name="T3" fmla="*/ 0 h 40"/>
                    <a:gd name="T4" fmla="*/ 8 w 16"/>
                    <a:gd name="T5" fmla="*/ 0 h 40"/>
                    <a:gd name="T6" fmla="*/ 2 w 16"/>
                    <a:gd name="T7" fmla="*/ 4 h 40"/>
                    <a:gd name="T8" fmla="*/ 0 w 16"/>
                    <a:gd name="T9" fmla="*/ 6 h 40"/>
                    <a:gd name="T10" fmla="*/ 0 w 16"/>
                    <a:gd name="T11" fmla="*/ 8 h 40"/>
                    <a:gd name="T12" fmla="*/ 0 w 16"/>
                    <a:gd name="T13" fmla="*/ 8 h 40"/>
                    <a:gd name="T14" fmla="*/ 0 w 16"/>
                    <a:gd name="T15" fmla="*/ 18 h 40"/>
                    <a:gd name="T16" fmla="*/ 0 w 16"/>
                    <a:gd name="T17" fmla="*/ 24 h 40"/>
                    <a:gd name="T18" fmla="*/ 0 w 16"/>
                    <a:gd name="T19" fmla="*/ 40 h 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16" h="40">
                      <a:moveTo>
                        <a:pt x="16" y="0"/>
                      </a:moveTo>
                      <a:lnTo>
                        <a:pt x="16" y="0"/>
                      </a:lnTo>
                      <a:lnTo>
                        <a:pt x="8" y="0"/>
                      </a:lnTo>
                      <a:lnTo>
                        <a:pt x="2" y="4"/>
                      </a:lnTo>
                      <a:lnTo>
                        <a:pt x="0" y="6"/>
                      </a:lnTo>
                      <a:lnTo>
                        <a:pt x="0" y="8"/>
                      </a:lnTo>
                      <a:lnTo>
                        <a:pt x="0" y="8"/>
                      </a:lnTo>
                      <a:lnTo>
                        <a:pt x="0" y="18"/>
                      </a:lnTo>
                      <a:lnTo>
                        <a:pt x="0" y="24"/>
                      </a:lnTo>
                      <a:lnTo>
                        <a:pt x="0" y="40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99" name="Freeform 344">
                  <a:extLst>
                    <a:ext uri="{FF2B5EF4-FFF2-40B4-BE49-F238E27FC236}">
                      <a16:creationId xmlns:a16="http://schemas.microsoft.com/office/drawing/2014/main" id="{DF5318ED-2A94-4E42-A5FA-4CF31EE909B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48" y="961"/>
                  <a:ext cx="152" cy="68"/>
                </a:xfrm>
                <a:custGeom>
                  <a:avLst/>
                  <a:gdLst>
                    <a:gd name="T0" fmla="*/ 0 w 152"/>
                    <a:gd name="T1" fmla="*/ 4 h 68"/>
                    <a:gd name="T2" fmla="*/ 0 w 152"/>
                    <a:gd name="T3" fmla="*/ 4 h 68"/>
                    <a:gd name="T4" fmla="*/ 6 w 152"/>
                    <a:gd name="T5" fmla="*/ 2 h 68"/>
                    <a:gd name="T6" fmla="*/ 22 w 152"/>
                    <a:gd name="T7" fmla="*/ 0 h 68"/>
                    <a:gd name="T8" fmla="*/ 34 w 152"/>
                    <a:gd name="T9" fmla="*/ 0 h 68"/>
                    <a:gd name="T10" fmla="*/ 48 w 152"/>
                    <a:gd name="T11" fmla="*/ 2 h 68"/>
                    <a:gd name="T12" fmla="*/ 62 w 152"/>
                    <a:gd name="T13" fmla="*/ 6 h 68"/>
                    <a:gd name="T14" fmla="*/ 80 w 152"/>
                    <a:gd name="T15" fmla="*/ 12 h 68"/>
                    <a:gd name="T16" fmla="*/ 80 w 152"/>
                    <a:gd name="T17" fmla="*/ 12 h 68"/>
                    <a:gd name="T18" fmla="*/ 96 w 152"/>
                    <a:gd name="T19" fmla="*/ 20 h 68"/>
                    <a:gd name="T20" fmla="*/ 112 w 152"/>
                    <a:gd name="T21" fmla="*/ 30 h 68"/>
                    <a:gd name="T22" fmla="*/ 134 w 152"/>
                    <a:gd name="T23" fmla="*/ 48 h 68"/>
                    <a:gd name="T24" fmla="*/ 148 w 152"/>
                    <a:gd name="T25" fmla="*/ 62 h 68"/>
                    <a:gd name="T26" fmla="*/ 152 w 152"/>
                    <a:gd name="T27" fmla="*/ 68 h 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152" h="68">
                      <a:moveTo>
                        <a:pt x="0" y="4"/>
                      </a:moveTo>
                      <a:lnTo>
                        <a:pt x="0" y="4"/>
                      </a:lnTo>
                      <a:lnTo>
                        <a:pt x="6" y="2"/>
                      </a:lnTo>
                      <a:lnTo>
                        <a:pt x="22" y="0"/>
                      </a:lnTo>
                      <a:lnTo>
                        <a:pt x="34" y="0"/>
                      </a:lnTo>
                      <a:lnTo>
                        <a:pt x="48" y="2"/>
                      </a:lnTo>
                      <a:lnTo>
                        <a:pt x="62" y="6"/>
                      </a:lnTo>
                      <a:lnTo>
                        <a:pt x="80" y="12"/>
                      </a:lnTo>
                      <a:lnTo>
                        <a:pt x="80" y="12"/>
                      </a:lnTo>
                      <a:lnTo>
                        <a:pt x="96" y="20"/>
                      </a:lnTo>
                      <a:lnTo>
                        <a:pt x="112" y="30"/>
                      </a:lnTo>
                      <a:lnTo>
                        <a:pt x="134" y="48"/>
                      </a:lnTo>
                      <a:lnTo>
                        <a:pt x="148" y="62"/>
                      </a:lnTo>
                      <a:lnTo>
                        <a:pt x="152" y="68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00" name="Freeform 345">
                  <a:extLst>
                    <a:ext uri="{FF2B5EF4-FFF2-40B4-BE49-F238E27FC236}">
                      <a16:creationId xmlns:a16="http://schemas.microsoft.com/office/drawing/2014/main" id="{9BEBE5FC-7BD4-4F72-83E3-FBD9B076F3E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16" y="973"/>
                  <a:ext cx="168" cy="80"/>
                </a:xfrm>
                <a:custGeom>
                  <a:avLst/>
                  <a:gdLst>
                    <a:gd name="T0" fmla="*/ 0 w 168"/>
                    <a:gd name="T1" fmla="*/ 8 h 80"/>
                    <a:gd name="T2" fmla="*/ 0 w 168"/>
                    <a:gd name="T3" fmla="*/ 8 h 80"/>
                    <a:gd name="T4" fmla="*/ 4 w 168"/>
                    <a:gd name="T5" fmla="*/ 4 h 80"/>
                    <a:gd name="T6" fmla="*/ 10 w 168"/>
                    <a:gd name="T7" fmla="*/ 2 h 80"/>
                    <a:gd name="T8" fmla="*/ 18 w 168"/>
                    <a:gd name="T9" fmla="*/ 0 h 80"/>
                    <a:gd name="T10" fmla="*/ 30 w 168"/>
                    <a:gd name="T11" fmla="*/ 2 h 80"/>
                    <a:gd name="T12" fmla="*/ 44 w 168"/>
                    <a:gd name="T13" fmla="*/ 4 h 80"/>
                    <a:gd name="T14" fmla="*/ 64 w 168"/>
                    <a:gd name="T15" fmla="*/ 12 h 80"/>
                    <a:gd name="T16" fmla="*/ 88 w 168"/>
                    <a:gd name="T17" fmla="*/ 24 h 80"/>
                    <a:gd name="T18" fmla="*/ 88 w 168"/>
                    <a:gd name="T19" fmla="*/ 24 h 80"/>
                    <a:gd name="T20" fmla="*/ 112 w 168"/>
                    <a:gd name="T21" fmla="*/ 38 h 80"/>
                    <a:gd name="T22" fmla="*/ 130 w 168"/>
                    <a:gd name="T23" fmla="*/ 50 h 80"/>
                    <a:gd name="T24" fmla="*/ 154 w 168"/>
                    <a:gd name="T25" fmla="*/ 70 h 80"/>
                    <a:gd name="T26" fmla="*/ 164 w 168"/>
                    <a:gd name="T27" fmla="*/ 80 h 80"/>
                    <a:gd name="T28" fmla="*/ 166 w 168"/>
                    <a:gd name="T29" fmla="*/ 80 h 80"/>
                    <a:gd name="T30" fmla="*/ 168 w 168"/>
                    <a:gd name="T31" fmla="*/ 8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</a:cxnLst>
                  <a:rect l="0" t="0" r="r" b="b"/>
                  <a:pathLst>
                    <a:path w="168" h="80">
                      <a:moveTo>
                        <a:pt x="0" y="8"/>
                      </a:moveTo>
                      <a:lnTo>
                        <a:pt x="0" y="8"/>
                      </a:lnTo>
                      <a:lnTo>
                        <a:pt x="4" y="4"/>
                      </a:lnTo>
                      <a:lnTo>
                        <a:pt x="10" y="2"/>
                      </a:lnTo>
                      <a:lnTo>
                        <a:pt x="18" y="0"/>
                      </a:lnTo>
                      <a:lnTo>
                        <a:pt x="30" y="2"/>
                      </a:lnTo>
                      <a:lnTo>
                        <a:pt x="44" y="4"/>
                      </a:lnTo>
                      <a:lnTo>
                        <a:pt x="64" y="12"/>
                      </a:lnTo>
                      <a:lnTo>
                        <a:pt x="88" y="24"/>
                      </a:lnTo>
                      <a:lnTo>
                        <a:pt x="88" y="24"/>
                      </a:lnTo>
                      <a:lnTo>
                        <a:pt x="112" y="38"/>
                      </a:lnTo>
                      <a:lnTo>
                        <a:pt x="130" y="50"/>
                      </a:lnTo>
                      <a:lnTo>
                        <a:pt x="154" y="70"/>
                      </a:lnTo>
                      <a:lnTo>
                        <a:pt x="164" y="80"/>
                      </a:lnTo>
                      <a:lnTo>
                        <a:pt x="166" y="80"/>
                      </a:lnTo>
                      <a:lnTo>
                        <a:pt x="168" y="80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01" name="Freeform 346">
                  <a:extLst>
                    <a:ext uri="{FF2B5EF4-FFF2-40B4-BE49-F238E27FC236}">
                      <a16:creationId xmlns:a16="http://schemas.microsoft.com/office/drawing/2014/main" id="{67F994EE-9CD6-4243-8E85-A770F7B8476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583" y="989"/>
                  <a:ext cx="209" cy="204"/>
                </a:xfrm>
                <a:custGeom>
                  <a:avLst/>
                  <a:gdLst>
                    <a:gd name="T0" fmla="*/ 65 w 209"/>
                    <a:gd name="T1" fmla="*/ 0 h 204"/>
                    <a:gd name="T2" fmla="*/ 65 w 209"/>
                    <a:gd name="T3" fmla="*/ 0 h 204"/>
                    <a:gd name="T4" fmla="*/ 53 w 209"/>
                    <a:gd name="T5" fmla="*/ 16 h 204"/>
                    <a:gd name="T6" fmla="*/ 33 w 209"/>
                    <a:gd name="T7" fmla="*/ 40 h 204"/>
                    <a:gd name="T8" fmla="*/ 33 w 209"/>
                    <a:gd name="T9" fmla="*/ 40 h 204"/>
                    <a:gd name="T10" fmla="*/ 19 w 209"/>
                    <a:gd name="T11" fmla="*/ 62 h 204"/>
                    <a:gd name="T12" fmla="*/ 13 w 209"/>
                    <a:gd name="T13" fmla="*/ 72 h 204"/>
                    <a:gd name="T14" fmla="*/ 9 w 209"/>
                    <a:gd name="T15" fmla="*/ 80 h 204"/>
                    <a:gd name="T16" fmla="*/ 9 w 209"/>
                    <a:gd name="T17" fmla="*/ 80 h 204"/>
                    <a:gd name="T18" fmla="*/ 2 w 209"/>
                    <a:gd name="T19" fmla="*/ 98 h 204"/>
                    <a:gd name="T20" fmla="*/ 0 w 209"/>
                    <a:gd name="T21" fmla="*/ 106 h 204"/>
                    <a:gd name="T22" fmla="*/ 0 w 209"/>
                    <a:gd name="T23" fmla="*/ 112 h 204"/>
                    <a:gd name="T24" fmla="*/ 0 w 209"/>
                    <a:gd name="T25" fmla="*/ 112 h 204"/>
                    <a:gd name="T26" fmla="*/ 15 w 209"/>
                    <a:gd name="T27" fmla="*/ 132 h 204"/>
                    <a:gd name="T28" fmla="*/ 23 w 209"/>
                    <a:gd name="T29" fmla="*/ 144 h 204"/>
                    <a:gd name="T30" fmla="*/ 25 w 209"/>
                    <a:gd name="T31" fmla="*/ 150 h 204"/>
                    <a:gd name="T32" fmla="*/ 25 w 209"/>
                    <a:gd name="T33" fmla="*/ 152 h 204"/>
                    <a:gd name="T34" fmla="*/ 25 w 209"/>
                    <a:gd name="T35" fmla="*/ 152 h 204"/>
                    <a:gd name="T36" fmla="*/ 23 w 209"/>
                    <a:gd name="T37" fmla="*/ 158 h 204"/>
                    <a:gd name="T38" fmla="*/ 21 w 209"/>
                    <a:gd name="T39" fmla="*/ 166 h 204"/>
                    <a:gd name="T40" fmla="*/ 23 w 209"/>
                    <a:gd name="T41" fmla="*/ 170 h 204"/>
                    <a:gd name="T42" fmla="*/ 25 w 209"/>
                    <a:gd name="T43" fmla="*/ 176 h 204"/>
                    <a:gd name="T44" fmla="*/ 27 w 209"/>
                    <a:gd name="T45" fmla="*/ 180 h 204"/>
                    <a:gd name="T46" fmla="*/ 33 w 209"/>
                    <a:gd name="T47" fmla="*/ 184 h 204"/>
                    <a:gd name="T48" fmla="*/ 33 w 209"/>
                    <a:gd name="T49" fmla="*/ 184 h 204"/>
                    <a:gd name="T50" fmla="*/ 43 w 209"/>
                    <a:gd name="T51" fmla="*/ 192 h 204"/>
                    <a:gd name="T52" fmla="*/ 49 w 209"/>
                    <a:gd name="T53" fmla="*/ 200 h 204"/>
                    <a:gd name="T54" fmla="*/ 53 w 209"/>
                    <a:gd name="T55" fmla="*/ 202 h 204"/>
                    <a:gd name="T56" fmla="*/ 57 w 209"/>
                    <a:gd name="T57" fmla="*/ 204 h 204"/>
                    <a:gd name="T58" fmla="*/ 61 w 209"/>
                    <a:gd name="T59" fmla="*/ 202 h 204"/>
                    <a:gd name="T60" fmla="*/ 65 w 209"/>
                    <a:gd name="T61" fmla="*/ 200 h 204"/>
                    <a:gd name="T62" fmla="*/ 65 w 209"/>
                    <a:gd name="T63" fmla="*/ 200 h 204"/>
                    <a:gd name="T64" fmla="*/ 85 w 209"/>
                    <a:gd name="T65" fmla="*/ 188 h 204"/>
                    <a:gd name="T66" fmla="*/ 95 w 209"/>
                    <a:gd name="T67" fmla="*/ 184 h 204"/>
                    <a:gd name="T68" fmla="*/ 105 w 209"/>
                    <a:gd name="T69" fmla="*/ 176 h 204"/>
                    <a:gd name="T70" fmla="*/ 105 w 209"/>
                    <a:gd name="T71" fmla="*/ 176 h 204"/>
                    <a:gd name="T72" fmla="*/ 129 w 209"/>
                    <a:gd name="T73" fmla="*/ 156 h 204"/>
                    <a:gd name="T74" fmla="*/ 139 w 209"/>
                    <a:gd name="T75" fmla="*/ 146 h 204"/>
                    <a:gd name="T76" fmla="*/ 145 w 209"/>
                    <a:gd name="T77" fmla="*/ 144 h 204"/>
                    <a:gd name="T78" fmla="*/ 145 w 209"/>
                    <a:gd name="T79" fmla="*/ 144 h 204"/>
                    <a:gd name="T80" fmla="*/ 151 w 209"/>
                    <a:gd name="T81" fmla="*/ 144 h 204"/>
                    <a:gd name="T82" fmla="*/ 161 w 209"/>
                    <a:gd name="T83" fmla="*/ 144 h 204"/>
                    <a:gd name="T84" fmla="*/ 171 w 209"/>
                    <a:gd name="T85" fmla="*/ 142 h 204"/>
                    <a:gd name="T86" fmla="*/ 175 w 209"/>
                    <a:gd name="T87" fmla="*/ 138 h 204"/>
                    <a:gd name="T88" fmla="*/ 177 w 209"/>
                    <a:gd name="T89" fmla="*/ 136 h 204"/>
                    <a:gd name="T90" fmla="*/ 177 w 209"/>
                    <a:gd name="T91" fmla="*/ 136 h 204"/>
                    <a:gd name="T92" fmla="*/ 209 w 209"/>
                    <a:gd name="T93" fmla="*/ 72 h 2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</a:cxnLst>
                  <a:rect l="0" t="0" r="r" b="b"/>
                  <a:pathLst>
                    <a:path w="209" h="204">
                      <a:moveTo>
                        <a:pt x="65" y="0"/>
                      </a:moveTo>
                      <a:lnTo>
                        <a:pt x="65" y="0"/>
                      </a:lnTo>
                      <a:lnTo>
                        <a:pt x="53" y="16"/>
                      </a:lnTo>
                      <a:lnTo>
                        <a:pt x="33" y="40"/>
                      </a:lnTo>
                      <a:lnTo>
                        <a:pt x="33" y="40"/>
                      </a:lnTo>
                      <a:lnTo>
                        <a:pt x="19" y="62"/>
                      </a:lnTo>
                      <a:lnTo>
                        <a:pt x="13" y="72"/>
                      </a:lnTo>
                      <a:lnTo>
                        <a:pt x="9" y="80"/>
                      </a:lnTo>
                      <a:lnTo>
                        <a:pt x="9" y="80"/>
                      </a:lnTo>
                      <a:lnTo>
                        <a:pt x="2" y="98"/>
                      </a:lnTo>
                      <a:lnTo>
                        <a:pt x="0" y="106"/>
                      </a:lnTo>
                      <a:lnTo>
                        <a:pt x="0" y="112"/>
                      </a:lnTo>
                      <a:lnTo>
                        <a:pt x="0" y="112"/>
                      </a:lnTo>
                      <a:lnTo>
                        <a:pt x="15" y="132"/>
                      </a:lnTo>
                      <a:lnTo>
                        <a:pt x="23" y="144"/>
                      </a:lnTo>
                      <a:lnTo>
                        <a:pt x="25" y="150"/>
                      </a:lnTo>
                      <a:lnTo>
                        <a:pt x="25" y="152"/>
                      </a:lnTo>
                      <a:lnTo>
                        <a:pt x="25" y="152"/>
                      </a:lnTo>
                      <a:lnTo>
                        <a:pt x="23" y="158"/>
                      </a:lnTo>
                      <a:lnTo>
                        <a:pt x="21" y="166"/>
                      </a:lnTo>
                      <a:lnTo>
                        <a:pt x="23" y="170"/>
                      </a:lnTo>
                      <a:lnTo>
                        <a:pt x="25" y="176"/>
                      </a:lnTo>
                      <a:lnTo>
                        <a:pt x="27" y="180"/>
                      </a:lnTo>
                      <a:lnTo>
                        <a:pt x="33" y="184"/>
                      </a:lnTo>
                      <a:lnTo>
                        <a:pt x="33" y="184"/>
                      </a:lnTo>
                      <a:lnTo>
                        <a:pt x="43" y="192"/>
                      </a:lnTo>
                      <a:lnTo>
                        <a:pt x="49" y="200"/>
                      </a:lnTo>
                      <a:lnTo>
                        <a:pt x="53" y="202"/>
                      </a:lnTo>
                      <a:lnTo>
                        <a:pt x="57" y="204"/>
                      </a:lnTo>
                      <a:lnTo>
                        <a:pt x="61" y="202"/>
                      </a:lnTo>
                      <a:lnTo>
                        <a:pt x="65" y="200"/>
                      </a:lnTo>
                      <a:lnTo>
                        <a:pt x="65" y="200"/>
                      </a:lnTo>
                      <a:lnTo>
                        <a:pt x="85" y="188"/>
                      </a:lnTo>
                      <a:lnTo>
                        <a:pt x="95" y="184"/>
                      </a:lnTo>
                      <a:lnTo>
                        <a:pt x="105" y="176"/>
                      </a:lnTo>
                      <a:lnTo>
                        <a:pt x="105" y="176"/>
                      </a:lnTo>
                      <a:lnTo>
                        <a:pt x="129" y="156"/>
                      </a:lnTo>
                      <a:lnTo>
                        <a:pt x="139" y="146"/>
                      </a:lnTo>
                      <a:lnTo>
                        <a:pt x="145" y="144"/>
                      </a:lnTo>
                      <a:lnTo>
                        <a:pt x="145" y="144"/>
                      </a:lnTo>
                      <a:lnTo>
                        <a:pt x="151" y="144"/>
                      </a:lnTo>
                      <a:lnTo>
                        <a:pt x="161" y="144"/>
                      </a:lnTo>
                      <a:lnTo>
                        <a:pt x="171" y="142"/>
                      </a:lnTo>
                      <a:lnTo>
                        <a:pt x="175" y="138"/>
                      </a:lnTo>
                      <a:lnTo>
                        <a:pt x="177" y="136"/>
                      </a:lnTo>
                      <a:lnTo>
                        <a:pt x="177" y="136"/>
                      </a:lnTo>
                      <a:lnTo>
                        <a:pt x="209" y="72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02" name="Freeform 347">
                  <a:extLst>
                    <a:ext uri="{FF2B5EF4-FFF2-40B4-BE49-F238E27FC236}">
                      <a16:creationId xmlns:a16="http://schemas.microsoft.com/office/drawing/2014/main" id="{DDBC0E38-7725-450C-8C1D-7CA74DF78A3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24" y="1091"/>
                  <a:ext cx="36" cy="40"/>
                </a:xfrm>
                <a:custGeom>
                  <a:avLst/>
                  <a:gdLst>
                    <a:gd name="T0" fmla="*/ 8 w 36"/>
                    <a:gd name="T1" fmla="*/ 2 h 40"/>
                    <a:gd name="T2" fmla="*/ 8 w 36"/>
                    <a:gd name="T3" fmla="*/ 2 h 40"/>
                    <a:gd name="T4" fmla="*/ 2 w 36"/>
                    <a:gd name="T5" fmla="*/ 10 h 40"/>
                    <a:gd name="T6" fmla="*/ 0 w 36"/>
                    <a:gd name="T7" fmla="*/ 20 h 40"/>
                    <a:gd name="T8" fmla="*/ 2 w 36"/>
                    <a:gd name="T9" fmla="*/ 28 h 40"/>
                    <a:gd name="T10" fmla="*/ 4 w 36"/>
                    <a:gd name="T11" fmla="*/ 32 h 40"/>
                    <a:gd name="T12" fmla="*/ 8 w 36"/>
                    <a:gd name="T13" fmla="*/ 34 h 40"/>
                    <a:gd name="T14" fmla="*/ 8 w 36"/>
                    <a:gd name="T15" fmla="*/ 34 h 40"/>
                    <a:gd name="T16" fmla="*/ 22 w 36"/>
                    <a:gd name="T17" fmla="*/ 40 h 40"/>
                    <a:gd name="T18" fmla="*/ 28 w 36"/>
                    <a:gd name="T19" fmla="*/ 40 h 40"/>
                    <a:gd name="T20" fmla="*/ 30 w 36"/>
                    <a:gd name="T21" fmla="*/ 38 h 40"/>
                    <a:gd name="T22" fmla="*/ 32 w 36"/>
                    <a:gd name="T23" fmla="*/ 34 h 40"/>
                    <a:gd name="T24" fmla="*/ 32 w 36"/>
                    <a:gd name="T25" fmla="*/ 34 h 40"/>
                    <a:gd name="T26" fmla="*/ 34 w 36"/>
                    <a:gd name="T27" fmla="*/ 26 h 40"/>
                    <a:gd name="T28" fmla="*/ 36 w 36"/>
                    <a:gd name="T29" fmla="*/ 18 h 40"/>
                    <a:gd name="T30" fmla="*/ 34 w 36"/>
                    <a:gd name="T31" fmla="*/ 12 h 40"/>
                    <a:gd name="T32" fmla="*/ 32 w 36"/>
                    <a:gd name="T33" fmla="*/ 10 h 40"/>
                    <a:gd name="T34" fmla="*/ 32 w 36"/>
                    <a:gd name="T35" fmla="*/ 10 h 40"/>
                    <a:gd name="T36" fmla="*/ 28 w 36"/>
                    <a:gd name="T37" fmla="*/ 8 h 40"/>
                    <a:gd name="T38" fmla="*/ 22 w 36"/>
                    <a:gd name="T39" fmla="*/ 2 h 40"/>
                    <a:gd name="T40" fmla="*/ 16 w 36"/>
                    <a:gd name="T41" fmla="*/ 0 h 40"/>
                    <a:gd name="T42" fmla="*/ 12 w 36"/>
                    <a:gd name="T43" fmla="*/ 0 h 40"/>
                    <a:gd name="T44" fmla="*/ 8 w 36"/>
                    <a:gd name="T45" fmla="*/ 2 h 40"/>
                    <a:gd name="T46" fmla="*/ 8 w 36"/>
                    <a:gd name="T47" fmla="*/ 2 h 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</a:cxnLst>
                  <a:rect l="0" t="0" r="r" b="b"/>
                  <a:pathLst>
                    <a:path w="36" h="40">
                      <a:moveTo>
                        <a:pt x="8" y="2"/>
                      </a:moveTo>
                      <a:lnTo>
                        <a:pt x="8" y="2"/>
                      </a:lnTo>
                      <a:lnTo>
                        <a:pt x="2" y="10"/>
                      </a:lnTo>
                      <a:lnTo>
                        <a:pt x="0" y="20"/>
                      </a:lnTo>
                      <a:lnTo>
                        <a:pt x="2" y="28"/>
                      </a:lnTo>
                      <a:lnTo>
                        <a:pt x="4" y="32"/>
                      </a:lnTo>
                      <a:lnTo>
                        <a:pt x="8" y="34"/>
                      </a:lnTo>
                      <a:lnTo>
                        <a:pt x="8" y="34"/>
                      </a:lnTo>
                      <a:lnTo>
                        <a:pt x="22" y="40"/>
                      </a:lnTo>
                      <a:lnTo>
                        <a:pt x="28" y="40"/>
                      </a:lnTo>
                      <a:lnTo>
                        <a:pt x="30" y="38"/>
                      </a:lnTo>
                      <a:lnTo>
                        <a:pt x="32" y="34"/>
                      </a:lnTo>
                      <a:lnTo>
                        <a:pt x="32" y="34"/>
                      </a:lnTo>
                      <a:lnTo>
                        <a:pt x="34" y="26"/>
                      </a:lnTo>
                      <a:lnTo>
                        <a:pt x="36" y="18"/>
                      </a:lnTo>
                      <a:lnTo>
                        <a:pt x="34" y="12"/>
                      </a:lnTo>
                      <a:lnTo>
                        <a:pt x="32" y="10"/>
                      </a:lnTo>
                      <a:lnTo>
                        <a:pt x="32" y="10"/>
                      </a:lnTo>
                      <a:lnTo>
                        <a:pt x="28" y="8"/>
                      </a:lnTo>
                      <a:lnTo>
                        <a:pt x="22" y="2"/>
                      </a:lnTo>
                      <a:lnTo>
                        <a:pt x="16" y="0"/>
                      </a:lnTo>
                      <a:lnTo>
                        <a:pt x="12" y="0"/>
                      </a:lnTo>
                      <a:lnTo>
                        <a:pt x="8" y="2"/>
                      </a:lnTo>
                      <a:lnTo>
                        <a:pt x="8" y="2"/>
                      </a:lnTo>
                      <a:close/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03" name="Freeform 348">
                  <a:extLst>
                    <a:ext uri="{FF2B5EF4-FFF2-40B4-BE49-F238E27FC236}">
                      <a16:creationId xmlns:a16="http://schemas.microsoft.com/office/drawing/2014/main" id="{CC68F8FE-D3AA-4241-9E84-F778D5DF63D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48" y="1013"/>
                  <a:ext cx="18" cy="34"/>
                </a:xfrm>
                <a:custGeom>
                  <a:avLst/>
                  <a:gdLst>
                    <a:gd name="T0" fmla="*/ 0 w 18"/>
                    <a:gd name="T1" fmla="*/ 8 h 34"/>
                    <a:gd name="T2" fmla="*/ 0 w 18"/>
                    <a:gd name="T3" fmla="*/ 8 h 34"/>
                    <a:gd name="T4" fmla="*/ 0 w 18"/>
                    <a:gd name="T5" fmla="*/ 24 h 34"/>
                    <a:gd name="T6" fmla="*/ 2 w 18"/>
                    <a:gd name="T7" fmla="*/ 34 h 34"/>
                    <a:gd name="T8" fmla="*/ 4 w 18"/>
                    <a:gd name="T9" fmla="*/ 34 h 34"/>
                    <a:gd name="T10" fmla="*/ 8 w 18"/>
                    <a:gd name="T11" fmla="*/ 32 h 34"/>
                    <a:gd name="T12" fmla="*/ 8 w 18"/>
                    <a:gd name="T13" fmla="*/ 32 h 34"/>
                    <a:gd name="T14" fmla="*/ 14 w 18"/>
                    <a:gd name="T15" fmla="*/ 22 h 34"/>
                    <a:gd name="T16" fmla="*/ 18 w 18"/>
                    <a:gd name="T17" fmla="*/ 12 h 34"/>
                    <a:gd name="T18" fmla="*/ 18 w 18"/>
                    <a:gd name="T19" fmla="*/ 4 h 34"/>
                    <a:gd name="T20" fmla="*/ 18 w 18"/>
                    <a:gd name="T21" fmla="*/ 2 h 34"/>
                    <a:gd name="T22" fmla="*/ 16 w 18"/>
                    <a:gd name="T23" fmla="*/ 0 h 34"/>
                    <a:gd name="T24" fmla="*/ 16 w 18"/>
                    <a:gd name="T25" fmla="*/ 0 h 34"/>
                    <a:gd name="T26" fmla="*/ 10 w 18"/>
                    <a:gd name="T27" fmla="*/ 0 h 34"/>
                    <a:gd name="T28" fmla="*/ 6 w 18"/>
                    <a:gd name="T29" fmla="*/ 4 h 34"/>
                    <a:gd name="T30" fmla="*/ 0 w 18"/>
                    <a:gd name="T31" fmla="*/ 8 h 34"/>
                    <a:gd name="T32" fmla="*/ 0 w 18"/>
                    <a:gd name="T33" fmla="*/ 8 h 3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</a:cxnLst>
                  <a:rect l="0" t="0" r="r" b="b"/>
                  <a:pathLst>
                    <a:path w="18" h="34">
                      <a:moveTo>
                        <a:pt x="0" y="8"/>
                      </a:moveTo>
                      <a:lnTo>
                        <a:pt x="0" y="8"/>
                      </a:lnTo>
                      <a:lnTo>
                        <a:pt x="0" y="24"/>
                      </a:lnTo>
                      <a:lnTo>
                        <a:pt x="2" y="34"/>
                      </a:lnTo>
                      <a:lnTo>
                        <a:pt x="4" y="34"/>
                      </a:lnTo>
                      <a:lnTo>
                        <a:pt x="8" y="32"/>
                      </a:lnTo>
                      <a:lnTo>
                        <a:pt x="8" y="32"/>
                      </a:lnTo>
                      <a:lnTo>
                        <a:pt x="14" y="22"/>
                      </a:lnTo>
                      <a:lnTo>
                        <a:pt x="18" y="12"/>
                      </a:lnTo>
                      <a:lnTo>
                        <a:pt x="18" y="4"/>
                      </a:lnTo>
                      <a:lnTo>
                        <a:pt x="18" y="2"/>
                      </a:lnTo>
                      <a:lnTo>
                        <a:pt x="16" y="0"/>
                      </a:lnTo>
                      <a:lnTo>
                        <a:pt x="16" y="0"/>
                      </a:lnTo>
                      <a:lnTo>
                        <a:pt x="10" y="0"/>
                      </a:lnTo>
                      <a:lnTo>
                        <a:pt x="6" y="4"/>
                      </a:lnTo>
                      <a:lnTo>
                        <a:pt x="0" y="8"/>
                      </a:lnTo>
                      <a:lnTo>
                        <a:pt x="0" y="8"/>
                      </a:lnTo>
                      <a:close/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04" name="Freeform 349">
                  <a:extLst>
                    <a:ext uri="{FF2B5EF4-FFF2-40B4-BE49-F238E27FC236}">
                      <a16:creationId xmlns:a16="http://schemas.microsoft.com/office/drawing/2014/main" id="{D987C1D8-B666-47EA-ABC4-F2A0E87B05E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712" y="1053"/>
                  <a:ext cx="40" cy="26"/>
                </a:xfrm>
                <a:custGeom>
                  <a:avLst/>
                  <a:gdLst>
                    <a:gd name="T0" fmla="*/ 0 w 40"/>
                    <a:gd name="T1" fmla="*/ 16 h 26"/>
                    <a:gd name="T2" fmla="*/ 0 w 40"/>
                    <a:gd name="T3" fmla="*/ 16 h 26"/>
                    <a:gd name="T4" fmla="*/ 2 w 40"/>
                    <a:gd name="T5" fmla="*/ 20 h 26"/>
                    <a:gd name="T6" fmla="*/ 6 w 40"/>
                    <a:gd name="T7" fmla="*/ 24 h 26"/>
                    <a:gd name="T8" fmla="*/ 10 w 40"/>
                    <a:gd name="T9" fmla="*/ 26 h 26"/>
                    <a:gd name="T10" fmla="*/ 16 w 40"/>
                    <a:gd name="T11" fmla="*/ 24 h 26"/>
                    <a:gd name="T12" fmla="*/ 16 w 40"/>
                    <a:gd name="T13" fmla="*/ 24 h 26"/>
                    <a:gd name="T14" fmla="*/ 22 w 40"/>
                    <a:gd name="T15" fmla="*/ 22 h 26"/>
                    <a:gd name="T16" fmla="*/ 30 w 40"/>
                    <a:gd name="T17" fmla="*/ 20 h 26"/>
                    <a:gd name="T18" fmla="*/ 36 w 40"/>
                    <a:gd name="T19" fmla="*/ 18 h 26"/>
                    <a:gd name="T20" fmla="*/ 40 w 40"/>
                    <a:gd name="T21" fmla="*/ 16 h 26"/>
                    <a:gd name="T22" fmla="*/ 40 w 40"/>
                    <a:gd name="T23" fmla="*/ 16 h 26"/>
                    <a:gd name="T24" fmla="*/ 40 w 40"/>
                    <a:gd name="T25" fmla="*/ 12 h 26"/>
                    <a:gd name="T26" fmla="*/ 38 w 40"/>
                    <a:gd name="T27" fmla="*/ 6 h 26"/>
                    <a:gd name="T28" fmla="*/ 34 w 40"/>
                    <a:gd name="T29" fmla="*/ 2 h 26"/>
                    <a:gd name="T30" fmla="*/ 32 w 40"/>
                    <a:gd name="T31" fmla="*/ 0 h 26"/>
                    <a:gd name="T32" fmla="*/ 32 w 40"/>
                    <a:gd name="T33" fmla="*/ 0 h 26"/>
                    <a:gd name="T34" fmla="*/ 26 w 40"/>
                    <a:gd name="T35" fmla="*/ 2 h 26"/>
                    <a:gd name="T36" fmla="*/ 14 w 40"/>
                    <a:gd name="T37" fmla="*/ 6 h 26"/>
                    <a:gd name="T38" fmla="*/ 4 w 40"/>
                    <a:gd name="T39" fmla="*/ 12 h 26"/>
                    <a:gd name="T40" fmla="*/ 0 w 40"/>
                    <a:gd name="T41" fmla="*/ 14 h 26"/>
                    <a:gd name="T42" fmla="*/ 0 w 40"/>
                    <a:gd name="T43" fmla="*/ 16 h 26"/>
                    <a:gd name="T44" fmla="*/ 0 w 40"/>
                    <a:gd name="T45" fmla="*/ 16 h 2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40" h="26">
                      <a:moveTo>
                        <a:pt x="0" y="16"/>
                      </a:moveTo>
                      <a:lnTo>
                        <a:pt x="0" y="16"/>
                      </a:lnTo>
                      <a:lnTo>
                        <a:pt x="2" y="20"/>
                      </a:lnTo>
                      <a:lnTo>
                        <a:pt x="6" y="24"/>
                      </a:lnTo>
                      <a:lnTo>
                        <a:pt x="10" y="26"/>
                      </a:lnTo>
                      <a:lnTo>
                        <a:pt x="16" y="24"/>
                      </a:lnTo>
                      <a:lnTo>
                        <a:pt x="16" y="24"/>
                      </a:lnTo>
                      <a:lnTo>
                        <a:pt x="22" y="22"/>
                      </a:lnTo>
                      <a:lnTo>
                        <a:pt x="30" y="20"/>
                      </a:lnTo>
                      <a:lnTo>
                        <a:pt x="36" y="18"/>
                      </a:lnTo>
                      <a:lnTo>
                        <a:pt x="40" y="16"/>
                      </a:lnTo>
                      <a:lnTo>
                        <a:pt x="40" y="16"/>
                      </a:lnTo>
                      <a:lnTo>
                        <a:pt x="40" y="12"/>
                      </a:lnTo>
                      <a:lnTo>
                        <a:pt x="38" y="6"/>
                      </a:lnTo>
                      <a:lnTo>
                        <a:pt x="34" y="2"/>
                      </a:lnTo>
                      <a:lnTo>
                        <a:pt x="32" y="0"/>
                      </a:lnTo>
                      <a:lnTo>
                        <a:pt x="32" y="0"/>
                      </a:lnTo>
                      <a:lnTo>
                        <a:pt x="26" y="2"/>
                      </a:lnTo>
                      <a:lnTo>
                        <a:pt x="14" y="6"/>
                      </a:lnTo>
                      <a:lnTo>
                        <a:pt x="4" y="12"/>
                      </a:lnTo>
                      <a:lnTo>
                        <a:pt x="0" y="14"/>
                      </a:lnTo>
                      <a:lnTo>
                        <a:pt x="0" y="16"/>
                      </a:lnTo>
                      <a:lnTo>
                        <a:pt x="0" y="16"/>
                      </a:lnTo>
                      <a:close/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05" name="Freeform 350">
                  <a:extLst>
                    <a:ext uri="{FF2B5EF4-FFF2-40B4-BE49-F238E27FC236}">
                      <a16:creationId xmlns:a16="http://schemas.microsoft.com/office/drawing/2014/main" id="{E722EC8D-F77D-4053-AE8A-9670D8E879C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88" y="1069"/>
                  <a:ext cx="32" cy="64"/>
                </a:xfrm>
                <a:custGeom>
                  <a:avLst/>
                  <a:gdLst>
                    <a:gd name="T0" fmla="*/ 8 w 32"/>
                    <a:gd name="T1" fmla="*/ 0 h 64"/>
                    <a:gd name="T2" fmla="*/ 8 w 32"/>
                    <a:gd name="T3" fmla="*/ 0 h 64"/>
                    <a:gd name="T4" fmla="*/ 4 w 32"/>
                    <a:gd name="T5" fmla="*/ 12 h 64"/>
                    <a:gd name="T6" fmla="*/ 0 w 32"/>
                    <a:gd name="T7" fmla="*/ 20 h 64"/>
                    <a:gd name="T8" fmla="*/ 0 w 32"/>
                    <a:gd name="T9" fmla="*/ 24 h 64"/>
                    <a:gd name="T10" fmla="*/ 0 w 32"/>
                    <a:gd name="T11" fmla="*/ 24 h 64"/>
                    <a:gd name="T12" fmla="*/ 6 w 32"/>
                    <a:gd name="T13" fmla="*/ 26 h 64"/>
                    <a:gd name="T14" fmla="*/ 16 w 32"/>
                    <a:gd name="T15" fmla="*/ 32 h 64"/>
                    <a:gd name="T16" fmla="*/ 26 w 32"/>
                    <a:gd name="T17" fmla="*/ 40 h 64"/>
                    <a:gd name="T18" fmla="*/ 30 w 32"/>
                    <a:gd name="T19" fmla="*/ 44 h 64"/>
                    <a:gd name="T20" fmla="*/ 32 w 32"/>
                    <a:gd name="T21" fmla="*/ 48 h 64"/>
                    <a:gd name="T22" fmla="*/ 32 w 32"/>
                    <a:gd name="T23" fmla="*/ 48 h 64"/>
                    <a:gd name="T24" fmla="*/ 32 w 32"/>
                    <a:gd name="T25" fmla="*/ 60 h 64"/>
                    <a:gd name="T26" fmla="*/ 32 w 32"/>
                    <a:gd name="T27" fmla="*/ 64 h 6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</a:cxnLst>
                  <a:rect l="0" t="0" r="r" b="b"/>
                  <a:pathLst>
                    <a:path w="32" h="64">
                      <a:moveTo>
                        <a:pt x="8" y="0"/>
                      </a:moveTo>
                      <a:lnTo>
                        <a:pt x="8" y="0"/>
                      </a:lnTo>
                      <a:lnTo>
                        <a:pt x="4" y="12"/>
                      </a:lnTo>
                      <a:lnTo>
                        <a:pt x="0" y="20"/>
                      </a:lnTo>
                      <a:lnTo>
                        <a:pt x="0" y="24"/>
                      </a:lnTo>
                      <a:lnTo>
                        <a:pt x="0" y="24"/>
                      </a:lnTo>
                      <a:lnTo>
                        <a:pt x="6" y="26"/>
                      </a:lnTo>
                      <a:lnTo>
                        <a:pt x="16" y="32"/>
                      </a:lnTo>
                      <a:lnTo>
                        <a:pt x="26" y="40"/>
                      </a:lnTo>
                      <a:lnTo>
                        <a:pt x="30" y="44"/>
                      </a:lnTo>
                      <a:lnTo>
                        <a:pt x="32" y="48"/>
                      </a:lnTo>
                      <a:lnTo>
                        <a:pt x="32" y="48"/>
                      </a:lnTo>
                      <a:lnTo>
                        <a:pt x="32" y="60"/>
                      </a:lnTo>
                      <a:lnTo>
                        <a:pt x="32" y="64"/>
                      </a:lnTo>
                    </a:path>
                  </a:pathLst>
                </a:custGeom>
                <a:noFill/>
                <a:ln w="3175">
                  <a:solidFill>
                    <a:srgbClr val="00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solidFill>
                        <a:srgbClr val="FFFFFF"/>
                      </a:solidFill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49156" name="Rectangle 4">
              <a:extLst>
                <a:ext uri="{FF2B5EF4-FFF2-40B4-BE49-F238E27FC236}">
                  <a16:creationId xmlns:a16="http://schemas.microsoft.com/office/drawing/2014/main" id="{CE9E9F0A-C52A-4584-878A-F997DEBF7B4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10700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49160" name="Rectangle 8">
            <a:extLst>
              <a:ext uri="{FF2B5EF4-FFF2-40B4-BE49-F238E27FC236}">
                <a16:creationId xmlns:a16="http://schemas.microsoft.com/office/drawing/2014/main" id="{FAEB78B7-5FEF-46AA-9272-13865A2B3FA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0387" y="2636466"/>
            <a:ext cx="1980434" cy="1319629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161" name="Rectangle 9">
            <a:extLst>
              <a:ext uri="{FF2B5EF4-FFF2-40B4-BE49-F238E27FC236}">
                <a16:creationId xmlns:a16="http://schemas.microsoft.com/office/drawing/2014/main" id="{03B70A8B-63A0-4BF1-91DA-AABC0ADAEC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10700" y="2636466"/>
            <a:ext cx="1980434" cy="1319629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162" name="Rectangle 10">
            <a:extLst>
              <a:ext uri="{FF2B5EF4-FFF2-40B4-BE49-F238E27FC236}">
                <a16:creationId xmlns:a16="http://schemas.microsoft.com/office/drawing/2014/main" id="{38D790E7-0918-4506-A90B-A4AB09B74C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61013" y="2636466"/>
            <a:ext cx="1980434" cy="1319629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165" name="Rectangle 13">
            <a:extLst>
              <a:ext uri="{FF2B5EF4-FFF2-40B4-BE49-F238E27FC236}">
                <a16:creationId xmlns:a16="http://schemas.microsoft.com/office/drawing/2014/main" id="{CBD1656E-1D38-48BC-BA04-E8D253FBA73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0387" y="4438304"/>
            <a:ext cx="1980434" cy="1319628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38988038-7C44-469B-ADF1-CE29715D9CE7}"/>
              </a:ext>
            </a:extLst>
          </p:cNvPr>
          <p:cNvGrpSpPr/>
          <p:nvPr/>
        </p:nvGrpSpPr>
        <p:grpSpPr>
          <a:xfrm>
            <a:off x="5061013" y="836613"/>
            <a:ext cx="1990275" cy="1322169"/>
            <a:chOff x="5061013" y="836613"/>
            <a:chExt cx="1990275" cy="1322169"/>
          </a:xfrm>
        </p:grpSpPr>
        <p:grpSp>
          <p:nvGrpSpPr>
            <p:cNvPr id="122" name="グループ化 121">
              <a:extLst>
                <a:ext uri="{FF2B5EF4-FFF2-40B4-BE49-F238E27FC236}">
                  <a16:creationId xmlns:a16="http://schemas.microsoft.com/office/drawing/2014/main" id="{A2F8BA1D-7548-4B7F-A960-B92A4E4954CF}"/>
                </a:ext>
              </a:extLst>
            </p:cNvPr>
            <p:cNvGrpSpPr/>
            <p:nvPr/>
          </p:nvGrpSpPr>
          <p:grpSpPr>
            <a:xfrm>
              <a:off x="5069704" y="841528"/>
              <a:ext cx="1981584" cy="1317254"/>
              <a:chOff x="767172" y="3177777"/>
              <a:chExt cx="1981584" cy="1317254"/>
            </a:xfrm>
          </p:grpSpPr>
          <p:sp>
            <p:nvSpPr>
              <p:cNvPr id="123" name="Rectangle 196">
                <a:extLst>
                  <a:ext uri="{FF2B5EF4-FFF2-40B4-BE49-F238E27FC236}">
                    <a16:creationId xmlns:a16="http://schemas.microsoft.com/office/drawing/2014/main" id="{45D847F5-A71C-45B4-A994-5B341A54D1AD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67172" y="3177777"/>
                <a:ext cx="1981584" cy="1317254"/>
              </a:xfrm>
              <a:prstGeom prst="rect">
                <a:avLst/>
              </a:prstGeom>
              <a:solidFill>
                <a:srgbClr val="000099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24" name="フリーフォーム: 図形 123">
                <a:extLst>
                  <a:ext uri="{FF2B5EF4-FFF2-40B4-BE49-F238E27FC236}">
                    <a16:creationId xmlns:a16="http://schemas.microsoft.com/office/drawing/2014/main" id="{16280DFC-B847-43A2-8145-199E172F3C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67172" y="3205928"/>
                <a:ext cx="1981584" cy="1260659"/>
              </a:xfrm>
              <a:custGeom>
                <a:avLst/>
                <a:gdLst>
                  <a:gd name="connsiteX0" fmla="*/ 1981584 w 1981584"/>
                  <a:gd name="connsiteY0" fmla="*/ 0 h 1260659"/>
                  <a:gd name="connsiteX1" fmla="*/ 1981584 w 1981584"/>
                  <a:gd name="connsiteY1" fmla="*/ 508833 h 1260659"/>
                  <a:gd name="connsiteX2" fmla="*/ 0 w 1981584"/>
                  <a:gd name="connsiteY2" fmla="*/ 1260659 h 1260659"/>
                  <a:gd name="connsiteX3" fmla="*/ 0 w 1981584"/>
                  <a:gd name="connsiteY3" fmla="*/ 1216619 h 126065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81584" h="1260659">
                    <a:moveTo>
                      <a:pt x="1981584" y="0"/>
                    </a:moveTo>
                    <a:lnTo>
                      <a:pt x="1981584" y="508833"/>
                    </a:lnTo>
                    <a:lnTo>
                      <a:pt x="0" y="1260659"/>
                    </a:lnTo>
                    <a:lnTo>
                      <a:pt x="0" y="1216619"/>
                    </a:lnTo>
                    <a:close/>
                  </a:path>
                </a:pathLst>
              </a:custGeom>
              <a:solidFill>
                <a:schemeClr val="bg1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25" name="フリーフォーム: 図形 124">
                <a:extLst>
                  <a:ext uri="{FF2B5EF4-FFF2-40B4-BE49-F238E27FC236}">
                    <a16:creationId xmlns:a16="http://schemas.microsoft.com/office/drawing/2014/main" id="{0657F478-D588-4F6E-846B-CEF3E9985192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767172" y="3205928"/>
                <a:ext cx="1981584" cy="1238550"/>
              </a:xfrm>
              <a:custGeom>
                <a:avLst/>
                <a:gdLst>
                  <a:gd name="connsiteX0" fmla="*/ 1981584 w 1981584"/>
                  <a:gd name="connsiteY0" fmla="*/ 0 h 1238550"/>
                  <a:gd name="connsiteX1" fmla="*/ 1981584 w 1981584"/>
                  <a:gd name="connsiteY1" fmla="*/ 260543 h 1238550"/>
                  <a:gd name="connsiteX2" fmla="*/ 0 w 1981584"/>
                  <a:gd name="connsiteY2" fmla="*/ 1238550 h 1238550"/>
                  <a:gd name="connsiteX3" fmla="*/ 0 w 1981584"/>
                  <a:gd name="connsiteY3" fmla="*/ 1216619 h 123855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1981584" h="1238550">
                    <a:moveTo>
                      <a:pt x="1981584" y="0"/>
                    </a:moveTo>
                    <a:lnTo>
                      <a:pt x="1981584" y="260543"/>
                    </a:lnTo>
                    <a:lnTo>
                      <a:pt x="0" y="1238550"/>
                    </a:lnTo>
                    <a:lnTo>
                      <a:pt x="0" y="1216619"/>
                    </a:lnTo>
                    <a:close/>
                  </a:path>
                </a:pathLst>
              </a:custGeom>
              <a:solidFill>
                <a:srgbClr val="FF6600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  <p:sp>
            <p:nvSpPr>
              <p:cNvPr id="126" name="フリーフォーム: 図形 125">
                <a:extLst>
                  <a:ext uri="{FF2B5EF4-FFF2-40B4-BE49-F238E27FC236}">
                    <a16:creationId xmlns:a16="http://schemas.microsoft.com/office/drawing/2014/main" id="{0A37AF77-9272-488E-9462-D741832D6D33}"/>
                  </a:ext>
                </a:extLst>
              </p:cNvPr>
              <p:cNvSpPr/>
              <p:nvPr/>
            </p:nvSpPr>
            <p:spPr bwMode="auto">
              <a:xfrm>
                <a:off x="804590" y="3219450"/>
                <a:ext cx="802332" cy="802332"/>
              </a:xfrm>
              <a:custGeom>
                <a:avLst/>
                <a:gdLst>
                  <a:gd name="connsiteX0" fmla="*/ 622548 w 1245096"/>
                  <a:gd name="connsiteY0" fmla="*/ 0 h 1245096"/>
                  <a:gd name="connsiteX1" fmla="*/ 652249 w 1245096"/>
                  <a:gd name="connsiteY1" fmla="*/ 351872 h 1245096"/>
                  <a:gd name="connsiteX2" fmla="*/ 655080 w 1245096"/>
                  <a:gd name="connsiteY2" fmla="*/ 371195 h 1245096"/>
                  <a:gd name="connsiteX3" fmla="*/ 742999 w 1245096"/>
                  <a:gd name="connsiteY3" fmla="*/ 165282 h 1245096"/>
                  <a:gd name="connsiteX4" fmla="*/ 717924 w 1245096"/>
                  <a:gd name="connsiteY4" fmla="*/ 388323 h 1245096"/>
                  <a:gd name="connsiteX5" fmla="*/ 855241 w 1245096"/>
                  <a:gd name="connsiteY5" fmla="*/ 212574 h 1245096"/>
                  <a:gd name="connsiteX6" fmla="*/ 774271 w 1245096"/>
                  <a:gd name="connsiteY6" fmla="*/ 421416 h 1245096"/>
                  <a:gd name="connsiteX7" fmla="*/ 951626 w 1245096"/>
                  <a:gd name="connsiteY7" fmla="*/ 287806 h 1245096"/>
                  <a:gd name="connsiteX8" fmla="*/ 820277 w 1245096"/>
                  <a:gd name="connsiteY8" fmla="*/ 468213 h 1245096"/>
                  <a:gd name="connsiteX9" fmla="*/ 1025584 w 1245096"/>
                  <a:gd name="connsiteY9" fmla="*/ 385850 h 1245096"/>
                  <a:gd name="connsiteX10" fmla="*/ 852809 w 1245096"/>
                  <a:gd name="connsiteY10" fmla="*/ 525530 h 1245096"/>
                  <a:gd name="connsiteX11" fmla="*/ 1072076 w 1245096"/>
                  <a:gd name="connsiteY11" fmla="*/ 500024 h 1245096"/>
                  <a:gd name="connsiteX12" fmla="*/ 869647 w 1245096"/>
                  <a:gd name="connsiteY12" fmla="*/ 589456 h 1245096"/>
                  <a:gd name="connsiteX13" fmla="*/ 890498 w 1245096"/>
                  <a:gd name="connsiteY13" fmla="*/ 592617 h 1245096"/>
                  <a:gd name="connsiteX14" fmla="*/ 1245096 w 1245096"/>
                  <a:gd name="connsiteY14" fmla="*/ 622548 h 1245096"/>
                  <a:gd name="connsiteX15" fmla="*/ 890498 w 1245096"/>
                  <a:gd name="connsiteY15" fmla="*/ 652479 h 1245096"/>
                  <a:gd name="connsiteX16" fmla="*/ 869647 w 1245096"/>
                  <a:gd name="connsiteY16" fmla="*/ 655640 h 1245096"/>
                  <a:gd name="connsiteX17" fmla="*/ 1072076 w 1245096"/>
                  <a:gd name="connsiteY17" fmla="*/ 745072 h 1245096"/>
                  <a:gd name="connsiteX18" fmla="*/ 852809 w 1245096"/>
                  <a:gd name="connsiteY18" fmla="*/ 719566 h 1245096"/>
                  <a:gd name="connsiteX19" fmla="*/ 1025584 w 1245096"/>
                  <a:gd name="connsiteY19" fmla="*/ 859247 h 1245096"/>
                  <a:gd name="connsiteX20" fmla="*/ 820277 w 1245096"/>
                  <a:gd name="connsiteY20" fmla="*/ 776883 h 1245096"/>
                  <a:gd name="connsiteX21" fmla="*/ 951626 w 1245096"/>
                  <a:gd name="connsiteY21" fmla="*/ 957290 h 1245096"/>
                  <a:gd name="connsiteX22" fmla="*/ 774271 w 1245096"/>
                  <a:gd name="connsiteY22" fmla="*/ 823680 h 1245096"/>
                  <a:gd name="connsiteX23" fmla="*/ 855241 w 1245096"/>
                  <a:gd name="connsiteY23" fmla="*/ 1032522 h 1245096"/>
                  <a:gd name="connsiteX24" fmla="*/ 717924 w 1245096"/>
                  <a:gd name="connsiteY24" fmla="*/ 856773 h 1245096"/>
                  <a:gd name="connsiteX25" fmla="*/ 742999 w 1245096"/>
                  <a:gd name="connsiteY25" fmla="*/ 1079814 h 1245096"/>
                  <a:gd name="connsiteX26" fmla="*/ 655080 w 1245096"/>
                  <a:gd name="connsiteY26" fmla="*/ 873901 h 1245096"/>
                  <a:gd name="connsiteX27" fmla="*/ 652249 w 1245096"/>
                  <a:gd name="connsiteY27" fmla="*/ 893224 h 1245096"/>
                  <a:gd name="connsiteX28" fmla="*/ 622548 w 1245096"/>
                  <a:gd name="connsiteY28" fmla="*/ 1245096 h 1245096"/>
                  <a:gd name="connsiteX29" fmla="*/ 592847 w 1245096"/>
                  <a:gd name="connsiteY29" fmla="*/ 893224 h 1245096"/>
                  <a:gd name="connsiteX30" fmla="*/ 590016 w 1245096"/>
                  <a:gd name="connsiteY30" fmla="*/ 873901 h 1245096"/>
                  <a:gd name="connsiteX31" fmla="*/ 502097 w 1245096"/>
                  <a:gd name="connsiteY31" fmla="*/ 1079814 h 1245096"/>
                  <a:gd name="connsiteX32" fmla="*/ 527172 w 1245096"/>
                  <a:gd name="connsiteY32" fmla="*/ 856773 h 1245096"/>
                  <a:gd name="connsiteX33" fmla="*/ 389855 w 1245096"/>
                  <a:gd name="connsiteY33" fmla="*/ 1032522 h 1245096"/>
                  <a:gd name="connsiteX34" fmla="*/ 470825 w 1245096"/>
                  <a:gd name="connsiteY34" fmla="*/ 823680 h 1245096"/>
                  <a:gd name="connsiteX35" fmla="*/ 293470 w 1245096"/>
                  <a:gd name="connsiteY35" fmla="*/ 957290 h 1245096"/>
                  <a:gd name="connsiteX36" fmla="*/ 424819 w 1245096"/>
                  <a:gd name="connsiteY36" fmla="*/ 776883 h 1245096"/>
                  <a:gd name="connsiteX37" fmla="*/ 219512 w 1245096"/>
                  <a:gd name="connsiteY37" fmla="*/ 859247 h 1245096"/>
                  <a:gd name="connsiteX38" fmla="*/ 392287 w 1245096"/>
                  <a:gd name="connsiteY38" fmla="*/ 719566 h 1245096"/>
                  <a:gd name="connsiteX39" fmla="*/ 173020 w 1245096"/>
                  <a:gd name="connsiteY39" fmla="*/ 745072 h 1245096"/>
                  <a:gd name="connsiteX40" fmla="*/ 375449 w 1245096"/>
                  <a:gd name="connsiteY40" fmla="*/ 655640 h 1245096"/>
                  <a:gd name="connsiteX41" fmla="*/ 354599 w 1245096"/>
                  <a:gd name="connsiteY41" fmla="*/ 652479 h 1245096"/>
                  <a:gd name="connsiteX42" fmla="*/ 0 w 1245096"/>
                  <a:gd name="connsiteY42" fmla="*/ 622548 h 1245096"/>
                  <a:gd name="connsiteX43" fmla="*/ 354599 w 1245096"/>
                  <a:gd name="connsiteY43" fmla="*/ 592617 h 1245096"/>
                  <a:gd name="connsiteX44" fmla="*/ 375449 w 1245096"/>
                  <a:gd name="connsiteY44" fmla="*/ 589456 h 1245096"/>
                  <a:gd name="connsiteX45" fmla="*/ 173020 w 1245096"/>
                  <a:gd name="connsiteY45" fmla="*/ 500024 h 1245096"/>
                  <a:gd name="connsiteX46" fmla="*/ 392287 w 1245096"/>
                  <a:gd name="connsiteY46" fmla="*/ 525530 h 1245096"/>
                  <a:gd name="connsiteX47" fmla="*/ 219512 w 1245096"/>
                  <a:gd name="connsiteY47" fmla="*/ 385850 h 1245096"/>
                  <a:gd name="connsiteX48" fmla="*/ 424819 w 1245096"/>
                  <a:gd name="connsiteY48" fmla="*/ 468213 h 1245096"/>
                  <a:gd name="connsiteX49" fmla="*/ 293470 w 1245096"/>
                  <a:gd name="connsiteY49" fmla="*/ 287806 h 1245096"/>
                  <a:gd name="connsiteX50" fmla="*/ 470825 w 1245096"/>
                  <a:gd name="connsiteY50" fmla="*/ 421416 h 1245096"/>
                  <a:gd name="connsiteX51" fmla="*/ 389855 w 1245096"/>
                  <a:gd name="connsiteY51" fmla="*/ 212574 h 1245096"/>
                  <a:gd name="connsiteX52" fmla="*/ 527172 w 1245096"/>
                  <a:gd name="connsiteY52" fmla="*/ 388323 h 1245096"/>
                  <a:gd name="connsiteX53" fmla="*/ 502097 w 1245096"/>
                  <a:gd name="connsiteY53" fmla="*/ 165282 h 1245096"/>
                  <a:gd name="connsiteX54" fmla="*/ 590016 w 1245096"/>
                  <a:gd name="connsiteY54" fmla="*/ 371195 h 1245096"/>
                  <a:gd name="connsiteX55" fmla="*/ 592847 w 1245096"/>
                  <a:gd name="connsiteY55" fmla="*/ 351872 h 124509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</a:cxnLst>
                <a:rect l="l" t="t" r="r" b="b"/>
                <a:pathLst>
                  <a:path w="1245096" h="1245096">
                    <a:moveTo>
                      <a:pt x="622548" y="0"/>
                    </a:moveTo>
                    <a:lnTo>
                      <a:pt x="652249" y="351872"/>
                    </a:lnTo>
                    <a:lnTo>
                      <a:pt x="655080" y="371195"/>
                    </a:lnTo>
                    <a:lnTo>
                      <a:pt x="742999" y="165282"/>
                    </a:lnTo>
                    <a:lnTo>
                      <a:pt x="717924" y="388323"/>
                    </a:lnTo>
                    <a:lnTo>
                      <a:pt x="855241" y="212574"/>
                    </a:lnTo>
                    <a:lnTo>
                      <a:pt x="774271" y="421416"/>
                    </a:lnTo>
                    <a:lnTo>
                      <a:pt x="951626" y="287806"/>
                    </a:lnTo>
                    <a:lnTo>
                      <a:pt x="820277" y="468213"/>
                    </a:lnTo>
                    <a:lnTo>
                      <a:pt x="1025584" y="385850"/>
                    </a:lnTo>
                    <a:lnTo>
                      <a:pt x="852809" y="525530"/>
                    </a:lnTo>
                    <a:lnTo>
                      <a:pt x="1072076" y="500024"/>
                    </a:lnTo>
                    <a:lnTo>
                      <a:pt x="869647" y="589456"/>
                    </a:lnTo>
                    <a:lnTo>
                      <a:pt x="890498" y="592617"/>
                    </a:lnTo>
                    <a:lnTo>
                      <a:pt x="1245096" y="622548"/>
                    </a:lnTo>
                    <a:lnTo>
                      <a:pt x="890498" y="652479"/>
                    </a:lnTo>
                    <a:lnTo>
                      <a:pt x="869647" y="655640"/>
                    </a:lnTo>
                    <a:lnTo>
                      <a:pt x="1072076" y="745072"/>
                    </a:lnTo>
                    <a:lnTo>
                      <a:pt x="852809" y="719566"/>
                    </a:lnTo>
                    <a:lnTo>
                      <a:pt x="1025584" y="859247"/>
                    </a:lnTo>
                    <a:lnTo>
                      <a:pt x="820277" y="776883"/>
                    </a:lnTo>
                    <a:lnTo>
                      <a:pt x="951626" y="957290"/>
                    </a:lnTo>
                    <a:lnTo>
                      <a:pt x="774271" y="823680"/>
                    </a:lnTo>
                    <a:lnTo>
                      <a:pt x="855241" y="1032522"/>
                    </a:lnTo>
                    <a:lnTo>
                      <a:pt x="717924" y="856773"/>
                    </a:lnTo>
                    <a:lnTo>
                      <a:pt x="742999" y="1079814"/>
                    </a:lnTo>
                    <a:lnTo>
                      <a:pt x="655080" y="873901"/>
                    </a:lnTo>
                    <a:lnTo>
                      <a:pt x="652249" y="893224"/>
                    </a:lnTo>
                    <a:lnTo>
                      <a:pt x="622548" y="1245096"/>
                    </a:lnTo>
                    <a:lnTo>
                      <a:pt x="592847" y="893224"/>
                    </a:lnTo>
                    <a:lnTo>
                      <a:pt x="590016" y="873901"/>
                    </a:lnTo>
                    <a:lnTo>
                      <a:pt x="502097" y="1079814"/>
                    </a:lnTo>
                    <a:lnTo>
                      <a:pt x="527172" y="856773"/>
                    </a:lnTo>
                    <a:lnTo>
                      <a:pt x="389855" y="1032522"/>
                    </a:lnTo>
                    <a:lnTo>
                      <a:pt x="470825" y="823680"/>
                    </a:lnTo>
                    <a:lnTo>
                      <a:pt x="293470" y="957290"/>
                    </a:lnTo>
                    <a:lnTo>
                      <a:pt x="424819" y="776883"/>
                    </a:lnTo>
                    <a:lnTo>
                      <a:pt x="219512" y="859247"/>
                    </a:lnTo>
                    <a:lnTo>
                      <a:pt x="392287" y="719566"/>
                    </a:lnTo>
                    <a:lnTo>
                      <a:pt x="173020" y="745072"/>
                    </a:lnTo>
                    <a:lnTo>
                      <a:pt x="375449" y="655640"/>
                    </a:lnTo>
                    <a:lnTo>
                      <a:pt x="354599" y="652479"/>
                    </a:lnTo>
                    <a:lnTo>
                      <a:pt x="0" y="622548"/>
                    </a:lnTo>
                    <a:lnTo>
                      <a:pt x="354599" y="592617"/>
                    </a:lnTo>
                    <a:lnTo>
                      <a:pt x="375449" y="589456"/>
                    </a:lnTo>
                    <a:lnTo>
                      <a:pt x="173020" y="500024"/>
                    </a:lnTo>
                    <a:lnTo>
                      <a:pt x="392287" y="525530"/>
                    </a:lnTo>
                    <a:lnTo>
                      <a:pt x="219512" y="385850"/>
                    </a:lnTo>
                    <a:lnTo>
                      <a:pt x="424819" y="468213"/>
                    </a:lnTo>
                    <a:lnTo>
                      <a:pt x="293470" y="287806"/>
                    </a:lnTo>
                    <a:lnTo>
                      <a:pt x="470825" y="421416"/>
                    </a:lnTo>
                    <a:lnTo>
                      <a:pt x="389855" y="212574"/>
                    </a:lnTo>
                    <a:lnTo>
                      <a:pt x="527172" y="388323"/>
                    </a:lnTo>
                    <a:lnTo>
                      <a:pt x="502097" y="165282"/>
                    </a:lnTo>
                    <a:lnTo>
                      <a:pt x="590016" y="371195"/>
                    </a:lnTo>
                    <a:lnTo>
                      <a:pt x="592847" y="351872"/>
                    </a:lnTo>
                    <a:close/>
                  </a:path>
                </a:pathLst>
              </a:custGeom>
              <a:solidFill>
                <a:schemeClr val="bg1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</p:grpSp>
        <p:sp>
          <p:nvSpPr>
            <p:cNvPr id="49228" name="Rectangle 76">
              <a:extLst>
                <a:ext uri="{FF2B5EF4-FFF2-40B4-BE49-F238E27FC236}">
                  <a16:creationId xmlns:a16="http://schemas.microsoft.com/office/drawing/2014/main" id="{E1CA1BB9-84FD-4608-831D-A57E987173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61013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49163" name="Rectangle 11">
            <a:extLst>
              <a:ext uri="{FF2B5EF4-FFF2-40B4-BE49-F238E27FC236}">
                <a16:creationId xmlns:a16="http://schemas.microsoft.com/office/drawing/2014/main" id="{BC3347C4-635B-478F-83C0-F43DA07B75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11326" y="2636466"/>
            <a:ext cx="1980434" cy="1319629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9FCA8FB0-CCBD-4564-8A14-70DA1992116C}"/>
              </a:ext>
            </a:extLst>
          </p:cNvPr>
          <p:cNvGrpSpPr/>
          <p:nvPr/>
        </p:nvGrpSpPr>
        <p:grpSpPr>
          <a:xfrm>
            <a:off x="7311326" y="835643"/>
            <a:ext cx="1980434" cy="1320597"/>
            <a:chOff x="7311326" y="835643"/>
            <a:chExt cx="1980434" cy="1320597"/>
          </a:xfrm>
        </p:grpSpPr>
        <p:grpSp>
          <p:nvGrpSpPr>
            <p:cNvPr id="36" name="Group 204">
              <a:extLst>
                <a:ext uri="{FF2B5EF4-FFF2-40B4-BE49-F238E27FC236}">
                  <a16:creationId xmlns:a16="http://schemas.microsoft.com/office/drawing/2014/main" id="{666ADACF-8B03-4C79-85F3-B03AECE10374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311736" y="835643"/>
              <a:ext cx="1976502" cy="1317007"/>
              <a:chOff x="3755" y="3249"/>
              <a:chExt cx="998" cy="665"/>
            </a:xfrm>
          </p:grpSpPr>
          <p:sp>
            <p:nvSpPr>
              <p:cNvPr id="37" name="Rectangle 78">
                <a:extLst>
                  <a:ext uri="{FF2B5EF4-FFF2-40B4-BE49-F238E27FC236}">
                    <a16:creationId xmlns:a16="http://schemas.microsoft.com/office/drawing/2014/main" id="{B9408D65-0A1E-4AC8-AEB4-CE1A1F6C937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755" y="3249"/>
                <a:ext cx="998" cy="665"/>
              </a:xfrm>
              <a:prstGeom prst="rect">
                <a:avLst/>
              </a:prstGeom>
              <a:solidFill>
                <a:srgbClr val="00B0F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8" name="AutoShape 200">
                <a:extLst>
                  <a:ext uri="{FF2B5EF4-FFF2-40B4-BE49-F238E27FC236}">
                    <a16:creationId xmlns:a16="http://schemas.microsoft.com/office/drawing/2014/main" id="{73F85FD5-8089-4831-AE47-78BE8D3FEAA6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82" y="3333"/>
                <a:ext cx="136" cy="129"/>
              </a:xfrm>
              <a:prstGeom prst="star5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9" name="AutoShape 201">
                <a:extLst>
                  <a:ext uri="{FF2B5EF4-FFF2-40B4-BE49-F238E27FC236}">
                    <a16:creationId xmlns:a16="http://schemas.microsoft.com/office/drawing/2014/main" id="{6CF898FE-A21F-4FAF-B74F-F94B86C2096F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0800000">
                <a:off x="4182" y="3693"/>
                <a:ext cx="136" cy="129"/>
              </a:xfrm>
              <a:prstGeom prst="star5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0" name="AutoShape 202">
                <a:extLst>
                  <a:ext uri="{FF2B5EF4-FFF2-40B4-BE49-F238E27FC236}">
                    <a16:creationId xmlns:a16="http://schemas.microsoft.com/office/drawing/2014/main" id="{72B43604-F36B-4261-8575-0D2DF18764E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0800000">
                <a:off x="3996" y="3531"/>
                <a:ext cx="136" cy="129"/>
              </a:xfrm>
              <a:prstGeom prst="star5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1" name="AutoShape 203">
                <a:extLst>
                  <a:ext uri="{FF2B5EF4-FFF2-40B4-BE49-F238E27FC236}">
                    <a16:creationId xmlns:a16="http://schemas.microsoft.com/office/drawing/2014/main" id="{0334408C-FABD-4C6A-B989-DD4BE1DE536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rot="10800000">
                <a:off x="4371" y="3531"/>
                <a:ext cx="136" cy="129"/>
              </a:xfrm>
              <a:prstGeom prst="star5">
                <a:avLst/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9157" name="Rectangle 5">
              <a:extLst>
                <a:ext uri="{FF2B5EF4-FFF2-40B4-BE49-F238E27FC236}">
                  <a16:creationId xmlns:a16="http://schemas.microsoft.com/office/drawing/2014/main" id="{D5DE8A47-2A16-45E2-8796-56892BDD4B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1326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49168" name="Rectangle 16">
            <a:extLst>
              <a:ext uri="{FF2B5EF4-FFF2-40B4-BE49-F238E27FC236}">
                <a16:creationId xmlns:a16="http://schemas.microsoft.com/office/drawing/2014/main" id="{0C38529F-E083-4B2C-A9C6-38579299CE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11326" y="4438304"/>
            <a:ext cx="1980434" cy="1319628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167" name="Rectangle 15">
            <a:extLst>
              <a:ext uri="{FF2B5EF4-FFF2-40B4-BE49-F238E27FC236}">
                <a16:creationId xmlns:a16="http://schemas.microsoft.com/office/drawing/2014/main" id="{10B06C4F-C850-4B5D-902A-2E4265843C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61013" y="4438304"/>
            <a:ext cx="1980434" cy="1319629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423" name="Rectangle 271">
            <a:extLst>
              <a:ext uri="{FF2B5EF4-FFF2-40B4-BE49-F238E27FC236}">
                <a16:creationId xmlns:a16="http://schemas.microsoft.com/office/drawing/2014/main" id="{4D343372-9832-41CD-9B38-FFB1285921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10700" y="4438304"/>
            <a:ext cx="1980434" cy="1319628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BC8FFFD1-E4D7-494B-8889-5C934B1FF253}"/>
              </a:ext>
            </a:extLst>
          </p:cNvPr>
          <p:cNvSpPr txBox="1"/>
          <p:nvPr/>
        </p:nvSpPr>
        <p:spPr>
          <a:xfrm>
            <a:off x="128588" y="466584"/>
            <a:ext cx="88998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b="1" dirty="0">
                <a:latin typeface="+mj-ea"/>
                <a:ea typeface="+mj-ea"/>
              </a:rPr>
              <a:t>※</a:t>
            </a:r>
            <a:r>
              <a:rPr kumimoji="1" lang="ja-JP" altLang="en-US" sz="1100" b="1" dirty="0">
                <a:latin typeface="+mj-ea"/>
                <a:ea typeface="+mj-ea"/>
              </a:rPr>
              <a:t>五十音順</a:t>
            </a:r>
          </a:p>
        </p:txBody>
      </p:sp>
    </p:spTree>
    <p:extLst>
      <p:ext uri="{BB962C8B-B14F-4D97-AF65-F5344CB8AC3E}">
        <p14:creationId xmlns:p14="http://schemas.microsoft.com/office/powerpoint/2010/main" val="2998615604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rgbClr val="008000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rgbClr val="008000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6226</TotalTime>
  <Words>33</Words>
  <PresentationFormat>A4 210 x 297 mm</PresentationFormat>
  <Paragraphs>20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メイリオ</vt:lpstr>
      <vt:lpstr>Arial</vt:lpstr>
      <vt:lpstr>標準デザイン</vt:lpstr>
      <vt:lpstr>大洋州の国々の国旗</vt:lpstr>
      <vt:lpstr>大洋州の国々の国旗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pptx966_オセアニアの国々の国旗のイラスト</dc:title>
  <dc:subject>pptx966_オセアニアの国々の国旗のイラスト</dc:subject>
  <dc:creator>digipot.net</dc:creator>
  <cp:keywords>国旗</cp:keywords>
  <cp:revision>1</cp:revision>
  <dcterms:created xsi:type="dcterms:W3CDTF">2010-10-12T01:13:58Z</dcterms:created>
  <dcterms:modified xsi:type="dcterms:W3CDTF">2019-02-23T16:22:51Z</dcterms:modified>
  <cp:version>1</cp:version>
</cp:coreProperties>
</file>

<file path=docProps/thumbnail.jpeg>
</file>