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E73354-F110-4607-96F1-397E580E8079}"/>
              </a:ext>
            </a:extLst>
          </p:cNvPr>
          <p:cNvGrpSpPr/>
          <p:nvPr/>
        </p:nvGrpSpPr>
        <p:grpSpPr>
          <a:xfrm>
            <a:off x="1336191" y="852650"/>
            <a:ext cx="1351800" cy="2679379"/>
            <a:chOff x="2468470" y="920884"/>
            <a:chExt cx="1440876" cy="285593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A0F612A-5435-4069-B969-2F495410527F}"/>
                </a:ext>
              </a:extLst>
            </p:cNvPr>
            <p:cNvSpPr/>
            <p:nvPr/>
          </p:nvSpPr>
          <p:spPr bwMode="auto">
            <a:xfrm>
              <a:off x="2469186" y="920884"/>
              <a:ext cx="1440160" cy="2855935"/>
            </a:xfrm>
            <a:custGeom>
              <a:avLst/>
              <a:gdLst>
                <a:gd name="connsiteX0" fmla="*/ 358312 w 1440160"/>
                <a:gd name="connsiteY0" fmla="*/ 0 h 2855935"/>
                <a:gd name="connsiteX1" fmla="*/ 1081848 w 1440160"/>
                <a:gd name="connsiteY1" fmla="*/ 0 h 2855935"/>
                <a:gd name="connsiteX2" fmla="*/ 1440160 w 1440160"/>
                <a:gd name="connsiteY2" fmla="*/ 358312 h 2855935"/>
                <a:gd name="connsiteX3" fmla="*/ 1440160 w 1440160"/>
                <a:gd name="connsiteY3" fmla="*/ 2497623 h 2855935"/>
                <a:gd name="connsiteX4" fmla="*/ 1081848 w 1440160"/>
                <a:gd name="connsiteY4" fmla="*/ 2855935 h 2855935"/>
                <a:gd name="connsiteX5" fmla="*/ 358312 w 1440160"/>
                <a:gd name="connsiteY5" fmla="*/ 2855935 h 2855935"/>
                <a:gd name="connsiteX6" fmla="*/ 0 w 1440160"/>
                <a:gd name="connsiteY6" fmla="*/ 2497623 h 2855935"/>
                <a:gd name="connsiteX7" fmla="*/ 0 w 1440160"/>
                <a:gd name="connsiteY7" fmla="*/ 358312 h 285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0160" h="2855935">
                  <a:moveTo>
                    <a:pt x="358312" y="0"/>
                  </a:moveTo>
                  <a:lnTo>
                    <a:pt x="1081848" y="0"/>
                  </a:lnTo>
                  <a:lnTo>
                    <a:pt x="1440160" y="358312"/>
                  </a:lnTo>
                  <a:lnTo>
                    <a:pt x="1440160" y="2497623"/>
                  </a:lnTo>
                  <a:lnTo>
                    <a:pt x="1081848" y="2855935"/>
                  </a:lnTo>
                  <a:lnTo>
                    <a:pt x="358312" y="2855935"/>
                  </a:lnTo>
                  <a:lnTo>
                    <a:pt x="0" y="2497623"/>
                  </a:lnTo>
                  <a:lnTo>
                    <a:pt x="0" y="358312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0ED1411-AC37-44C3-A945-0B68D692EFD9}"/>
                </a:ext>
              </a:extLst>
            </p:cNvPr>
            <p:cNvSpPr/>
            <p:nvPr/>
          </p:nvSpPr>
          <p:spPr bwMode="auto">
            <a:xfrm>
              <a:off x="2469186" y="3251615"/>
              <a:ext cx="1440160" cy="523412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50AE4A6-0ECC-4ABA-803C-8C2D2B92D996}"/>
                </a:ext>
              </a:extLst>
            </p:cNvPr>
            <p:cNvSpPr/>
            <p:nvPr/>
          </p:nvSpPr>
          <p:spPr bwMode="auto">
            <a:xfrm>
              <a:off x="2469186" y="1276970"/>
              <a:ext cx="1440160" cy="523412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479B02C-4B5F-4EED-A3F7-FEB504A8A571}"/>
                </a:ext>
              </a:extLst>
            </p:cNvPr>
            <p:cNvSpPr/>
            <p:nvPr/>
          </p:nvSpPr>
          <p:spPr bwMode="auto">
            <a:xfrm>
              <a:off x="2469902" y="920884"/>
              <a:ext cx="1438728" cy="715192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DEE5B1A-ABF3-4A0D-A003-0BA07110DBB7}"/>
                </a:ext>
              </a:extLst>
            </p:cNvPr>
            <p:cNvGrpSpPr/>
            <p:nvPr/>
          </p:nvGrpSpPr>
          <p:grpSpPr>
            <a:xfrm>
              <a:off x="2468470" y="1278480"/>
              <a:ext cx="1440160" cy="2498340"/>
              <a:chOff x="740399" y="1278480"/>
              <a:chExt cx="1440160" cy="2498340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D4B4092-A71C-46B1-8B56-1E85D1FF5173}"/>
                  </a:ext>
                </a:extLst>
              </p:cNvPr>
              <p:cNvSpPr/>
              <p:nvPr/>
            </p:nvSpPr>
            <p:spPr bwMode="auto">
              <a:xfrm>
                <a:off x="1100079" y="1634283"/>
                <a:ext cx="723960" cy="2142536"/>
              </a:xfrm>
              <a:custGeom>
                <a:avLst/>
                <a:gdLst>
                  <a:gd name="connsiteX0" fmla="*/ 723960 w 723960"/>
                  <a:gd name="connsiteY0" fmla="*/ 0 h 2142536"/>
                  <a:gd name="connsiteX1" fmla="*/ 723960 w 723960"/>
                  <a:gd name="connsiteY1" fmla="*/ 2140743 h 2142536"/>
                  <a:gd name="connsiteX2" fmla="*/ 722167 w 723960"/>
                  <a:gd name="connsiteY2" fmla="*/ 2142536 h 2142536"/>
                  <a:gd name="connsiteX3" fmla="*/ 0 w 723960"/>
                  <a:gd name="connsiteY3" fmla="*/ 2142536 h 2142536"/>
                  <a:gd name="connsiteX4" fmla="*/ 0 w 723960"/>
                  <a:gd name="connsiteY4" fmla="*/ 1793 h 2142536"/>
                  <a:gd name="connsiteX5" fmla="*/ 722167 w 723960"/>
                  <a:gd name="connsiteY5" fmla="*/ 1793 h 2142536"/>
                  <a:gd name="connsiteX6" fmla="*/ 723960 w 723960"/>
                  <a:gd name="connsiteY6" fmla="*/ 0 h 214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3960" h="2142536">
                    <a:moveTo>
                      <a:pt x="723960" y="0"/>
                    </a:moveTo>
                    <a:lnTo>
                      <a:pt x="723960" y="2140743"/>
                    </a:lnTo>
                    <a:lnTo>
                      <a:pt x="722167" y="2142536"/>
                    </a:lnTo>
                    <a:lnTo>
                      <a:pt x="0" y="2142536"/>
                    </a:lnTo>
                    <a:lnTo>
                      <a:pt x="0" y="1793"/>
                    </a:lnTo>
                    <a:lnTo>
                      <a:pt x="722167" y="1793"/>
                    </a:lnTo>
                    <a:lnTo>
                      <a:pt x="723960" y="0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9D0962B-A33B-4638-941F-A7871FF88B79}"/>
                  </a:ext>
                </a:extLst>
              </p:cNvPr>
              <p:cNvSpPr/>
              <p:nvPr/>
            </p:nvSpPr>
            <p:spPr bwMode="auto">
              <a:xfrm>
                <a:off x="740399" y="1278481"/>
                <a:ext cx="359681" cy="2498339"/>
              </a:xfrm>
              <a:custGeom>
                <a:avLst/>
                <a:gdLst>
                  <a:gd name="connsiteX0" fmla="*/ 716 w 359681"/>
                  <a:gd name="connsiteY0" fmla="*/ 0 h 2498339"/>
                  <a:gd name="connsiteX1" fmla="*/ 358312 w 359681"/>
                  <a:gd name="connsiteY1" fmla="*/ 357596 h 2498339"/>
                  <a:gd name="connsiteX2" fmla="*/ 359681 w 359681"/>
                  <a:gd name="connsiteY2" fmla="*/ 357596 h 2498339"/>
                  <a:gd name="connsiteX3" fmla="*/ 359681 w 359681"/>
                  <a:gd name="connsiteY3" fmla="*/ 2498339 h 2498339"/>
                  <a:gd name="connsiteX4" fmla="*/ 358312 w 359681"/>
                  <a:gd name="connsiteY4" fmla="*/ 2498339 h 2498339"/>
                  <a:gd name="connsiteX5" fmla="*/ 0 w 359681"/>
                  <a:gd name="connsiteY5" fmla="*/ 2140027 h 2498339"/>
                  <a:gd name="connsiteX6" fmla="*/ 0 w 359681"/>
                  <a:gd name="connsiteY6" fmla="*/ 716 h 2498339"/>
                  <a:gd name="connsiteX7" fmla="*/ 716 w 359681"/>
                  <a:gd name="connsiteY7" fmla="*/ 0 h 2498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681" h="2498339">
                    <a:moveTo>
                      <a:pt x="716" y="0"/>
                    </a:moveTo>
                    <a:lnTo>
                      <a:pt x="358312" y="357596"/>
                    </a:lnTo>
                    <a:lnTo>
                      <a:pt x="359681" y="357596"/>
                    </a:lnTo>
                    <a:lnTo>
                      <a:pt x="359681" y="2498339"/>
                    </a:lnTo>
                    <a:lnTo>
                      <a:pt x="358312" y="2498339"/>
                    </a:lnTo>
                    <a:lnTo>
                      <a:pt x="0" y="2140027"/>
                    </a:lnTo>
                    <a:lnTo>
                      <a:pt x="0" y="716"/>
                    </a:lnTo>
                    <a:lnTo>
                      <a:pt x="716" y="0"/>
                    </a:lnTo>
                    <a:close/>
                  </a:path>
                </a:pathLst>
              </a:custGeom>
              <a:solidFill>
                <a:srgbClr val="0D0D0D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502868D-9053-4F30-A263-F2040FD871C9}"/>
                  </a:ext>
                </a:extLst>
              </p:cNvPr>
              <p:cNvSpPr/>
              <p:nvPr/>
            </p:nvSpPr>
            <p:spPr bwMode="auto">
              <a:xfrm>
                <a:off x="1824040" y="1278480"/>
                <a:ext cx="356519" cy="2496546"/>
              </a:xfrm>
              <a:custGeom>
                <a:avLst/>
                <a:gdLst>
                  <a:gd name="connsiteX0" fmla="*/ 355803 w 356519"/>
                  <a:gd name="connsiteY0" fmla="*/ 0 h 2496546"/>
                  <a:gd name="connsiteX1" fmla="*/ 356519 w 356519"/>
                  <a:gd name="connsiteY1" fmla="*/ 716 h 2496546"/>
                  <a:gd name="connsiteX2" fmla="*/ 356519 w 356519"/>
                  <a:gd name="connsiteY2" fmla="*/ 2140027 h 2496546"/>
                  <a:gd name="connsiteX3" fmla="*/ 0 w 356519"/>
                  <a:gd name="connsiteY3" fmla="*/ 2496546 h 2496546"/>
                  <a:gd name="connsiteX4" fmla="*/ 0 w 356519"/>
                  <a:gd name="connsiteY4" fmla="*/ 355803 h 2496546"/>
                  <a:gd name="connsiteX5" fmla="*/ 355803 w 356519"/>
                  <a:gd name="connsiteY5" fmla="*/ 0 h 249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519" h="2496546">
                    <a:moveTo>
                      <a:pt x="355803" y="0"/>
                    </a:moveTo>
                    <a:lnTo>
                      <a:pt x="356519" y="716"/>
                    </a:lnTo>
                    <a:lnTo>
                      <a:pt x="356519" y="2140027"/>
                    </a:lnTo>
                    <a:lnTo>
                      <a:pt x="0" y="2496546"/>
                    </a:lnTo>
                    <a:lnTo>
                      <a:pt x="0" y="355803"/>
                    </a:lnTo>
                    <a:lnTo>
                      <a:pt x="355803" y="0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C62F724-A498-4AB1-8470-4CDF72C51A1A}"/>
                </a:ext>
              </a:extLst>
            </p:cNvPr>
            <p:cNvSpPr txBox="1"/>
            <p:nvPr/>
          </p:nvSpPr>
          <p:spPr>
            <a:xfrm rot="5400000">
              <a:off x="2416004" y="2525711"/>
              <a:ext cx="1530171" cy="35968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おみくじ</a:t>
              </a: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4087A01-95E5-48D7-B6DF-9DBBD81EF124}"/>
                </a:ext>
              </a:extLst>
            </p:cNvPr>
            <p:cNvSpPr/>
            <p:nvPr/>
          </p:nvSpPr>
          <p:spPr bwMode="auto">
            <a:xfrm>
              <a:off x="2545589" y="952500"/>
              <a:ext cx="1292268" cy="641350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5FCBB0D-6765-4EC7-A665-4A218345DB6E}"/>
                </a:ext>
              </a:extLst>
            </p:cNvPr>
            <p:cNvSpPr/>
            <p:nvPr/>
          </p:nvSpPr>
          <p:spPr bwMode="auto">
            <a:xfrm>
              <a:off x="3036203" y="1212485"/>
              <a:ext cx="296485" cy="75182"/>
            </a:xfrm>
            <a:custGeom>
              <a:avLst/>
              <a:gdLst>
                <a:gd name="connsiteX0" fmla="*/ 148242 w 296485"/>
                <a:gd name="connsiteY0" fmla="*/ 0 h 75182"/>
                <a:gd name="connsiteX1" fmla="*/ 293381 w 296485"/>
                <a:gd name="connsiteY1" fmla="*/ 32412 h 75182"/>
                <a:gd name="connsiteX2" fmla="*/ 296485 w 296485"/>
                <a:gd name="connsiteY2" fmla="*/ 37591 h 75182"/>
                <a:gd name="connsiteX3" fmla="*/ 293381 w 296485"/>
                <a:gd name="connsiteY3" fmla="*/ 42770 h 75182"/>
                <a:gd name="connsiteX4" fmla="*/ 148242 w 296485"/>
                <a:gd name="connsiteY4" fmla="*/ 75182 h 75182"/>
                <a:gd name="connsiteX5" fmla="*/ 3103 w 296485"/>
                <a:gd name="connsiteY5" fmla="*/ 42770 h 75182"/>
                <a:gd name="connsiteX6" fmla="*/ 0 w 296485"/>
                <a:gd name="connsiteY6" fmla="*/ 37591 h 75182"/>
                <a:gd name="connsiteX7" fmla="*/ 3103 w 296485"/>
                <a:gd name="connsiteY7" fmla="*/ 32412 h 75182"/>
                <a:gd name="connsiteX8" fmla="*/ 148242 w 296485"/>
                <a:gd name="connsiteY8" fmla="*/ 0 h 7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485" h="75182">
                  <a:moveTo>
                    <a:pt x="148242" y="0"/>
                  </a:moveTo>
                  <a:cubicBezTo>
                    <a:pt x="213488" y="0"/>
                    <a:pt x="269469" y="13365"/>
                    <a:pt x="293381" y="32412"/>
                  </a:cubicBezTo>
                  <a:lnTo>
                    <a:pt x="296485" y="37591"/>
                  </a:lnTo>
                  <a:lnTo>
                    <a:pt x="293381" y="42770"/>
                  </a:lnTo>
                  <a:cubicBezTo>
                    <a:pt x="269469" y="61817"/>
                    <a:pt x="213488" y="75182"/>
                    <a:pt x="148242" y="75182"/>
                  </a:cubicBezTo>
                  <a:cubicBezTo>
                    <a:pt x="82996" y="75182"/>
                    <a:pt x="27015" y="61817"/>
                    <a:pt x="3103" y="42770"/>
                  </a:cubicBezTo>
                  <a:lnTo>
                    <a:pt x="0" y="37591"/>
                  </a:lnTo>
                  <a:lnTo>
                    <a:pt x="3103" y="32412"/>
                  </a:lnTo>
                  <a:cubicBezTo>
                    <a:pt x="27015" y="13365"/>
                    <a:pt x="82996" y="0"/>
                    <a:pt x="14824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1C6E79D-7D85-45AB-9107-67DC91322C65}"/>
                </a:ext>
              </a:extLst>
            </p:cNvPr>
            <p:cNvSpPr/>
            <p:nvPr/>
          </p:nvSpPr>
          <p:spPr bwMode="auto">
            <a:xfrm>
              <a:off x="3026926" y="1181530"/>
              <a:ext cx="315036" cy="68547"/>
            </a:xfrm>
            <a:custGeom>
              <a:avLst/>
              <a:gdLst>
                <a:gd name="connsiteX0" fmla="*/ 157518 w 315036"/>
                <a:gd name="connsiteY0" fmla="*/ 0 h 68547"/>
                <a:gd name="connsiteX1" fmla="*/ 315036 w 315036"/>
                <a:gd name="connsiteY1" fmla="*/ 53069 h 68547"/>
                <a:gd name="connsiteX2" fmla="*/ 305761 w 315036"/>
                <a:gd name="connsiteY2" fmla="*/ 68547 h 68547"/>
                <a:gd name="connsiteX3" fmla="*/ 302657 w 315036"/>
                <a:gd name="connsiteY3" fmla="*/ 63368 h 68547"/>
                <a:gd name="connsiteX4" fmla="*/ 157518 w 315036"/>
                <a:gd name="connsiteY4" fmla="*/ 30956 h 68547"/>
                <a:gd name="connsiteX5" fmla="*/ 12379 w 315036"/>
                <a:gd name="connsiteY5" fmla="*/ 63368 h 68547"/>
                <a:gd name="connsiteX6" fmla="*/ 9276 w 315036"/>
                <a:gd name="connsiteY6" fmla="*/ 68547 h 68547"/>
                <a:gd name="connsiteX7" fmla="*/ 0 w 315036"/>
                <a:gd name="connsiteY7" fmla="*/ 53069 h 68547"/>
                <a:gd name="connsiteX8" fmla="*/ 157518 w 315036"/>
                <a:gd name="connsiteY8" fmla="*/ 0 h 68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68547">
                  <a:moveTo>
                    <a:pt x="157518" y="0"/>
                  </a:moveTo>
                  <a:cubicBezTo>
                    <a:pt x="244513" y="0"/>
                    <a:pt x="315036" y="23760"/>
                    <a:pt x="315036" y="53069"/>
                  </a:cubicBezTo>
                  <a:lnTo>
                    <a:pt x="305761" y="68547"/>
                  </a:lnTo>
                  <a:lnTo>
                    <a:pt x="302657" y="63368"/>
                  </a:lnTo>
                  <a:cubicBezTo>
                    <a:pt x="278745" y="44321"/>
                    <a:pt x="222764" y="30956"/>
                    <a:pt x="157518" y="30956"/>
                  </a:cubicBezTo>
                  <a:cubicBezTo>
                    <a:pt x="92272" y="30956"/>
                    <a:pt x="36291" y="44321"/>
                    <a:pt x="12379" y="63368"/>
                  </a:cubicBezTo>
                  <a:lnTo>
                    <a:pt x="9276" y="68547"/>
                  </a:lnTo>
                  <a:lnTo>
                    <a:pt x="0" y="53069"/>
                  </a:lnTo>
                  <a:cubicBezTo>
                    <a:pt x="0" y="23760"/>
                    <a:pt x="70523" y="0"/>
                    <a:pt x="157518" y="0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0CBED94-9F1B-4362-A378-A0892CB1EE38}"/>
              </a:ext>
            </a:extLst>
          </p:cNvPr>
          <p:cNvGrpSpPr/>
          <p:nvPr/>
        </p:nvGrpSpPr>
        <p:grpSpPr>
          <a:xfrm>
            <a:off x="4104761" y="733858"/>
            <a:ext cx="1755922" cy="2918039"/>
            <a:chOff x="2592329" y="768365"/>
            <a:chExt cx="1094730" cy="181925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011B532-E095-4DF1-9E3C-880C0AAFF009}"/>
                </a:ext>
              </a:extLst>
            </p:cNvPr>
            <p:cNvGrpSpPr/>
            <p:nvPr/>
          </p:nvGrpSpPr>
          <p:grpSpPr>
            <a:xfrm rot="8100000">
              <a:off x="3483565" y="1694109"/>
              <a:ext cx="203494" cy="893508"/>
              <a:chOff x="4499202" y="1185345"/>
              <a:chExt cx="203494" cy="893508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4D1D49EE-A245-48FE-A302-24F659AD3AC1}"/>
                  </a:ext>
                </a:extLst>
              </p:cNvPr>
              <p:cNvSpPr/>
              <p:nvPr/>
            </p:nvSpPr>
            <p:spPr bwMode="auto">
              <a:xfrm rot="5400000">
                <a:off x="4154195" y="1530352"/>
                <a:ext cx="893508" cy="20349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5967C78E-68F4-400C-AA0C-54A91AF48FE2}"/>
                  </a:ext>
                </a:extLst>
              </p:cNvPr>
              <p:cNvSpPr txBox="1"/>
              <p:nvPr/>
            </p:nvSpPr>
            <p:spPr>
              <a:xfrm rot="5400000">
                <a:off x="4426379" y="1420610"/>
                <a:ext cx="351790" cy="139478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大吉</a:t>
                </a: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5CDD0A6-2D4C-4E79-BBE9-B41205C07C29}"/>
                </a:ext>
              </a:extLst>
            </p:cNvPr>
            <p:cNvGrpSpPr/>
            <p:nvPr/>
          </p:nvGrpSpPr>
          <p:grpSpPr>
            <a:xfrm rot="18900000">
              <a:off x="2592329" y="768365"/>
              <a:ext cx="756168" cy="1498788"/>
              <a:chOff x="2468470" y="920884"/>
              <a:chExt cx="1440876" cy="2855936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BE9E388-1292-4A8A-8B92-F9D1EB888691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832E108-D72B-4925-AEE4-A7D73F782593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77DC8946-E913-48AD-B353-C81E210866E3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CEF7C5BC-BCDE-48D0-9E8D-115471CE338E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E3FF07E0-A5C3-4F15-B0CA-12317C038665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17B78139-D674-40B2-9C32-616F605A80B7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0AF2B5D3-D8E6-4EEA-BE44-630BC0D91E9E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F7A30A57-BDA3-499D-8F69-ECCA35655022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7A9DA17F-E90E-4796-B3D0-F3A0A4D442A1}"/>
                  </a:ext>
                </a:extLst>
              </p:cNvPr>
              <p:cNvSpPr txBox="1"/>
              <p:nvPr/>
            </p:nvSpPr>
            <p:spPr>
              <a:xfrm rot="16200000">
                <a:off x="2416004" y="2525712"/>
                <a:ext cx="1530171" cy="35968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E030044-0178-4CAF-A23F-408122E4CAE5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0054EB2-2983-449F-801B-73809B5F642B}"/>
              </a:ext>
            </a:extLst>
          </p:cNvPr>
          <p:cNvGrpSpPr/>
          <p:nvPr/>
        </p:nvGrpSpPr>
        <p:grpSpPr>
          <a:xfrm>
            <a:off x="7058458" y="733858"/>
            <a:ext cx="1755922" cy="2918039"/>
            <a:chOff x="4459229" y="768365"/>
            <a:chExt cx="1094730" cy="1819252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ECA77DF8-B385-434C-A988-6EE432C36482}"/>
                </a:ext>
              </a:extLst>
            </p:cNvPr>
            <p:cNvGrpSpPr/>
            <p:nvPr/>
          </p:nvGrpSpPr>
          <p:grpSpPr>
            <a:xfrm rot="8100000">
              <a:off x="5350465" y="1694109"/>
              <a:ext cx="203494" cy="893508"/>
              <a:chOff x="4499202" y="1185345"/>
              <a:chExt cx="203494" cy="893508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5E5CFCAE-C13B-427D-8662-E68A6C8568FD}"/>
                  </a:ext>
                </a:extLst>
              </p:cNvPr>
              <p:cNvSpPr/>
              <p:nvPr/>
            </p:nvSpPr>
            <p:spPr bwMode="auto">
              <a:xfrm rot="5400000">
                <a:off x="4154195" y="1530352"/>
                <a:ext cx="893508" cy="20349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30B3AA33-B725-4052-8DF7-042CD9741D86}"/>
                  </a:ext>
                </a:extLst>
              </p:cNvPr>
              <p:cNvSpPr txBox="1"/>
              <p:nvPr/>
            </p:nvSpPr>
            <p:spPr>
              <a:xfrm rot="5400000">
                <a:off x="4426379" y="1420610"/>
                <a:ext cx="351790" cy="139478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中吉</a:t>
                </a: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F117F21-AF57-4354-B53C-5DEAF38A69CC}"/>
                </a:ext>
              </a:extLst>
            </p:cNvPr>
            <p:cNvGrpSpPr/>
            <p:nvPr/>
          </p:nvGrpSpPr>
          <p:grpSpPr>
            <a:xfrm rot="18900000">
              <a:off x="4459229" y="768365"/>
              <a:ext cx="756168" cy="1498788"/>
              <a:chOff x="2468470" y="920884"/>
              <a:chExt cx="1440876" cy="2855936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DAD69687-26BA-4AEA-8DB5-73C3F2C70F32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1094E5F-0359-4C5C-A946-4CC441D93B50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88EFD731-9AF2-4C1D-B9D4-3A3737F78667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D165CA1-8CE8-40F3-B2BA-BE8107C5E55E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3B50AC94-A385-46BE-9EBF-BA1A627941B2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DE99AB04-D0C8-4822-B02D-DFF54FD81890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2EE96EDA-9DA6-4FBF-B749-FEF0925F8EB4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67E8B1FF-CB39-4757-B7AA-1E23394832A0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742BED5B-FE8A-4AC2-BB86-6F3D469C4258}"/>
                  </a:ext>
                </a:extLst>
              </p:cNvPr>
              <p:cNvSpPr txBox="1"/>
              <p:nvPr/>
            </p:nvSpPr>
            <p:spPr>
              <a:xfrm rot="16200000">
                <a:off x="2416004" y="2525712"/>
                <a:ext cx="1530171" cy="35968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3751E66-29E9-4C3C-8332-5485582E6579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DB64D26E-E110-4BE3-8889-A585582EA795}"/>
              </a:ext>
            </a:extLst>
          </p:cNvPr>
          <p:cNvGrpSpPr/>
          <p:nvPr/>
        </p:nvGrpSpPr>
        <p:grpSpPr>
          <a:xfrm>
            <a:off x="1168431" y="3640961"/>
            <a:ext cx="1755922" cy="2918039"/>
            <a:chOff x="6335654" y="768365"/>
            <a:chExt cx="1094730" cy="1819252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6356135-D6F1-4746-B441-3B328D655437}"/>
                </a:ext>
              </a:extLst>
            </p:cNvPr>
            <p:cNvGrpSpPr/>
            <p:nvPr/>
          </p:nvGrpSpPr>
          <p:grpSpPr>
            <a:xfrm rot="8100000">
              <a:off x="7226890" y="1694109"/>
              <a:ext cx="203494" cy="893508"/>
              <a:chOff x="4499202" y="1185345"/>
              <a:chExt cx="203494" cy="893508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747A155A-5B1D-4257-BBB8-497141D249F0}"/>
                  </a:ext>
                </a:extLst>
              </p:cNvPr>
              <p:cNvSpPr/>
              <p:nvPr/>
            </p:nvSpPr>
            <p:spPr bwMode="auto">
              <a:xfrm rot="5400000">
                <a:off x="4154195" y="1530352"/>
                <a:ext cx="893508" cy="20349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A7C70C74-41ED-4935-AEA8-C179FB6164C3}"/>
                  </a:ext>
                </a:extLst>
              </p:cNvPr>
              <p:cNvSpPr txBox="1"/>
              <p:nvPr/>
            </p:nvSpPr>
            <p:spPr>
              <a:xfrm rot="5400000">
                <a:off x="4492620" y="1420611"/>
                <a:ext cx="219308" cy="139478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吉</a:t>
                </a: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63F0545D-BE0A-4C91-AE88-E147016F19CD}"/>
                </a:ext>
              </a:extLst>
            </p:cNvPr>
            <p:cNvGrpSpPr/>
            <p:nvPr/>
          </p:nvGrpSpPr>
          <p:grpSpPr>
            <a:xfrm rot="18900000">
              <a:off x="6335654" y="768365"/>
              <a:ext cx="756168" cy="1498788"/>
              <a:chOff x="2468470" y="920884"/>
              <a:chExt cx="1440876" cy="2855936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48FFFEA7-3EE6-4C57-9F3B-A31983D77647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DD89C3C-F227-44F1-8B1B-AFBE19C6DE03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BA0A72C-48E4-45F4-ACD0-1E97BAA00502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54798D0-C6D0-4FD3-9428-2C772C4737F9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86DE2AEC-9032-4771-A15D-93F54CB95177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47DE3B3B-4523-46EB-B1BD-2B96CF2B20CD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2455F211-17E0-4513-BB4B-9A0CA7771570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088DFA63-D4F2-41E1-9278-D7C09AA8C1BF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DCC7B056-A99C-4AC3-90F3-7D3B2A20E5A3}"/>
                  </a:ext>
                </a:extLst>
              </p:cNvPr>
              <p:cNvSpPr txBox="1"/>
              <p:nvPr/>
            </p:nvSpPr>
            <p:spPr>
              <a:xfrm rot="16200000">
                <a:off x="2416004" y="2525712"/>
                <a:ext cx="1530171" cy="35968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941E00F5-385E-4D2A-BB9C-C80CBE617A92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E3F72252-7598-46E2-A05B-9D5F8EAD6596}"/>
              </a:ext>
            </a:extLst>
          </p:cNvPr>
          <p:cNvGrpSpPr/>
          <p:nvPr/>
        </p:nvGrpSpPr>
        <p:grpSpPr>
          <a:xfrm>
            <a:off x="4110578" y="3648868"/>
            <a:ext cx="1755922" cy="2918039"/>
            <a:chOff x="2592329" y="2406665"/>
            <a:chExt cx="1094730" cy="1819252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826593C9-1F86-41C4-9B28-EF14DC281B26}"/>
                </a:ext>
              </a:extLst>
            </p:cNvPr>
            <p:cNvGrpSpPr/>
            <p:nvPr/>
          </p:nvGrpSpPr>
          <p:grpSpPr>
            <a:xfrm rot="8100000">
              <a:off x="3483565" y="3332409"/>
              <a:ext cx="203494" cy="893508"/>
              <a:chOff x="4499202" y="1185345"/>
              <a:chExt cx="203494" cy="893508"/>
            </a:xfrm>
          </p:grpSpPr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839A2CC8-6E6D-4502-84EC-326F85A46E60}"/>
                  </a:ext>
                </a:extLst>
              </p:cNvPr>
              <p:cNvSpPr/>
              <p:nvPr/>
            </p:nvSpPr>
            <p:spPr bwMode="auto">
              <a:xfrm rot="5400000">
                <a:off x="4154195" y="1530352"/>
                <a:ext cx="893508" cy="20349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AC0D288C-7E37-4881-826E-36D3007F0DEE}"/>
                  </a:ext>
                </a:extLst>
              </p:cNvPr>
              <p:cNvSpPr txBox="1"/>
              <p:nvPr/>
            </p:nvSpPr>
            <p:spPr>
              <a:xfrm rot="5400000">
                <a:off x="4426379" y="1420610"/>
                <a:ext cx="351790" cy="139478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末吉</a:t>
                </a: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857B8006-EBEA-4926-B917-FF1F43EA6371}"/>
                </a:ext>
              </a:extLst>
            </p:cNvPr>
            <p:cNvGrpSpPr/>
            <p:nvPr/>
          </p:nvGrpSpPr>
          <p:grpSpPr>
            <a:xfrm rot="18900000">
              <a:off x="2592329" y="2406665"/>
              <a:ext cx="756168" cy="1498788"/>
              <a:chOff x="2468470" y="920884"/>
              <a:chExt cx="1440876" cy="2855936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BC9BF60-9956-4082-A8BA-320D5D443E51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8F25B0D8-E225-4727-9DAD-E076E5ACD8B9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59A78D3-1D71-4F08-82DE-85F71A343C84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7745E821-2435-49EB-B8E9-9DFE42BEF5E0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FFF4D1BA-9E2B-46FE-A297-8585D908286B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778B874B-1EE7-4449-919A-1B3C736A1B86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ABCF110F-21AA-4015-A727-ACEF2AAE8C04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E0E2A75E-C273-484C-AE23-E5866DCCB435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438F913C-A133-4FC4-819E-C2B6D14F661F}"/>
                  </a:ext>
                </a:extLst>
              </p:cNvPr>
              <p:cNvSpPr txBox="1"/>
              <p:nvPr/>
            </p:nvSpPr>
            <p:spPr>
              <a:xfrm rot="16200000">
                <a:off x="2416004" y="2525712"/>
                <a:ext cx="1530171" cy="35968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BD69D8A-1EF5-4479-9A57-61A83B29D7D9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588E9112-9F04-40F2-B277-042240D60C0A}"/>
              </a:ext>
            </a:extLst>
          </p:cNvPr>
          <p:cNvGrpSpPr/>
          <p:nvPr/>
        </p:nvGrpSpPr>
        <p:grpSpPr>
          <a:xfrm>
            <a:off x="7051041" y="3630393"/>
            <a:ext cx="1755922" cy="2918039"/>
            <a:chOff x="6335655" y="2719085"/>
            <a:chExt cx="1094730" cy="1819252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70FA1AB1-C801-4799-BB65-6927D301BE8E}"/>
                </a:ext>
              </a:extLst>
            </p:cNvPr>
            <p:cNvGrpSpPr/>
            <p:nvPr/>
          </p:nvGrpSpPr>
          <p:grpSpPr>
            <a:xfrm rot="8100000">
              <a:off x="7226891" y="3644829"/>
              <a:ext cx="203494" cy="893508"/>
              <a:chOff x="4499202" y="1185345"/>
              <a:chExt cx="203494" cy="893508"/>
            </a:xfrm>
          </p:grpSpPr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07C4D677-97FB-41DB-84D1-B285BAEF46A0}"/>
                  </a:ext>
                </a:extLst>
              </p:cNvPr>
              <p:cNvSpPr/>
              <p:nvPr/>
            </p:nvSpPr>
            <p:spPr bwMode="auto">
              <a:xfrm rot="5400000">
                <a:off x="4154195" y="1530352"/>
                <a:ext cx="893508" cy="20349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76ACDD53-D6EB-4666-9AED-94AD255A8B2A}"/>
                  </a:ext>
                </a:extLst>
              </p:cNvPr>
              <p:cNvSpPr txBox="1"/>
              <p:nvPr/>
            </p:nvSpPr>
            <p:spPr>
              <a:xfrm rot="5400000">
                <a:off x="4492620" y="1420611"/>
                <a:ext cx="219308" cy="139478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凶</a:t>
                </a: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A97069D7-5031-4B92-943F-856EF9034641}"/>
                </a:ext>
              </a:extLst>
            </p:cNvPr>
            <p:cNvGrpSpPr/>
            <p:nvPr/>
          </p:nvGrpSpPr>
          <p:grpSpPr>
            <a:xfrm rot="18900000">
              <a:off x="6335655" y="2719085"/>
              <a:ext cx="756168" cy="1498788"/>
              <a:chOff x="2468470" y="920884"/>
              <a:chExt cx="1440876" cy="2855936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7CFAB17-6392-48BA-A480-5DAFCFCCB0EC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E58CF407-939A-41C2-848D-3A82C52F91E8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1F3D656-74ED-4192-946F-4622EC943928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56CED922-3FD1-42FC-9409-72B0225E6841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7C31FC15-5607-476C-947D-B5A1A44EED6E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42B4A16-B053-45BB-B598-42EE2157BF0D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4BD1482-AD9B-4563-A2F3-364E9CCBED77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4FF3D7EF-18D0-484D-9EAE-E2F4DD71308A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03164C05-7258-46C6-8CEE-CE6E7777ED43}"/>
                  </a:ext>
                </a:extLst>
              </p:cNvPr>
              <p:cNvSpPr txBox="1"/>
              <p:nvPr/>
            </p:nvSpPr>
            <p:spPr>
              <a:xfrm rot="16200000">
                <a:off x="2416004" y="2525712"/>
                <a:ext cx="1530171" cy="35968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A8ECFA31-E243-4028-85DE-306C830F2753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DDDC02C-C375-4D50-A627-2F805E4EF195}"/>
              </a:ext>
            </a:extLst>
          </p:cNvPr>
          <p:cNvGrpSpPr/>
          <p:nvPr/>
        </p:nvGrpSpPr>
        <p:grpSpPr>
          <a:xfrm>
            <a:off x="1336191" y="852650"/>
            <a:ext cx="1351800" cy="2679379"/>
            <a:chOff x="2468470" y="920884"/>
            <a:chExt cx="1440876" cy="285593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DC6CB69-344D-4755-AA38-5DD1CC663930}"/>
                </a:ext>
              </a:extLst>
            </p:cNvPr>
            <p:cNvSpPr/>
            <p:nvPr/>
          </p:nvSpPr>
          <p:spPr bwMode="auto">
            <a:xfrm>
              <a:off x="2469186" y="920884"/>
              <a:ext cx="1440160" cy="2855935"/>
            </a:xfrm>
            <a:custGeom>
              <a:avLst/>
              <a:gdLst>
                <a:gd name="connsiteX0" fmla="*/ 358312 w 1440160"/>
                <a:gd name="connsiteY0" fmla="*/ 0 h 2855935"/>
                <a:gd name="connsiteX1" fmla="*/ 1081848 w 1440160"/>
                <a:gd name="connsiteY1" fmla="*/ 0 h 2855935"/>
                <a:gd name="connsiteX2" fmla="*/ 1440160 w 1440160"/>
                <a:gd name="connsiteY2" fmla="*/ 358312 h 2855935"/>
                <a:gd name="connsiteX3" fmla="*/ 1440160 w 1440160"/>
                <a:gd name="connsiteY3" fmla="*/ 2497623 h 2855935"/>
                <a:gd name="connsiteX4" fmla="*/ 1081848 w 1440160"/>
                <a:gd name="connsiteY4" fmla="*/ 2855935 h 2855935"/>
                <a:gd name="connsiteX5" fmla="*/ 358312 w 1440160"/>
                <a:gd name="connsiteY5" fmla="*/ 2855935 h 2855935"/>
                <a:gd name="connsiteX6" fmla="*/ 0 w 1440160"/>
                <a:gd name="connsiteY6" fmla="*/ 2497623 h 2855935"/>
                <a:gd name="connsiteX7" fmla="*/ 0 w 1440160"/>
                <a:gd name="connsiteY7" fmla="*/ 358312 h 285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0160" h="2855935">
                  <a:moveTo>
                    <a:pt x="358312" y="0"/>
                  </a:moveTo>
                  <a:lnTo>
                    <a:pt x="1081848" y="0"/>
                  </a:lnTo>
                  <a:lnTo>
                    <a:pt x="1440160" y="358312"/>
                  </a:lnTo>
                  <a:lnTo>
                    <a:pt x="1440160" y="2497623"/>
                  </a:lnTo>
                  <a:lnTo>
                    <a:pt x="1081848" y="2855935"/>
                  </a:lnTo>
                  <a:lnTo>
                    <a:pt x="358312" y="2855935"/>
                  </a:lnTo>
                  <a:lnTo>
                    <a:pt x="0" y="2497623"/>
                  </a:lnTo>
                  <a:lnTo>
                    <a:pt x="0" y="358312"/>
                  </a:ln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BFD185B-D913-4AEF-9581-AA3B9C7855BA}"/>
                </a:ext>
              </a:extLst>
            </p:cNvPr>
            <p:cNvSpPr/>
            <p:nvPr/>
          </p:nvSpPr>
          <p:spPr bwMode="auto">
            <a:xfrm>
              <a:off x="2469186" y="3251615"/>
              <a:ext cx="1440160" cy="523412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DD43C61-E783-4D15-893E-F2D13798FF86}"/>
                </a:ext>
              </a:extLst>
            </p:cNvPr>
            <p:cNvSpPr/>
            <p:nvPr/>
          </p:nvSpPr>
          <p:spPr bwMode="auto">
            <a:xfrm>
              <a:off x="2469186" y="1276970"/>
              <a:ext cx="1440160" cy="523412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FBEFB84-F18C-45C1-A7FC-4FBDF5AEA5BC}"/>
                </a:ext>
              </a:extLst>
            </p:cNvPr>
            <p:cNvSpPr/>
            <p:nvPr/>
          </p:nvSpPr>
          <p:spPr bwMode="auto">
            <a:xfrm>
              <a:off x="2469902" y="920884"/>
              <a:ext cx="1438728" cy="715192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4F061E7-ECA5-408A-9C3D-9C5F7E1F954B}"/>
                </a:ext>
              </a:extLst>
            </p:cNvPr>
            <p:cNvGrpSpPr/>
            <p:nvPr/>
          </p:nvGrpSpPr>
          <p:grpSpPr>
            <a:xfrm>
              <a:off x="2468470" y="1278480"/>
              <a:ext cx="1440160" cy="2498340"/>
              <a:chOff x="740399" y="1278480"/>
              <a:chExt cx="1440160" cy="2498340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C9CFFAB-0860-4B74-9F3E-59F87415FD23}"/>
                  </a:ext>
                </a:extLst>
              </p:cNvPr>
              <p:cNvSpPr/>
              <p:nvPr/>
            </p:nvSpPr>
            <p:spPr bwMode="auto">
              <a:xfrm>
                <a:off x="1100079" y="1634283"/>
                <a:ext cx="723960" cy="2142536"/>
              </a:xfrm>
              <a:custGeom>
                <a:avLst/>
                <a:gdLst>
                  <a:gd name="connsiteX0" fmla="*/ 723960 w 723960"/>
                  <a:gd name="connsiteY0" fmla="*/ 0 h 2142536"/>
                  <a:gd name="connsiteX1" fmla="*/ 723960 w 723960"/>
                  <a:gd name="connsiteY1" fmla="*/ 2140743 h 2142536"/>
                  <a:gd name="connsiteX2" fmla="*/ 722167 w 723960"/>
                  <a:gd name="connsiteY2" fmla="*/ 2142536 h 2142536"/>
                  <a:gd name="connsiteX3" fmla="*/ 0 w 723960"/>
                  <a:gd name="connsiteY3" fmla="*/ 2142536 h 2142536"/>
                  <a:gd name="connsiteX4" fmla="*/ 0 w 723960"/>
                  <a:gd name="connsiteY4" fmla="*/ 1793 h 2142536"/>
                  <a:gd name="connsiteX5" fmla="*/ 722167 w 723960"/>
                  <a:gd name="connsiteY5" fmla="*/ 1793 h 2142536"/>
                  <a:gd name="connsiteX6" fmla="*/ 723960 w 723960"/>
                  <a:gd name="connsiteY6" fmla="*/ 0 h 214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3960" h="2142536">
                    <a:moveTo>
                      <a:pt x="723960" y="0"/>
                    </a:moveTo>
                    <a:lnTo>
                      <a:pt x="723960" y="2140743"/>
                    </a:lnTo>
                    <a:lnTo>
                      <a:pt x="722167" y="2142536"/>
                    </a:lnTo>
                    <a:lnTo>
                      <a:pt x="0" y="2142536"/>
                    </a:lnTo>
                    <a:lnTo>
                      <a:pt x="0" y="1793"/>
                    </a:lnTo>
                    <a:lnTo>
                      <a:pt x="722167" y="1793"/>
                    </a:lnTo>
                    <a:lnTo>
                      <a:pt x="723960" y="0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9274838-ACC0-4C0A-BD31-5FCA37D258A1}"/>
                  </a:ext>
                </a:extLst>
              </p:cNvPr>
              <p:cNvSpPr/>
              <p:nvPr/>
            </p:nvSpPr>
            <p:spPr bwMode="auto">
              <a:xfrm>
                <a:off x="740399" y="1278481"/>
                <a:ext cx="359681" cy="2498339"/>
              </a:xfrm>
              <a:custGeom>
                <a:avLst/>
                <a:gdLst>
                  <a:gd name="connsiteX0" fmla="*/ 716 w 359681"/>
                  <a:gd name="connsiteY0" fmla="*/ 0 h 2498339"/>
                  <a:gd name="connsiteX1" fmla="*/ 358312 w 359681"/>
                  <a:gd name="connsiteY1" fmla="*/ 357596 h 2498339"/>
                  <a:gd name="connsiteX2" fmla="*/ 359681 w 359681"/>
                  <a:gd name="connsiteY2" fmla="*/ 357596 h 2498339"/>
                  <a:gd name="connsiteX3" fmla="*/ 359681 w 359681"/>
                  <a:gd name="connsiteY3" fmla="*/ 2498339 h 2498339"/>
                  <a:gd name="connsiteX4" fmla="*/ 358312 w 359681"/>
                  <a:gd name="connsiteY4" fmla="*/ 2498339 h 2498339"/>
                  <a:gd name="connsiteX5" fmla="*/ 0 w 359681"/>
                  <a:gd name="connsiteY5" fmla="*/ 2140027 h 2498339"/>
                  <a:gd name="connsiteX6" fmla="*/ 0 w 359681"/>
                  <a:gd name="connsiteY6" fmla="*/ 716 h 2498339"/>
                  <a:gd name="connsiteX7" fmla="*/ 716 w 359681"/>
                  <a:gd name="connsiteY7" fmla="*/ 0 h 2498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681" h="2498339">
                    <a:moveTo>
                      <a:pt x="716" y="0"/>
                    </a:moveTo>
                    <a:lnTo>
                      <a:pt x="358312" y="357596"/>
                    </a:lnTo>
                    <a:lnTo>
                      <a:pt x="359681" y="357596"/>
                    </a:lnTo>
                    <a:lnTo>
                      <a:pt x="359681" y="2498339"/>
                    </a:lnTo>
                    <a:lnTo>
                      <a:pt x="358312" y="2498339"/>
                    </a:lnTo>
                    <a:lnTo>
                      <a:pt x="0" y="2140027"/>
                    </a:lnTo>
                    <a:lnTo>
                      <a:pt x="0" y="716"/>
                    </a:lnTo>
                    <a:lnTo>
                      <a:pt x="716" y="0"/>
                    </a:lnTo>
                    <a:close/>
                  </a:path>
                </a:pathLst>
              </a:custGeom>
              <a:solidFill>
                <a:srgbClr val="0D0D0D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61085C4-036E-4E6A-AB9D-C5237B610B66}"/>
                  </a:ext>
                </a:extLst>
              </p:cNvPr>
              <p:cNvSpPr/>
              <p:nvPr/>
            </p:nvSpPr>
            <p:spPr bwMode="auto">
              <a:xfrm>
                <a:off x="1824040" y="1278480"/>
                <a:ext cx="356519" cy="2496546"/>
              </a:xfrm>
              <a:custGeom>
                <a:avLst/>
                <a:gdLst>
                  <a:gd name="connsiteX0" fmla="*/ 355803 w 356519"/>
                  <a:gd name="connsiteY0" fmla="*/ 0 h 2496546"/>
                  <a:gd name="connsiteX1" fmla="*/ 356519 w 356519"/>
                  <a:gd name="connsiteY1" fmla="*/ 716 h 2496546"/>
                  <a:gd name="connsiteX2" fmla="*/ 356519 w 356519"/>
                  <a:gd name="connsiteY2" fmla="*/ 2140027 h 2496546"/>
                  <a:gd name="connsiteX3" fmla="*/ 0 w 356519"/>
                  <a:gd name="connsiteY3" fmla="*/ 2496546 h 2496546"/>
                  <a:gd name="connsiteX4" fmla="*/ 0 w 356519"/>
                  <a:gd name="connsiteY4" fmla="*/ 355803 h 2496546"/>
                  <a:gd name="connsiteX5" fmla="*/ 355803 w 356519"/>
                  <a:gd name="connsiteY5" fmla="*/ 0 h 249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519" h="2496546">
                    <a:moveTo>
                      <a:pt x="355803" y="0"/>
                    </a:moveTo>
                    <a:lnTo>
                      <a:pt x="356519" y="716"/>
                    </a:lnTo>
                    <a:lnTo>
                      <a:pt x="356519" y="2140027"/>
                    </a:lnTo>
                    <a:lnTo>
                      <a:pt x="0" y="2496546"/>
                    </a:lnTo>
                    <a:lnTo>
                      <a:pt x="0" y="355803"/>
                    </a:lnTo>
                    <a:lnTo>
                      <a:pt x="355803" y="0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35840C9-E3DF-4625-B175-8C48FD141F3E}"/>
                </a:ext>
              </a:extLst>
            </p:cNvPr>
            <p:cNvSpPr txBox="1"/>
            <p:nvPr/>
          </p:nvSpPr>
          <p:spPr>
            <a:xfrm rot="5400000">
              <a:off x="2416004" y="2525711"/>
              <a:ext cx="1530171" cy="359680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おみくじ</a:t>
              </a: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7C4250A-11DD-4CB7-9A57-C577A2DBC746}"/>
                </a:ext>
              </a:extLst>
            </p:cNvPr>
            <p:cNvSpPr/>
            <p:nvPr/>
          </p:nvSpPr>
          <p:spPr bwMode="auto">
            <a:xfrm>
              <a:off x="2545589" y="952500"/>
              <a:ext cx="1292268" cy="641350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28D025B-1049-4F76-971A-5AF1A8D9FB88}"/>
                </a:ext>
              </a:extLst>
            </p:cNvPr>
            <p:cNvSpPr/>
            <p:nvPr/>
          </p:nvSpPr>
          <p:spPr bwMode="auto">
            <a:xfrm>
              <a:off x="3036203" y="1212485"/>
              <a:ext cx="296485" cy="75182"/>
            </a:xfrm>
            <a:custGeom>
              <a:avLst/>
              <a:gdLst>
                <a:gd name="connsiteX0" fmla="*/ 148242 w 296485"/>
                <a:gd name="connsiteY0" fmla="*/ 0 h 75182"/>
                <a:gd name="connsiteX1" fmla="*/ 293381 w 296485"/>
                <a:gd name="connsiteY1" fmla="*/ 32412 h 75182"/>
                <a:gd name="connsiteX2" fmla="*/ 296485 w 296485"/>
                <a:gd name="connsiteY2" fmla="*/ 37591 h 75182"/>
                <a:gd name="connsiteX3" fmla="*/ 293381 w 296485"/>
                <a:gd name="connsiteY3" fmla="*/ 42770 h 75182"/>
                <a:gd name="connsiteX4" fmla="*/ 148242 w 296485"/>
                <a:gd name="connsiteY4" fmla="*/ 75182 h 75182"/>
                <a:gd name="connsiteX5" fmla="*/ 3103 w 296485"/>
                <a:gd name="connsiteY5" fmla="*/ 42770 h 75182"/>
                <a:gd name="connsiteX6" fmla="*/ 0 w 296485"/>
                <a:gd name="connsiteY6" fmla="*/ 37591 h 75182"/>
                <a:gd name="connsiteX7" fmla="*/ 3103 w 296485"/>
                <a:gd name="connsiteY7" fmla="*/ 32412 h 75182"/>
                <a:gd name="connsiteX8" fmla="*/ 148242 w 296485"/>
                <a:gd name="connsiteY8" fmla="*/ 0 h 7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485" h="75182">
                  <a:moveTo>
                    <a:pt x="148242" y="0"/>
                  </a:moveTo>
                  <a:cubicBezTo>
                    <a:pt x="213488" y="0"/>
                    <a:pt x="269469" y="13365"/>
                    <a:pt x="293381" y="32412"/>
                  </a:cubicBezTo>
                  <a:lnTo>
                    <a:pt x="296485" y="37591"/>
                  </a:lnTo>
                  <a:lnTo>
                    <a:pt x="293381" y="42770"/>
                  </a:lnTo>
                  <a:cubicBezTo>
                    <a:pt x="269469" y="61817"/>
                    <a:pt x="213488" y="75182"/>
                    <a:pt x="148242" y="75182"/>
                  </a:cubicBezTo>
                  <a:cubicBezTo>
                    <a:pt x="82996" y="75182"/>
                    <a:pt x="27015" y="61817"/>
                    <a:pt x="3103" y="42770"/>
                  </a:cubicBezTo>
                  <a:lnTo>
                    <a:pt x="0" y="37591"/>
                  </a:lnTo>
                  <a:lnTo>
                    <a:pt x="3103" y="32412"/>
                  </a:lnTo>
                  <a:cubicBezTo>
                    <a:pt x="27015" y="13365"/>
                    <a:pt x="82996" y="0"/>
                    <a:pt x="14824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9A47402-F004-432E-9F0A-EEF0B1412852}"/>
                </a:ext>
              </a:extLst>
            </p:cNvPr>
            <p:cNvSpPr/>
            <p:nvPr/>
          </p:nvSpPr>
          <p:spPr bwMode="auto">
            <a:xfrm>
              <a:off x="3026926" y="1181530"/>
              <a:ext cx="315036" cy="68547"/>
            </a:xfrm>
            <a:custGeom>
              <a:avLst/>
              <a:gdLst>
                <a:gd name="connsiteX0" fmla="*/ 157518 w 315036"/>
                <a:gd name="connsiteY0" fmla="*/ 0 h 68547"/>
                <a:gd name="connsiteX1" fmla="*/ 315036 w 315036"/>
                <a:gd name="connsiteY1" fmla="*/ 53069 h 68547"/>
                <a:gd name="connsiteX2" fmla="*/ 305761 w 315036"/>
                <a:gd name="connsiteY2" fmla="*/ 68547 h 68547"/>
                <a:gd name="connsiteX3" fmla="*/ 302657 w 315036"/>
                <a:gd name="connsiteY3" fmla="*/ 63368 h 68547"/>
                <a:gd name="connsiteX4" fmla="*/ 157518 w 315036"/>
                <a:gd name="connsiteY4" fmla="*/ 30956 h 68547"/>
                <a:gd name="connsiteX5" fmla="*/ 12379 w 315036"/>
                <a:gd name="connsiteY5" fmla="*/ 63368 h 68547"/>
                <a:gd name="connsiteX6" fmla="*/ 9276 w 315036"/>
                <a:gd name="connsiteY6" fmla="*/ 68547 h 68547"/>
                <a:gd name="connsiteX7" fmla="*/ 0 w 315036"/>
                <a:gd name="connsiteY7" fmla="*/ 53069 h 68547"/>
                <a:gd name="connsiteX8" fmla="*/ 157518 w 315036"/>
                <a:gd name="connsiteY8" fmla="*/ 0 h 68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68547">
                  <a:moveTo>
                    <a:pt x="157518" y="0"/>
                  </a:moveTo>
                  <a:cubicBezTo>
                    <a:pt x="244513" y="0"/>
                    <a:pt x="315036" y="23760"/>
                    <a:pt x="315036" y="53069"/>
                  </a:cubicBezTo>
                  <a:lnTo>
                    <a:pt x="305761" y="68547"/>
                  </a:lnTo>
                  <a:lnTo>
                    <a:pt x="302657" y="63368"/>
                  </a:lnTo>
                  <a:cubicBezTo>
                    <a:pt x="278745" y="44321"/>
                    <a:pt x="222764" y="30956"/>
                    <a:pt x="157518" y="30956"/>
                  </a:cubicBezTo>
                  <a:cubicBezTo>
                    <a:pt x="92272" y="30956"/>
                    <a:pt x="36291" y="44321"/>
                    <a:pt x="12379" y="63368"/>
                  </a:cubicBezTo>
                  <a:lnTo>
                    <a:pt x="9276" y="68547"/>
                  </a:lnTo>
                  <a:lnTo>
                    <a:pt x="0" y="53069"/>
                  </a:lnTo>
                  <a:cubicBezTo>
                    <a:pt x="0" y="23760"/>
                    <a:pt x="70523" y="0"/>
                    <a:pt x="157518" y="0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2993FBC-F37E-4E58-ABF4-957252407D5B}"/>
              </a:ext>
            </a:extLst>
          </p:cNvPr>
          <p:cNvGrpSpPr/>
          <p:nvPr/>
        </p:nvGrpSpPr>
        <p:grpSpPr>
          <a:xfrm>
            <a:off x="4104761" y="733858"/>
            <a:ext cx="1755922" cy="2918039"/>
            <a:chOff x="2592329" y="768365"/>
            <a:chExt cx="1094730" cy="181925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F920C5D-A527-46AF-95B2-3AADFD9A7573}"/>
                </a:ext>
              </a:extLst>
            </p:cNvPr>
            <p:cNvGrpSpPr/>
            <p:nvPr/>
          </p:nvGrpSpPr>
          <p:grpSpPr>
            <a:xfrm rot="8100000">
              <a:off x="3483565" y="1694109"/>
              <a:ext cx="203494" cy="893508"/>
              <a:chOff x="4499202" y="1185345"/>
              <a:chExt cx="203494" cy="893508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9C195865-9638-4D02-AF28-EBF6AC3F7252}"/>
                  </a:ext>
                </a:extLst>
              </p:cNvPr>
              <p:cNvSpPr/>
              <p:nvPr/>
            </p:nvSpPr>
            <p:spPr bwMode="auto">
              <a:xfrm rot="5400000">
                <a:off x="4154195" y="1530352"/>
                <a:ext cx="893508" cy="20349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285DDD59-6D5C-4238-9059-029AFE365285}"/>
                  </a:ext>
                </a:extLst>
              </p:cNvPr>
              <p:cNvSpPr txBox="1"/>
              <p:nvPr/>
            </p:nvSpPr>
            <p:spPr>
              <a:xfrm rot="5400000">
                <a:off x="4426379" y="1420610"/>
                <a:ext cx="351790" cy="1394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大吉</a:t>
                </a: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FAECA20-02B4-427F-9FC0-A06072899676}"/>
                </a:ext>
              </a:extLst>
            </p:cNvPr>
            <p:cNvGrpSpPr/>
            <p:nvPr/>
          </p:nvGrpSpPr>
          <p:grpSpPr>
            <a:xfrm rot="18900000">
              <a:off x="2592329" y="768365"/>
              <a:ext cx="756168" cy="1498788"/>
              <a:chOff x="2468470" y="920884"/>
              <a:chExt cx="1440876" cy="2855936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BA9936B3-D537-4B2E-B354-6B13418CEEF0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1F45166-600E-4E6F-A19A-DA32E54A1B92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2B02FA2-A568-4763-A071-9599EC2A1FFC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CC55419-9EB7-48FA-880D-322546313B78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94B93CE-3F7A-40FF-9EA0-DE464B10C4A1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DF114295-7C74-40CE-95C4-284EFB7FC0B7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EE680E6B-E7DB-49CF-A90F-88060A6DD0DA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38E2F3A-92C5-4F73-B6EE-390C3B5E7DE3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2C760B70-B1C6-431E-AE4D-A993782D8917}"/>
                  </a:ext>
                </a:extLst>
              </p:cNvPr>
              <p:cNvSpPr txBox="1"/>
              <p:nvPr/>
            </p:nvSpPr>
            <p:spPr>
              <a:xfrm rot="16200000">
                <a:off x="2416004" y="2525712"/>
                <a:ext cx="1530171" cy="3596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B13C258-A2B9-4782-BEE1-ED3387E15E47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0E57920-5A1E-4EA8-AC79-FDFE14C51EB4}"/>
              </a:ext>
            </a:extLst>
          </p:cNvPr>
          <p:cNvGrpSpPr/>
          <p:nvPr/>
        </p:nvGrpSpPr>
        <p:grpSpPr>
          <a:xfrm>
            <a:off x="7058458" y="733858"/>
            <a:ext cx="1755922" cy="2918039"/>
            <a:chOff x="4459229" y="768365"/>
            <a:chExt cx="1094730" cy="1819252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7B68E3D-46D1-473B-96F6-B385DB2A18C4}"/>
                </a:ext>
              </a:extLst>
            </p:cNvPr>
            <p:cNvGrpSpPr/>
            <p:nvPr/>
          </p:nvGrpSpPr>
          <p:grpSpPr>
            <a:xfrm rot="8100000">
              <a:off x="5350465" y="1694109"/>
              <a:ext cx="203494" cy="893508"/>
              <a:chOff x="4499202" y="1185345"/>
              <a:chExt cx="203494" cy="893508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943BBBA5-F08A-4579-BF06-FF807441BD41}"/>
                  </a:ext>
                </a:extLst>
              </p:cNvPr>
              <p:cNvSpPr/>
              <p:nvPr/>
            </p:nvSpPr>
            <p:spPr bwMode="auto">
              <a:xfrm rot="5400000">
                <a:off x="4154195" y="1530352"/>
                <a:ext cx="893508" cy="20349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5D5AAA7D-77A8-4CAE-BD54-F908C0569094}"/>
                  </a:ext>
                </a:extLst>
              </p:cNvPr>
              <p:cNvSpPr txBox="1"/>
              <p:nvPr/>
            </p:nvSpPr>
            <p:spPr>
              <a:xfrm rot="5400000">
                <a:off x="4426379" y="1420610"/>
                <a:ext cx="351790" cy="1394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中吉</a:t>
                </a: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2989145-A14E-41B2-8082-17ED08063465}"/>
                </a:ext>
              </a:extLst>
            </p:cNvPr>
            <p:cNvGrpSpPr/>
            <p:nvPr/>
          </p:nvGrpSpPr>
          <p:grpSpPr>
            <a:xfrm rot="18900000">
              <a:off x="4459229" y="768365"/>
              <a:ext cx="756168" cy="1498788"/>
              <a:chOff x="2468470" y="920884"/>
              <a:chExt cx="1440876" cy="2855936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0E5B433-70EC-46AB-A5BB-ADF83E82615A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4BA38E5-BC3E-493B-9C4C-E54D812405C7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F10AE61-78DD-4DCB-8A4C-5399F167462D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5486430-60EA-4BE4-91AB-6F3405F89B57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835A5223-4963-4578-81AB-89D9BFD8430A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A96F833B-73A8-41F2-95B0-FED1709A4414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AD1C502A-2342-40D5-8ABC-B5F55206E6C8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0CBF3EB-6927-4EDF-8046-33914DE2319D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D5174F73-739E-4051-9CDC-55F03C16533F}"/>
                  </a:ext>
                </a:extLst>
              </p:cNvPr>
              <p:cNvSpPr txBox="1"/>
              <p:nvPr/>
            </p:nvSpPr>
            <p:spPr>
              <a:xfrm rot="16200000">
                <a:off x="2416004" y="2525712"/>
                <a:ext cx="1530171" cy="3596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31CD03D-01DF-4407-9FF6-0BA41847A3FC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D99E3644-E14A-457C-B64E-91637EEE54F7}"/>
              </a:ext>
            </a:extLst>
          </p:cNvPr>
          <p:cNvGrpSpPr/>
          <p:nvPr/>
        </p:nvGrpSpPr>
        <p:grpSpPr>
          <a:xfrm>
            <a:off x="1168431" y="3640961"/>
            <a:ext cx="1755922" cy="2918039"/>
            <a:chOff x="6335654" y="768365"/>
            <a:chExt cx="1094730" cy="1819252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453FD94-55A9-4687-8EBD-A821D5430B18}"/>
                </a:ext>
              </a:extLst>
            </p:cNvPr>
            <p:cNvGrpSpPr/>
            <p:nvPr/>
          </p:nvGrpSpPr>
          <p:grpSpPr>
            <a:xfrm rot="8100000">
              <a:off x="7226890" y="1694109"/>
              <a:ext cx="203494" cy="893508"/>
              <a:chOff x="4499202" y="1185345"/>
              <a:chExt cx="203494" cy="893508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9AE1EC6D-B156-422B-8549-F6454DD8C810}"/>
                  </a:ext>
                </a:extLst>
              </p:cNvPr>
              <p:cNvSpPr/>
              <p:nvPr/>
            </p:nvSpPr>
            <p:spPr bwMode="auto">
              <a:xfrm rot="5400000">
                <a:off x="4154195" y="1530352"/>
                <a:ext cx="893508" cy="20349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27E37F8B-3B1B-46F1-AD8A-1B2A34BA5C42}"/>
                  </a:ext>
                </a:extLst>
              </p:cNvPr>
              <p:cNvSpPr txBox="1"/>
              <p:nvPr/>
            </p:nvSpPr>
            <p:spPr>
              <a:xfrm rot="5400000">
                <a:off x="4492620" y="1420611"/>
                <a:ext cx="219308" cy="1394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吉</a:t>
                </a: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513FAC5A-7DAA-4E96-B436-E537E629A50F}"/>
                </a:ext>
              </a:extLst>
            </p:cNvPr>
            <p:cNvGrpSpPr/>
            <p:nvPr/>
          </p:nvGrpSpPr>
          <p:grpSpPr>
            <a:xfrm rot="18900000">
              <a:off x="6335654" y="768365"/>
              <a:ext cx="756168" cy="1498788"/>
              <a:chOff x="2468470" y="920884"/>
              <a:chExt cx="1440876" cy="2855936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0E44780-5D24-4826-9132-C2F4D5DCEFB8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6DD0DC7-697E-4B0A-8E10-C9EB793C1845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A383FA4-E007-4D9B-8453-0F5916CD1ECE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8CC2A9D-B2C6-4F11-9C66-40E87823A74F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4C87C55D-C802-4990-AB79-C418F81075EA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41B0E2B4-0E61-49A3-A7AC-BA2A357BD9B2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367C42F2-BAA4-4FB2-B085-A7D50BE854B1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1B545F52-1495-44CA-98E2-A930D39FF851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8FC18344-0FC3-48B8-B8C7-BBDFD84FA4D9}"/>
                  </a:ext>
                </a:extLst>
              </p:cNvPr>
              <p:cNvSpPr txBox="1"/>
              <p:nvPr/>
            </p:nvSpPr>
            <p:spPr>
              <a:xfrm rot="16200000">
                <a:off x="2416004" y="2525712"/>
                <a:ext cx="1530171" cy="3596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7CF569B-2C7C-4A54-9570-31A3A66616AA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417209C9-58DD-456E-B20D-C105136B015C}"/>
              </a:ext>
            </a:extLst>
          </p:cNvPr>
          <p:cNvGrpSpPr/>
          <p:nvPr/>
        </p:nvGrpSpPr>
        <p:grpSpPr>
          <a:xfrm>
            <a:off x="4110578" y="3648868"/>
            <a:ext cx="1755922" cy="2918039"/>
            <a:chOff x="2592329" y="2406665"/>
            <a:chExt cx="1094730" cy="1819252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8D5A656B-F881-4EE2-8CD2-61D35CE8A713}"/>
                </a:ext>
              </a:extLst>
            </p:cNvPr>
            <p:cNvGrpSpPr/>
            <p:nvPr/>
          </p:nvGrpSpPr>
          <p:grpSpPr>
            <a:xfrm rot="8100000">
              <a:off x="3483565" y="3332409"/>
              <a:ext cx="203494" cy="893508"/>
              <a:chOff x="4499202" y="1185345"/>
              <a:chExt cx="203494" cy="893508"/>
            </a:xfrm>
          </p:grpSpPr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32FCAEA2-2DF5-43EE-8E50-E8E63B75508E}"/>
                  </a:ext>
                </a:extLst>
              </p:cNvPr>
              <p:cNvSpPr/>
              <p:nvPr/>
            </p:nvSpPr>
            <p:spPr bwMode="auto">
              <a:xfrm rot="5400000">
                <a:off x="4154195" y="1530352"/>
                <a:ext cx="893508" cy="20349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16DEF69D-DE57-4E98-AF89-957D2D2E295F}"/>
                  </a:ext>
                </a:extLst>
              </p:cNvPr>
              <p:cNvSpPr txBox="1"/>
              <p:nvPr/>
            </p:nvSpPr>
            <p:spPr>
              <a:xfrm rot="5400000">
                <a:off x="4426379" y="1420610"/>
                <a:ext cx="351790" cy="1394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末吉</a:t>
                </a: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BAA5A1C-FE5D-4FB7-AB48-3FB4785D7E76}"/>
                </a:ext>
              </a:extLst>
            </p:cNvPr>
            <p:cNvGrpSpPr/>
            <p:nvPr/>
          </p:nvGrpSpPr>
          <p:grpSpPr>
            <a:xfrm rot="18900000">
              <a:off x="2592329" y="2406665"/>
              <a:ext cx="756168" cy="1498788"/>
              <a:chOff x="2468470" y="920884"/>
              <a:chExt cx="1440876" cy="2855936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70773BC-7F2F-46FE-ABAF-01155EE3942C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42975940-2A75-43F7-BB48-A1C090F71979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DAE62C9-06B0-4295-BE8E-98CB9AD425B1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AAAE7BA-C06B-4DD1-8CF7-9D5AF50F50AF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BFCA433D-752A-4F70-9359-564CCA478021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FCB468D0-0190-45E7-92A3-BCF9F2FC86EA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E4F3667B-D105-46C5-B619-F399C8204C18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E0EEAF89-9674-4FF4-B8D0-278B8D810F98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06CA71CC-864A-46D8-8828-4FB2B57EDD0E}"/>
                  </a:ext>
                </a:extLst>
              </p:cNvPr>
              <p:cNvSpPr txBox="1"/>
              <p:nvPr/>
            </p:nvSpPr>
            <p:spPr>
              <a:xfrm rot="16200000">
                <a:off x="2416004" y="2525712"/>
                <a:ext cx="1530171" cy="3596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91CE8BB-F898-4F24-BAAD-20C2A3FEE942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BC788C46-83C6-4123-BC15-8FB9E7A537D6}"/>
              </a:ext>
            </a:extLst>
          </p:cNvPr>
          <p:cNvGrpSpPr/>
          <p:nvPr/>
        </p:nvGrpSpPr>
        <p:grpSpPr>
          <a:xfrm>
            <a:off x="7051041" y="3630393"/>
            <a:ext cx="1755922" cy="2918039"/>
            <a:chOff x="6335655" y="2719085"/>
            <a:chExt cx="1094730" cy="1819252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7C6EE629-5372-43C7-8BFE-C6CC047A1F76}"/>
                </a:ext>
              </a:extLst>
            </p:cNvPr>
            <p:cNvGrpSpPr/>
            <p:nvPr/>
          </p:nvGrpSpPr>
          <p:grpSpPr>
            <a:xfrm rot="8100000">
              <a:off x="7226891" y="3644829"/>
              <a:ext cx="203494" cy="893508"/>
              <a:chOff x="4499202" y="1185345"/>
              <a:chExt cx="203494" cy="893508"/>
            </a:xfrm>
          </p:grpSpPr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ACD8287A-2623-4C5E-989E-96FB44702ED5}"/>
                  </a:ext>
                </a:extLst>
              </p:cNvPr>
              <p:cNvSpPr/>
              <p:nvPr/>
            </p:nvSpPr>
            <p:spPr bwMode="auto">
              <a:xfrm rot="5400000">
                <a:off x="4154195" y="1530352"/>
                <a:ext cx="893508" cy="20349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B3E77152-BB85-4C84-A098-3D2F0796AB67}"/>
                  </a:ext>
                </a:extLst>
              </p:cNvPr>
              <p:cNvSpPr txBox="1"/>
              <p:nvPr/>
            </p:nvSpPr>
            <p:spPr>
              <a:xfrm rot="5400000">
                <a:off x="4492620" y="1420611"/>
                <a:ext cx="219308" cy="1394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凶</a:t>
                </a: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B35B053-C354-44D0-815E-A6F077038DC5}"/>
                </a:ext>
              </a:extLst>
            </p:cNvPr>
            <p:cNvGrpSpPr/>
            <p:nvPr/>
          </p:nvGrpSpPr>
          <p:grpSpPr>
            <a:xfrm rot="18900000">
              <a:off x="6335655" y="2719085"/>
              <a:ext cx="756168" cy="1498788"/>
              <a:chOff x="2468470" y="920884"/>
              <a:chExt cx="1440876" cy="2855936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705D7CB2-4D6D-4707-9126-7284BA1E3611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563BAADA-E5C0-4349-A863-54E1903FC717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8384374-EBC4-488F-8326-5F039EA5BFBD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8EDB3D35-28E9-41B7-A6E7-EA5A01B939D3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637C6F20-71E0-4D0C-B384-0989199EA073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93F7DE8B-F22B-4B09-85FC-05CAE240CBC0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E6637922-8C79-4BCF-AD6E-CDDCBE2444B3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635A409F-CD7F-4B5F-9346-BB457687BA93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B75E7674-AF24-4290-90A3-BBCA886D0E57}"/>
                  </a:ext>
                </a:extLst>
              </p:cNvPr>
              <p:cNvSpPr txBox="1"/>
              <p:nvPr/>
            </p:nvSpPr>
            <p:spPr>
              <a:xfrm rot="16200000">
                <a:off x="2416004" y="2525712"/>
                <a:ext cx="1530171" cy="3596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7FD71BB0-8AFA-4089-AE84-71B817BD23DA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34</Words>
  <PresentationFormat>A4 210 x 297 mm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HGP行書体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pptx948_おみくじのイラスト</dc:title>
  <dc:subject>pptx948_おみくじのイラスト</dc:subject>
  <dc:creator>digipot.net</dc:creator>
  <cp:revision>1</cp:revision>
  <dcterms:created xsi:type="dcterms:W3CDTF">2018-05-20T00:31:01Z</dcterms:created>
  <dcterms:modified xsi:type="dcterms:W3CDTF">2019-01-20T17:07:31Z</dcterms:modified>
  <cp:version>1</cp:version>
</cp:coreProperties>
</file>