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70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045B40CC-90CE-448D-A05B-730AA01B22E0}"/>
              </a:ext>
            </a:extLst>
          </p:cNvPr>
          <p:cNvGrpSpPr/>
          <p:nvPr/>
        </p:nvGrpSpPr>
        <p:grpSpPr>
          <a:xfrm>
            <a:off x="528144" y="799271"/>
            <a:ext cx="1438287" cy="1599254"/>
            <a:chOff x="398308" y="310150"/>
            <a:chExt cx="2591711" cy="2881764"/>
          </a:xfrm>
        </p:grpSpPr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D3D0E017-5574-4336-B25C-C89EA73C466A}"/>
                </a:ext>
              </a:extLst>
            </p:cNvPr>
            <p:cNvGrpSpPr/>
            <p:nvPr/>
          </p:nvGrpSpPr>
          <p:grpSpPr>
            <a:xfrm>
              <a:off x="1518720" y="1702880"/>
              <a:ext cx="1424918" cy="1489034"/>
              <a:chOff x="5021170" y="4032012"/>
              <a:chExt cx="1424918" cy="1489034"/>
            </a:xfrm>
          </p:grpSpPr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50E4B720-D4FB-405F-847B-5E2C3F09B90C}"/>
                  </a:ext>
                </a:extLst>
              </p:cNvPr>
              <p:cNvGrpSpPr/>
              <p:nvPr/>
            </p:nvGrpSpPr>
            <p:grpSpPr>
              <a:xfrm>
                <a:off x="5021170" y="4817268"/>
                <a:ext cx="349823" cy="703778"/>
                <a:chOff x="5454809" y="4817268"/>
                <a:chExt cx="349823" cy="703778"/>
              </a:xfrm>
            </p:grpSpPr>
            <p:sp>
              <p:nvSpPr>
                <p:cNvPr id="643" name="台形 431">
                  <a:extLst>
                    <a:ext uri="{FF2B5EF4-FFF2-40B4-BE49-F238E27FC236}">
                      <a16:creationId xmlns:a16="http://schemas.microsoft.com/office/drawing/2014/main" id="{DEFD04B7-0982-4173-871C-B2017ED0F96D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44" name="グループ化 643">
                  <a:extLst>
                    <a:ext uri="{FF2B5EF4-FFF2-40B4-BE49-F238E27FC236}">
                      <a16:creationId xmlns:a16="http://schemas.microsoft.com/office/drawing/2014/main" id="{FF4CFDAE-454C-41C5-BB24-540DF18E2F71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</p:grpSpPr>
              <p:sp>
                <p:nvSpPr>
                  <p:cNvPr id="645" name="四角形: 上の 2 つの角を丸める 644">
                    <a:extLst>
                      <a:ext uri="{FF2B5EF4-FFF2-40B4-BE49-F238E27FC236}">
                        <a16:creationId xmlns:a16="http://schemas.microsoft.com/office/drawing/2014/main" id="{ACE7D0DF-3A3E-4561-8E4F-B3AFE4D6807B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46" name="四角形: 上の 2 つの角を丸める 645">
                    <a:extLst>
                      <a:ext uri="{FF2B5EF4-FFF2-40B4-BE49-F238E27FC236}">
                        <a16:creationId xmlns:a16="http://schemas.microsoft.com/office/drawing/2014/main" id="{BFB89912-6818-4C3A-AA4A-1C85B0DC01E6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1F4A9801-7C1C-4CAF-8452-3E501200C063}"/>
                  </a:ext>
                </a:extLst>
              </p:cNvPr>
              <p:cNvSpPr/>
              <p:nvPr/>
            </p:nvSpPr>
            <p:spPr>
              <a:xfrm rot="2700000">
                <a:off x="5462889" y="3974053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A8EEEFB6-0AF1-4B71-9B1D-F35CFF06A222}"/>
                </a:ext>
              </a:extLst>
            </p:cNvPr>
            <p:cNvSpPr/>
            <p:nvPr/>
          </p:nvSpPr>
          <p:spPr>
            <a:xfrm>
              <a:off x="1503432" y="2488135"/>
              <a:ext cx="349824" cy="703778"/>
            </a:xfrm>
            <a:custGeom>
              <a:avLst/>
              <a:gdLst>
                <a:gd name="connsiteX0" fmla="*/ 13953 w 349824"/>
                <a:gd name="connsiteY0" fmla="*/ 0 h 703778"/>
                <a:gd name="connsiteX1" fmla="*/ 335869 w 349824"/>
                <a:gd name="connsiteY1" fmla="*/ 0 h 703778"/>
                <a:gd name="connsiteX2" fmla="*/ 260059 w 349824"/>
                <a:gd name="connsiteY2" fmla="*/ 540685 h 703778"/>
                <a:gd name="connsiteX3" fmla="*/ 268277 w 349824"/>
                <a:gd name="connsiteY3" fmla="*/ 540685 h 703778"/>
                <a:gd name="connsiteX4" fmla="*/ 349824 w 349824"/>
                <a:gd name="connsiteY4" fmla="*/ 622232 h 703778"/>
                <a:gd name="connsiteX5" fmla="*/ 349823 w 349824"/>
                <a:gd name="connsiteY5" fmla="*/ 646629 h 703778"/>
                <a:gd name="connsiteX6" fmla="*/ 292674 w 349824"/>
                <a:gd name="connsiteY6" fmla="*/ 703778 h 703778"/>
                <a:gd name="connsiteX7" fmla="*/ 207788 w 349824"/>
                <a:gd name="connsiteY7" fmla="*/ 703778 h 703778"/>
                <a:gd name="connsiteX8" fmla="*/ 135372 w 349824"/>
                <a:gd name="connsiteY8" fmla="*/ 703778 h 703778"/>
                <a:gd name="connsiteX9" fmla="*/ 57149 w 349824"/>
                <a:gd name="connsiteY9" fmla="*/ 703778 h 703778"/>
                <a:gd name="connsiteX10" fmla="*/ 0 w 349824"/>
                <a:gd name="connsiteY10" fmla="*/ 646629 h 703778"/>
                <a:gd name="connsiteX11" fmla="*/ 0 w 349824"/>
                <a:gd name="connsiteY11" fmla="*/ 622232 h 703778"/>
                <a:gd name="connsiteX12" fmla="*/ 81547 w 349824"/>
                <a:gd name="connsiteY12" fmla="*/ 540685 h 703778"/>
                <a:gd name="connsiteX13" fmla="*/ 89763 w 349824"/>
                <a:gd name="connsiteY13" fmla="*/ 540685 h 70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9824" h="703778">
                  <a:moveTo>
                    <a:pt x="13953" y="0"/>
                  </a:moveTo>
                  <a:lnTo>
                    <a:pt x="335869" y="0"/>
                  </a:lnTo>
                  <a:lnTo>
                    <a:pt x="260059" y="540685"/>
                  </a:lnTo>
                  <a:lnTo>
                    <a:pt x="268277" y="540685"/>
                  </a:lnTo>
                  <a:cubicBezTo>
                    <a:pt x="313314" y="540685"/>
                    <a:pt x="349824" y="577195"/>
                    <a:pt x="349824" y="622232"/>
                  </a:cubicBezTo>
                  <a:cubicBezTo>
                    <a:pt x="349824" y="630364"/>
                    <a:pt x="349823" y="638497"/>
                    <a:pt x="349823" y="646629"/>
                  </a:cubicBezTo>
                  <a:cubicBezTo>
                    <a:pt x="349823" y="678192"/>
                    <a:pt x="324237" y="703778"/>
                    <a:pt x="292674" y="703778"/>
                  </a:cubicBezTo>
                  <a:lnTo>
                    <a:pt x="207788" y="703778"/>
                  </a:lnTo>
                  <a:lnTo>
                    <a:pt x="135372" y="703778"/>
                  </a:lnTo>
                  <a:lnTo>
                    <a:pt x="57149" y="703778"/>
                  </a:lnTo>
                  <a:cubicBezTo>
                    <a:pt x="25586" y="703778"/>
                    <a:pt x="0" y="678192"/>
                    <a:pt x="0" y="646629"/>
                  </a:cubicBezTo>
                  <a:lnTo>
                    <a:pt x="0" y="622232"/>
                  </a:lnTo>
                  <a:cubicBezTo>
                    <a:pt x="0" y="577195"/>
                    <a:pt x="36510" y="540685"/>
                    <a:pt x="81547" y="540685"/>
                  </a:cubicBezTo>
                  <a:lnTo>
                    <a:pt x="89763" y="540685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3" name="四角形: 角を丸くする 612">
              <a:extLst>
                <a:ext uri="{FF2B5EF4-FFF2-40B4-BE49-F238E27FC236}">
                  <a16:creationId xmlns:a16="http://schemas.microsoft.com/office/drawing/2014/main" id="{106E21E7-BCBF-4A28-83DB-DE5E61825964}"/>
                </a:ext>
              </a:extLst>
            </p:cNvPr>
            <p:cNvSpPr/>
            <p:nvPr/>
          </p:nvSpPr>
          <p:spPr>
            <a:xfrm rot="2700000">
              <a:off x="753110" y="1744624"/>
              <a:ext cx="1874180" cy="954509"/>
            </a:xfrm>
            <a:prstGeom prst="roundRect">
              <a:avLst>
                <a:gd name="adj" fmla="val 50000"/>
              </a:avLst>
            </a:prstGeom>
            <a:solidFill>
              <a:srgbClr val="FFC000">
                <a:lumMod val="75000"/>
              </a:srgb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4" name="楕円 613">
              <a:extLst>
                <a:ext uri="{FF2B5EF4-FFF2-40B4-BE49-F238E27FC236}">
                  <a16:creationId xmlns:a16="http://schemas.microsoft.com/office/drawing/2014/main" id="{F8A20F6F-FA5A-4123-8415-04982172142D}"/>
                </a:ext>
              </a:extLst>
            </p:cNvPr>
            <p:cNvSpPr/>
            <p:nvPr/>
          </p:nvSpPr>
          <p:spPr>
            <a:xfrm rot="20700000">
              <a:off x="1981115" y="2103347"/>
              <a:ext cx="546960" cy="887987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A66B3C65-3C76-4EA6-92A6-4F92AC0705C0}"/>
                </a:ext>
              </a:extLst>
            </p:cNvPr>
            <p:cNvGrpSpPr/>
            <p:nvPr/>
          </p:nvGrpSpPr>
          <p:grpSpPr>
            <a:xfrm>
              <a:off x="1952359" y="2488136"/>
              <a:ext cx="349823" cy="703778"/>
              <a:chOff x="5454809" y="4817268"/>
              <a:chExt cx="349823" cy="703778"/>
            </a:xfrm>
          </p:grpSpPr>
          <p:sp>
            <p:nvSpPr>
              <p:cNvPr id="637" name="台形 431">
                <a:extLst>
                  <a:ext uri="{FF2B5EF4-FFF2-40B4-BE49-F238E27FC236}">
                    <a16:creationId xmlns:a16="http://schemas.microsoft.com/office/drawing/2014/main" id="{1C2B6D19-AC57-4B6D-ADB3-83E412578528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7078A44D-C529-4554-99B6-E71060174960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</p:grpSpPr>
            <p:sp>
              <p:nvSpPr>
                <p:cNvPr id="639" name="四角形: 上の 2 つの角を丸める 638">
                  <a:extLst>
                    <a:ext uri="{FF2B5EF4-FFF2-40B4-BE49-F238E27FC236}">
                      <a16:creationId xmlns:a16="http://schemas.microsoft.com/office/drawing/2014/main" id="{4F48F782-76FA-41A0-9811-4D810CEDD85E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0" name="四角形: 上の 2 つの角を丸める 639">
                  <a:extLst>
                    <a:ext uri="{FF2B5EF4-FFF2-40B4-BE49-F238E27FC236}">
                      <a16:creationId xmlns:a16="http://schemas.microsoft.com/office/drawing/2014/main" id="{35970CC7-F0C2-49EA-93DD-BFE1DE364BFD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3FB1E818-AA44-4BAD-838D-4B59D80D0F12}"/>
                </a:ext>
              </a:extLst>
            </p:cNvPr>
            <p:cNvGrpSpPr/>
            <p:nvPr/>
          </p:nvGrpSpPr>
          <p:grpSpPr>
            <a:xfrm>
              <a:off x="854653" y="2170577"/>
              <a:ext cx="349823" cy="1021337"/>
              <a:chOff x="4582489" y="4616316"/>
              <a:chExt cx="349823" cy="904730"/>
            </a:xfrm>
          </p:grpSpPr>
          <p:sp>
            <p:nvSpPr>
              <p:cNvPr id="634" name="台形 436">
                <a:extLst>
                  <a:ext uri="{FF2B5EF4-FFF2-40B4-BE49-F238E27FC236}">
                    <a16:creationId xmlns:a16="http://schemas.microsoft.com/office/drawing/2014/main" id="{02EA7C08-B28C-4448-8B28-E4261032CBFD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5" name="四角形: 上の 2 つの角を丸める 634">
                <a:extLst>
                  <a:ext uri="{FF2B5EF4-FFF2-40B4-BE49-F238E27FC236}">
                    <a16:creationId xmlns:a16="http://schemas.microsoft.com/office/drawing/2014/main" id="{83304776-A88D-4846-A964-58CED49BED4D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6" name="四角形: 上の 2 つの角を丸める 635">
                <a:extLst>
                  <a:ext uri="{FF2B5EF4-FFF2-40B4-BE49-F238E27FC236}">
                    <a16:creationId xmlns:a16="http://schemas.microsoft.com/office/drawing/2014/main" id="{68A68786-CBB5-43A9-9E84-BAD155F91D04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6C93FC50-C624-4C0E-AAF7-E83D4C2119CE}"/>
                </a:ext>
              </a:extLst>
            </p:cNvPr>
            <p:cNvGrpSpPr/>
            <p:nvPr/>
          </p:nvGrpSpPr>
          <p:grpSpPr>
            <a:xfrm>
              <a:off x="398308" y="310150"/>
              <a:ext cx="1489790" cy="1860427"/>
              <a:chOff x="308631" y="1497884"/>
              <a:chExt cx="1489790" cy="1860427"/>
            </a:xfrm>
          </p:grpSpPr>
          <p:sp>
            <p:nvSpPr>
              <p:cNvPr id="631" name="楕円 132">
                <a:extLst>
                  <a:ext uri="{FF2B5EF4-FFF2-40B4-BE49-F238E27FC236}">
                    <a16:creationId xmlns:a16="http://schemas.microsoft.com/office/drawing/2014/main" id="{F35E4202-CE9F-441F-ACAE-A79148E62B91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2" name="楕円 132">
                <a:extLst>
                  <a:ext uri="{FF2B5EF4-FFF2-40B4-BE49-F238E27FC236}">
                    <a16:creationId xmlns:a16="http://schemas.microsoft.com/office/drawing/2014/main" id="{6D5B8675-FCF8-4B29-A05B-DD72DA17D399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E2815063-CB5B-4A1C-ABF5-F8B2C093D0CE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859A5B46-A710-4FDE-8B68-D8585FB0FA66}"/>
                </a:ext>
              </a:extLst>
            </p:cNvPr>
            <p:cNvGrpSpPr/>
            <p:nvPr/>
          </p:nvGrpSpPr>
          <p:grpSpPr>
            <a:xfrm>
              <a:off x="1328521" y="2170577"/>
              <a:ext cx="349823" cy="1021337"/>
              <a:chOff x="4582489" y="4616316"/>
              <a:chExt cx="349823" cy="904730"/>
            </a:xfrm>
          </p:grpSpPr>
          <p:sp>
            <p:nvSpPr>
              <p:cNvPr id="628" name="台形 436">
                <a:extLst>
                  <a:ext uri="{FF2B5EF4-FFF2-40B4-BE49-F238E27FC236}">
                    <a16:creationId xmlns:a16="http://schemas.microsoft.com/office/drawing/2014/main" id="{1620B8A5-7B38-4A6A-A930-7243A1179FEE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9" name="四角形: 上の 2 つの角を丸める 628">
                <a:extLst>
                  <a:ext uri="{FF2B5EF4-FFF2-40B4-BE49-F238E27FC236}">
                    <a16:creationId xmlns:a16="http://schemas.microsoft.com/office/drawing/2014/main" id="{E25561EE-C0A7-4CBC-A072-6C410DBEECC1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0" name="四角形: 上の 2 つの角を丸める 629">
                <a:extLst>
                  <a:ext uri="{FF2B5EF4-FFF2-40B4-BE49-F238E27FC236}">
                    <a16:creationId xmlns:a16="http://schemas.microsoft.com/office/drawing/2014/main" id="{8290816E-5BCF-403D-9EE1-85B9CB83ABEA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F77EC061-336E-4D6D-9F8F-D18BD8F146A8}"/>
                </a:ext>
              </a:extLst>
            </p:cNvPr>
            <p:cNvSpPr/>
            <p:nvPr/>
          </p:nvSpPr>
          <p:spPr>
            <a:xfrm>
              <a:off x="1044554" y="556602"/>
              <a:ext cx="847289" cy="1173264"/>
            </a:xfrm>
            <a:custGeom>
              <a:avLst/>
              <a:gdLst>
                <a:gd name="connsiteX0" fmla="*/ 102394 w 847289"/>
                <a:gd name="connsiteY0" fmla="*/ 0 h 1173264"/>
                <a:gd name="connsiteX1" fmla="*/ 847289 w 847289"/>
                <a:gd name="connsiteY1" fmla="*/ 777211 h 1173264"/>
                <a:gd name="connsiteX2" fmla="*/ 788752 w 847289"/>
                <a:gd name="connsiteY2" fmla="*/ 1079736 h 1173264"/>
                <a:gd name="connsiteX3" fmla="*/ 740098 w 847289"/>
                <a:gd name="connsiteY3" fmla="*/ 1173264 h 1173264"/>
                <a:gd name="connsiteX4" fmla="*/ 691680 w 847289"/>
                <a:gd name="connsiteY4" fmla="*/ 1080133 h 1173264"/>
                <a:gd name="connsiteX5" fmla="*/ 613339 w 847289"/>
                <a:gd name="connsiteY5" fmla="*/ 981002 h 1173264"/>
                <a:gd name="connsiteX6" fmla="*/ 627368 w 847289"/>
                <a:gd name="connsiteY6" fmla="*/ 933847 h 1173264"/>
                <a:gd name="connsiteX7" fmla="*/ 642501 w 847289"/>
                <a:gd name="connsiteY7" fmla="*/ 777211 h 1173264"/>
                <a:gd name="connsiteX8" fmla="*/ 47728 w 847289"/>
                <a:gd name="connsiteY8" fmla="*/ 15791 h 1173264"/>
                <a:gd name="connsiteX9" fmla="*/ 0 w 847289"/>
                <a:gd name="connsiteY9" fmla="*/ 8191 h 1173264"/>
                <a:gd name="connsiteX10" fmla="*/ 26233 w 847289"/>
                <a:gd name="connsiteY10" fmla="*/ 4013 h 1173264"/>
                <a:gd name="connsiteX11" fmla="*/ 102394 w 847289"/>
                <a:gd name="connsiteY11" fmla="*/ 0 h 117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289" h="1173264">
                  <a:moveTo>
                    <a:pt x="102394" y="0"/>
                  </a:moveTo>
                  <a:cubicBezTo>
                    <a:pt x="513788" y="0"/>
                    <a:pt x="847289" y="347970"/>
                    <a:pt x="847289" y="777211"/>
                  </a:cubicBezTo>
                  <a:cubicBezTo>
                    <a:pt x="847289" y="884522"/>
                    <a:pt x="826445" y="986753"/>
                    <a:pt x="788752" y="1079736"/>
                  </a:cubicBezTo>
                  <a:lnTo>
                    <a:pt x="740098" y="1173264"/>
                  </a:lnTo>
                  <a:lnTo>
                    <a:pt x="691680" y="1080133"/>
                  </a:lnTo>
                  <a:lnTo>
                    <a:pt x="613339" y="981002"/>
                  </a:lnTo>
                  <a:lnTo>
                    <a:pt x="627368" y="933847"/>
                  </a:lnTo>
                  <a:cubicBezTo>
                    <a:pt x="637290" y="883252"/>
                    <a:pt x="642501" y="830867"/>
                    <a:pt x="642501" y="777211"/>
                  </a:cubicBezTo>
                  <a:cubicBezTo>
                    <a:pt x="642501" y="401625"/>
                    <a:pt x="387165" y="88263"/>
                    <a:pt x="47728" y="15791"/>
                  </a:cubicBezTo>
                  <a:lnTo>
                    <a:pt x="0" y="8191"/>
                  </a:lnTo>
                  <a:lnTo>
                    <a:pt x="26233" y="4013"/>
                  </a:lnTo>
                  <a:cubicBezTo>
                    <a:pt x="51274" y="1359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0" name="楕円 619">
              <a:extLst>
                <a:ext uri="{FF2B5EF4-FFF2-40B4-BE49-F238E27FC236}">
                  <a16:creationId xmlns:a16="http://schemas.microsoft.com/office/drawing/2014/main" id="{0B76CF4F-DB37-48CD-996B-566DDE489BE3}"/>
                </a:ext>
              </a:extLst>
            </p:cNvPr>
            <p:cNvSpPr/>
            <p:nvPr/>
          </p:nvSpPr>
          <p:spPr>
            <a:xfrm>
              <a:off x="508955" y="1327607"/>
              <a:ext cx="1268496" cy="905625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1" name="楕円 620">
              <a:extLst>
                <a:ext uri="{FF2B5EF4-FFF2-40B4-BE49-F238E27FC236}">
                  <a16:creationId xmlns:a16="http://schemas.microsoft.com/office/drawing/2014/main" id="{2195FB3B-AB81-4899-B0A3-444BD726CD98}"/>
                </a:ext>
              </a:extLst>
            </p:cNvPr>
            <p:cNvSpPr/>
            <p:nvPr/>
          </p:nvSpPr>
          <p:spPr>
            <a:xfrm>
              <a:off x="1001080" y="1231104"/>
              <a:ext cx="284246" cy="19736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48EE8F18-1F6E-46AB-935C-6FEFCFB0FF22}"/>
                </a:ext>
              </a:extLst>
            </p:cNvPr>
            <p:cNvSpPr/>
            <p:nvPr/>
          </p:nvSpPr>
          <p:spPr>
            <a:xfrm>
              <a:off x="734613" y="1967078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6053550C-4EF1-40F5-95C0-2EE1B24A2D65}"/>
                </a:ext>
              </a:extLst>
            </p:cNvPr>
            <p:cNvSpPr/>
            <p:nvPr/>
          </p:nvSpPr>
          <p:spPr>
            <a:xfrm>
              <a:off x="1557722" y="1459597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34278FDC-2DFF-4213-A7C0-3D0D8C748A90}"/>
                </a:ext>
              </a:extLst>
            </p:cNvPr>
            <p:cNvSpPr/>
            <p:nvPr/>
          </p:nvSpPr>
          <p:spPr>
            <a:xfrm rot="20700000">
              <a:off x="2312127" y="2091148"/>
              <a:ext cx="211005" cy="843662"/>
            </a:xfrm>
            <a:custGeom>
              <a:avLst/>
              <a:gdLst>
                <a:gd name="connsiteX0" fmla="*/ 37440 w 211005"/>
                <a:gd name="connsiteY0" fmla="*/ 0 h 843662"/>
                <a:gd name="connsiteX1" fmla="*/ 43976 w 211005"/>
                <a:gd name="connsiteY1" fmla="*/ 3294 h 843662"/>
                <a:gd name="connsiteX2" fmla="*/ 211005 w 211005"/>
                <a:gd name="connsiteY2" fmla="*/ 412397 h 843662"/>
                <a:gd name="connsiteX3" fmla="*/ 43975 w 211005"/>
                <a:gd name="connsiteY3" fmla="*/ 821500 h 843662"/>
                <a:gd name="connsiteX4" fmla="*/ 0 w 211005"/>
                <a:gd name="connsiteY4" fmla="*/ 843662 h 843662"/>
                <a:gd name="connsiteX5" fmla="*/ 6496 w 211005"/>
                <a:gd name="connsiteY5" fmla="*/ 831931 h 843662"/>
                <a:gd name="connsiteX6" fmla="*/ 92992 w 211005"/>
                <a:gd name="connsiteY6" fmla="*/ 374926 h 843662"/>
                <a:gd name="connsiteX7" fmla="*/ 42557 w 211005"/>
                <a:gd name="connsiteY7" fmla="*/ 13572 h 843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005" h="843662">
                  <a:moveTo>
                    <a:pt x="37440" y="0"/>
                  </a:moveTo>
                  <a:lnTo>
                    <a:pt x="43976" y="3294"/>
                  </a:lnTo>
                  <a:cubicBezTo>
                    <a:pt x="142132" y="70696"/>
                    <a:pt x="211005" y="228489"/>
                    <a:pt x="211005" y="412397"/>
                  </a:cubicBezTo>
                  <a:cubicBezTo>
                    <a:pt x="211005" y="596305"/>
                    <a:pt x="142132" y="754098"/>
                    <a:pt x="43975" y="821500"/>
                  </a:cubicBezTo>
                  <a:lnTo>
                    <a:pt x="0" y="843662"/>
                  </a:lnTo>
                  <a:lnTo>
                    <a:pt x="6496" y="831931"/>
                  </a:lnTo>
                  <a:cubicBezTo>
                    <a:pt x="59937" y="714973"/>
                    <a:pt x="92992" y="553398"/>
                    <a:pt x="92992" y="374926"/>
                  </a:cubicBezTo>
                  <a:cubicBezTo>
                    <a:pt x="92992" y="241073"/>
                    <a:pt x="74399" y="116723"/>
                    <a:pt x="42557" y="13572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5" name="フリーフォーム: 図形 624">
              <a:extLst>
                <a:ext uri="{FF2B5EF4-FFF2-40B4-BE49-F238E27FC236}">
                  <a16:creationId xmlns:a16="http://schemas.microsoft.com/office/drawing/2014/main" id="{E6F3DAD4-AA9D-4ABE-BD11-BF3E66B5A64D}"/>
                </a:ext>
              </a:extLst>
            </p:cNvPr>
            <p:cNvSpPr/>
            <p:nvPr/>
          </p:nvSpPr>
          <p:spPr>
            <a:xfrm rot="2700000">
              <a:off x="2296885" y="1803647"/>
              <a:ext cx="662563" cy="723705"/>
            </a:xfrm>
            <a:custGeom>
              <a:avLst/>
              <a:gdLst>
                <a:gd name="connsiteX0" fmla="*/ 0 w 662563"/>
                <a:gd name="connsiteY0" fmla="*/ 24600 h 723705"/>
                <a:gd name="connsiteX1" fmla="*/ 1260 w 662563"/>
                <a:gd name="connsiteY1" fmla="*/ 24148 h 723705"/>
                <a:gd name="connsiteX2" fmla="*/ 40219 w 662563"/>
                <a:gd name="connsiteY2" fmla="*/ 19240 h 723705"/>
                <a:gd name="connsiteX3" fmla="*/ 66761 w 662563"/>
                <a:gd name="connsiteY3" fmla="*/ 10405 h 723705"/>
                <a:gd name="connsiteX4" fmla="*/ 135379 w 662563"/>
                <a:gd name="connsiteY4" fmla="*/ 727 h 723705"/>
                <a:gd name="connsiteX5" fmla="*/ 362406 w 662563"/>
                <a:gd name="connsiteY5" fmla="*/ 41653 h 723705"/>
                <a:gd name="connsiteX6" fmla="*/ 637656 w 662563"/>
                <a:gd name="connsiteY6" fmla="*/ 347070 h 723705"/>
                <a:gd name="connsiteX7" fmla="*/ 638401 w 662563"/>
                <a:gd name="connsiteY7" fmla="*/ 397043 h 723705"/>
                <a:gd name="connsiteX8" fmla="*/ 640420 w 662563"/>
                <a:gd name="connsiteY8" fmla="*/ 402167 h 723705"/>
                <a:gd name="connsiteX9" fmla="*/ 662563 w 662563"/>
                <a:gd name="connsiteY9" fmla="*/ 548630 h 723705"/>
                <a:gd name="connsiteX10" fmla="*/ 652556 w 662563"/>
                <a:gd name="connsiteY10" fmla="*/ 647892 h 723705"/>
                <a:gd name="connsiteX11" fmla="*/ 629023 w 662563"/>
                <a:gd name="connsiteY11" fmla="*/ 723705 h 723705"/>
                <a:gd name="connsiteX12" fmla="*/ 605119 w 662563"/>
                <a:gd name="connsiteY12" fmla="*/ 625662 h 723705"/>
                <a:gd name="connsiteX13" fmla="*/ 550451 w 662563"/>
                <a:gd name="connsiteY13" fmla="*/ 498118 h 723705"/>
                <a:gd name="connsiteX14" fmla="*/ 538311 w 662563"/>
                <a:gd name="connsiteY14" fmla="*/ 478778 h 723705"/>
                <a:gd name="connsiteX15" fmla="*/ 537831 w 662563"/>
                <a:gd name="connsiteY15" fmla="*/ 444766 h 723705"/>
                <a:gd name="connsiteX16" fmla="*/ 254202 w 662563"/>
                <a:gd name="connsiteY16" fmla="*/ 112146 h 723705"/>
                <a:gd name="connsiteX17" fmla="*/ 135018 w 662563"/>
                <a:gd name="connsiteY17" fmla="*/ 75114 h 723705"/>
                <a:gd name="connsiteX18" fmla="*/ 117478 w 662563"/>
                <a:gd name="connsiteY18" fmla="*/ 73962 h 723705"/>
                <a:gd name="connsiteX19" fmla="*/ 5365 w 662563"/>
                <a:gd name="connsiteY19" fmla="*/ 25908 h 72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2563" h="723705">
                  <a:moveTo>
                    <a:pt x="0" y="24600"/>
                  </a:moveTo>
                  <a:lnTo>
                    <a:pt x="1260" y="24148"/>
                  </a:lnTo>
                  <a:lnTo>
                    <a:pt x="40219" y="19240"/>
                  </a:lnTo>
                  <a:lnTo>
                    <a:pt x="66761" y="10405"/>
                  </a:lnTo>
                  <a:cubicBezTo>
                    <a:pt x="88614" y="5336"/>
                    <a:pt x="111594" y="2085"/>
                    <a:pt x="135379" y="727"/>
                  </a:cubicBezTo>
                  <a:cubicBezTo>
                    <a:pt x="206733" y="-3347"/>
                    <a:pt x="285322" y="9620"/>
                    <a:pt x="362406" y="41653"/>
                  </a:cubicBezTo>
                  <a:cubicBezTo>
                    <a:pt x="516574" y="105720"/>
                    <a:pt x="620935" y="227860"/>
                    <a:pt x="637656" y="347070"/>
                  </a:cubicBezTo>
                  <a:lnTo>
                    <a:pt x="638401" y="397043"/>
                  </a:lnTo>
                  <a:lnTo>
                    <a:pt x="640420" y="402167"/>
                  </a:lnTo>
                  <a:cubicBezTo>
                    <a:pt x="654811" y="448435"/>
                    <a:pt x="662563" y="497627"/>
                    <a:pt x="662563" y="548630"/>
                  </a:cubicBezTo>
                  <a:cubicBezTo>
                    <a:pt x="662563" y="582632"/>
                    <a:pt x="659117" y="615829"/>
                    <a:pt x="652556" y="647892"/>
                  </a:cubicBezTo>
                  <a:lnTo>
                    <a:pt x="629023" y="723705"/>
                  </a:lnTo>
                  <a:lnTo>
                    <a:pt x="605119" y="625662"/>
                  </a:lnTo>
                  <a:cubicBezTo>
                    <a:pt x="590790" y="582924"/>
                    <a:pt x="572535" y="540201"/>
                    <a:pt x="550451" y="498118"/>
                  </a:cubicBezTo>
                  <a:lnTo>
                    <a:pt x="538311" y="478778"/>
                  </a:lnTo>
                  <a:lnTo>
                    <a:pt x="537831" y="444766"/>
                  </a:lnTo>
                  <a:cubicBezTo>
                    <a:pt x="520601" y="314939"/>
                    <a:pt x="413063" y="181919"/>
                    <a:pt x="254202" y="112146"/>
                  </a:cubicBezTo>
                  <a:cubicBezTo>
                    <a:pt x="214486" y="94703"/>
                    <a:pt x="174383" y="82451"/>
                    <a:pt x="135018" y="75114"/>
                  </a:cubicBezTo>
                  <a:lnTo>
                    <a:pt x="117478" y="73962"/>
                  </a:lnTo>
                  <a:lnTo>
                    <a:pt x="5365" y="25908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6" name="楕円 625">
              <a:extLst>
                <a:ext uri="{FF2B5EF4-FFF2-40B4-BE49-F238E27FC236}">
                  <a16:creationId xmlns:a16="http://schemas.microsoft.com/office/drawing/2014/main" id="{5EC5F9D5-22FC-46B7-B9BD-DDFFD86193EC}"/>
                </a:ext>
              </a:extLst>
            </p:cNvPr>
            <p:cNvSpPr/>
            <p:nvPr/>
          </p:nvSpPr>
          <p:spPr>
            <a:xfrm>
              <a:off x="610343" y="940171"/>
              <a:ext cx="156380" cy="257643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7" name="楕円 626">
              <a:extLst>
                <a:ext uri="{FF2B5EF4-FFF2-40B4-BE49-F238E27FC236}">
                  <a16:creationId xmlns:a16="http://schemas.microsoft.com/office/drawing/2014/main" id="{39874EA8-F460-41CE-9922-47672079F409}"/>
                </a:ext>
              </a:extLst>
            </p:cNvPr>
            <p:cNvSpPr/>
            <p:nvPr/>
          </p:nvSpPr>
          <p:spPr>
            <a:xfrm>
              <a:off x="1499343" y="940171"/>
              <a:ext cx="156380" cy="257643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47" name="グループ化 646">
            <a:extLst>
              <a:ext uri="{FF2B5EF4-FFF2-40B4-BE49-F238E27FC236}">
                <a16:creationId xmlns:a16="http://schemas.microsoft.com/office/drawing/2014/main" id="{A7E2EFDF-8185-42E5-AA7A-76E9D30FF72A}"/>
              </a:ext>
            </a:extLst>
          </p:cNvPr>
          <p:cNvGrpSpPr/>
          <p:nvPr/>
        </p:nvGrpSpPr>
        <p:grpSpPr>
          <a:xfrm>
            <a:off x="4271632" y="799271"/>
            <a:ext cx="1438287" cy="1599254"/>
            <a:chOff x="5729432" y="310150"/>
            <a:chExt cx="2591711" cy="2881764"/>
          </a:xfrm>
        </p:grpSpPr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7CBC364B-C605-41B8-B5F7-4A3D06727545}"/>
                </a:ext>
              </a:extLst>
            </p:cNvPr>
            <p:cNvGrpSpPr/>
            <p:nvPr/>
          </p:nvGrpSpPr>
          <p:grpSpPr>
            <a:xfrm>
              <a:off x="6849844" y="1702880"/>
              <a:ext cx="1424918" cy="1489034"/>
              <a:chOff x="5021170" y="4032012"/>
              <a:chExt cx="1424918" cy="1489034"/>
            </a:xfrm>
            <a:solidFill>
              <a:srgbClr val="990000"/>
            </a:solidFill>
          </p:grpSpPr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10B08D93-EADB-480D-BE89-06517A420668}"/>
                  </a:ext>
                </a:extLst>
              </p:cNvPr>
              <p:cNvGrpSpPr/>
              <p:nvPr/>
            </p:nvGrpSpPr>
            <p:grpSpPr>
              <a:xfrm>
                <a:off x="5021170" y="4817268"/>
                <a:ext cx="349823" cy="703778"/>
                <a:chOff x="5454809" y="4817268"/>
                <a:chExt cx="349823" cy="703778"/>
              </a:xfrm>
              <a:grpFill/>
            </p:grpSpPr>
            <p:sp>
              <p:nvSpPr>
                <p:cNvPr id="684" name="台形 431">
                  <a:extLst>
                    <a:ext uri="{FF2B5EF4-FFF2-40B4-BE49-F238E27FC236}">
                      <a16:creationId xmlns:a16="http://schemas.microsoft.com/office/drawing/2014/main" id="{CB64B25B-7010-4046-8C77-14FEA25137D5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925C9849-4F8E-49FA-8E19-A152D199E3B7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686" name="四角形: 上の 2 つの角を丸める 685">
                    <a:extLst>
                      <a:ext uri="{FF2B5EF4-FFF2-40B4-BE49-F238E27FC236}">
                        <a16:creationId xmlns:a16="http://schemas.microsoft.com/office/drawing/2014/main" id="{E2DBEBD3-E9EC-4D28-B933-419672978DD3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87" name="四角形: 上の 2 つの角を丸める 686">
                    <a:extLst>
                      <a:ext uri="{FF2B5EF4-FFF2-40B4-BE49-F238E27FC236}">
                        <a16:creationId xmlns:a16="http://schemas.microsoft.com/office/drawing/2014/main" id="{EDC8230E-25DB-4DA9-B8A7-DAA3A72B0A0F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00054AF0-E723-4508-ACFC-369D9B6325A0}"/>
                  </a:ext>
                </a:extLst>
              </p:cNvPr>
              <p:cNvSpPr/>
              <p:nvPr/>
            </p:nvSpPr>
            <p:spPr>
              <a:xfrm rot="2700000">
                <a:off x="5462889" y="3974053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4560D9B9-EFDB-4CEC-A334-C431837436FA}"/>
                </a:ext>
              </a:extLst>
            </p:cNvPr>
            <p:cNvSpPr/>
            <p:nvPr/>
          </p:nvSpPr>
          <p:spPr>
            <a:xfrm>
              <a:off x="6834556" y="2488135"/>
              <a:ext cx="349824" cy="703778"/>
            </a:xfrm>
            <a:custGeom>
              <a:avLst/>
              <a:gdLst>
                <a:gd name="connsiteX0" fmla="*/ 13953 w 349824"/>
                <a:gd name="connsiteY0" fmla="*/ 0 h 703778"/>
                <a:gd name="connsiteX1" fmla="*/ 335869 w 349824"/>
                <a:gd name="connsiteY1" fmla="*/ 0 h 703778"/>
                <a:gd name="connsiteX2" fmla="*/ 260059 w 349824"/>
                <a:gd name="connsiteY2" fmla="*/ 540685 h 703778"/>
                <a:gd name="connsiteX3" fmla="*/ 268277 w 349824"/>
                <a:gd name="connsiteY3" fmla="*/ 540685 h 703778"/>
                <a:gd name="connsiteX4" fmla="*/ 349824 w 349824"/>
                <a:gd name="connsiteY4" fmla="*/ 622232 h 703778"/>
                <a:gd name="connsiteX5" fmla="*/ 349823 w 349824"/>
                <a:gd name="connsiteY5" fmla="*/ 646629 h 703778"/>
                <a:gd name="connsiteX6" fmla="*/ 292674 w 349824"/>
                <a:gd name="connsiteY6" fmla="*/ 703778 h 703778"/>
                <a:gd name="connsiteX7" fmla="*/ 207788 w 349824"/>
                <a:gd name="connsiteY7" fmla="*/ 703778 h 703778"/>
                <a:gd name="connsiteX8" fmla="*/ 135372 w 349824"/>
                <a:gd name="connsiteY8" fmla="*/ 703778 h 703778"/>
                <a:gd name="connsiteX9" fmla="*/ 57149 w 349824"/>
                <a:gd name="connsiteY9" fmla="*/ 703778 h 703778"/>
                <a:gd name="connsiteX10" fmla="*/ 0 w 349824"/>
                <a:gd name="connsiteY10" fmla="*/ 646629 h 703778"/>
                <a:gd name="connsiteX11" fmla="*/ 0 w 349824"/>
                <a:gd name="connsiteY11" fmla="*/ 622232 h 703778"/>
                <a:gd name="connsiteX12" fmla="*/ 81547 w 349824"/>
                <a:gd name="connsiteY12" fmla="*/ 540685 h 703778"/>
                <a:gd name="connsiteX13" fmla="*/ 89763 w 349824"/>
                <a:gd name="connsiteY13" fmla="*/ 540685 h 70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9824" h="703778">
                  <a:moveTo>
                    <a:pt x="13953" y="0"/>
                  </a:moveTo>
                  <a:lnTo>
                    <a:pt x="335869" y="0"/>
                  </a:lnTo>
                  <a:lnTo>
                    <a:pt x="260059" y="540685"/>
                  </a:lnTo>
                  <a:lnTo>
                    <a:pt x="268277" y="540685"/>
                  </a:lnTo>
                  <a:cubicBezTo>
                    <a:pt x="313314" y="540685"/>
                    <a:pt x="349824" y="577195"/>
                    <a:pt x="349824" y="622232"/>
                  </a:cubicBezTo>
                  <a:cubicBezTo>
                    <a:pt x="349824" y="630364"/>
                    <a:pt x="349823" y="638497"/>
                    <a:pt x="349823" y="646629"/>
                  </a:cubicBezTo>
                  <a:cubicBezTo>
                    <a:pt x="349823" y="678192"/>
                    <a:pt x="324237" y="703778"/>
                    <a:pt x="292674" y="703778"/>
                  </a:cubicBezTo>
                  <a:lnTo>
                    <a:pt x="207788" y="703778"/>
                  </a:lnTo>
                  <a:lnTo>
                    <a:pt x="135372" y="703778"/>
                  </a:lnTo>
                  <a:lnTo>
                    <a:pt x="57149" y="703778"/>
                  </a:lnTo>
                  <a:cubicBezTo>
                    <a:pt x="25586" y="703778"/>
                    <a:pt x="0" y="678192"/>
                    <a:pt x="0" y="646629"/>
                  </a:cubicBezTo>
                  <a:lnTo>
                    <a:pt x="0" y="622232"/>
                  </a:lnTo>
                  <a:cubicBezTo>
                    <a:pt x="0" y="577195"/>
                    <a:pt x="36510" y="540685"/>
                    <a:pt x="81547" y="540685"/>
                  </a:cubicBezTo>
                  <a:lnTo>
                    <a:pt x="89763" y="540685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0" name="四角形: 角を丸くする 649">
              <a:extLst>
                <a:ext uri="{FF2B5EF4-FFF2-40B4-BE49-F238E27FC236}">
                  <a16:creationId xmlns:a16="http://schemas.microsoft.com/office/drawing/2014/main" id="{98C62759-085E-41DB-8CC4-6829AB884F5B}"/>
                </a:ext>
              </a:extLst>
            </p:cNvPr>
            <p:cNvSpPr/>
            <p:nvPr/>
          </p:nvSpPr>
          <p:spPr>
            <a:xfrm rot="2700000">
              <a:off x="6084234" y="1744624"/>
              <a:ext cx="1874180" cy="954509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1" name="楕円 650">
              <a:extLst>
                <a:ext uri="{FF2B5EF4-FFF2-40B4-BE49-F238E27FC236}">
                  <a16:creationId xmlns:a16="http://schemas.microsoft.com/office/drawing/2014/main" id="{EE96D0F8-74BA-4CF8-BD2B-ED25ECDFA8AC}"/>
                </a:ext>
              </a:extLst>
            </p:cNvPr>
            <p:cNvSpPr/>
            <p:nvPr/>
          </p:nvSpPr>
          <p:spPr>
            <a:xfrm rot="20700000">
              <a:off x="7312239" y="2103347"/>
              <a:ext cx="546960" cy="887987"/>
            </a:xfrm>
            <a:prstGeom prst="ellipse">
              <a:avLst/>
            </a:prstGeom>
            <a:solidFill>
              <a:srgbClr val="99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817AD258-F16F-4628-8B19-B01A0BE46523}"/>
                </a:ext>
              </a:extLst>
            </p:cNvPr>
            <p:cNvGrpSpPr/>
            <p:nvPr/>
          </p:nvGrpSpPr>
          <p:grpSpPr>
            <a:xfrm>
              <a:off x="7283483" y="2488136"/>
              <a:ext cx="349823" cy="703778"/>
              <a:chOff x="5454809" y="4817268"/>
              <a:chExt cx="349823" cy="703778"/>
            </a:xfrm>
            <a:solidFill>
              <a:srgbClr val="990000"/>
            </a:solidFill>
          </p:grpSpPr>
          <p:sp>
            <p:nvSpPr>
              <p:cNvPr id="678" name="台形 431">
                <a:extLst>
                  <a:ext uri="{FF2B5EF4-FFF2-40B4-BE49-F238E27FC236}">
                    <a16:creationId xmlns:a16="http://schemas.microsoft.com/office/drawing/2014/main" id="{A6C11EE9-B22E-416B-86DB-7379976A687F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25A3A413-FDE1-46F2-89B0-C957E8685AF9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  <a:grpFill/>
            </p:grpSpPr>
            <p:sp>
              <p:nvSpPr>
                <p:cNvPr id="680" name="四角形: 上の 2 つの角を丸める 679">
                  <a:extLst>
                    <a:ext uri="{FF2B5EF4-FFF2-40B4-BE49-F238E27FC236}">
                      <a16:creationId xmlns:a16="http://schemas.microsoft.com/office/drawing/2014/main" id="{4DE11A4B-DC2A-4AC7-A425-7384C073D982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1" name="四角形: 上の 2 つの角を丸める 680">
                  <a:extLst>
                    <a:ext uri="{FF2B5EF4-FFF2-40B4-BE49-F238E27FC236}">
                      <a16:creationId xmlns:a16="http://schemas.microsoft.com/office/drawing/2014/main" id="{D7CAAF1C-A49A-4700-8F4C-F81AFFDB7A99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C9B0C8DE-77E1-4378-8EB3-789D1CDBD7DB}"/>
                </a:ext>
              </a:extLst>
            </p:cNvPr>
            <p:cNvGrpSpPr/>
            <p:nvPr/>
          </p:nvGrpSpPr>
          <p:grpSpPr>
            <a:xfrm>
              <a:off x="6185777" y="2170577"/>
              <a:ext cx="349823" cy="1021337"/>
              <a:chOff x="4582489" y="4616316"/>
              <a:chExt cx="349823" cy="904730"/>
            </a:xfrm>
            <a:solidFill>
              <a:srgbClr val="990000"/>
            </a:solidFill>
          </p:grpSpPr>
          <p:sp>
            <p:nvSpPr>
              <p:cNvPr id="675" name="台形 436">
                <a:extLst>
                  <a:ext uri="{FF2B5EF4-FFF2-40B4-BE49-F238E27FC236}">
                    <a16:creationId xmlns:a16="http://schemas.microsoft.com/office/drawing/2014/main" id="{1E2767A1-F475-4377-AD05-1028B14A0254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6" name="四角形: 上の 2 つの角を丸める 675">
                <a:extLst>
                  <a:ext uri="{FF2B5EF4-FFF2-40B4-BE49-F238E27FC236}">
                    <a16:creationId xmlns:a16="http://schemas.microsoft.com/office/drawing/2014/main" id="{CC245ABF-11BB-4523-A0BF-2DA32BF902F4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7" name="四角形: 上の 2 つの角を丸める 676">
                <a:extLst>
                  <a:ext uri="{FF2B5EF4-FFF2-40B4-BE49-F238E27FC236}">
                    <a16:creationId xmlns:a16="http://schemas.microsoft.com/office/drawing/2014/main" id="{2DC2A8D4-4D1D-4A2E-BFE7-D172A27F3C23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6F9E7428-EB30-48B7-AC47-EBD525E8BABA}"/>
                </a:ext>
              </a:extLst>
            </p:cNvPr>
            <p:cNvGrpSpPr/>
            <p:nvPr/>
          </p:nvGrpSpPr>
          <p:grpSpPr>
            <a:xfrm>
              <a:off x="5729432" y="310150"/>
              <a:ext cx="1489790" cy="1860427"/>
              <a:chOff x="308631" y="1497884"/>
              <a:chExt cx="1489790" cy="1860427"/>
            </a:xfrm>
            <a:solidFill>
              <a:srgbClr val="990000"/>
            </a:solidFill>
          </p:grpSpPr>
          <p:sp>
            <p:nvSpPr>
              <p:cNvPr id="672" name="楕円 132">
                <a:extLst>
                  <a:ext uri="{FF2B5EF4-FFF2-40B4-BE49-F238E27FC236}">
                    <a16:creationId xmlns:a16="http://schemas.microsoft.com/office/drawing/2014/main" id="{A578074F-69D4-463B-80D4-DB91DC6F34BD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3" name="楕円 132">
                <a:extLst>
                  <a:ext uri="{FF2B5EF4-FFF2-40B4-BE49-F238E27FC236}">
                    <a16:creationId xmlns:a16="http://schemas.microsoft.com/office/drawing/2014/main" id="{95F65F04-7D78-4417-94B3-9DF561304C1F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863554F7-0000-4263-BC46-69CE188956BB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000D38C4-6D23-47CA-9C26-DF1AFE6278B8}"/>
                </a:ext>
              </a:extLst>
            </p:cNvPr>
            <p:cNvGrpSpPr/>
            <p:nvPr/>
          </p:nvGrpSpPr>
          <p:grpSpPr>
            <a:xfrm>
              <a:off x="6659645" y="2170577"/>
              <a:ext cx="349823" cy="1021337"/>
              <a:chOff x="4582489" y="4616316"/>
              <a:chExt cx="349823" cy="904730"/>
            </a:xfrm>
            <a:solidFill>
              <a:srgbClr val="990000"/>
            </a:solidFill>
          </p:grpSpPr>
          <p:sp>
            <p:nvSpPr>
              <p:cNvPr id="669" name="台形 436">
                <a:extLst>
                  <a:ext uri="{FF2B5EF4-FFF2-40B4-BE49-F238E27FC236}">
                    <a16:creationId xmlns:a16="http://schemas.microsoft.com/office/drawing/2014/main" id="{739D6576-A7C3-4C1A-B269-A3026A11CE3A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0" name="四角形: 上の 2 つの角を丸める 669">
                <a:extLst>
                  <a:ext uri="{FF2B5EF4-FFF2-40B4-BE49-F238E27FC236}">
                    <a16:creationId xmlns:a16="http://schemas.microsoft.com/office/drawing/2014/main" id="{65F69EF9-7A0E-4AE2-8D71-D67F9FF84BAA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1" name="四角形: 上の 2 つの角を丸める 670">
                <a:extLst>
                  <a:ext uri="{FF2B5EF4-FFF2-40B4-BE49-F238E27FC236}">
                    <a16:creationId xmlns:a16="http://schemas.microsoft.com/office/drawing/2014/main" id="{65D0B068-5D7A-4049-AE9B-5EF5BAC7D7D3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56" name="フリーフォーム: 図形 655">
              <a:extLst>
                <a:ext uri="{FF2B5EF4-FFF2-40B4-BE49-F238E27FC236}">
                  <a16:creationId xmlns:a16="http://schemas.microsoft.com/office/drawing/2014/main" id="{1C1BCE40-9DA4-48FF-8449-17616AFFF410}"/>
                </a:ext>
              </a:extLst>
            </p:cNvPr>
            <p:cNvSpPr/>
            <p:nvPr/>
          </p:nvSpPr>
          <p:spPr>
            <a:xfrm>
              <a:off x="6375678" y="556602"/>
              <a:ext cx="847289" cy="1173264"/>
            </a:xfrm>
            <a:custGeom>
              <a:avLst/>
              <a:gdLst>
                <a:gd name="connsiteX0" fmla="*/ 102394 w 847289"/>
                <a:gd name="connsiteY0" fmla="*/ 0 h 1173264"/>
                <a:gd name="connsiteX1" fmla="*/ 847289 w 847289"/>
                <a:gd name="connsiteY1" fmla="*/ 777211 h 1173264"/>
                <a:gd name="connsiteX2" fmla="*/ 788752 w 847289"/>
                <a:gd name="connsiteY2" fmla="*/ 1079736 h 1173264"/>
                <a:gd name="connsiteX3" fmla="*/ 740098 w 847289"/>
                <a:gd name="connsiteY3" fmla="*/ 1173264 h 1173264"/>
                <a:gd name="connsiteX4" fmla="*/ 691680 w 847289"/>
                <a:gd name="connsiteY4" fmla="*/ 1080133 h 1173264"/>
                <a:gd name="connsiteX5" fmla="*/ 613339 w 847289"/>
                <a:gd name="connsiteY5" fmla="*/ 981002 h 1173264"/>
                <a:gd name="connsiteX6" fmla="*/ 627368 w 847289"/>
                <a:gd name="connsiteY6" fmla="*/ 933847 h 1173264"/>
                <a:gd name="connsiteX7" fmla="*/ 642501 w 847289"/>
                <a:gd name="connsiteY7" fmla="*/ 777211 h 1173264"/>
                <a:gd name="connsiteX8" fmla="*/ 47728 w 847289"/>
                <a:gd name="connsiteY8" fmla="*/ 15791 h 1173264"/>
                <a:gd name="connsiteX9" fmla="*/ 0 w 847289"/>
                <a:gd name="connsiteY9" fmla="*/ 8191 h 1173264"/>
                <a:gd name="connsiteX10" fmla="*/ 26233 w 847289"/>
                <a:gd name="connsiteY10" fmla="*/ 4013 h 1173264"/>
                <a:gd name="connsiteX11" fmla="*/ 102394 w 847289"/>
                <a:gd name="connsiteY11" fmla="*/ 0 h 117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289" h="1173264">
                  <a:moveTo>
                    <a:pt x="102394" y="0"/>
                  </a:moveTo>
                  <a:cubicBezTo>
                    <a:pt x="513788" y="0"/>
                    <a:pt x="847289" y="347970"/>
                    <a:pt x="847289" y="777211"/>
                  </a:cubicBezTo>
                  <a:cubicBezTo>
                    <a:pt x="847289" y="884522"/>
                    <a:pt x="826445" y="986753"/>
                    <a:pt x="788752" y="1079736"/>
                  </a:cubicBezTo>
                  <a:lnTo>
                    <a:pt x="740098" y="1173264"/>
                  </a:lnTo>
                  <a:lnTo>
                    <a:pt x="691680" y="1080133"/>
                  </a:lnTo>
                  <a:lnTo>
                    <a:pt x="613339" y="981002"/>
                  </a:lnTo>
                  <a:lnTo>
                    <a:pt x="627368" y="933847"/>
                  </a:lnTo>
                  <a:cubicBezTo>
                    <a:pt x="637290" y="883252"/>
                    <a:pt x="642501" y="830867"/>
                    <a:pt x="642501" y="777211"/>
                  </a:cubicBezTo>
                  <a:cubicBezTo>
                    <a:pt x="642501" y="401625"/>
                    <a:pt x="387165" y="88263"/>
                    <a:pt x="47728" y="15791"/>
                  </a:cubicBezTo>
                  <a:lnTo>
                    <a:pt x="0" y="8191"/>
                  </a:lnTo>
                  <a:lnTo>
                    <a:pt x="26233" y="4013"/>
                  </a:lnTo>
                  <a:cubicBezTo>
                    <a:pt x="51274" y="1359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7" name="楕円 656">
              <a:extLst>
                <a:ext uri="{FF2B5EF4-FFF2-40B4-BE49-F238E27FC236}">
                  <a16:creationId xmlns:a16="http://schemas.microsoft.com/office/drawing/2014/main" id="{58C5BCAC-7081-49A0-8513-23F9EB527605}"/>
                </a:ext>
              </a:extLst>
            </p:cNvPr>
            <p:cNvSpPr/>
            <p:nvPr/>
          </p:nvSpPr>
          <p:spPr>
            <a:xfrm>
              <a:off x="5840079" y="1327607"/>
              <a:ext cx="1268496" cy="905625"/>
            </a:xfrm>
            <a:prstGeom prst="ellipse">
              <a:avLst/>
            </a:prstGeom>
            <a:solidFill>
              <a:srgbClr val="C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8" name="楕円 657">
              <a:extLst>
                <a:ext uri="{FF2B5EF4-FFF2-40B4-BE49-F238E27FC236}">
                  <a16:creationId xmlns:a16="http://schemas.microsoft.com/office/drawing/2014/main" id="{8DA88758-FCA0-4DF9-829B-5315CDC75CC3}"/>
                </a:ext>
              </a:extLst>
            </p:cNvPr>
            <p:cNvSpPr/>
            <p:nvPr/>
          </p:nvSpPr>
          <p:spPr>
            <a:xfrm>
              <a:off x="6332204" y="1231104"/>
              <a:ext cx="284246" cy="19736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9" name="フリーフォーム: 図形 658">
              <a:extLst>
                <a:ext uri="{FF2B5EF4-FFF2-40B4-BE49-F238E27FC236}">
                  <a16:creationId xmlns:a16="http://schemas.microsoft.com/office/drawing/2014/main" id="{0CBABE74-BCB5-4948-ADE0-6EE90889D514}"/>
                </a:ext>
              </a:extLst>
            </p:cNvPr>
            <p:cNvSpPr/>
            <p:nvPr/>
          </p:nvSpPr>
          <p:spPr>
            <a:xfrm>
              <a:off x="6065737" y="1967078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0" name="フリーフォーム: 図形 659">
              <a:extLst>
                <a:ext uri="{FF2B5EF4-FFF2-40B4-BE49-F238E27FC236}">
                  <a16:creationId xmlns:a16="http://schemas.microsoft.com/office/drawing/2014/main" id="{C4B20738-1F83-4435-BC3D-31B964B3F214}"/>
                </a:ext>
              </a:extLst>
            </p:cNvPr>
            <p:cNvSpPr/>
            <p:nvPr/>
          </p:nvSpPr>
          <p:spPr>
            <a:xfrm>
              <a:off x="6888846" y="1459597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4E68001C-DBA8-4416-A538-1EEE8417FB5D}"/>
                </a:ext>
              </a:extLst>
            </p:cNvPr>
            <p:cNvSpPr/>
            <p:nvPr/>
          </p:nvSpPr>
          <p:spPr>
            <a:xfrm rot="20700000">
              <a:off x="7643251" y="2091148"/>
              <a:ext cx="211005" cy="843662"/>
            </a:xfrm>
            <a:custGeom>
              <a:avLst/>
              <a:gdLst>
                <a:gd name="connsiteX0" fmla="*/ 37440 w 211005"/>
                <a:gd name="connsiteY0" fmla="*/ 0 h 843662"/>
                <a:gd name="connsiteX1" fmla="*/ 43976 w 211005"/>
                <a:gd name="connsiteY1" fmla="*/ 3294 h 843662"/>
                <a:gd name="connsiteX2" fmla="*/ 211005 w 211005"/>
                <a:gd name="connsiteY2" fmla="*/ 412397 h 843662"/>
                <a:gd name="connsiteX3" fmla="*/ 43975 w 211005"/>
                <a:gd name="connsiteY3" fmla="*/ 821500 h 843662"/>
                <a:gd name="connsiteX4" fmla="*/ 0 w 211005"/>
                <a:gd name="connsiteY4" fmla="*/ 843662 h 843662"/>
                <a:gd name="connsiteX5" fmla="*/ 6496 w 211005"/>
                <a:gd name="connsiteY5" fmla="*/ 831931 h 843662"/>
                <a:gd name="connsiteX6" fmla="*/ 92992 w 211005"/>
                <a:gd name="connsiteY6" fmla="*/ 374926 h 843662"/>
                <a:gd name="connsiteX7" fmla="*/ 42557 w 211005"/>
                <a:gd name="connsiteY7" fmla="*/ 13572 h 843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005" h="843662">
                  <a:moveTo>
                    <a:pt x="37440" y="0"/>
                  </a:moveTo>
                  <a:lnTo>
                    <a:pt x="43976" y="3294"/>
                  </a:lnTo>
                  <a:cubicBezTo>
                    <a:pt x="142132" y="70696"/>
                    <a:pt x="211005" y="228489"/>
                    <a:pt x="211005" y="412397"/>
                  </a:cubicBezTo>
                  <a:cubicBezTo>
                    <a:pt x="211005" y="596305"/>
                    <a:pt x="142132" y="754098"/>
                    <a:pt x="43975" y="821500"/>
                  </a:cubicBezTo>
                  <a:lnTo>
                    <a:pt x="0" y="843662"/>
                  </a:lnTo>
                  <a:lnTo>
                    <a:pt x="6496" y="831931"/>
                  </a:lnTo>
                  <a:cubicBezTo>
                    <a:pt x="59937" y="714973"/>
                    <a:pt x="92992" y="553398"/>
                    <a:pt x="92992" y="374926"/>
                  </a:cubicBezTo>
                  <a:cubicBezTo>
                    <a:pt x="92992" y="241073"/>
                    <a:pt x="74399" y="116723"/>
                    <a:pt x="42557" y="13572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52AC9DF3-3A56-4599-BD86-9A99E784D305}"/>
                </a:ext>
              </a:extLst>
            </p:cNvPr>
            <p:cNvSpPr/>
            <p:nvPr/>
          </p:nvSpPr>
          <p:spPr>
            <a:xfrm rot="2700000">
              <a:off x="7628009" y="1803647"/>
              <a:ext cx="662563" cy="723705"/>
            </a:xfrm>
            <a:custGeom>
              <a:avLst/>
              <a:gdLst>
                <a:gd name="connsiteX0" fmla="*/ 0 w 662563"/>
                <a:gd name="connsiteY0" fmla="*/ 24600 h 723705"/>
                <a:gd name="connsiteX1" fmla="*/ 1260 w 662563"/>
                <a:gd name="connsiteY1" fmla="*/ 24148 h 723705"/>
                <a:gd name="connsiteX2" fmla="*/ 40219 w 662563"/>
                <a:gd name="connsiteY2" fmla="*/ 19240 h 723705"/>
                <a:gd name="connsiteX3" fmla="*/ 66761 w 662563"/>
                <a:gd name="connsiteY3" fmla="*/ 10405 h 723705"/>
                <a:gd name="connsiteX4" fmla="*/ 135379 w 662563"/>
                <a:gd name="connsiteY4" fmla="*/ 727 h 723705"/>
                <a:gd name="connsiteX5" fmla="*/ 362406 w 662563"/>
                <a:gd name="connsiteY5" fmla="*/ 41653 h 723705"/>
                <a:gd name="connsiteX6" fmla="*/ 637656 w 662563"/>
                <a:gd name="connsiteY6" fmla="*/ 347070 h 723705"/>
                <a:gd name="connsiteX7" fmla="*/ 638401 w 662563"/>
                <a:gd name="connsiteY7" fmla="*/ 397043 h 723705"/>
                <a:gd name="connsiteX8" fmla="*/ 640420 w 662563"/>
                <a:gd name="connsiteY8" fmla="*/ 402167 h 723705"/>
                <a:gd name="connsiteX9" fmla="*/ 662563 w 662563"/>
                <a:gd name="connsiteY9" fmla="*/ 548630 h 723705"/>
                <a:gd name="connsiteX10" fmla="*/ 652556 w 662563"/>
                <a:gd name="connsiteY10" fmla="*/ 647892 h 723705"/>
                <a:gd name="connsiteX11" fmla="*/ 629023 w 662563"/>
                <a:gd name="connsiteY11" fmla="*/ 723705 h 723705"/>
                <a:gd name="connsiteX12" fmla="*/ 605119 w 662563"/>
                <a:gd name="connsiteY12" fmla="*/ 625662 h 723705"/>
                <a:gd name="connsiteX13" fmla="*/ 550451 w 662563"/>
                <a:gd name="connsiteY13" fmla="*/ 498118 h 723705"/>
                <a:gd name="connsiteX14" fmla="*/ 538311 w 662563"/>
                <a:gd name="connsiteY14" fmla="*/ 478778 h 723705"/>
                <a:gd name="connsiteX15" fmla="*/ 537831 w 662563"/>
                <a:gd name="connsiteY15" fmla="*/ 444766 h 723705"/>
                <a:gd name="connsiteX16" fmla="*/ 254202 w 662563"/>
                <a:gd name="connsiteY16" fmla="*/ 112146 h 723705"/>
                <a:gd name="connsiteX17" fmla="*/ 135018 w 662563"/>
                <a:gd name="connsiteY17" fmla="*/ 75114 h 723705"/>
                <a:gd name="connsiteX18" fmla="*/ 117478 w 662563"/>
                <a:gd name="connsiteY18" fmla="*/ 73962 h 723705"/>
                <a:gd name="connsiteX19" fmla="*/ 5365 w 662563"/>
                <a:gd name="connsiteY19" fmla="*/ 25908 h 72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2563" h="723705">
                  <a:moveTo>
                    <a:pt x="0" y="24600"/>
                  </a:moveTo>
                  <a:lnTo>
                    <a:pt x="1260" y="24148"/>
                  </a:lnTo>
                  <a:lnTo>
                    <a:pt x="40219" y="19240"/>
                  </a:lnTo>
                  <a:lnTo>
                    <a:pt x="66761" y="10405"/>
                  </a:lnTo>
                  <a:cubicBezTo>
                    <a:pt x="88614" y="5336"/>
                    <a:pt x="111594" y="2085"/>
                    <a:pt x="135379" y="727"/>
                  </a:cubicBezTo>
                  <a:cubicBezTo>
                    <a:pt x="206733" y="-3347"/>
                    <a:pt x="285322" y="9620"/>
                    <a:pt x="362406" y="41653"/>
                  </a:cubicBezTo>
                  <a:cubicBezTo>
                    <a:pt x="516574" y="105720"/>
                    <a:pt x="620935" y="227860"/>
                    <a:pt x="637656" y="347070"/>
                  </a:cubicBezTo>
                  <a:lnTo>
                    <a:pt x="638401" y="397043"/>
                  </a:lnTo>
                  <a:lnTo>
                    <a:pt x="640420" y="402167"/>
                  </a:lnTo>
                  <a:cubicBezTo>
                    <a:pt x="654811" y="448435"/>
                    <a:pt x="662563" y="497627"/>
                    <a:pt x="662563" y="548630"/>
                  </a:cubicBezTo>
                  <a:cubicBezTo>
                    <a:pt x="662563" y="582632"/>
                    <a:pt x="659117" y="615829"/>
                    <a:pt x="652556" y="647892"/>
                  </a:cubicBezTo>
                  <a:lnTo>
                    <a:pt x="629023" y="723705"/>
                  </a:lnTo>
                  <a:lnTo>
                    <a:pt x="605119" y="625662"/>
                  </a:lnTo>
                  <a:cubicBezTo>
                    <a:pt x="590790" y="582924"/>
                    <a:pt x="572535" y="540201"/>
                    <a:pt x="550451" y="498118"/>
                  </a:cubicBezTo>
                  <a:lnTo>
                    <a:pt x="538311" y="478778"/>
                  </a:lnTo>
                  <a:lnTo>
                    <a:pt x="537831" y="444766"/>
                  </a:lnTo>
                  <a:cubicBezTo>
                    <a:pt x="520601" y="314939"/>
                    <a:pt x="413063" y="181919"/>
                    <a:pt x="254202" y="112146"/>
                  </a:cubicBezTo>
                  <a:cubicBezTo>
                    <a:pt x="214486" y="94703"/>
                    <a:pt x="174383" y="82451"/>
                    <a:pt x="135018" y="75114"/>
                  </a:cubicBezTo>
                  <a:lnTo>
                    <a:pt x="117478" y="73962"/>
                  </a:lnTo>
                  <a:lnTo>
                    <a:pt x="5365" y="25908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BE6C6449-6EF0-435E-B360-9115D92CB1EA}"/>
                </a:ext>
              </a:extLst>
            </p:cNvPr>
            <p:cNvGrpSpPr/>
            <p:nvPr/>
          </p:nvGrpSpPr>
          <p:grpSpPr>
            <a:xfrm>
              <a:off x="5860557" y="912518"/>
              <a:ext cx="384968" cy="384968"/>
              <a:chOff x="2180453" y="4455735"/>
              <a:chExt cx="428450" cy="428450"/>
            </a:xfrm>
          </p:grpSpPr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0640BB7C-C7A7-4CD2-8218-C77D7CA42D96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808E2A54-247F-4C13-A221-BED833047563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C9E557CC-5D20-46D5-A332-61BEBFB917BC}"/>
                </a:ext>
              </a:extLst>
            </p:cNvPr>
            <p:cNvGrpSpPr/>
            <p:nvPr/>
          </p:nvGrpSpPr>
          <p:grpSpPr>
            <a:xfrm>
              <a:off x="6713997" y="912518"/>
              <a:ext cx="384968" cy="384968"/>
              <a:chOff x="2180453" y="4455735"/>
              <a:chExt cx="428450" cy="428450"/>
            </a:xfrm>
          </p:grpSpPr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9FC4599A-ED6D-400B-94C3-5E6E8CEDF43E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EE86AE35-3817-4469-97CD-7522D1F297EC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9585109A-ECB8-4F5C-9241-2697FCB5C620}"/>
              </a:ext>
            </a:extLst>
          </p:cNvPr>
          <p:cNvGrpSpPr/>
          <p:nvPr/>
        </p:nvGrpSpPr>
        <p:grpSpPr>
          <a:xfrm>
            <a:off x="7978006" y="804348"/>
            <a:ext cx="1438287" cy="1599254"/>
            <a:chOff x="4725375" y="3509472"/>
            <a:chExt cx="2591711" cy="2881764"/>
          </a:xfrm>
        </p:grpSpPr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971F5762-71F6-4805-9C88-1FF186BC99B8}"/>
                </a:ext>
              </a:extLst>
            </p:cNvPr>
            <p:cNvGrpSpPr/>
            <p:nvPr/>
          </p:nvGrpSpPr>
          <p:grpSpPr>
            <a:xfrm>
              <a:off x="5845787" y="4902202"/>
              <a:ext cx="1424918" cy="1489034"/>
              <a:chOff x="5021170" y="4032012"/>
              <a:chExt cx="1424918" cy="1489034"/>
            </a:xfrm>
            <a:solidFill>
              <a:srgbClr val="FFC000">
                <a:lumMod val="60000"/>
                <a:lumOff val="40000"/>
              </a:srgbClr>
            </a:solidFill>
          </p:grpSpPr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E23FCD0B-DB72-4ECB-B9AE-A6C57CC5D2B6}"/>
                  </a:ext>
                </a:extLst>
              </p:cNvPr>
              <p:cNvGrpSpPr/>
              <p:nvPr/>
            </p:nvGrpSpPr>
            <p:grpSpPr>
              <a:xfrm>
                <a:off x="5021170" y="4817268"/>
                <a:ext cx="349823" cy="703778"/>
                <a:chOff x="5454809" y="4817268"/>
                <a:chExt cx="349823" cy="703778"/>
              </a:xfrm>
              <a:grpFill/>
            </p:grpSpPr>
            <p:sp>
              <p:nvSpPr>
                <p:cNvPr id="727" name="台形 431">
                  <a:extLst>
                    <a:ext uri="{FF2B5EF4-FFF2-40B4-BE49-F238E27FC236}">
                      <a16:creationId xmlns:a16="http://schemas.microsoft.com/office/drawing/2014/main" id="{F30600CB-FE12-47EA-9C2F-823514201D01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A933A259-0AFC-40A4-AB41-A53482AEEBE8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729" name="四角形: 上の 2 つの角を丸める 728">
                    <a:extLst>
                      <a:ext uri="{FF2B5EF4-FFF2-40B4-BE49-F238E27FC236}">
                        <a16:creationId xmlns:a16="http://schemas.microsoft.com/office/drawing/2014/main" id="{3F4573CB-4FEF-4E8B-BBDF-3726480C842B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30" name="四角形: 上の 2 つの角を丸める 729">
                    <a:extLst>
                      <a:ext uri="{FF2B5EF4-FFF2-40B4-BE49-F238E27FC236}">
                        <a16:creationId xmlns:a16="http://schemas.microsoft.com/office/drawing/2014/main" id="{CC545DA4-478F-438F-B8AD-9631371B9AB4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696F2BB9-6902-4D40-82B9-A8A516A8C328}"/>
                  </a:ext>
                </a:extLst>
              </p:cNvPr>
              <p:cNvSpPr/>
              <p:nvPr/>
            </p:nvSpPr>
            <p:spPr>
              <a:xfrm rot="2700000">
                <a:off x="5462889" y="3974053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D100EC8B-DD68-4E03-A34A-6851996EC5F1}"/>
                </a:ext>
              </a:extLst>
            </p:cNvPr>
            <p:cNvSpPr/>
            <p:nvPr/>
          </p:nvSpPr>
          <p:spPr>
            <a:xfrm>
              <a:off x="5830499" y="5687457"/>
              <a:ext cx="349824" cy="703778"/>
            </a:xfrm>
            <a:custGeom>
              <a:avLst/>
              <a:gdLst>
                <a:gd name="connsiteX0" fmla="*/ 13953 w 349824"/>
                <a:gd name="connsiteY0" fmla="*/ 0 h 703778"/>
                <a:gd name="connsiteX1" fmla="*/ 335869 w 349824"/>
                <a:gd name="connsiteY1" fmla="*/ 0 h 703778"/>
                <a:gd name="connsiteX2" fmla="*/ 260059 w 349824"/>
                <a:gd name="connsiteY2" fmla="*/ 540685 h 703778"/>
                <a:gd name="connsiteX3" fmla="*/ 268277 w 349824"/>
                <a:gd name="connsiteY3" fmla="*/ 540685 h 703778"/>
                <a:gd name="connsiteX4" fmla="*/ 349824 w 349824"/>
                <a:gd name="connsiteY4" fmla="*/ 622232 h 703778"/>
                <a:gd name="connsiteX5" fmla="*/ 349823 w 349824"/>
                <a:gd name="connsiteY5" fmla="*/ 646629 h 703778"/>
                <a:gd name="connsiteX6" fmla="*/ 292674 w 349824"/>
                <a:gd name="connsiteY6" fmla="*/ 703778 h 703778"/>
                <a:gd name="connsiteX7" fmla="*/ 207788 w 349824"/>
                <a:gd name="connsiteY7" fmla="*/ 703778 h 703778"/>
                <a:gd name="connsiteX8" fmla="*/ 135372 w 349824"/>
                <a:gd name="connsiteY8" fmla="*/ 703778 h 703778"/>
                <a:gd name="connsiteX9" fmla="*/ 57149 w 349824"/>
                <a:gd name="connsiteY9" fmla="*/ 703778 h 703778"/>
                <a:gd name="connsiteX10" fmla="*/ 0 w 349824"/>
                <a:gd name="connsiteY10" fmla="*/ 646629 h 703778"/>
                <a:gd name="connsiteX11" fmla="*/ 0 w 349824"/>
                <a:gd name="connsiteY11" fmla="*/ 622232 h 703778"/>
                <a:gd name="connsiteX12" fmla="*/ 81547 w 349824"/>
                <a:gd name="connsiteY12" fmla="*/ 540685 h 703778"/>
                <a:gd name="connsiteX13" fmla="*/ 89763 w 349824"/>
                <a:gd name="connsiteY13" fmla="*/ 540685 h 70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9824" h="703778">
                  <a:moveTo>
                    <a:pt x="13953" y="0"/>
                  </a:moveTo>
                  <a:lnTo>
                    <a:pt x="335869" y="0"/>
                  </a:lnTo>
                  <a:lnTo>
                    <a:pt x="260059" y="540685"/>
                  </a:lnTo>
                  <a:lnTo>
                    <a:pt x="268277" y="540685"/>
                  </a:lnTo>
                  <a:cubicBezTo>
                    <a:pt x="313314" y="540685"/>
                    <a:pt x="349824" y="577195"/>
                    <a:pt x="349824" y="622232"/>
                  </a:cubicBezTo>
                  <a:cubicBezTo>
                    <a:pt x="349824" y="630364"/>
                    <a:pt x="349823" y="638497"/>
                    <a:pt x="349823" y="646629"/>
                  </a:cubicBezTo>
                  <a:cubicBezTo>
                    <a:pt x="349823" y="678192"/>
                    <a:pt x="324237" y="703778"/>
                    <a:pt x="292674" y="703778"/>
                  </a:cubicBezTo>
                  <a:lnTo>
                    <a:pt x="207788" y="703778"/>
                  </a:lnTo>
                  <a:lnTo>
                    <a:pt x="135372" y="703778"/>
                  </a:lnTo>
                  <a:lnTo>
                    <a:pt x="57149" y="703778"/>
                  </a:lnTo>
                  <a:cubicBezTo>
                    <a:pt x="25586" y="703778"/>
                    <a:pt x="0" y="678192"/>
                    <a:pt x="0" y="646629"/>
                  </a:cubicBezTo>
                  <a:lnTo>
                    <a:pt x="0" y="622232"/>
                  </a:lnTo>
                  <a:cubicBezTo>
                    <a:pt x="0" y="577195"/>
                    <a:pt x="36510" y="540685"/>
                    <a:pt x="81547" y="540685"/>
                  </a:cubicBezTo>
                  <a:lnTo>
                    <a:pt x="89763" y="540685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1" name="四角形: 角を丸くする 690">
              <a:extLst>
                <a:ext uri="{FF2B5EF4-FFF2-40B4-BE49-F238E27FC236}">
                  <a16:creationId xmlns:a16="http://schemas.microsoft.com/office/drawing/2014/main" id="{DC21489C-1C05-4DB8-B338-98A9817BFE58}"/>
                </a:ext>
              </a:extLst>
            </p:cNvPr>
            <p:cNvSpPr/>
            <p:nvPr/>
          </p:nvSpPr>
          <p:spPr>
            <a:xfrm rot="2700000">
              <a:off x="5080177" y="4943946"/>
              <a:ext cx="1874180" cy="954509"/>
            </a:xfrm>
            <a:prstGeom prst="roundRect">
              <a:avLst>
                <a:gd name="adj" fmla="val 50000"/>
              </a:avLst>
            </a:prstGeom>
            <a:solidFill>
              <a:srgbClr val="FFC000">
                <a:lumMod val="60000"/>
                <a:lumOff val="40000"/>
              </a:srgb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2" name="楕円 691">
              <a:extLst>
                <a:ext uri="{FF2B5EF4-FFF2-40B4-BE49-F238E27FC236}">
                  <a16:creationId xmlns:a16="http://schemas.microsoft.com/office/drawing/2014/main" id="{6881787F-A2F3-41BC-AFE6-2247F23B1D6A}"/>
                </a:ext>
              </a:extLst>
            </p:cNvPr>
            <p:cNvSpPr/>
            <p:nvPr/>
          </p:nvSpPr>
          <p:spPr>
            <a:xfrm rot="20700000">
              <a:off x="6308182" y="5302669"/>
              <a:ext cx="546960" cy="887987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2EFB33A2-2FE3-42E6-BA5C-FAE87EBAC08E}"/>
                </a:ext>
              </a:extLst>
            </p:cNvPr>
            <p:cNvGrpSpPr/>
            <p:nvPr/>
          </p:nvGrpSpPr>
          <p:grpSpPr>
            <a:xfrm>
              <a:off x="6279426" y="5687458"/>
              <a:ext cx="349823" cy="703778"/>
              <a:chOff x="5454809" y="4817268"/>
              <a:chExt cx="349823" cy="703778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21" name="台形 431">
                <a:extLst>
                  <a:ext uri="{FF2B5EF4-FFF2-40B4-BE49-F238E27FC236}">
                    <a16:creationId xmlns:a16="http://schemas.microsoft.com/office/drawing/2014/main" id="{179ABEC8-A36F-4EA0-917C-7D9E3E72966D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A15FBD54-FC86-47AB-84C3-B8F40AFECD45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  <a:grpFill/>
            </p:grpSpPr>
            <p:sp>
              <p:nvSpPr>
                <p:cNvPr id="723" name="四角形: 上の 2 つの角を丸める 722">
                  <a:extLst>
                    <a:ext uri="{FF2B5EF4-FFF2-40B4-BE49-F238E27FC236}">
                      <a16:creationId xmlns:a16="http://schemas.microsoft.com/office/drawing/2014/main" id="{49D067B4-B1E7-4576-9543-0D433156A7F0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4" name="四角形: 上の 2 つの角を丸める 723">
                  <a:extLst>
                    <a:ext uri="{FF2B5EF4-FFF2-40B4-BE49-F238E27FC236}">
                      <a16:creationId xmlns:a16="http://schemas.microsoft.com/office/drawing/2014/main" id="{6F054353-9466-4E58-85EB-21034BD19547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49DE8D60-D271-4D3D-8660-BC1626FDB6E6}"/>
                </a:ext>
              </a:extLst>
            </p:cNvPr>
            <p:cNvGrpSpPr/>
            <p:nvPr/>
          </p:nvGrpSpPr>
          <p:grpSpPr>
            <a:xfrm>
              <a:off x="5181720" y="5369899"/>
              <a:ext cx="349823" cy="1021337"/>
              <a:chOff x="4582489" y="4616316"/>
              <a:chExt cx="349823" cy="904730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18" name="台形 436">
                <a:extLst>
                  <a:ext uri="{FF2B5EF4-FFF2-40B4-BE49-F238E27FC236}">
                    <a16:creationId xmlns:a16="http://schemas.microsoft.com/office/drawing/2014/main" id="{6144BD48-6E34-469B-9ACD-80AFE358DB2E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9" name="四角形: 上の 2 つの角を丸める 718">
                <a:extLst>
                  <a:ext uri="{FF2B5EF4-FFF2-40B4-BE49-F238E27FC236}">
                    <a16:creationId xmlns:a16="http://schemas.microsoft.com/office/drawing/2014/main" id="{951C5A87-BB21-44C0-AC88-753A3FCA034A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0" name="四角形: 上の 2 つの角を丸める 719">
                <a:extLst>
                  <a:ext uri="{FF2B5EF4-FFF2-40B4-BE49-F238E27FC236}">
                    <a16:creationId xmlns:a16="http://schemas.microsoft.com/office/drawing/2014/main" id="{C3C67232-D95B-4531-9741-80F7DA912A61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95" name="グループ化 694">
              <a:extLst>
                <a:ext uri="{FF2B5EF4-FFF2-40B4-BE49-F238E27FC236}">
                  <a16:creationId xmlns:a16="http://schemas.microsoft.com/office/drawing/2014/main" id="{4730D7D7-5C20-4545-A823-83B063C9249A}"/>
                </a:ext>
              </a:extLst>
            </p:cNvPr>
            <p:cNvGrpSpPr/>
            <p:nvPr/>
          </p:nvGrpSpPr>
          <p:grpSpPr>
            <a:xfrm>
              <a:off x="4725375" y="3509472"/>
              <a:ext cx="1489790" cy="1860427"/>
              <a:chOff x="308631" y="1497884"/>
              <a:chExt cx="1489790" cy="186042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15" name="楕円 132">
                <a:extLst>
                  <a:ext uri="{FF2B5EF4-FFF2-40B4-BE49-F238E27FC236}">
                    <a16:creationId xmlns:a16="http://schemas.microsoft.com/office/drawing/2014/main" id="{E3DE5CFD-EC73-453F-9966-2EA7ABB4A7E2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6" name="楕円 132">
                <a:extLst>
                  <a:ext uri="{FF2B5EF4-FFF2-40B4-BE49-F238E27FC236}">
                    <a16:creationId xmlns:a16="http://schemas.microsoft.com/office/drawing/2014/main" id="{B8463138-0699-4753-92C6-B6EF6E7A9950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7" name="楕円 716">
                <a:extLst>
                  <a:ext uri="{FF2B5EF4-FFF2-40B4-BE49-F238E27FC236}">
                    <a16:creationId xmlns:a16="http://schemas.microsoft.com/office/drawing/2014/main" id="{1779254D-5C53-4B70-9A81-19417C1160ED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109F9AAF-2A6C-4B99-83FB-6A303561B800}"/>
                </a:ext>
              </a:extLst>
            </p:cNvPr>
            <p:cNvGrpSpPr/>
            <p:nvPr/>
          </p:nvGrpSpPr>
          <p:grpSpPr>
            <a:xfrm>
              <a:off x="5655588" y="5369899"/>
              <a:ext cx="349823" cy="1021337"/>
              <a:chOff x="4582489" y="4616316"/>
              <a:chExt cx="349823" cy="904730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12" name="台形 436">
                <a:extLst>
                  <a:ext uri="{FF2B5EF4-FFF2-40B4-BE49-F238E27FC236}">
                    <a16:creationId xmlns:a16="http://schemas.microsoft.com/office/drawing/2014/main" id="{DEAF8800-29CC-4E09-A36F-81D43A122AAA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3" name="四角形: 上の 2 つの角を丸める 712">
                <a:extLst>
                  <a:ext uri="{FF2B5EF4-FFF2-40B4-BE49-F238E27FC236}">
                    <a16:creationId xmlns:a16="http://schemas.microsoft.com/office/drawing/2014/main" id="{543092A4-82D9-4A59-B347-7C2380601AA2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4" name="四角形: 上の 2 つの角を丸める 713">
                <a:extLst>
                  <a:ext uri="{FF2B5EF4-FFF2-40B4-BE49-F238E27FC236}">
                    <a16:creationId xmlns:a16="http://schemas.microsoft.com/office/drawing/2014/main" id="{F9CC30DB-B8D6-4C65-A9D5-0C75D51D3DA1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1F9E0D4D-63E1-4AF8-9F40-67C16F0C6DBB}"/>
                </a:ext>
              </a:extLst>
            </p:cNvPr>
            <p:cNvSpPr/>
            <p:nvPr/>
          </p:nvSpPr>
          <p:spPr>
            <a:xfrm>
              <a:off x="5371621" y="3755924"/>
              <a:ext cx="847289" cy="1173264"/>
            </a:xfrm>
            <a:custGeom>
              <a:avLst/>
              <a:gdLst>
                <a:gd name="connsiteX0" fmla="*/ 102394 w 847289"/>
                <a:gd name="connsiteY0" fmla="*/ 0 h 1173264"/>
                <a:gd name="connsiteX1" fmla="*/ 847289 w 847289"/>
                <a:gd name="connsiteY1" fmla="*/ 777211 h 1173264"/>
                <a:gd name="connsiteX2" fmla="*/ 788752 w 847289"/>
                <a:gd name="connsiteY2" fmla="*/ 1079736 h 1173264"/>
                <a:gd name="connsiteX3" fmla="*/ 740098 w 847289"/>
                <a:gd name="connsiteY3" fmla="*/ 1173264 h 1173264"/>
                <a:gd name="connsiteX4" fmla="*/ 691680 w 847289"/>
                <a:gd name="connsiteY4" fmla="*/ 1080133 h 1173264"/>
                <a:gd name="connsiteX5" fmla="*/ 613339 w 847289"/>
                <a:gd name="connsiteY5" fmla="*/ 981002 h 1173264"/>
                <a:gd name="connsiteX6" fmla="*/ 627368 w 847289"/>
                <a:gd name="connsiteY6" fmla="*/ 933847 h 1173264"/>
                <a:gd name="connsiteX7" fmla="*/ 642501 w 847289"/>
                <a:gd name="connsiteY7" fmla="*/ 777211 h 1173264"/>
                <a:gd name="connsiteX8" fmla="*/ 47728 w 847289"/>
                <a:gd name="connsiteY8" fmla="*/ 15791 h 1173264"/>
                <a:gd name="connsiteX9" fmla="*/ 0 w 847289"/>
                <a:gd name="connsiteY9" fmla="*/ 8191 h 1173264"/>
                <a:gd name="connsiteX10" fmla="*/ 26233 w 847289"/>
                <a:gd name="connsiteY10" fmla="*/ 4013 h 1173264"/>
                <a:gd name="connsiteX11" fmla="*/ 102394 w 847289"/>
                <a:gd name="connsiteY11" fmla="*/ 0 h 117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289" h="1173264">
                  <a:moveTo>
                    <a:pt x="102394" y="0"/>
                  </a:moveTo>
                  <a:cubicBezTo>
                    <a:pt x="513788" y="0"/>
                    <a:pt x="847289" y="347970"/>
                    <a:pt x="847289" y="777211"/>
                  </a:cubicBezTo>
                  <a:cubicBezTo>
                    <a:pt x="847289" y="884522"/>
                    <a:pt x="826445" y="986753"/>
                    <a:pt x="788752" y="1079736"/>
                  </a:cubicBezTo>
                  <a:lnTo>
                    <a:pt x="740098" y="1173264"/>
                  </a:lnTo>
                  <a:lnTo>
                    <a:pt x="691680" y="1080133"/>
                  </a:lnTo>
                  <a:lnTo>
                    <a:pt x="613339" y="981002"/>
                  </a:lnTo>
                  <a:lnTo>
                    <a:pt x="627368" y="933847"/>
                  </a:lnTo>
                  <a:cubicBezTo>
                    <a:pt x="637290" y="883252"/>
                    <a:pt x="642501" y="830867"/>
                    <a:pt x="642501" y="777211"/>
                  </a:cubicBezTo>
                  <a:cubicBezTo>
                    <a:pt x="642501" y="401625"/>
                    <a:pt x="387165" y="88263"/>
                    <a:pt x="47728" y="15791"/>
                  </a:cubicBezTo>
                  <a:lnTo>
                    <a:pt x="0" y="8191"/>
                  </a:lnTo>
                  <a:lnTo>
                    <a:pt x="26233" y="4013"/>
                  </a:lnTo>
                  <a:cubicBezTo>
                    <a:pt x="51274" y="1359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2A132003-6CCA-44DE-BFE8-1F90FE439E75}"/>
                </a:ext>
              </a:extLst>
            </p:cNvPr>
            <p:cNvSpPr/>
            <p:nvPr/>
          </p:nvSpPr>
          <p:spPr>
            <a:xfrm>
              <a:off x="4836022" y="4526929"/>
              <a:ext cx="1268496" cy="905625"/>
            </a:xfrm>
            <a:prstGeom prst="ellipse">
              <a:avLst/>
            </a:prstGeom>
            <a:solidFill>
              <a:srgbClr val="FFC000">
                <a:lumMod val="40000"/>
                <a:lumOff val="60000"/>
              </a:srgb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9" name="楕円 698">
              <a:extLst>
                <a:ext uri="{FF2B5EF4-FFF2-40B4-BE49-F238E27FC236}">
                  <a16:creationId xmlns:a16="http://schemas.microsoft.com/office/drawing/2014/main" id="{FE76F087-55FE-4967-972D-E629CD93A557}"/>
                </a:ext>
              </a:extLst>
            </p:cNvPr>
            <p:cNvSpPr/>
            <p:nvPr/>
          </p:nvSpPr>
          <p:spPr>
            <a:xfrm>
              <a:off x="5328147" y="4430426"/>
              <a:ext cx="284246" cy="19736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9FDC36D8-E5F7-4FE9-B5B1-6B965940AE41}"/>
                </a:ext>
              </a:extLst>
            </p:cNvPr>
            <p:cNvSpPr/>
            <p:nvPr/>
          </p:nvSpPr>
          <p:spPr>
            <a:xfrm>
              <a:off x="5061680" y="5166400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5AF8B1B4-E6EC-48AE-A4A3-1C2FFFD42C70}"/>
                </a:ext>
              </a:extLst>
            </p:cNvPr>
            <p:cNvSpPr/>
            <p:nvPr/>
          </p:nvSpPr>
          <p:spPr>
            <a:xfrm>
              <a:off x="5884789" y="4658919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7656C042-81D1-473F-9CEA-E0E09CC80118}"/>
                </a:ext>
              </a:extLst>
            </p:cNvPr>
            <p:cNvSpPr/>
            <p:nvPr/>
          </p:nvSpPr>
          <p:spPr>
            <a:xfrm rot="20700000">
              <a:off x="6639194" y="5290470"/>
              <a:ext cx="211005" cy="843662"/>
            </a:xfrm>
            <a:custGeom>
              <a:avLst/>
              <a:gdLst>
                <a:gd name="connsiteX0" fmla="*/ 37440 w 211005"/>
                <a:gd name="connsiteY0" fmla="*/ 0 h 843662"/>
                <a:gd name="connsiteX1" fmla="*/ 43976 w 211005"/>
                <a:gd name="connsiteY1" fmla="*/ 3294 h 843662"/>
                <a:gd name="connsiteX2" fmla="*/ 211005 w 211005"/>
                <a:gd name="connsiteY2" fmla="*/ 412397 h 843662"/>
                <a:gd name="connsiteX3" fmla="*/ 43975 w 211005"/>
                <a:gd name="connsiteY3" fmla="*/ 821500 h 843662"/>
                <a:gd name="connsiteX4" fmla="*/ 0 w 211005"/>
                <a:gd name="connsiteY4" fmla="*/ 843662 h 843662"/>
                <a:gd name="connsiteX5" fmla="*/ 6496 w 211005"/>
                <a:gd name="connsiteY5" fmla="*/ 831931 h 843662"/>
                <a:gd name="connsiteX6" fmla="*/ 92992 w 211005"/>
                <a:gd name="connsiteY6" fmla="*/ 374926 h 843662"/>
                <a:gd name="connsiteX7" fmla="*/ 42557 w 211005"/>
                <a:gd name="connsiteY7" fmla="*/ 13572 h 843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005" h="843662">
                  <a:moveTo>
                    <a:pt x="37440" y="0"/>
                  </a:moveTo>
                  <a:lnTo>
                    <a:pt x="43976" y="3294"/>
                  </a:lnTo>
                  <a:cubicBezTo>
                    <a:pt x="142132" y="70696"/>
                    <a:pt x="211005" y="228489"/>
                    <a:pt x="211005" y="412397"/>
                  </a:cubicBezTo>
                  <a:cubicBezTo>
                    <a:pt x="211005" y="596305"/>
                    <a:pt x="142132" y="754098"/>
                    <a:pt x="43975" y="821500"/>
                  </a:cubicBezTo>
                  <a:lnTo>
                    <a:pt x="0" y="843662"/>
                  </a:lnTo>
                  <a:lnTo>
                    <a:pt x="6496" y="831931"/>
                  </a:lnTo>
                  <a:cubicBezTo>
                    <a:pt x="59937" y="714973"/>
                    <a:pt x="92992" y="553398"/>
                    <a:pt x="92992" y="374926"/>
                  </a:cubicBezTo>
                  <a:cubicBezTo>
                    <a:pt x="92992" y="241073"/>
                    <a:pt x="74399" y="116723"/>
                    <a:pt x="42557" y="13572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5770E70B-504E-4ACA-B844-3AF16EB3101A}"/>
                </a:ext>
              </a:extLst>
            </p:cNvPr>
            <p:cNvSpPr/>
            <p:nvPr/>
          </p:nvSpPr>
          <p:spPr>
            <a:xfrm rot="2700000">
              <a:off x="6623952" y="5002969"/>
              <a:ext cx="662563" cy="723705"/>
            </a:xfrm>
            <a:custGeom>
              <a:avLst/>
              <a:gdLst>
                <a:gd name="connsiteX0" fmla="*/ 0 w 662563"/>
                <a:gd name="connsiteY0" fmla="*/ 24600 h 723705"/>
                <a:gd name="connsiteX1" fmla="*/ 1260 w 662563"/>
                <a:gd name="connsiteY1" fmla="*/ 24148 h 723705"/>
                <a:gd name="connsiteX2" fmla="*/ 40219 w 662563"/>
                <a:gd name="connsiteY2" fmla="*/ 19240 h 723705"/>
                <a:gd name="connsiteX3" fmla="*/ 66761 w 662563"/>
                <a:gd name="connsiteY3" fmla="*/ 10405 h 723705"/>
                <a:gd name="connsiteX4" fmla="*/ 135379 w 662563"/>
                <a:gd name="connsiteY4" fmla="*/ 727 h 723705"/>
                <a:gd name="connsiteX5" fmla="*/ 362406 w 662563"/>
                <a:gd name="connsiteY5" fmla="*/ 41653 h 723705"/>
                <a:gd name="connsiteX6" fmla="*/ 637656 w 662563"/>
                <a:gd name="connsiteY6" fmla="*/ 347070 h 723705"/>
                <a:gd name="connsiteX7" fmla="*/ 638401 w 662563"/>
                <a:gd name="connsiteY7" fmla="*/ 397043 h 723705"/>
                <a:gd name="connsiteX8" fmla="*/ 640420 w 662563"/>
                <a:gd name="connsiteY8" fmla="*/ 402167 h 723705"/>
                <a:gd name="connsiteX9" fmla="*/ 662563 w 662563"/>
                <a:gd name="connsiteY9" fmla="*/ 548630 h 723705"/>
                <a:gd name="connsiteX10" fmla="*/ 652556 w 662563"/>
                <a:gd name="connsiteY10" fmla="*/ 647892 h 723705"/>
                <a:gd name="connsiteX11" fmla="*/ 629023 w 662563"/>
                <a:gd name="connsiteY11" fmla="*/ 723705 h 723705"/>
                <a:gd name="connsiteX12" fmla="*/ 605119 w 662563"/>
                <a:gd name="connsiteY12" fmla="*/ 625662 h 723705"/>
                <a:gd name="connsiteX13" fmla="*/ 550451 w 662563"/>
                <a:gd name="connsiteY13" fmla="*/ 498118 h 723705"/>
                <a:gd name="connsiteX14" fmla="*/ 538311 w 662563"/>
                <a:gd name="connsiteY14" fmla="*/ 478778 h 723705"/>
                <a:gd name="connsiteX15" fmla="*/ 537831 w 662563"/>
                <a:gd name="connsiteY15" fmla="*/ 444766 h 723705"/>
                <a:gd name="connsiteX16" fmla="*/ 254202 w 662563"/>
                <a:gd name="connsiteY16" fmla="*/ 112146 h 723705"/>
                <a:gd name="connsiteX17" fmla="*/ 135018 w 662563"/>
                <a:gd name="connsiteY17" fmla="*/ 75114 h 723705"/>
                <a:gd name="connsiteX18" fmla="*/ 117478 w 662563"/>
                <a:gd name="connsiteY18" fmla="*/ 73962 h 723705"/>
                <a:gd name="connsiteX19" fmla="*/ 5365 w 662563"/>
                <a:gd name="connsiteY19" fmla="*/ 25908 h 72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2563" h="723705">
                  <a:moveTo>
                    <a:pt x="0" y="24600"/>
                  </a:moveTo>
                  <a:lnTo>
                    <a:pt x="1260" y="24148"/>
                  </a:lnTo>
                  <a:lnTo>
                    <a:pt x="40219" y="19240"/>
                  </a:lnTo>
                  <a:lnTo>
                    <a:pt x="66761" y="10405"/>
                  </a:lnTo>
                  <a:cubicBezTo>
                    <a:pt x="88614" y="5336"/>
                    <a:pt x="111594" y="2085"/>
                    <a:pt x="135379" y="727"/>
                  </a:cubicBezTo>
                  <a:cubicBezTo>
                    <a:pt x="206733" y="-3347"/>
                    <a:pt x="285322" y="9620"/>
                    <a:pt x="362406" y="41653"/>
                  </a:cubicBezTo>
                  <a:cubicBezTo>
                    <a:pt x="516574" y="105720"/>
                    <a:pt x="620935" y="227860"/>
                    <a:pt x="637656" y="347070"/>
                  </a:cubicBezTo>
                  <a:lnTo>
                    <a:pt x="638401" y="397043"/>
                  </a:lnTo>
                  <a:lnTo>
                    <a:pt x="640420" y="402167"/>
                  </a:lnTo>
                  <a:cubicBezTo>
                    <a:pt x="654811" y="448435"/>
                    <a:pt x="662563" y="497627"/>
                    <a:pt x="662563" y="548630"/>
                  </a:cubicBezTo>
                  <a:cubicBezTo>
                    <a:pt x="662563" y="582632"/>
                    <a:pt x="659117" y="615829"/>
                    <a:pt x="652556" y="647892"/>
                  </a:cubicBezTo>
                  <a:lnTo>
                    <a:pt x="629023" y="723705"/>
                  </a:lnTo>
                  <a:lnTo>
                    <a:pt x="605119" y="625662"/>
                  </a:lnTo>
                  <a:cubicBezTo>
                    <a:pt x="590790" y="582924"/>
                    <a:pt x="572535" y="540201"/>
                    <a:pt x="550451" y="498118"/>
                  </a:cubicBezTo>
                  <a:lnTo>
                    <a:pt x="538311" y="478778"/>
                  </a:lnTo>
                  <a:lnTo>
                    <a:pt x="537831" y="444766"/>
                  </a:lnTo>
                  <a:cubicBezTo>
                    <a:pt x="520601" y="314939"/>
                    <a:pt x="413063" y="181919"/>
                    <a:pt x="254202" y="112146"/>
                  </a:cubicBezTo>
                  <a:cubicBezTo>
                    <a:pt x="214486" y="94703"/>
                    <a:pt x="174383" y="82451"/>
                    <a:pt x="135018" y="75114"/>
                  </a:cubicBezTo>
                  <a:lnTo>
                    <a:pt x="117478" y="73962"/>
                  </a:lnTo>
                  <a:lnTo>
                    <a:pt x="5365" y="25908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693CDBA0-D520-47D8-AD4A-FDBCDCDF2306}"/>
                </a:ext>
              </a:extLst>
            </p:cNvPr>
            <p:cNvGrpSpPr/>
            <p:nvPr/>
          </p:nvGrpSpPr>
          <p:grpSpPr>
            <a:xfrm>
              <a:off x="4874359" y="4112843"/>
              <a:ext cx="340257" cy="398287"/>
              <a:chOff x="11688378" y="-1279115"/>
              <a:chExt cx="340257" cy="398287"/>
            </a:xfrm>
          </p:grpSpPr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99C5FE44-5D55-4983-8892-BF26343786F0}"/>
                  </a:ext>
                </a:extLst>
              </p:cNvPr>
              <p:cNvSpPr/>
              <p:nvPr/>
            </p:nvSpPr>
            <p:spPr>
              <a:xfrm>
                <a:off x="11688378" y="-1279115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CB02084A-78F0-4F99-90D5-3D5B09188701}"/>
                  </a:ext>
                </a:extLst>
              </p:cNvPr>
              <p:cNvSpPr/>
              <p:nvPr/>
            </p:nvSpPr>
            <p:spPr>
              <a:xfrm>
                <a:off x="11811199" y="-1181630"/>
                <a:ext cx="94616" cy="195084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309F3FE7-A846-4643-9B4E-156B59C55C07}"/>
                  </a:ext>
                </a:extLst>
              </p:cNvPr>
              <p:cNvSpPr/>
              <p:nvPr/>
            </p:nvSpPr>
            <p:spPr>
              <a:xfrm>
                <a:off x="11699092" y="-1279115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07BC4BC2-5D49-4B0D-B98E-E231EE14FDC8}"/>
                </a:ext>
              </a:extLst>
            </p:cNvPr>
            <p:cNvGrpSpPr/>
            <p:nvPr/>
          </p:nvGrpSpPr>
          <p:grpSpPr>
            <a:xfrm>
              <a:off x="5725924" y="4112843"/>
              <a:ext cx="340257" cy="398287"/>
              <a:chOff x="11688378" y="-1279115"/>
              <a:chExt cx="340257" cy="398287"/>
            </a:xfrm>
          </p:grpSpPr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9785DB07-64A3-49FE-B3D5-35B5F2C48BB7}"/>
                  </a:ext>
                </a:extLst>
              </p:cNvPr>
              <p:cNvSpPr/>
              <p:nvPr/>
            </p:nvSpPr>
            <p:spPr>
              <a:xfrm>
                <a:off x="11688378" y="-1279115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21360847-9B83-4244-A4A5-146A8CFC4B21}"/>
                  </a:ext>
                </a:extLst>
              </p:cNvPr>
              <p:cNvSpPr/>
              <p:nvPr/>
            </p:nvSpPr>
            <p:spPr>
              <a:xfrm>
                <a:off x="11811199" y="-1181630"/>
                <a:ext cx="94616" cy="195084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6C2F9C05-0E11-44C3-8698-2CF447B902A7}"/>
                  </a:ext>
                </a:extLst>
              </p:cNvPr>
              <p:cNvSpPr/>
              <p:nvPr/>
            </p:nvSpPr>
            <p:spPr>
              <a:xfrm>
                <a:off x="11699092" y="-1279115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731" name="グループ化 730">
            <a:extLst>
              <a:ext uri="{FF2B5EF4-FFF2-40B4-BE49-F238E27FC236}">
                <a16:creationId xmlns:a16="http://schemas.microsoft.com/office/drawing/2014/main" id="{49277FC0-DBFB-40D5-91B3-536075C5B724}"/>
              </a:ext>
            </a:extLst>
          </p:cNvPr>
          <p:cNvGrpSpPr/>
          <p:nvPr/>
        </p:nvGrpSpPr>
        <p:grpSpPr>
          <a:xfrm>
            <a:off x="6130257" y="804348"/>
            <a:ext cx="1438287" cy="1599254"/>
            <a:chOff x="8721713" y="-2408562"/>
            <a:chExt cx="2591711" cy="2881764"/>
          </a:xfrm>
        </p:grpSpPr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C9381BB6-AD28-4E6C-B51A-F291B2C21A4A}"/>
                </a:ext>
              </a:extLst>
            </p:cNvPr>
            <p:cNvGrpSpPr/>
            <p:nvPr/>
          </p:nvGrpSpPr>
          <p:grpSpPr>
            <a:xfrm>
              <a:off x="9842125" y="-1015832"/>
              <a:ext cx="1424918" cy="1489034"/>
              <a:chOff x="5021170" y="4032012"/>
              <a:chExt cx="1424918" cy="1489034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grpSp>
            <p:nvGrpSpPr>
              <p:cNvPr id="764" name="グループ化 763">
                <a:extLst>
                  <a:ext uri="{FF2B5EF4-FFF2-40B4-BE49-F238E27FC236}">
                    <a16:creationId xmlns:a16="http://schemas.microsoft.com/office/drawing/2014/main" id="{6BDC9F15-34AF-4D3F-8B24-A3BCF911C923}"/>
                  </a:ext>
                </a:extLst>
              </p:cNvPr>
              <p:cNvGrpSpPr/>
              <p:nvPr/>
            </p:nvGrpSpPr>
            <p:grpSpPr>
              <a:xfrm>
                <a:off x="5021170" y="4817268"/>
                <a:ext cx="349823" cy="703778"/>
                <a:chOff x="5454809" y="4817268"/>
                <a:chExt cx="349823" cy="703778"/>
              </a:xfrm>
              <a:grpFill/>
            </p:grpSpPr>
            <p:sp>
              <p:nvSpPr>
                <p:cNvPr id="766" name="台形 431">
                  <a:extLst>
                    <a:ext uri="{FF2B5EF4-FFF2-40B4-BE49-F238E27FC236}">
                      <a16:creationId xmlns:a16="http://schemas.microsoft.com/office/drawing/2014/main" id="{25818321-D012-49F1-9DC7-6785C21E4293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767" name="グループ化 766">
                  <a:extLst>
                    <a:ext uri="{FF2B5EF4-FFF2-40B4-BE49-F238E27FC236}">
                      <a16:creationId xmlns:a16="http://schemas.microsoft.com/office/drawing/2014/main" id="{9C844166-4F99-499D-9F35-68E3EDCC13C0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768" name="四角形: 上の 2 つの角を丸める 767">
                    <a:extLst>
                      <a:ext uri="{FF2B5EF4-FFF2-40B4-BE49-F238E27FC236}">
                        <a16:creationId xmlns:a16="http://schemas.microsoft.com/office/drawing/2014/main" id="{6CF623E5-5E82-4132-A371-FF119E5C84CE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69" name="四角形: 上の 2 つの角を丸める 768">
                    <a:extLst>
                      <a:ext uri="{FF2B5EF4-FFF2-40B4-BE49-F238E27FC236}">
                        <a16:creationId xmlns:a16="http://schemas.microsoft.com/office/drawing/2014/main" id="{237088B5-DD15-4FBD-8F4D-F2B7D1B248D8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B5C80B8B-CE05-4DBE-95A6-37DD03E94DDC}"/>
                  </a:ext>
                </a:extLst>
              </p:cNvPr>
              <p:cNvSpPr/>
              <p:nvPr/>
            </p:nvSpPr>
            <p:spPr>
              <a:xfrm rot="2700000">
                <a:off x="5462889" y="3974053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C5167628-E159-47CE-B059-5A4A6A792C23}"/>
                </a:ext>
              </a:extLst>
            </p:cNvPr>
            <p:cNvSpPr/>
            <p:nvPr/>
          </p:nvSpPr>
          <p:spPr>
            <a:xfrm>
              <a:off x="9826837" y="-230577"/>
              <a:ext cx="349824" cy="703778"/>
            </a:xfrm>
            <a:custGeom>
              <a:avLst/>
              <a:gdLst>
                <a:gd name="connsiteX0" fmla="*/ 13953 w 349824"/>
                <a:gd name="connsiteY0" fmla="*/ 0 h 703778"/>
                <a:gd name="connsiteX1" fmla="*/ 335869 w 349824"/>
                <a:gd name="connsiteY1" fmla="*/ 0 h 703778"/>
                <a:gd name="connsiteX2" fmla="*/ 260059 w 349824"/>
                <a:gd name="connsiteY2" fmla="*/ 540685 h 703778"/>
                <a:gd name="connsiteX3" fmla="*/ 268277 w 349824"/>
                <a:gd name="connsiteY3" fmla="*/ 540685 h 703778"/>
                <a:gd name="connsiteX4" fmla="*/ 349824 w 349824"/>
                <a:gd name="connsiteY4" fmla="*/ 622232 h 703778"/>
                <a:gd name="connsiteX5" fmla="*/ 349823 w 349824"/>
                <a:gd name="connsiteY5" fmla="*/ 646629 h 703778"/>
                <a:gd name="connsiteX6" fmla="*/ 292674 w 349824"/>
                <a:gd name="connsiteY6" fmla="*/ 703778 h 703778"/>
                <a:gd name="connsiteX7" fmla="*/ 207788 w 349824"/>
                <a:gd name="connsiteY7" fmla="*/ 703778 h 703778"/>
                <a:gd name="connsiteX8" fmla="*/ 135372 w 349824"/>
                <a:gd name="connsiteY8" fmla="*/ 703778 h 703778"/>
                <a:gd name="connsiteX9" fmla="*/ 57149 w 349824"/>
                <a:gd name="connsiteY9" fmla="*/ 703778 h 703778"/>
                <a:gd name="connsiteX10" fmla="*/ 0 w 349824"/>
                <a:gd name="connsiteY10" fmla="*/ 646629 h 703778"/>
                <a:gd name="connsiteX11" fmla="*/ 0 w 349824"/>
                <a:gd name="connsiteY11" fmla="*/ 622232 h 703778"/>
                <a:gd name="connsiteX12" fmla="*/ 81547 w 349824"/>
                <a:gd name="connsiteY12" fmla="*/ 540685 h 703778"/>
                <a:gd name="connsiteX13" fmla="*/ 89763 w 349824"/>
                <a:gd name="connsiteY13" fmla="*/ 540685 h 70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9824" h="703778">
                  <a:moveTo>
                    <a:pt x="13953" y="0"/>
                  </a:moveTo>
                  <a:lnTo>
                    <a:pt x="335869" y="0"/>
                  </a:lnTo>
                  <a:lnTo>
                    <a:pt x="260059" y="540685"/>
                  </a:lnTo>
                  <a:lnTo>
                    <a:pt x="268277" y="540685"/>
                  </a:lnTo>
                  <a:cubicBezTo>
                    <a:pt x="313314" y="540685"/>
                    <a:pt x="349824" y="577195"/>
                    <a:pt x="349824" y="622232"/>
                  </a:cubicBezTo>
                  <a:cubicBezTo>
                    <a:pt x="349824" y="630364"/>
                    <a:pt x="349823" y="638497"/>
                    <a:pt x="349823" y="646629"/>
                  </a:cubicBezTo>
                  <a:cubicBezTo>
                    <a:pt x="349823" y="678192"/>
                    <a:pt x="324237" y="703778"/>
                    <a:pt x="292674" y="703778"/>
                  </a:cubicBezTo>
                  <a:lnTo>
                    <a:pt x="207788" y="703778"/>
                  </a:lnTo>
                  <a:lnTo>
                    <a:pt x="135372" y="703778"/>
                  </a:lnTo>
                  <a:lnTo>
                    <a:pt x="57149" y="703778"/>
                  </a:lnTo>
                  <a:cubicBezTo>
                    <a:pt x="25586" y="703778"/>
                    <a:pt x="0" y="678192"/>
                    <a:pt x="0" y="646629"/>
                  </a:cubicBezTo>
                  <a:lnTo>
                    <a:pt x="0" y="622232"/>
                  </a:lnTo>
                  <a:cubicBezTo>
                    <a:pt x="0" y="577195"/>
                    <a:pt x="36510" y="540685"/>
                    <a:pt x="81547" y="540685"/>
                  </a:cubicBezTo>
                  <a:lnTo>
                    <a:pt x="89763" y="540685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4" name="四角形: 角を丸くする 733">
              <a:extLst>
                <a:ext uri="{FF2B5EF4-FFF2-40B4-BE49-F238E27FC236}">
                  <a16:creationId xmlns:a16="http://schemas.microsoft.com/office/drawing/2014/main" id="{FFF8FFC9-E6B9-4103-B43E-A6862AD93061}"/>
                </a:ext>
              </a:extLst>
            </p:cNvPr>
            <p:cNvSpPr/>
            <p:nvPr/>
          </p:nvSpPr>
          <p:spPr>
            <a:xfrm rot="2700000">
              <a:off x="9076515" y="-974088"/>
              <a:ext cx="1874180" cy="9545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5" name="楕円 734">
              <a:extLst>
                <a:ext uri="{FF2B5EF4-FFF2-40B4-BE49-F238E27FC236}">
                  <a16:creationId xmlns:a16="http://schemas.microsoft.com/office/drawing/2014/main" id="{58737A22-D334-4291-90F6-9C52F70CF39F}"/>
                </a:ext>
              </a:extLst>
            </p:cNvPr>
            <p:cNvSpPr/>
            <p:nvPr/>
          </p:nvSpPr>
          <p:spPr>
            <a:xfrm rot="20700000">
              <a:off x="10304520" y="-615365"/>
              <a:ext cx="546960" cy="887987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36" name="グループ化 735">
              <a:extLst>
                <a:ext uri="{FF2B5EF4-FFF2-40B4-BE49-F238E27FC236}">
                  <a16:creationId xmlns:a16="http://schemas.microsoft.com/office/drawing/2014/main" id="{D864F739-2DE5-43E3-9FAB-C033693F0221}"/>
                </a:ext>
              </a:extLst>
            </p:cNvPr>
            <p:cNvGrpSpPr/>
            <p:nvPr/>
          </p:nvGrpSpPr>
          <p:grpSpPr>
            <a:xfrm>
              <a:off x="10275764" y="-230576"/>
              <a:ext cx="349823" cy="703778"/>
              <a:chOff x="5454809" y="4817268"/>
              <a:chExt cx="349823" cy="703778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760" name="台形 431">
                <a:extLst>
                  <a:ext uri="{FF2B5EF4-FFF2-40B4-BE49-F238E27FC236}">
                    <a16:creationId xmlns:a16="http://schemas.microsoft.com/office/drawing/2014/main" id="{394FBA7A-6872-4510-B5C2-C52881A05851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DC4D4F07-307F-4898-98EB-36F37CF7AB78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  <a:grpFill/>
            </p:grpSpPr>
            <p:sp>
              <p:nvSpPr>
                <p:cNvPr id="762" name="四角形: 上の 2 つの角を丸める 761">
                  <a:extLst>
                    <a:ext uri="{FF2B5EF4-FFF2-40B4-BE49-F238E27FC236}">
                      <a16:creationId xmlns:a16="http://schemas.microsoft.com/office/drawing/2014/main" id="{4AD889DC-552F-4B91-9CB0-1508451E2D69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3" name="四角形: 上の 2 つの角を丸める 762">
                  <a:extLst>
                    <a:ext uri="{FF2B5EF4-FFF2-40B4-BE49-F238E27FC236}">
                      <a16:creationId xmlns:a16="http://schemas.microsoft.com/office/drawing/2014/main" id="{7E070978-B63F-492A-8130-FDB8F937C669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37" name="グループ化 736">
              <a:extLst>
                <a:ext uri="{FF2B5EF4-FFF2-40B4-BE49-F238E27FC236}">
                  <a16:creationId xmlns:a16="http://schemas.microsoft.com/office/drawing/2014/main" id="{D8104D79-1769-4523-9EEC-EBCC397174CE}"/>
                </a:ext>
              </a:extLst>
            </p:cNvPr>
            <p:cNvGrpSpPr/>
            <p:nvPr/>
          </p:nvGrpSpPr>
          <p:grpSpPr>
            <a:xfrm>
              <a:off x="9178058" y="-548135"/>
              <a:ext cx="349823" cy="1021337"/>
              <a:chOff x="4582489" y="4616316"/>
              <a:chExt cx="349823" cy="904730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757" name="台形 436">
                <a:extLst>
                  <a:ext uri="{FF2B5EF4-FFF2-40B4-BE49-F238E27FC236}">
                    <a16:creationId xmlns:a16="http://schemas.microsoft.com/office/drawing/2014/main" id="{AEBAB633-105D-4AE5-8328-1FE27EF66D76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8" name="四角形: 上の 2 つの角を丸める 757">
                <a:extLst>
                  <a:ext uri="{FF2B5EF4-FFF2-40B4-BE49-F238E27FC236}">
                    <a16:creationId xmlns:a16="http://schemas.microsoft.com/office/drawing/2014/main" id="{3E3DF9E5-1A2F-495A-AACF-03A62A343FF3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9" name="四角形: 上の 2 つの角を丸める 758">
                <a:extLst>
                  <a:ext uri="{FF2B5EF4-FFF2-40B4-BE49-F238E27FC236}">
                    <a16:creationId xmlns:a16="http://schemas.microsoft.com/office/drawing/2014/main" id="{B1D288E5-71FA-4B1F-8EB4-493992770641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38" name="グループ化 737">
              <a:extLst>
                <a:ext uri="{FF2B5EF4-FFF2-40B4-BE49-F238E27FC236}">
                  <a16:creationId xmlns:a16="http://schemas.microsoft.com/office/drawing/2014/main" id="{85F515E8-8619-4303-B19E-470D2A4BA95F}"/>
                </a:ext>
              </a:extLst>
            </p:cNvPr>
            <p:cNvGrpSpPr/>
            <p:nvPr/>
          </p:nvGrpSpPr>
          <p:grpSpPr>
            <a:xfrm>
              <a:off x="8721713" y="-2408562"/>
              <a:ext cx="1489790" cy="1860427"/>
              <a:chOff x="308631" y="1497884"/>
              <a:chExt cx="1489790" cy="1860427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754" name="楕円 132">
                <a:extLst>
                  <a:ext uri="{FF2B5EF4-FFF2-40B4-BE49-F238E27FC236}">
                    <a16:creationId xmlns:a16="http://schemas.microsoft.com/office/drawing/2014/main" id="{6FBE602D-BF64-4169-B33C-971EDC256398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5" name="楕円 132">
                <a:extLst>
                  <a:ext uri="{FF2B5EF4-FFF2-40B4-BE49-F238E27FC236}">
                    <a16:creationId xmlns:a16="http://schemas.microsoft.com/office/drawing/2014/main" id="{EFCF9C54-AF3A-4E53-9F2D-B2195936B7A1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6" name="楕円 755">
                <a:extLst>
                  <a:ext uri="{FF2B5EF4-FFF2-40B4-BE49-F238E27FC236}">
                    <a16:creationId xmlns:a16="http://schemas.microsoft.com/office/drawing/2014/main" id="{7715DDF1-FFAC-46FC-B3FE-A1F9F5CEC80B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39" name="グループ化 738">
              <a:extLst>
                <a:ext uri="{FF2B5EF4-FFF2-40B4-BE49-F238E27FC236}">
                  <a16:creationId xmlns:a16="http://schemas.microsoft.com/office/drawing/2014/main" id="{AC1056FD-D84B-4C60-B68B-77F68EEF792E}"/>
                </a:ext>
              </a:extLst>
            </p:cNvPr>
            <p:cNvGrpSpPr/>
            <p:nvPr/>
          </p:nvGrpSpPr>
          <p:grpSpPr>
            <a:xfrm>
              <a:off x="9651926" y="-548135"/>
              <a:ext cx="349823" cy="1021337"/>
              <a:chOff x="4582489" y="4616316"/>
              <a:chExt cx="349823" cy="904730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751" name="台形 436">
                <a:extLst>
                  <a:ext uri="{FF2B5EF4-FFF2-40B4-BE49-F238E27FC236}">
                    <a16:creationId xmlns:a16="http://schemas.microsoft.com/office/drawing/2014/main" id="{A15E37F5-6A8D-46DA-AAA2-FC26900FA7D1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2" name="四角形: 上の 2 つの角を丸める 751">
                <a:extLst>
                  <a:ext uri="{FF2B5EF4-FFF2-40B4-BE49-F238E27FC236}">
                    <a16:creationId xmlns:a16="http://schemas.microsoft.com/office/drawing/2014/main" id="{214274B4-3781-4D3E-A508-630EE3065CAC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3" name="四角形: 上の 2 つの角を丸める 752">
                <a:extLst>
                  <a:ext uri="{FF2B5EF4-FFF2-40B4-BE49-F238E27FC236}">
                    <a16:creationId xmlns:a16="http://schemas.microsoft.com/office/drawing/2014/main" id="{F579CA1F-ECBD-4D94-8DB4-074DB7F7F15E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AE73F066-33CB-4F9D-BAD9-D72E6C5C9E30}"/>
                </a:ext>
              </a:extLst>
            </p:cNvPr>
            <p:cNvSpPr/>
            <p:nvPr/>
          </p:nvSpPr>
          <p:spPr>
            <a:xfrm>
              <a:off x="9367959" y="-2162110"/>
              <a:ext cx="847289" cy="1173264"/>
            </a:xfrm>
            <a:custGeom>
              <a:avLst/>
              <a:gdLst>
                <a:gd name="connsiteX0" fmla="*/ 102394 w 847289"/>
                <a:gd name="connsiteY0" fmla="*/ 0 h 1173264"/>
                <a:gd name="connsiteX1" fmla="*/ 847289 w 847289"/>
                <a:gd name="connsiteY1" fmla="*/ 777211 h 1173264"/>
                <a:gd name="connsiteX2" fmla="*/ 788752 w 847289"/>
                <a:gd name="connsiteY2" fmla="*/ 1079736 h 1173264"/>
                <a:gd name="connsiteX3" fmla="*/ 740098 w 847289"/>
                <a:gd name="connsiteY3" fmla="*/ 1173264 h 1173264"/>
                <a:gd name="connsiteX4" fmla="*/ 691680 w 847289"/>
                <a:gd name="connsiteY4" fmla="*/ 1080133 h 1173264"/>
                <a:gd name="connsiteX5" fmla="*/ 613339 w 847289"/>
                <a:gd name="connsiteY5" fmla="*/ 981002 h 1173264"/>
                <a:gd name="connsiteX6" fmla="*/ 627368 w 847289"/>
                <a:gd name="connsiteY6" fmla="*/ 933847 h 1173264"/>
                <a:gd name="connsiteX7" fmla="*/ 642501 w 847289"/>
                <a:gd name="connsiteY7" fmla="*/ 777211 h 1173264"/>
                <a:gd name="connsiteX8" fmla="*/ 47728 w 847289"/>
                <a:gd name="connsiteY8" fmla="*/ 15791 h 1173264"/>
                <a:gd name="connsiteX9" fmla="*/ 0 w 847289"/>
                <a:gd name="connsiteY9" fmla="*/ 8191 h 1173264"/>
                <a:gd name="connsiteX10" fmla="*/ 26233 w 847289"/>
                <a:gd name="connsiteY10" fmla="*/ 4013 h 1173264"/>
                <a:gd name="connsiteX11" fmla="*/ 102394 w 847289"/>
                <a:gd name="connsiteY11" fmla="*/ 0 h 117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289" h="1173264">
                  <a:moveTo>
                    <a:pt x="102394" y="0"/>
                  </a:moveTo>
                  <a:cubicBezTo>
                    <a:pt x="513788" y="0"/>
                    <a:pt x="847289" y="347970"/>
                    <a:pt x="847289" y="777211"/>
                  </a:cubicBezTo>
                  <a:cubicBezTo>
                    <a:pt x="847289" y="884522"/>
                    <a:pt x="826445" y="986753"/>
                    <a:pt x="788752" y="1079736"/>
                  </a:cubicBezTo>
                  <a:lnTo>
                    <a:pt x="740098" y="1173264"/>
                  </a:lnTo>
                  <a:lnTo>
                    <a:pt x="691680" y="1080133"/>
                  </a:lnTo>
                  <a:lnTo>
                    <a:pt x="613339" y="981002"/>
                  </a:lnTo>
                  <a:lnTo>
                    <a:pt x="627368" y="933847"/>
                  </a:lnTo>
                  <a:cubicBezTo>
                    <a:pt x="637290" y="883252"/>
                    <a:pt x="642501" y="830867"/>
                    <a:pt x="642501" y="777211"/>
                  </a:cubicBezTo>
                  <a:cubicBezTo>
                    <a:pt x="642501" y="401625"/>
                    <a:pt x="387165" y="88263"/>
                    <a:pt x="47728" y="15791"/>
                  </a:cubicBezTo>
                  <a:lnTo>
                    <a:pt x="0" y="8191"/>
                  </a:lnTo>
                  <a:lnTo>
                    <a:pt x="26233" y="4013"/>
                  </a:lnTo>
                  <a:cubicBezTo>
                    <a:pt x="51274" y="1359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1" name="楕円 740">
              <a:extLst>
                <a:ext uri="{FF2B5EF4-FFF2-40B4-BE49-F238E27FC236}">
                  <a16:creationId xmlns:a16="http://schemas.microsoft.com/office/drawing/2014/main" id="{02CFB442-7F89-4868-B8DC-BDB848BEF4AA}"/>
                </a:ext>
              </a:extLst>
            </p:cNvPr>
            <p:cNvSpPr/>
            <p:nvPr/>
          </p:nvSpPr>
          <p:spPr>
            <a:xfrm>
              <a:off x="8832360" y="-1391105"/>
              <a:ext cx="1268496" cy="905625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2" name="楕円 741">
              <a:extLst>
                <a:ext uri="{FF2B5EF4-FFF2-40B4-BE49-F238E27FC236}">
                  <a16:creationId xmlns:a16="http://schemas.microsoft.com/office/drawing/2014/main" id="{52BB0164-B77B-49B1-8409-D21B6724E2D4}"/>
                </a:ext>
              </a:extLst>
            </p:cNvPr>
            <p:cNvSpPr/>
            <p:nvPr/>
          </p:nvSpPr>
          <p:spPr>
            <a:xfrm>
              <a:off x="9324485" y="-1487608"/>
              <a:ext cx="284246" cy="19736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3" name="フリーフォーム: 図形 742">
              <a:extLst>
                <a:ext uri="{FF2B5EF4-FFF2-40B4-BE49-F238E27FC236}">
                  <a16:creationId xmlns:a16="http://schemas.microsoft.com/office/drawing/2014/main" id="{5DEBA373-EEB0-4B42-AC55-0278BD2C4510}"/>
                </a:ext>
              </a:extLst>
            </p:cNvPr>
            <p:cNvSpPr/>
            <p:nvPr/>
          </p:nvSpPr>
          <p:spPr>
            <a:xfrm>
              <a:off x="9881127" y="-1259115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4" name="フリーフォーム: 図形 743">
              <a:extLst>
                <a:ext uri="{FF2B5EF4-FFF2-40B4-BE49-F238E27FC236}">
                  <a16:creationId xmlns:a16="http://schemas.microsoft.com/office/drawing/2014/main" id="{A4960864-4742-40D6-868E-0D780D68C111}"/>
                </a:ext>
              </a:extLst>
            </p:cNvPr>
            <p:cNvSpPr/>
            <p:nvPr/>
          </p:nvSpPr>
          <p:spPr>
            <a:xfrm rot="20700000">
              <a:off x="10635532" y="-627564"/>
              <a:ext cx="211005" cy="843662"/>
            </a:xfrm>
            <a:custGeom>
              <a:avLst/>
              <a:gdLst>
                <a:gd name="connsiteX0" fmla="*/ 37440 w 211005"/>
                <a:gd name="connsiteY0" fmla="*/ 0 h 843662"/>
                <a:gd name="connsiteX1" fmla="*/ 43976 w 211005"/>
                <a:gd name="connsiteY1" fmla="*/ 3294 h 843662"/>
                <a:gd name="connsiteX2" fmla="*/ 211005 w 211005"/>
                <a:gd name="connsiteY2" fmla="*/ 412397 h 843662"/>
                <a:gd name="connsiteX3" fmla="*/ 43975 w 211005"/>
                <a:gd name="connsiteY3" fmla="*/ 821500 h 843662"/>
                <a:gd name="connsiteX4" fmla="*/ 0 w 211005"/>
                <a:gd name="connsiteY4" fmla="*/ 843662 h 843662"/>
                <a:gd name="connsiteX5" fmla="*/ 6496 w 211005"/>
                <a:gd name="connsiteY5" fmla="*/ 831931 h 843662"/>
                <a:gd name="connsiteX6" fmla="*/ 92992 w 211005"/>
                <a:gd name="connsiteY6" fmla="*/ 374926 h 843662"/>
                <a:gd name="connsiteX7" fmla="*/ 42557 w 211005"/>
                <a:gd name="connsiteY7" fmla="*/ 13572 h 843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005" h="843662">
                  <a:moveTo>
                    <a:pt x="37440" y="0"/>
                  </a:moveTo>
                  <a:lnTo>
                    <a:pt x="43976" y="3294"/>
                  </a:lnTo>
                  <a:cubicBezTo>
                    <a:pt x="142132" y="70696"/>
                    <a:pt x="211005" y="228489"/>
                    <a:pt x="211005" y="412397"/>
                  </a:cubicBezTo>
                  <a:cubicBezTo>
                    <a:pt x="211005" y="596305"/>
                    <a:pt x="142132" y="754098"/>
                    <a:pt x="43975" y="821500"/>
                  </a:cubicBezTo>
                  <a:lnTo>
                    <a:pt x="0" y="843662"/>
                  </a:lnTo>
                  <a:lnTo>
                    <a:pt x="6496" y="831931"/>
                  </a:lnTo>
                  <a:cubicBezTo>
                    <a:pt x="59937" y="714973"/>
                    <a:pt x="92992" y="553398"/>
                    <a:pt x="92992" y="374926"/>
                  </a:cubicBezTo>
                  <a:cubicBezTo>
                    <a:pt x="92992" y="241073"/>
                    <a:pt x="74399" y="116723"/>
                    <a:pt x="42557" y="13572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C7D7655A-F07F-4F32-AA4B-288242913074}"/>
                </a:ext>
              </a:extLst>
            </p:cNvPr>
            <p:cNvSpPr/>
            <p:nvPr/>
          </p:nvSpPr>
          <p:spPr>
            <a:xfrm rot="10800000">
              <a:off x="9126922" y="-1087916"/>
              <a:ext cx="649467" cy="355527"/>
            </a:xfrm>
            <a:custGeom>
              <a:avLst/>
              <a:gdLst>
                <a:gd name="connsiteX0" fmla="*/ 649467 w 649467"/>
                <a:gd name="connsiteY0" fmla="*/ 0 h 177346"/>
                <a:gd name="connsiteX1" fmla="*/ 640773 w 649467"/>
                <a:gd name="connsiteY1" fmla="*/ 15555 h 177346"/>
                <a:gd name="connsiteX2" fmla="*/ 324733 w 649467"/>
                <a:gd name="connsiteY2" fmla="*/ 177346 h 177346"/>
                <a:gd name="connsiteX3" fmla="*/ 8694 w 649467"/>
                <a:gd name="connsiteY3" fmla="*/ 15555 h 177346"/>
                <a:gd name="connsiteX4" fmla="*/ 0 w 649467"/>
                <a:gd name="connsiteY4" fmla="*/ 0 h 177346"/>
                <a:gd name="connsiteX5" fmla="*/ 27436 w 649467"/>
                <a:gd name="connsiteY5" fmla="*/ 4807 h 177346"/>
                <a:gd name="connsiteX6" fmla="*/ 324733 w 649467"/>
                <a:gd name="connsiteY6" fmla="*/ 24795 h 177346"/>
                <a:gd name="connsiteX7" fmla="*/ 622030 w 649467"/>
                <a:gd name="connsiteY7" fmla="*/ 4807 h 17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9467" h="177346">
                  <a:moveTo>
                    <a:pt x="649467" y="0"/>
                  </a:moveTo>
                  <a:lnTo>
                    <a:pt x="640773" y="15555"/>
                  </a:lnTo>
                  <a:cubicBezTo>
                    <a:pt x="565652" y="114365"/>
                    <a:pt x="451968" y="177346"/>
                    <a:pt x="324733" y="177346"/>
                  </a:cubicBezTo>
                  <a:cubicBezTo>
                    <a:pt x="197498" y="177346"/>
                    <a:pt x="83814" y="114365"/>
                    <a:pt x="8694" y="15555"/>
                  </a:cubicBezTo>
                  <a:lnTo>
                    <a:pt x="0" y="0"/>
                  </a:lnTo>
                  <a:lnTo>
                    <a:pt x="27436" y="4807"/>
                  </a:lnTo>
                  <a:cubicBezTo>
                    <a:pt x="121352" y="17797"/>
                    <a:pt x="221205" y="24795"/>
                    <a:pt x="324733" y="24795"/>
                  </a:cubicBezTo>
                  <a:cubicBezTo>
                    <a:pt x="428261" y="24795"/>
                    <a:pt x="528114" y="17797"/>
                    <a:pt x="622030" y="4807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6" name="弦 745">
              <a:extLst>
                <a:ext uri="{FF2B5EF4-FFF2-40B4-BE49-F238E27FC236}">
                  <a16:creationId xmlns:a16="http://schemas.microsoft.com/office/drawing/2014/main" id="{A4747C70-8687-43B6-84F0-0D1507A54E16}"/>
                </a:ext>
              </a:extLst>
            </p:cNvPr>
            <p:cNvSpPr/>
            <p:nvPr/>
          </p:nvSpPr>
          <p:spPr>
            <a:xfrm>
              <a:off x="8852268" y="-1753117"/>
              <a:ext cx="326396" cy="326396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rgbClr val="FFFFFF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7" name="弦 746">
              <a:extLst>
                <a:ext uri="{FF2B5EF4-FFF2-40B4-BE49-F238E27FC236}">
                  <a16:creationId xmlns:a16="http://schemas.microsoft.com/office/drawing/2014/main" id="{2A9A294B-B588-4560-AF8E-E2983A881F21}"/>
                </a:ext>
              </a:extLst>
            </p:cNvPr>
            <p:cNvSpPr/>
            <p:nvPr/>
          </p:nvSpPr>
          <p:spPr>
            <a:xfrm>
              <a:off x="9007480" y="-1693778"/>
              <a:ext cx="151942" cy="151942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8" name="弦 747">
              <a:extLst>
                <a:ext uri="{FF2B5EF4-FFF2-40B4-BE49-F238E27FC236}">
                  <a16:creationId xmlns:a16="http://schemas.microsoft.com/office/drawing/2014/main" id="{10DC8147-4C4A-46F9-86AB-3E5559F0645B}"/>
                </a:ext>
              </a:extLst>
            </p:cNvPr>
            <p:cNvSpPr/>
            <p:nvPr/>
          </p:nvSpPr>
          <p:spPr>
            <a:xfrm flipH="1">
              <a:off x="9754296" y="-1753117"/>
              <a:ext cx="326396" cy="326396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rgbClr val="FFFFFF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9" name="弦 748">
              <a:extLst>
                <a:ext uri="{FF2B5EF4-FFF2-40B4-BE49-F238E27FC236}">
                  <a16:creationId xmlns:a16="http://schemas.microsoft.com/office/drawing/2014/main" id="{35F763CF-DA55-4121-A10A-AE6D47E100FD}"/>
                </a:ext>
              </a:extLst>
            </p:cNvPr>
            <p:cNvSpPr/>
            <p:nvPr/>
          </p:nvSpPr>
          <p:spPr>
            <a:xfrm flipH="1">
              <a:off x="9773539" y="-1693778"/>
              <a:ext cx="151940" cy="151942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41A3CEAC-896A-4914-A2BB-9315F5384C1C}"/>
                </a:ext>
              </a:extLst>
            </p:cNvPr>
            <p:cNvSpPr/>
            <p:nvPr/>
          </p:nvSpPr>
          <p:spPr>
            <a:xfrm rot="2700000">
              <a:off x="10620290" y="-915065"/>
              <a:ext cx="662563" cy="723705"/>
            </a:xfrm>
            <a:custGeom>
              <a:avLst/>
              <a:gdLst>
                <a:gd name="connsiteX0" fmla="*/ 0 w 662563"/>
                <a:gd name="connsiteY0" fmla="*/ 24600 h 723705"/>
                <a:gd name="connsiteX1" fmla="*/ 1260 w 662563"/>
                <a:gd name="connsiteY1" fmla="*/ 24148 h 723705"/>
                <a:gd name="connsiteX2" fmla="*/ 40219 w 662563"/>
                <a:gd name="connsiteY2" fmla="*/ 19240 h 723705"/>
                <a:gd name="connsiteX3" fmla="*/ 66761 w 662563"/>
                <a:gd name="connsiteY3" fmla="*/ 10405 h 723705"/>
                <a:gd name="connsiteX4" fmla="*/ 135379 w 662563"/>
                <a:gd name="connsiteY4" fmla="*/ 727 h 723705"/>
                <a:gd name="connsiteX5" fmla="*/ 362406 w 662563"/>
                <a:gd name="connsiteY5" fmla="*/ 41653 h 723705"/>
                <a:gd name="connsiteX6" fmla="*/ 637656 w 662563"/>
                <a:gd name="connsiteY6" fmla="*/ 347070 h 723705"/>
                <a:gd name="connsiteX7" fmla="*/ 638401 w 662563"/>
                <a:gd name="connsiteY7" fmla="*/ 397043 h 723705"/>
                <a:gd name="connsiteX8" fmla="*/ 640420 w 662563"/>
                <a:gd name="connsiteY8" fmla="*/ 402167 h 723705"/>
                <a:gd name="connsiteX9" fmla="*/ 662563 w 662563"/>
                <a:gd name="connsiteY9" fmla="*/ 548630 h 723705"/>
                <a:gd name="connsiteX10" fmla="*/ 652556 w 662563"/>
                <a:gd name="connsiteY10" fmla="*/ 647892 h 723705"/>
                <a:gd name="connsiteX11" fmla="*/ 629023 w 662563"/>
                <a:gd name="connsiteY11" fmla="*/ 723705 h 723705"/>
                <a:gd name="connsiteX12" fmla="*/ 605119 w 662563"/>
                <a:gd name="connsiteY12" fmla="*/ 625662 h 723705"/>
                <a:gd name="connsiteX13" fmla="*/ 550451 w 662563"/>
                <a:gd name="connsiteY13" fmla="*/ 498118 h 723705"/>
                <a:gd name="connsiteX14" fmla="*/ 538311 w 662563"/>
                <a:gd name="connsiteY14" fmla="*/ 478778 h 723705"/>
                <a:gd name="connsiteX15" fmla="*/ 537831 w 662563"/>
                <a:gd name="connsiteY15" fmla="*/ 444766 h 723705"/>
                <a:gd name="connsiteX16" fmla="*/ 254202 w 662563"/>
                <a:gd name="connsiteY16" fmla="*/ 112146 h 723705"/>
                <a:gd name="connsiteX17" fmla="*/ 135018 w 662563"/>
                <a:gd name="connsiteY17" fmla="*/ 75114 h 723705"/>
                <a:gd name="connsiteX18" fmla="*/ 117478 w 662563"/>
                <a:gd name="connsiteY18" fmla="*/ 73962 h 723705"/>
                <a:gd name="connsiteX19" fmla="*/ 5365 w 662563"/>
                <a:gd name="connsiteY19" fmla="*/ 25908 h 72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2563" h="723705">
                  <a:moveTo>
                    <a:pt x="0" y="24600"/>
                  </a:moveTo>
                  <a:lnTo>
                    <a:pt x="1260" y="24148"/>
                  </a:lnTo>
                  <a:lnTo>
                    <a:pt x="40219" y="19240"/>
                  </a:lnTo>
                  <a:lnTo>
                    <a:pt x="66761" y="10405"/>
                  </a:lnTo>
                  <a:cubicBezTo>
                    <a:pt x="88614" y="5336"/>
                    <a:pt x="111594" y="2085"/>
                    <a:pt x="135379" y="727"/>
                  </a:cubicBezTo>
                  <a:cubicBezTo>
                    <a:pt x="206733" y="-3347"/>
                    <a:pt x="285322" y="9620"/>
                    <a:pt x="362406" y="41653"/>
                  </a:cubicBezTo>
                  <a:cubicBezTo>
                    <a:pt x="516574" y="105720"/>
                    <a:pt x="620935" y="227860"/>
                    <a:pt x="637656" y="347070"/>
                  </a:cubicBezTo>
                  <a:lnTo>
                    <a:pt x="638401" y="397043"/>
                  </a:lnTo>
                  <a:lnTo>
                    <a:pt x="640420" y="402167"/>
                  </a:lnTo>
                  <a:cubicBezTo>
                    <a:pt x="654811" y="448435"/>
                    <a:pt x="662563" y="497627"/>
                    <a:pt x="662563" y="548630"/>
                  </a:cubicBezTo>
                  <a:cubicBezTo>
                    <a:pt x="662563" y="582632"/>
                    <a:pt x="659117" y="615829"/>
                    <a:pt x="652556" y="647892"/>
                  </a:cubicBezTo>
                  <a:lnTo>
                    <a:pt x="629023" y="723705"/>
                  </a:lnTo>
                  <a:lnTo>
                    <a:pt x="605119" y="625662"/>
                  </a:lnTo>
                  <a:cubicBezTo>
                    <a:pt x="590790" y="582924"/>
                    <a:pt x="572535" y="540201"/>
                    <a:pt x="550451" y="498118"/>
                  </a:cubicBezTo>
                  <a:lnTo>
                    <a:pt x="538311" y="478778"/>
                  </a:lnTo>
                  <a:lnTo>
                    <a:pt x="537831" y="444766"/>
                  </a:lnTo>
                  <a:cubicBezTo>
                    <a:pt x="520601" y="314939"/>
                    <a:pt x="413063" y="181919"/>
                    <a:pt x="254202" y="112146"/>
                  </a:cubicBezTo>
                  <a:cubicBezTo>
                    <a:pt x="214486" y="94703"/>
                    <a:pt x="174383" y="82451"/>
                    <a:pt x="135018" y="75114"/>
                  </a:cubicBezTo>
                  <a:lnTo>
                    <a:pt x="117478" y="73962"/>
                  </a:lnTo>
                  <a:lnTo>
                    <a:pt x="5365" y="25908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70" name="グループ化 769">
            <a:extLst>
              <a:ext uri="{FF2B5EF4-FFF2-40B4-BE49-F238E27FC236}">
                <a16:creationId xmlns:a16="http://schemas.microsoft.com/office/drawing/2014/main" id="{A8CC70AB-43E4-4AC9-9F95-E3D16D5A2C41}"/>
              </a:ext>
            </a:extLst>
          </p:cNvPr>
          <p:cNvGrpSpPr/>
          <p:nvPr/>
        </p:nvGrpSpPr>
        <p:grpSpPr>
          <a:xfrm>
            <a:off x="546849" y="2785755"/>
            <a:ext cx="1358211" cy="1591894"/>
            <a:chOff x="551512" y="1240060"/>
            <a:chExt cx="2447418" cy="2868502"/>
          </a:xfrm>
        </p:grpSpPr>
        <p:grpSp>
          <p:nvGrpSpPr>
            <p:cNvPr id="771" name="グループ化 770">
              <a:extLst>
                <a:ext uri="{FF2B5EF4-FFF2-40B4-BE49-F238E27FC236}">
                  <a16:creationId xmlns:a16="http://schemas.microsoft.com/office/drawing/2014/main" id="{FE11232B-3C1F-4098-A58D-1E17D20E1CFF}"/>
                </a:ext>
              </a:extLst>
            </p:cNvPr>
            <p:cNvGrpSpPr/>
            <p:nvPr/>
          </p:nvGrpSpPr>
          <p:grpSpPr>
            <a:xfrm>
              <a:off x="2425461" y="3191149"/>
              <a:ext cx="573469" cy="917413"/>
              <a:chOff x="-1527941" y="3863050"/>
              <a:chExt cx="951601" cy="1522334"/>
            </a:xfrm>
          </p:grpSpPr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E281B340-1754-440F-B03B-F5A24DAEE75B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B9CBC4CC-2AE6-49F4-8EF6-704BFB28C541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A4123767-F953-462B-955C-F706E6C69856}"/>
                </a:ext>
              </a:extLst>
            </p:cNvPr>
            <p:cNvGrpSpPr/>
            <p:nvPr/>
          </p:nvGrpSpPr>
          <p:grpSpPr>
            <a:xfrm>
              <a:off x="854651" y="2167561"/>
              <a:ext cx="1673422" cy="1907125"/>
              <a:chOff x="854653" y="1284789"/>
              <a:chExt cx="1673422" cy="1907125"/>
            </a:xfrm>
          </p:grpSpPr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7321C72F-58DD-44A9-889C-49C2F557AF3A}"/>
                  </a:ext>
                </a:extLst>
              </p:cNvPr>
              <p:cNvGrpSpPr/>
              <p:nvPr/>
            </p:nvGrpSpPr>
            <p:grpSpPr>
              <a:xfrm>
                <a:off x="1518720" y="2488136"/>
                <a:ext cx="349823" cy="703778"/>
                <a:chOff x="5454809" y="4817268"/>
                <a:chExt cx="349823" cy="703778"/>
              </a:xfrm>
            </p:grpSpPr>
            <p:sp>
              <p:nvSpPr>
                <p:cNvPr id="804" name="台形 431">
                  <a:extLst>
                    <a:ext uri="{FF2B5EF4-FFF2-40B4-BE49-F238E27FC236}">
                      <a16:creationId xmlns:a16="http://schemas.microsoft.com/office/drawing/2014/main" id="{4DBD37D0-4CFA-4271-B342-BBB34EE178FA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05" name="グループ化 804">
                  <a:extLst>
                    <a:ext uri="{FF2B5EF4-FFF2-40B4-BE49-F238E27FC236}">
                      <a16:creationId xmlns:a16="http://schemas.microsoft.com/office/drawing/2014/main" id="{46C75106-9DEF-4343-94F9-805B8DD1EBBD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</p:grpSpPr>
              <p:sp>
                <p:nvSpPr>
                  <p:cNvPr id="806" name="四角形: 上の 2 つの角を丸める 805">
                    <a:extLst>
                      <a:ext uri="{FF2B5EF4-FFF2-40B4-BE49-F238E27FC236}">
                        <a16:creationId xmlns:a16="http://schemas.microsoft.com/office/drawing/2014/main" id="{AFE3FA59-A775-4CBD-906D-8CBE61F45B24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07" name="四角形: 上の 2 つの角を丸める 806">
                    <a:extLst>
                      <a:ext uri="{FF2B5EF4-FFF2-40B4-BE49-F238E27FC236}">
                        <a16:creationId xmlns:a16="http://schemas.microsoft.com/office/drawing/2014/main" id="{054405A7-46F6-42A0-88B0-4ED879096970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C20A6482-062E-47C1-9493-1722D53F5BA9}"/>
                  </a:ext>
                </a:extLst>
              </p:cNvPr>
              <p:cNvSpPr/>
              <p:nvPr/>
            </p:nvSpPr>
            <p:spPr>
              <a:xfrm>
                <a:off x="1503432" y="2488135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8" name="四角形: 角を丸くする 787">
                <a:extLst>
                  <a:ext uri="{FF2B5EF4-FFF2-40B4-BE49-F238E27FC236}">
                    <a16:creationId xmlns:a16="http://schemas.microsoft.com/office/drawing/2014/main" id="{0F16A227-F86B-47C6-B84C-05104D5FCD75}"/>
                  </a:ext>
                </a:extLst>
              </p:cNvPr>
              <p:cNvSpPr/>
              <p:nvPr/>
            </p:nvSpPr>
            <p:spPr>
              <a:xfrm rot="2700000">
                <a:off x="753110" y="1744624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83EED9FA-2394-4DFF-9138-A81B626A0F3F}"/>
                  </a:ext>
                </a:extLst>
              </p:cNvPr>
              <p:cNvSpPr/>
              <p:nvPr/>
            </p:nvSpPr>
            <p:spPr>
              <a:xfrm rot="20700000">
                <a:off x="1981115" y="2103347"/>
                <a:ext cx="546960" cy="887987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90" name="グループ化 789">
                <a:extLst>
                  <a:ext uri="{FF2B5EF4-FFF2-40B4-BE49-F238E27FC236}">
                    <a16:creationId xmlns:a16="http://schemas.microsoft.com/office/drawing/2014/main" id="{8D8FDECF-E3FD-45C2-ABC6-AEC47A1D3E32}"/>
                  </a:ext>
                </a:extLst>
              </p:cNvPr>
              <p:cNvGrpSpPr/>
              <p:nvPr/>
            </p:nvGrpSpPr>
            <p:grpSpPr>
              <a:xfrm>
                <a:off x="1952359" y="2488136"/>
                <a:ext cx="349823" cy="703778"/>
                <a:chOff x="5454809" y="4817268"/>
                <a:chExt cx="349823" cy="703778"/>
              </a:xfrm>
            </p:grpSpPr>
            <p:sp>
              <p:nvSpPr>
                <p:cNvPr id="800" name="台形 431">
                  <a:extLst>
                    <a:ext uri="{FF2B5EF4-FFF2-40B4-BE49-F238E27FC236}">
                      <a16:creationId xmlns:a16="http://schemas.microsoft.com/office/drawing/2014/main" id="{466055CD-740D-41B7-965E-98CD7AD87305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01" name="グループ化 800">
                  <a:extLst>
                    <a:ext uri="{FF2B5EF4-FFF2-40B4-BE49-F238E27FC236}">
                      <a16:creationId xmlns:a16="http://schemas.microsoft.com/office/drawing/2014/main" id="{9F44C8D2-27FE-4F7E-8B37-949D70E31066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</p:grpSpPr>
              <p:sp>
                <p:nvSpPr>
                  <p:cNvPr id="802" name="四角形: 上の 2 つの角を丸める 801">
                    <a:extLst>
                      <a:ext uri="{FF2B5EF4-FFF2-40B4-BE49-F238E27FC236}">
                        <a16:creationId xmlns:a16="http://schemas.microsoft.com/office/drawing/2014/main" id="{2C2DD68F-7328-4790-8C50-8332C24CE148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03" name="四角形: 上の 2 つの角を丸める 802">
                    <a:extLst>
                      <a:ext uri="{FF2B5EF4-FFF2-40B4-BE49-F238E27FC236}">
                        <a16:creationId xmlns:a16="http://schemas.microsoft.com/office/drawing/2014/main" id="{A33F25AB-662B-4DF7-82DB-FBC6A8B22668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91" name="グループ化 790">
                <a:extLst>
                  <a:ext uri="{FF2B5EF4-FFF2-40B4-BE49-F238E27FC236}">
                    <a16:creationId xmlns:a16="http://schemas.microsoft.com/office/drawing/2014/main" id="{E25BD377-40B3-428A-BEC1-785DD1C41952}"/>
                  </a:ext>
                </a:extLst>
              </p:cNvPr>
              <p:cNvGrpSpPr/>
              <p:nvPr/>
            </p:nvGrpSpPr>
            <p:grpSpPr>
              <a:xfrm>
                <a:off x="854653" y="2170577"/>
                <a:ext cx="349823" cy="1021337"/>
                <a:chOff x="4582489" y="4616316"/>
                <a:chExt cx="349823" cy="904730"/>
              </a:xfrm>
            </p:grpSpPr>
            <p:sp>
              <p:nvSpPr>
                <p:cNvPr id="797" name="台形 436">
                  <a:extLst>
                    <a:ext uri="{FF2B5EF4-FFF2-40B4-BE49-F238E27FC236}">
                      <a16:creationId xmlns:a16="http://schemas.microsoft.com/office/drawing/2014/main" id="{A3E20C7B-2131-4E7C-B4AC-7C2F2F34D80D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8" name="四角形: 上の 2 つの角を丸める 797">
                  <a:extLst>
                    <a:ext uri="{FF2B5EF4-FFF2-40B4-BE49-F238E27FC236}">
                      <a16:creationId xmlns:a16="http://schemas.microsoft.com/office/drawing/2014/main" id="{3076E4CF-F455-4938-8E19-6CF5AB3A348F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9" name="四角形: 上の 2 つの角を丸める 798">
                  <a:extLst>
                    <a:ext uri="{FF2B5EF4-FFF2-40B4-BE49-F238E27FC236}">
                      <a16:creationId xmlns:a16="http://schemas.microsoft.com/office/drawing/2014/main" id="{06223E25-D8E1-49ED-B930-405497C9D80C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92A81AFD-76F3-475A-955D-AE2657C416D7}"/>
                  </a:ext>
                </a:extLst>
              </p:cNvPr>
              <p:cNvGrpSpPr/>
              <p:nvPr/>
            </p:nvGrpSpPr>
            <p:grpSpPr>
              <a:xfrm>
                <a:off x="1328521" y="2170577"/>
                <a:ext cx="349823" cy="1021337"/>
                <a:chOff x="4582489" y="4616316"/>
                <a:chExt cx="349823" cy="904730"/>
              </a:xfrm>
            </p:grpSpPr>
            <p:sp>
              <p:nvSpPr>
                <p:cNvPr id="794" name="台形 436">
                  <a:extLst>
                    <a:ext uri="{FF2B5EF4-FFF2-40B4-BE49-F238E27FC236}">
                      <a16:creationId xmlns:a16="http://schemas.microsoft.com/office/drawing/2014/main" id="{B524AF7B-4EE8-48F8-9FA2-E90FCEF2AE53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5" name="四角形: 上の 2 つの角を丸める 794">
                  <a:extLst>
                    <a:ext uri="{FF2B5EF4-FFF2-40B4-BE49-F238E27FC236}">
                      <a16:creationId xmlns:a16="http://schemas.microsoft.com/office/drawing/2014/main" id="{E12129F9-6A3E-4B97-ABD1-4B03C6C77FBF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6" name="四角形: 上の 2 つの角を丸める 795">
                  <a:extLst>
                    <a:ext uri="{FF2B5EF4-FFF2-40B4-BE49-F238E27FC236}">
                      <a16:creationId xmlns:a16="http://schemas.microsoft.com/office/drawing/2014/main" id="{D0205275-A036-456D-BEE8-B21546E6AF39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1B6E31DE-7EC5-4C33-808D-B50B373EF253}"/>
                  </a:ext>
                </a:extLst>
              </p:cNvPr>
              <p:cNvSpPr/>
              <p:nvPr/>
            </p:nvSpPr>
            <p:spPr>
              <a:xfrm rot="20700000">
                <a:off x="2312127" y="2091148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42472E63-E4DB-4F83-A1AC-A92AB8454DFD}"/>
                </a:ext>
              </a:extLst>
            </p:cNvPr>
            <p:cNvGrpSpPr/>
            <p:nvPr/>
          </p:nvGrpSpPr>
          <p:grpSpPr>
            <a:xfrm>
              <a:off x="551512" y="1240060"/>
              <a:ext cx="1439791" cy="1937992"/>
              <a:chOff x="300538" y="5911780"/>
              <a:chExt cx="1439791" cy="1937992"/>
            </a:xfrm>
          </p:grpSpPr>
          <p:grpSp>
            <p:nvGrpSpPr>
              <p:cNvPr id="774" name="グループ化 773">
                <a:extLst>
                  <a:ext uri="{FF2B5EF4-FFF2-40B4-BE49-F238E27FC236}">
                    <a16:creationId xmlns:a16="http://schemas.microsoft.com/office/drawing/2014/main" id="{00302138-A889-4A16-825F-2709B03E0324}"/>
                  </a:ext>
                </a:extLst>
              </p:cNvPr>
              <p:cNvGrpSpPr/>
              <p:nvPr/>
            </p:nvGrpSpPr>
            <p:grpSpPr>
              <a:xfrm>
                <a:off x="300538" y="5911780"/>
                <a:ext cx="1439791" cy="1937992"/>
                <a:chOff x="313290" y="3518080"/>
                <a:chExt cx="1439791" cy="1937992"/>
              </a:xfrm>
            </p:grpSpPr>
            <p:grpSp>
              <p:nvGrpSpPr>
                <p:cNvPr id="779" name="グループ化 778">
                  <a:extLst>
                    <a:ext uri="{FF2B5EF4-FFF2-40B4-BE49-F238E27FC236}">
                      <a16:creationId xmlns:a16="http://schemas.microsoft.com/office/drawing/2014/main" id="{937A95BD-6F56-4D63-B895-0F0F89470F82}"/>
                    </a:ext>
                  </a:extLst>
                </p:cNvPr>
                <p:cNvGrpSpPr/>
                <p:nvPr/>
              </p:nvGrpSpPr>
              <p:grpSpPr>
                <a:xfrm>
                  <a:off x="313290" y="3518080"/>
                  <a:ext cx="1420260" cy="1937992"/>
                  <a:chOff x="313290" y="3518080"/>
                  <a:chExt cx="1420260" cy="1937992"/>
                </a:xfrm>
              </p:grpSpPr>
              <p:sp>
                <p:nvSpPr>
                  <p:cNvPr id="782" name="二等辺三角形 128">
                    <a:extLst>
                      <a:ext uri="{FF2B5EF4-FFF2-40B4-BE49-F238E27FC236}">
                        <a16:creationId xmlns:a16="http://schemas.microsoft.com/office/drawing/2014/main" id="{164EF7A7-CD03-49DF-AD29-555E2F837D57}"/>
                      </a:ext>
                    </a:extLst>
                  </p:cNvPr>
                  <p:cNvSpPr/>
                  <p:nvPr/>
                </p:nvSpPr>
                <p:spPr>
                  <a:xfrm>
                    <a:off x="11448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83" name="二等辺三角形 128">
                    <a:extLst>
                      <a:ext uri="{FF2B5EF4-FFF2-40B4-BE49-F238E27FC236}">
                        <a16:creationId xmlns:a16="http://schemas.microsoft.com/office/drawing/2014/main" id="{24459414-EA50-429E-AC13-2AB75478E125}"/>
                      </a:ext>
                    </a:extLst>
                  </p:cNvPr>
                  <p:cNvSpPr/>
                  <p:nvPr/>
                </p:nvSpPr>
                <p:spPr>
                  <a:xfrm>
                    <a:off x="3955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84" name="四角形: 角を丸くする 783">
                    <a:extLst>
                      <a:ext uri="{FF2B5EF4-FFF2-40B4-BE49-F238E27FC236}">
                        <a16:creationId xmlns:a16="http://schemas.microsoft.com/office/drawing/2014/main" id="{F254428C-276D-4C37-8F57-5F4E12211261}"/>
                      </a:ext>
                    </a:extLst>
                  </p:cNvPr>
                  <p:cNvSpPr/>
                  <p:nvPr/>
                </p:nvSpPr>
                <p:spPr>
                  <a:xfrm>
                    <a:off x="313290" y="3900072"/>
                    <a:ext cx="1420260" cy="1506468"/>
                  </a:xfrm>
                  <a:prstGeom prst="roundRect">
                    <a:avLst>
                      <a:gd name="adj" fmla="val 21849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85" name="四角形: 角を丸くする 784">
                    <a:extLst>
                      <a:ext uri="{FF2B5EF4-FFF2-40B4-BE49-F238E27FC236}">
                        <a16:creationId xmlns:a16="http://schemas.microsoft.com/office/drawing/2014/main" id="{50916DE7-63F1-42FC-9259-65EE0A2514A3}"/>
                      </a:ext>
                    </a:extLst>
                  </p:cNvPr>
                  <p:cNvSpPr/>
                  <p:nvPr/>
                </p:nvSpPr>
                <p:spPr>
                  <a:xfrm>
                    <a:off x="554470" y="4632924"/>
                    <a:ext cx="937900" cy="823148"/>
                  </a:xfrm>
                  <a:prstGeom prst="roundRect">
                    <a:avLst>
                      <a:gd name="adj" fmla="val 35473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DD8AACDB-ED78-473C-8CB3-1DB5E1A3752E}"/>
                    </a:ext>
                  </a:extLst>
                </p:cNvPr>
                <p:cNvSpPr/>
                <p:nvPr/>
              </p:nvSpPr>
              <p:spPr>
                <a:xfrm>
                  <a:off x="1504225" y="3906269"/>
                  <a:ext cx="248856" cy="1494077"/>
                </a:xfrm>
                <a:custGeom>
                  <a:avLst/>
                  <a:gdLst>
                    <a:gd name="connsiteX0" fmla="*/ 0 w 248856"/>
                    <a:gd name="connsiteY0" fmla="*/ 0 h 1494077"/>
                    <a:gd name="connsiteX1" fmla="*/ 1082 w 248856"/>
                    <a:gd name="connsiteY1" fmla="*/ 109 h 1494077"/>
                    <a:gd name="connsiteX2" fmla="*/ 248856 w 248856"/>
                    <a:gd name="connsiteY2" fmla="*/ 304117 h 1494077"/>
                    <a:gd name="connsiteX3" fmla="*/ 248856 w 248856"/>
                    <a:gd name="connsiteY3" fmla="*/ 1189959 h 1494077"/>
                    <a:gd name="connsiteX4" fmla="*/ 1082 w 248856"/>
                    <a:gd name="connsiteY4" fmla="*/ 1493968 h 1494077"/>
                    <a:gd name="connsiteX5" fmla="*/ 0 w 248856"/>
                    <a:gd name="connsiteY5" fmla="*/ 1494077 h 1494077"/>
                    <a:gd name="connsiteX6" fmla="*/ 23020 w 248856"/>
                    <a:gd name="connsiteY6" fmla="*/ 1466176 h 1494077"/>
                    <a:gd name="connsiteX7" fmla="*/ 76687 w 248856"/>
                    <a:gd name="connsiteY7" fmla="*/ 1290482 h 1494077"/>
                    <a:gd name="connsiteX8" fmla="*/ 76687 w 248856"/>
                    <a:gd name="connsiteY8" fmla="*/ 203594 h 1494077"/>
                    <a:gd name="connsiteX9" fmla="*/ 23020 w 248856"/>
                    <a:gd name="connsiteY9" fmla="*/ 27900 h 149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8856" h="1494077">
                      <a:moveTo>
                        <a:pt x="0" y="0"/>
                      </a:moveTo>
                      <a:lnTo>
                        <a:pt x="1082" y="109"/>
                      </a:lnTo>
                      <a:cubicBezTo>
                        <a:pt x="142486" y="29044"/>
                        <a:pt x="248856" y="154159"/>
                        <a:pt x="248856" y="304117"/>
                      </a:cubicBezTo>
                      <a:lnTo>
                        <a:pt x="248856" y="1189959"/>
                      </a:lnTo>
                      <a:cubicBezTo>
                        <a:pt x="248856" y="1339918"/>
                        <a:pt x="142486" y="1465032"/>
                        <a:pt x="1082" y="1493968"/>
                      </a:cubicBezTo>
                      <a:lnTo>
                        <a:pt x="0" y="1494077"/>
                      </a:lnTo>
                      <a:lnTo>
                        <a:pt x="23020" y="1466176"/>
                      </a:lnTo>
                      <a:cubicBezTo>
                        <a:pt x="56903" y="1416023"/>
                        <a:pt x="76687" y="1355563"/>
                        <a:pt x="76687" y="1290482"/>
                      </a:cubicBezTo>
                      <a:lnTo>
                        <a:pt x="76687" y="203594"/>
                      </a:lnTo>
                      <a:cubicBezTo>
                        <a:pt x="76687" y="138513"/>
                        <a:pt x="56903" y="78053"/>
                        <a:pt x="23020" y="2790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38F5837D-ABE0-4A1D-B8AE-E27A4B962C48}"/>
                    </a:ext>
                  </a:extLst>
                </p:cNvPr>
                <p:cNvSpPr/>
                <p:nvPr/>
              </p:nvSpPr>
              <p:spPr>
                <a:xfrm>
                  <a:off x="1336725" y="4668189"/>
                  <a:ext cx="155645" cy="752621"/>
                </a:xfrm>
                <a:custGeom>
                  <a:avLst/>
                  <a:gdLst>
                    <a:gd name="connsiteX0" fmla="*/ 0 w 155645"/>
                    <a:gd name="connsiteY0" fmla="*/ 0 h 752621"/>
                    <a:gd name="connsiteX1" fmla="*/ 26907 w 155645"/>
                    <a:gd name="connsiteY1" fmla="*/ 14605 h 752621"/>
                    <a:gd name="connsiteX2" fmla="*/ 155645 w 155645"/>
                    <a:gd name="connsiteY2" fmla="*/ 256731 h 752621"/>
                    <a:gd name="connsiteX3" fmla="*/ 155645 w 155645"/>
                    <a:gd name="connsiteY3" fmla="*/ 495889 h 752621"/>
                    <a:gd name="connsiteX4" fmla="*/ 26907 w 155645"/>
                    <a:gd name="connsiteY4" fmla="*/ 738016 h 752621"/>
                    <a:gd name="connsiteX5" fmla="*/ 0 w 155645"/>
                    <a:gd name="connsiteY5" fmla="*/ 752621 h 752621"/>
                    <a:gd name="connsiteX6" fmla="*/ 24058 w 155645"/>
                    <a:gd name="connsiteY6" fmla="*/ 708296 h 752621"/>
                    <a:gd name="connsiteX7" fmla="*/ 52127 w 155645"/>
                    <a:gd name="connsiteY7" fmla="*/ 569265 h 752621"/>
                    <a:gd name="connsiteX8" fmla="*/ 52127 w 155645"/>
                    <a:gd name="connsiteY8" fmla="*/ 183355 h 752621"/>
                    <a:gd name="connsiteX9" fmla="*/ 24058 w 155645"/>
                    <a:gd name="connsiteY9" fmla="*/ 44324 h 75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645" h="752621">
                      <a:moveTo>
                        <a:pt x="0" y="0"/>
                      </a:moveTo>
                      <a:lnTo>
                        <a:pt x="26907" y="14605"/>
                      </a:lnTo>
                      <a:cubicBezTo>
                        <a:pt x="104578" y="67078"/>
                        <a:pt x="155645" y="155941"/>
                        <a:pt x="155645" y="256731"/>
                      </a:cubicBezTo>
                      <a:lnTo>
                        <a:pt x="155645" y="495889"/>
                      </a:lnTo>
                      <a:cubicBezTo>
                        <a:pt x="155645" y="596679"/>
                        <a:pt x="104578" y="685542"/>
                        <a:pt x="26907" y="738016"/>
                      </a:cubicBezTo>
                      <a:lnTo>
                        <a:pt x="0" y="752621"/>
                      </a:lnTo>
                      <a:lnTo>
                        <a:pt x="24058" y="708296"/>
                      </a:lnTo>
                      <a:cubicBezTo>
                        <a:pt x="42133" y="665564"/>
                        <a:pt x="52127" y="618582"/>
                        <a:pt x="52127" y="569265"/>
                      </a:cubicBezTo>
                      <a:lnTo>
                        <a:pt x="52127" y="183355"/>
                      </a:lnTo>
                      <a:cubicBezTo>
                        <a:pt x="52127" y="134039"/>
                        <a:pt x="42133" y="87057"/>
                        <a:pt x="24058" y="44324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FB464123-F834-4E64-9EAA-D501EAEDFF89}"/>
                  </a:ext>
                </a:extLst>
              </p:cNvPr>
              <p:cNvSpPr/>
              <p:nvPr/>
            </p:nvSpPr>
            <p:spPr>
              <a:xfrm>
                <a:off x="524283" y="6690424"/>
                <a:ext cx="156380" cy="257643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D1261E90-B760-4FB1-A40E-2EECE9EDFBA2}"/>
                  </a:ext>
                </a:extLst>
              </p:cNvPr>
              <p:cNvSpPr/>
              <p:nvPr/>
            </p:nvSpPr>
            <p:spPr>
              <a:xfrm>
                <a:off x="1350175" y="6690424"/>
                <a:ext cx="156380" cy="257643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7" name="四角形: 角を丸くする 776">
                <a:extLst>
                  <a:ext uri="{FF2B5EF4-FFF2-40B4-BE49-F238E27FC236}">
                    <a16:creationId xmlns:a16="http://schemas.microsoft.com/office/drawing/2014/main" id="{5B463595-F06D-4C54-B6F4-C694383C3A86}"/>
                  </a:ext>
                </a:extLst>
              </p:cNvPr>
              <p:cNvSpPr/>
              <p:nvPr/>
            </p:nvSpPr>
            <p:spPr>
              <a:xfrm>
                <a:off x="878388" y="6965700"/>
                <a:ext cx="264560" cy="19775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F6D9A01F-C510-4634-AC02-E153794DC954}"/>
                  </a:ext>
                </a:extLst>
              </p:cNvPr>
              <p:cNvSpPr/>
              <p:nvPr/>
            </p:nvSpPr>
            <p:spPr>
              <a:xfrm>
                <a:off x="714528" y="7611218"/>
                <a:ext cx="560876" cy="1610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10" name="グループ化 809">
            <a:extLst>
              <a:ext uri="{FF2B5EF4-FFF2-40B4-BE49-F238E27FC236}">
                <a16:creationId xmlns:a16="http://schemas.microsoft.com/office/drawing/2014/main" id="{D5347824-051D-4443-9317-FD8077FDAE81}"/>
              </a:ext>
            </a:extLst>
          </p:cNvPr>
          <p:cNvGrpSpPr/>
          <p:nvPr/>
        </p:nvGrpSpPr>
        <p:grpSpPr>
          <a:xfrm>
            <a:off x="4265668" y="2785755"/>
            <a:ext cx="1372894" cy="1591894"/>
            <a:chOff x="5870759" y="1240060"/>
            <a:chExt cx="2473876" cy="2868502"/>
          </a:xfrm>
        </p:grpSpPr>
        <p:grpSp>
          <p:nvGrpSpPr>
            <p:cNvPr id="811" name="グループ化 810">
              <a:extLst>
                <a:ext uri="{FF2B5EF4-FFF2-40B4-BE49-F238E27FC236}">
                  <a16:creationId xmlns:a16="http://schemas.microsoft.com/office/drawing/2014/main" id="{0E0F6DF4-BF00-4783-91CC-6D59D709E402}"/>
                </a:ext>
              </a:extLst>
            </p:cNvPr>
            <p:cNvGrpSpPr/>
            <p:nvPr/>
          </p:nvGrpSpPr>
          <p:grpSpPr>
            <a:xfrm>
              <a:off x="7771166" y="3191149"/>
              <a:ext cx="573469" cy="917413"/>
              <a:chOff x="-1527941" y="3863050"/>
              <a:chExt cx="951601" cy="1522334"/>
            </a:xfrm>
          </p:grpSpPr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92EA5B1F-1DF2-4797-B465-AA9F3C35338A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rgbClr val="99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87F4550B-207A-40D6-A327-54108781A402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12" name="グループ化 811">
              <a:extLst>
                <a:ext uri="{FF2B5EF4-FFF2-40B4-BE49-F238E27FC236}">
                  <a16:creationId xmlns:a16="http://schemas.microsoft.com/office/drawing/2014/main" id="{00F4954E-EA29-48EA-87A9-39D8D1500A7E}"/>
                </a:ext>
              </a:extLst>
            </p:cNvPr>
            <p:cNvGrpSpPr/>
            <p:nvPr/>
          </p:nvGrpSpPr>
          <p:grpSpPr>
            <a:xfrm>
              <a:off x="6185775" y="2167561"/>
              <a:ext cx="1673422" cy="1907125"/>
              <a:chOff x="6185777" y="1284789"/>
              <a:chExt cx="1673422" cy="1907125"/>
            </a:xfrm>
          </p:grpSpPr>
          <p:grpSp>
            <p:nvGrpSpPr>
              <p:cNvPr id="830" name="グループ化 829">
                <a:extLst>
                  <a:ext uri="{FF2B5EF4-FFF2-40B4-BE49-F238E27FC236}">
                    <a16:creationId xmlns:a16="http://schemas.microsoft.com/office/drawing/2014/main" id="{5E0DC64D-5047-44B9-AC11-FD9B5BA7226E}"/>
                  </a:ext>
                </a:extLst>
              </p:cNvPr>
              <p:cNvGrpSpPr/>
              <p:nvPr/>
            </p:nvGrpSpPr>
            <p:grpSpPr>
              <a:xfrm>
                <a:off x="6849844" y="2488136"/>
                <a:ext cx="349823" cy="703778"/>
                <a:chOff x="5454809" y="4817268"/>
                <a:chExt cx="349823" cy="703778"/>
              </a:xfrm>
              <a:solidFill>
                <a:srgbClr val="990000"/>
              </a:solidFill>
            </p:grpSpPr>
            <p:sp>
              <p:nvSpPr>
                <p:cNvPr id="848" name="台形 431">
                  <a:extLst>
                    <a:ext uri="{FF2B5EF4-FFF2-40B4-BE49-F238E27FC236}">
                      <a16:creationId xmlns:a16="http://schemas.microsoft.com/office/drawing/2014/main" id="{A4A21D32-50F4-4166-A7CC-6B3090DC5BFE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49" name="グループ化 848">
                  <a:extLst>
                    <a:ext uri="{FF2B5EF4-FFF2-40B4-BE49-F238E27FC236}">
                      <a16:creationId xmlns:a16="http://schemas.microsoft.com/office/drawing/2014/main" id="{A31326D2-866B-4E61-BEB7-A143CBF4DDBE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850" name="四角形: 上の 2 つの角を丸める 849">
                    <a:extLst>
                      <a:ext uri="{FF2B5EF4-FFF2-40B4-BE49-F238E27FC236}">
                        <a16:creationId xmlns:a16="http://schemas.microsoft.com/office/drawing/2014/main" id="{9BC5A9DC-F180-4D77-A1B1-AA3BDEF58C99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51" name="四角形: 上の 2 つの角を丸める 850">
                    <a:extLst>
                      <a:ext uri="{FF2B5EF4-FFF2-40B4-BE49-F238E27FC236}">
                        <a16:creationId xmlns:a16="http://schemas.microsoft.com/office/drawing/2014/main" id="{56C8C522-671A-41E8-9582-C15B0B3B3ECE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BAB012FE-DDB5-4D76-BCF9-4D5AAB6E71BD}"/>
                  </a:ext>
                </a:extLst>
              </p:cNvPr>
              <p:cNvSpPr/>
              <p:nvPr/>
            </p:nvSpPr>
            <p:spPr>
              <a:xfrm>
                <a:off x="6834556" y="2488135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2" name="四角形: 角を丸くする 831">
                <a:extLst>
                  <a:ext uri="{FF2B5EF4-FFF2-40B4-BE49-F238E27FC236}">
                    <a16:creationId xmlns:a16="http://schemas.microsoft.com/office/drawing/2014/main" id="{81065129-D2CB-4C64-B071-407FAADD2264}"/>
                  </a:ext>
                </a:extLst>
              </p:cNvPr>
              <p:cNvSpPr/>
              <p:nvPr/>
            </p:nvSpPr>
            <p:spPr>
              <a:xfrm rot="2700000">
                <a:off x="6084234" y="1744624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rgbClr val="99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3" name="楕円 832">
                <a:extLst>
                  <a:ext uri="{FF2B5EF4-FFF2-40B4-BE49-F238E27FC236}">
                    <a16:creationId xmlns:a16="http://schemas.microsoft.com/office/drawing/2014/main" id="{FCA3A46E-EF8A-4715-BD26-F6E6BDDFEC59}"/>
                  </a:ext>
                </a:extLst>
              </p:cNvPr>
              <p:cNvSpPr/>
              <p:nvPr/>
            </p:nvSpPr>
            <p:spPr>
              <a:xfrm rot="20700000">
                <a:off x="7312239" y="2103347"/>
                <a:ext cx="546960" cy="887987"/>
              </a:xfrm>
              <a:prstGeom prst="ellipse">
                <a:avLst/>
              </a:prstGeom>
              <a:solidFill>
                <a:srgbClr val="99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5A096644-6369-44DB-BBC1-E60C0C24B4BB}"/>
                  </a:ext>
                </a:extLst>
              </p:cNvPr>
              <p:cNvGrpSpPr/>
              <p:nvPr/>
            </p:nvGrpSpPr>
            <p:grpSpPr>
              <a:xfrm>
                <a:off x="7283483" y="2488136"/>
                <a:ext cx="349823" cy="703778"/>
                <a:chOff x="5454809" y="4817268"/>
                <a:chExt cx="349823" cy="703778"/>
              </a:xfrm>
              <a:solidFill>
                <a:srgbClr val="990000"/>
              </a:solidFill>
            </p:grpSpPr>
            <p:sp>
              <p:nvSpPr>
                <p:cNvPr id="844" name="台形 431">
                  <a:extLst>
                    <a:ext uri="{FF2B5EF4-FFF2-40B4-BE49-F238E27FC236}">
                      <a16:creationId xmlns:a16="http://schemas.microsoft.com/office/drawing/2014/main" id="{28C09CA4-7C2F-4A87-A7A5-D49667F20617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45" name="グループ化 844">
                  <a:extLst>
                    <a:ext uri="{FF2B5EF4-FFF2-40B4-BE49-F238E27FC236}">
                      <a16:creationId xmlns:a16="http://schemas.microsoft.com/office/drawing/2014/main" id="{67451055-56B6-4745-A3D4-A45803B11E37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846" name="四角形: 上の 2 つの角を丸める 845">
                    <a:extLst>
                      <a:ext uri="{FF2B5EF4-FFF2-40B4-BE49-F238E27FC236}">
                        <a16:creationId xmlns:a16="http://schemas.microsoft.com/office/drawing/2014/main" id="{AF0FDF85-CA8F-451B-A60C-EC1551877153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7" name="四角形: 上の 2 つの角を丸める 846">
                    <a:extLst>
                      <a:ext uri="{FF2B5EF4-FFF2-40B4-BE49-F238E27FC236}">
                        <a16:creationId xmlns:a16="http://schemas.microsoft.com/office/drawing/2014/main" id="{442F1F33-1F97-4317-A60D-4A3F7B0E6BE8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789A2C6D-A794-4467-BA11-74BA64096705}"/>
                  </a:ext>
                </a:extLst>
              </p:cNvPr>
              <p:cNvGrpSpPr/>
              <p:nvPr/>
            </p:nvGrpSpPr>
            <p:grpSpPr>
              <a:xfrm>
                <a:off x="6185777" y="2170577"/>
                <a:ext cx="349823" cy="1021337"/>
                <a:chOff x="4582489" y="4616316"/>
                <a:chExt cx="349823" cy="904730"/>
              </a:xfrm>
              <a:solidFill>
                <a:srgbClr val="990000"/>
              </a:solidFill>
            </p:grpSpPr>
            <p:sp>
              <p:nvSpPr>
                <p:cNvPr id="841" name="台形 436">
                  <a:extLst>
                    <a:ext uri="{FF2B5EF4-FFF2-40B4-BE49-F238E27FC236}">
                      <a16:creationId xmlns:a16="http://schemas.microsoft.com/office/drawing/2014/main" id="{A10CB677-4D7D-4EE8-9B1A-50A75B060B63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2" name="四角形: 上の 2 つの角を丸める 841">
                  <a:extLst>
                    <a:ext uri="{FF2B5EF4-FFF2-40B4-BE49-F238E27FC236}">
                      <a16:creationId xmlns:a16="http://schemas.microsoft.com/office/drawing/2014/main" id="{6F89EBCD-EC25-4342-9D4F-973810611A2C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3" name="四角形: 上の 2 つの角を丸める 842">
                  <a:extLst>
                    <a:ext uri="{FF2B5EF4-FFF2-40B4-BE49-F238E27FC236}">
                      <a16:creationId xmlns:a16="http://schemas.microsoft.com/office/drawing/2014/main" id="{B9B8B440-0D59-4F4D-BF8E-AEA350E57070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FE952B03-C811-4AC6-A4EF-61840CB9BA7E}"/>
                  </a:ext>
                </a:extLst>
              </p:cNvPr>
              <p:cNvGrpSpPr/>
              <p:nvPr/>
            </p:nvGrpSpPr>
            <p:grpSpPr>
              <a:xfrm>
                <a:off x="6659645" y="2170577"/>
                <a:ext cx="349823" cy="1021337"/>
                <a:chOff x="4582489" y="4616316"/>
                <a:chExt cx="349823" cy="904730"/>
              </a:xfrm>
              <a:solidFill>
                <a:srgbClr val="990000"/>
              </a:solidFill>
            </p:grpSpPr>
            <p:sp>
              <p:nvSpPr>
                <p:cNvPr id="838" name="台形 436">
                  <a:extLst>
                    <a:ext uri="{FF2B5EF4-FFF2-40B4-BE49-F238E27FC236}">
                      <a16:creationId xmlns:a16="http://schemas.microsoft.com/office/drawing/2014/main" id="{1636B3FA-1668-42DB-B5B9-836646A408D1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9" name="四角形: 上の 2 つの角を丸める 838">
                  <a:extLst>
                    <a:ext uri="{FF2B5EF4-FFF2-40B4-BE49-F238E27FC236}">
                      <a16:creationId xmlns:a16="http://schemas.microsoft.com/office/drawing/2014/main" id="{3747517C-D612-45B6-A05E-0507C83C006D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0" name="四角形: 上の 2 つの角を丸める 839">
                  <a:extLst>
                    <a:ext uri="{FF2B5EF4-FFF2-40B4-BE49-F238E27FC236}">
                      <a16:creationId xmlns:a16="http://schemas.microsoft.com/office/drawing/2014/main" id="{9F87EC91-1EF3-4DAD-9F23-EE7FBB5090DF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21431421-1E0B-4BCC-ACAB-BBA8014D6DE0}"/>
                  </a:ext>
                </a:extLst>
              </p:cNvPr>
              <p:cNvSpPr/>
              <p:nvPr/>
            </p:nvSpPr>
            <p:spPr>
              <a:xfrm rot="20700000">
                <a:off x="7643251" y="2091148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13" name="グループ化 812">
              <a:extLst>
                <a:ext uri="{FF2B5EF4-FFF2-40B4-BE49-F238E27FC236}">
                  <a16:creationId xmlns:a16="http://schemas.microsoft.com/office/drawing/2014/main" id="{5D999C33-040C-413F-A192-ACA72AC4DE63}"/>
                </a:ext>
              </a:extLst>
            </p:cNvPr>
            <p:cNvGrpSpPr/>
            <p:nvPr/>
          </p:nvGrpSpPr>
          <p:grpSpPr>
            <a:xfrm>
              <a:off x="5870759" y="1240060"/>
              <a:ext cx="1439791" cy="1937992"/>
              <a:chOff x="5866068" y="5911780"/>
              <a:chExt cx="1439791" cy="1937992"/>
            </a:xfrm>
          </p:grpSpPr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6FDEBF21-8ECE-45D1-8122-2308FEEA4938}"/>
                  </a:ext>
                </a:extLst>
              </p:cNvPr>
              <p:cNvGrpSpPr/>
              <p:nvPr/>
            </p:nvGrpSpPr>
            <p:grpSpPr>
              <a:xfrm>
                <a:off x="5866068" y="5911780"/>
                <a:ext cx="1439791" cy="1937992"/>
                <a:chOff x="313290" y="3518080"/>
                <a:chExt cx="1439791" cy="1937992"/>
              </a:xfrm>
            </p:grpSpPr>
            <p:grpSp>
              <p:nvGrpSpPr>
                <p:cNvPr id="823" name="グループ化 822">
                  <a:extLst>
                    <a:ext uri="{FF2B5EF4-FFF2-40B4-BE49-F238E27FC236}">
                      <a16:creationId xmlns:a16="http://schemas.microsoft.com/office/drawing/2014/main" id="{C764AD32-72F7-40DB-BBAD-43F42BDF0AFA}"/>
                    </a:ext>
                  </a:extLst>
                </p:cNvPr>
                <p:cNvGrpSpPr/>
                <p:nvPr/>
              </p:nvGrpSpPr>
              <p:grpSpPr>
                <a:xfrm>
                  <a:off x="313290" y="3518080"/>
                  <a:ext cx="1420260" cy="1937992"/>
                  <a:chOff x="313290" y="3518080"/>
                  <a:chExt cx="1420260" cy="1937992"/>
                </a:xfrm>
              </p:grpSpPr>
              <p:sp>
                <p:nvSpPr>
                  <p:cNvPr id="826" name="二等辺三角形 128">
                    <a:extLst>
                      <a:ext uri="{FF2B5EF4-FFF2-40B4-BE49-F238E27FC236}">
                        <a16:creationId xmlns:a16="http://schemas.microsoft.com/office/drawing/2014/main" id="{C8C2F65C-0B26-4F4D-9301-05735EAF3F16}"/>
                      </a:ext>
                    </a:extLst>
                  </p:cNvPr>
                  <p:cNvSpPr/>
                  <p:nvPr/>
                </p:nvSpPr>
                <p:spPr>
                  <a:xfrm>
                    <a:off x="11448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990000"/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27" name="二等辺三角形 128">
                    <a:extLst>
                      <a:ext uri="{FF2B5EF4-FFF2-40B4-BE49-F238E27FC236}">
                        <a16:creationId xmlns:a16="http://schemas.microsoft.com/office/drawing/2014/main" id="{9808FED2-FEDA-4BF9-8844-2F0DF638C012}"/>
                      </a:ext>
                    </a:extLst>
                  </p:cNvPr>
                  <p:cNvSpPr/>
                  <p:nvPr/>
                </p:nvSpPr>
                <p:spPr>
                  <a:xfrm>
                    <a:off x="3955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990000"/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28" name="四角形: 角を丸くする 827">
                    <a:extLst>
                      <a:ext uri="{FF2B5EF4-FFF2-40B4-BE49-F238E27FC236}">
                        <a16:creationId xmlns:a16="http://schemas.microsoft.com/office/drawing/2014/main" id="{ED924EA0-5956-4898-B5C2-77A360B0476A}"/>
                      </a:ext>
                    </a:extLst>
                  </p:cNvPr>
                  <p:cNvSpPr/>
                  <p:nvPr/>
                </p:nvSpPr>
                <p:spPr>
                  <a:xfrm>
                    <a:off x="313290" y="3900072"/>
                    <a:ext cx="1420260" cy="1506468"/>
                  </a:xfrm>
                  <a:prstGeom prst="roundRect">
                    <a:avLst>
                      <a:gd name="adj" fmla="val 21849"/>
                    </a:avLst>
                  </a:prstGeom>
                  <a:solidFill>
                    <a:srgbClr val="990000"/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29" name="四角形: 角を丸くする 828">
                    <a:extLst>
                      <a:ext uri="{FF2B5EF4-FFF2-40B4-BE49-F238E27FC236}">
                        <a16:creationId xmlns:a16="http://schemas.microsoft.com/office/drawing/2014/main" id="{494A57B1-57BA-408E-835D-7E0234E49A30}"/>
                      </a:ext>
                    </a:extLst>
                  </p:cNvPr>
                  <p:cNvSpPr/>
                  <p:nvPr/>
                </p:nvSpPr>
                <p:spPr>
                  <a:xfrm>
                    <a:off x="554470" y="4632924"/>
                    <a:ext cx="937900" cy="823148"/>
                  </a:xfrm>
                  <a:prstGeom prst="roundRect">
                    <a:avLst>
                      <a:gd name="adj" fmla="val 35473"/>
                    </a:avLst>
                  </a:prstGeom>
                  <a:solidFill>
                    <a:srgbClr val="C00000"/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443822A9-C39E-4DAE-BD68-7D0D7EA480E9}"/>
                    </a:ext>
                  </a:extLst>
                </p:cNvPr>
                <p:cNvSpPr/>
                <p:nvPr/>
              </p:nvSpPr>
              <p:spPr>
                <a:xfrm>
                  <a:off x="1504225" y="3906269"/>
                  <a:ext cx="248856" cy="1494077"/>
                </a:xfrm>
                <a:custGeom>
                  <a:avLst/>
                  <a:gdLst>
                    <a:gd name="connsiteX0" fmla="*/ 0 w 248856"/>
                    <a:gd name="connsiteY0" fmla="*/ 0 h 1494077"/>
                    <a:gd name="connsiteX1" fmla="*/ 1082 w 248856"/>
                    <a:gd name="connsiteY1" fmla="*/ 109 h 1494077"/>
                    <a:gd name="connsiteX2" fmla="*/ 248856 w 248856"/>
                    <a:gd name="connsiteY2" fmla="*/ 304117 h 1494077"/>
                    <a:gd name="connsiteX3" fmla="*/ 248856 w 248856"/>
                    <a:gd name="connsiteY3" fmla="*/ 1189959 h 1494077"/>
                    <a:gd name="connsiteX4" fmla="*/ 1082 w 248856"/>
                    <a:gd name="connsiteY4" fmla="*/ 1493968 h 1494077"/>
                    <a:gd name="connsiteX5" fmla="*/ 0 w 248856"/>
                    <a:gd name="connsiteY5" fmla="*/ 1494077 h 1494077"/>
                    <a:gd name="connsiteX6" fmla="*/ 23020 w 248856"/>
                    <a:gd name="connsiteY6" fmla="*/ 1466176 h 1494077"/>
                    <a:gd name="connsiteX7" fmla="*/ 76687 w 248856"/>
                    <a:gd name="connsiteY7" fmla="*/ 1290482 h 1494077"/>
                    <a:gd name="connsiteX8" fmla="*/ 76687 w 248856"/>
                    <a:gd name="connsiteY8" fmla="*/ 203594 h 1494077"/>
                    <a:gd name="connsiteX9" fmla="*/ 23020 w 248856"/>
                    <a:gd name="connsiteY9" fmla="*/ 27900 h 149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8856" h="1494077">
                      <a:moveTo>
                        <a:pt x="0" y="0"/>
                      </a:moveTo>
                      <a:lnTo>
                        <a:pt x="1082" y="109"/>
                      </a:lnTo>
                      <a:cubicBezTo>
                        <a:pt x="142486" y="29044"/>
                        <a:pt x="248856" y="154159"/>
                        <a:pt x="248856" y="304117"/>
                      </a:cubicBezTo>
                      <a:lnTo>
                        <a:pt x="248856" y="1189959"/>
                      </a:lnTo>
                      <a:cubicBezTo>
                        <a:pt x="248856" y="1339918"/>
                        <a:pt x="142486" y="1465032"/>
                        <a:pt x="1082" y="1493968"/>
                      </a:cubicBezTo>
                      <a:lnTo>
                        <a:pt x="0" y="1494077"/>
                      </a:lnTo>
                      <a:lnTo>
                        <a:pt x="23020" y="1466176"/>
                      </a:lnTo>
                      <a:cubicBezTo>
                        <a:pt x="56903" y="1416023"/>
                        <a:pt x="76687" y="1355563"/>
                        <a:pt x="76687" y="1290482"/>
                      </a:cubicBezTo>
                      <a:lnTo>
                        <a:pt x="76687" y="203594"/>
                      </a:lnTo>
                      <a:cubicBezTo>
                        <a:pt x="76687" y="138513"/>
                        <a:pt x="56903" y="78053"/>
                        <a:pt x="23020" y="2790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F0DE40CE-E356-4140-BF9B-4607DC67773A}"/>
                    </a:ext>
                  </a:extLst>
                </p:cNvPr>
                <p:cNvSpPr/>
                <p:nvPr/>
              </p:nvSpPr>
              <p:spPr>
                <a:xfrm>
                  <a:off x="1336725" y="4668189"/>
                  <a:ext cx="155645" cy="752621"/>
                </a:xfrm>
                <a:custGeom>
                  <a:avLst/>
                  <a:gdLst>
                    <a:gd name="connsiteX0" fmla="*/ 0 w 155645"/>
                    <a:gd name="connsiteY0" fmla="*/ 0 h 752621"/>
                    <a:gd name="connsiteX1" fmla="*/ 26907 w 155645"/>
                    <a:gd name="connsiteY1" fmla="*/ 14605 h 752621"/>
                    <a:gd name="connsiteX2" fmla="*/ 155645 w 155645"/>
                    <a:gd name="connsiteY2" fmla="*/ 256731 h 752621"/>
                    <a:gd name="connsiteX3" fmla="*/ 155645 w 155645"/>
                    <a:gd name="connsiteY3" fmla="*/ 495889 h 752621"/>
                    <a:gd name="connsiteX4" fmla="*/ 26907 w 155645"/>
                    <a:gd name="connsiteY4" fmla="*/ 738016 h 752621"/>
                    <a:gd name="connsiteX5" fmla="*/ 0 w 155645"/>
                    <a:gd name="connsiteY5" fmla="*/ 752621 h 752621"/>
                    <a:gd name="connsiteX6" fmla="*/ 24058 w 155645"/>
                    <a:gd name="connsiteY6" fmla="*/ 708296 h 752621"/>
                    <a:gd name="connsiteX7" fmla="*/ 52127 w 155645"/>
                    <a:gd name="connsiteY7" fmla="*/ 569265 h 752621"/>
                    <a:gd name="connsiteX8" fmla="*/ 52127 w 155645"/>
                    <a:gd name="connsiteY8" fmla="*/ 183355 h 752621"/>
                    <a:gd name="connsiteX9" fmla="*/ 24058 w 155645"/>
                    <a:gd name="connsiteY9" fmla="*/ 44324 h 75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645" h="752621">
                      <a:moveTo>
                        <a:pt x="0" y="0"/>
                      </a:moveTo>
                      <a:lnTo>
                        <a:pt x="26907" y="14605"/>
                      </a:lnTo>
                      <a:cubicBezTo>
                        <a:pt x="104578" y="67078"/>
                        <a:pt x="155645" y="155941"/>
                        <a:pt x="155645" y="256731"/>
                      </a:cubicBezTo>
                      <a:lnTo>
                        <a:pt x="155645" y="495889"/>
                      </a:lnTo>
                      <a:cubicBezTo>
                        <a:pt x="155645" y="596679"/>
                        <a:pt x="104578" y="685542"/>
                        <a:pt x="26907" y="738016"/>
                      </a:cubicBezTo>
                      <a:lnTo>
                        <a:pt x="0" y="752621"/>
                      </a:lnTo>
                      <a:lnTo>
                        <a:pt x="24058" y="708296"/>
                      </a:lnTo>
                      <a:cubicBezTo>
                        <a:pt x="42133" y="665564"/>
                        <a:pt x="52127" y="618582"/>
                        <a:pt x="52127" y="569265"/>
                      </a:cubicBezTo>
                      <a:lnTo>
                        <a:pt x="52127" y="183355"/>
                      </a:lnTo>
                      <a:cubicBezTo>
                        <a:pt x="52127" y="134039"/>
                        <a:pt x="42133" y="87057"/>
                        <a:pt x="24058" y="44324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15" name="四角形: 角を丸くする 814">
                <a:extLst>
                  <a:ext uri="{FF2B5EF4-FFF2-40B4-BE49-F238E27FC236}">
                    <a16:creationId xmlns:a16="http://schemas.microsoft.com/office/drawing/2014/main" id="{1E85B443-D18A-481D-A78B-A40CBD4D9614}"/>
                  </a:ext>
                </a:extLst>
              </p:cNvPr>
              <p:cNvSpPr/>
              <p:nvPr/>
            </p:nvSpPr>
            <p:spPr>
              <a:xfrm>
                <a:off x="6435126" y="6965700"/>
                <a:ext cx="264560" cy="19775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0B40CBEC-284D-4171-91BB-8D88AB7DBD6D}"/>
                  </a:ext>
                </a:extLst>
              </p:cNvPr>
              <p:cNvGrpSpPr/>
              <p:nvPr/>
            </p:nvGrpSpPr>
            <p:grpSpPr>
              <a:xfrm>
                <a:off x="5992335" y="6578654"/>
                <a:ext cx="384968" cy="384968"/>
                <a:chOff x="2180453" y="4455735"/>
                <a:chExt cx="428450" cy="428450"/>
              </a:xfrm>
            </p:grpSpPr>
            <p:sp>
              <p:nvSpPr>
                <p:cNvPr id="821" name="楕円 820">
                  <a:extLst>
                    <a:ext uri="{FF2B5EF4-FFF2-40B4-BE49-F238E27FC236}">
                      <a16:creationId xmlns:a16="http://schemas.microsoft.com/office/drawing/2014/main" id="{1C033F63-0DD7-42EC-8AD9-FA466A3F604A}"/>
                    </a:ext>
                  </a:extLst>
                </p:cNvPr>
                <p:cNvSpPr/>
                <p:nvPr/>
              </p:nvSpPr>
              <p:spPr>
                <a:xfrm>
                  <a:off x="2180453" y="4455735"/>
                  <a:ext cx="428450" cy="428450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2" name="楕円 821">
                  <a:extLst>
                    <a:ext uri="{FF2B5EF4-FFF2-40B4-BE49-F238E27FC236}">
                      <a16:creationId xmlns:a16="http://schemas.microsoft.com/office/drawing/2014/main" id="{14B65813-C095-47BA-8C63-411936426CAF}"/>
                    </a:ext>
                  </a:extLst>
                </p:cNvPr>
                <p:cNvSpPr/>
                <p:nvPr/>
              </p:nvSpPr>
              <p:spPr>
                <a:xfrm>
                  <a:off x="2322007" y="4598171"/>
                  <a:ext cx="145342" cy="1453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7" name="グループ化 816">
                <a:extLst>
                  <a:ext uri="{FF2B5EF4-FFF2-40B4-BE49-F238E27FC236}">
                    <a16:creationId xmlns:a16="http://schemas.microsoft.com/office/drawing/2014/main" id="{E0CCF454-EB8D-4988-A2B5-4F52063756C4}"/>
                  </a:ext>
                </a:extLst>
              </p:cNvPr>
              <p:cNvGrpSpPr/>
              <p:nvPr/>
            </p:nvGrpSpPr>
            <p:grpSpPr>
              <a:xfrm>
                <a:off x="6783704" y="6578654"/>
                <a:ext cx="384968" cy="384968"/>
                <a:chOff x="2180453" y="4455735"/>
                <a:chExt cx="428450" cy="428450"/>
              </a:xfrm>
            </p:grpSpPr>
            <p:sp>
              <p:nvSpPr>
                <p:cNvPr id="819" name="楕円 818">
                  <a:extLst>
                    <a:ext uri="{FF2B5EF4-FFF2-40B4-BE49-F238E27FC236}">
                      <a16:creationId xmlns:a16="http://schemas.microsoft.com/office/drawing/2014/main" id="{700247DF-018B-446E-B8AF-141CAF2737A3}"/>
                    </a:ext>
                  </a:extLst>
                </p:cNvPr>
                <p:cNvSpPr/>
                <p:nvPr/>
              </p:nvSpPr>
              <p:spPr>
                <a:xfrm>
                  <a:off x="2180453" y="4455735"/>
                  <a:ext cx="428450" cy="428450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0" name="楕円 819">
                  <a:extLst>
                    <a:ext uri="{FF2B5EF4-FFF2-40B4-BE49-F238E27FC236}">
                      <a16:creationId xmlns:a16="http://schemas.microsoft.com/office/drawing/2014/main" id="{687A4AEA-62A0-4713-95EE-BA85EDC36B8C}"/>
                    </a:ext>
                  </a:extLst>
                </p:cNvPr>
                <p:cNvSpPr/>
                <p:nvPr/>
              </p:nvSpPr>
              <p:spPr>
                <a:xfrm>
                  <a:off x="2322007" y="4598171"/>
                  <a:ext cx="145342" cy="1453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8267092A-61A8-45A0-9376-1504371D9D32}"/>
                  </a:ext>
                </a:extLst>
              </p:cNvPr>
              <p:cNvSpPr/>
              <p:nvPr/>
            </p:nvSpPr>
            <p:spPr>
              <a:xfrm>
                <a:off x="6282316" y="7573043"/>
                <a:ext cx="560876" cy="1610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54" name="グループ化 853">
            <a:extLst>
              <a:ext uri="{FF2B5EF4-FFF2-40B4-BE49-F238E27FC236}">
                <a16:creationId xmlns:a16="http://schemas.microsoft.com/office/drawing/2014/main" id="{92668DC2-5CF8-4ABA-A403-83A2E21E70FD}"/>
              </a:ext>
            </a:extLst>
          </p:cNvPr>
          <p:cNvGrpSpPr/>
          <p:nvPr/>
        </p:nvGrpSpPr>
        <p:grpSpPr>
          <a:xfrm>
            <a:off x="6166869" y="2785755"/>
            <a:ext cx="1337467" cy="1591894"/>
            <a:chOff x="8875641" y="1240060"/>
            <a:chExt cx="2410039" cy="2868502"/>
          </a:xfrm>
        </p:grpSpPr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AC22B400-275D-4AFB-A77B-48170B630CC8}"/>
                </a:ext>
              </a:extLst>
            </p:cNvPr>
            <p:cNvGrpSpPr/>
            <p:nvPr/>
          </p:nvGrpSpPr>
          <p:grpSpPr>
            <a:xfrm>
              <a:off x="10712211" y="3191149"/>
              <a:ext cx="573469" cy="917413"/>
              <a:chOff x="-1527941" y="3863050"/>
              <a:chExt cx="951601" cy="1522334"/>
            </a:xfrm>
          </p:grpSpPr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E8A13467-F0A9-426D-ADD0-DDBB5685A283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A2C71533-CCE8-4D48-8704-CCE450F60E8E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50799638-AAF7-425E-971B-3E9C520D0200}"/>
                </a:ext>
              </a:extLst>
            </p:cNvPr>
            <p:cNvGrpSpPr/>
            <p:nvPr/>
          </p:nvGrpSpPr>
          <p:grpSpPr>
            <a:xfrm>
              <a:off x="9842124" y="3375985"/>
              <a:ext cx="349823" cy="703778"/>
              <a:chOff x="5454809" y="4817268"/>
              <a:chExt cx="349823" cy="703778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891" name="台形 431">
                <a:extLst>
                  <a:ext uri="{FF2B5EF4-FFF2-40B4-BE49-F238E27FC236}">
                    <a16:creationId xmlns:a16="http://schemas.microsoft.com/office/drawing/2014/main" id="{3A754869-8325-4CC1-A241-4AD9D186A3B9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A563E22A-2148-457C-9014-FA8E08DFA448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  <a:grpFill/>
            </p:grpSpPr>
            <p:sp>
              <p:nvSpPr>
                <p:cNvPr id="893" name="四角形: 上の 2 つの角を丸める 892">
                  <a:extLst>
                    <a:ext uri="{FF2B5EF4-FFF2-40B4-BE49-F238E27FC236}">
                      <a16:creationId xmlns:a16="http://schemas.microsoft.com/office/drawing/2014/main" id="{3C99A260-8527-4D1A-A269-ACD0F74551E0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4" name="四角形: 上の 2 つの角を丸める 893">
                  <a:extLst>
                    <a:ext uri="{FF2B5EF4-FFF2-40B4-BE49-F238E27FC236}">
                      <a16:creationId xmlns:a16="http://schemas.microsoft.com/office/drawing/2014/main" id="{E3FB062A-F989-4D7D-86E7-4F10A896CBC1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024F8DE9-6083-4976-87B8-A431476FBE00}"/>
                </a:ext>
              </a:extLst>
            </p:cNvPr>
            <p:cNvSpPr/>
            <p:nvPr/>
          </p:nvSpPr>
          <p:spPr>
            <a:xfrm>
              <a:off x="9826836" y="3375984"/>
              <a:ext cx="349824" cy="703778"/>
            </a:xfrm>
            <a:custGeom>
              <a:avLst/>
              <a:gdLst>
                <a:gd name="connsiteX0" fmla="*/ 13953 w 349824"/>
                <a:gd name="connsiteY0" fmla="*/ 0 h 703778"/>
                <a:gd name="connsiteX1" fmla="*/ 335869 w 349824"/>
                <a:gd name="connsiteY1" fmla="*/ 0 h 703778"/>
                <a:gd name="connsiteX2" fmla="*/ 260059 w 349824"/>
                <a:gd name="connsiteY2" fmla="*/ 540685 h 703778"/>
                <a:gd name="connsiteX3" fmla="*/ 268277 w 349824"/>
                <a:gd name="connsiteY3" fmla="*/ 540685 h 703778"/>
                <a:gd name="connsiteX4" fmla="*/ 349824 w 349824"/>
                <a:gd name="connsiteY4" fmla="*/ 622232 h 703778"/>
                <a:gd name="connsiteX5" fmla="*/ 349823 w 349824"/>
                <a:gd name="connsiteY5" fmla="*/ 646629 h 703778"/>
                <a:gd name="connsiteX6" fmla="*/ 292674 w 349824"/>
                <a:gd name="connsiteY6" fmla="*/ 703778 h 703778"/>
                <a:gd name="connsiteX7" fmla="*/ 207788 w 349824"/>
                <a:gd name="connsiteY7" fmla="*/ 703778 h 703778"/>
                <a:gd name="connsiteX8" fmla="*/ 135372 w 349824"/>
                <a:gd name="connsiteY8" fmla="*/ 703778 h 703778"/>
                <a:gd name="connsiteX9" fmla="*/ 57149 w 349824"/>
                <a:gd name="connsiteY9" fmla="*/ 703778 h 703778"/>
                <a:gd name="connsiteX10" fmla="*/ 0 w 349824"/>
                <a:gd name="connsiteY10" fmla="*/ 646629 h 703778"/>
                <a:gd name="connsiteX11" fmla="*/ 0 w 349824"/>
                <a:gd name="connsiteY11" fmla="*/ 622232 h 703778"/>
                <a:gd name="connsiteX12" fmla="*/ 81547 w 349824"/>
                <a:gd name="connsiteY12" fmla="*/ 540685 h 703778"/>
                <a:gd name="connsiteX13" fmla="*/ 89763 w 349824"/>
                <a:gd name="connsiteY13" fmla="*/ 540685 h 70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9824" h="703778">
                  <a:moveTo>
                    <a:pt x="13953" y="0"/>
                  </a:moveTo>
                  <a:lnTo>
                    <a:pt x="335869" y="0"/>
                  </a:lnTo>
                  <a:lnTo>
                    <a:pt x="260059" y="540685"/>
                  </a:lnTo>
                  <a:lnTo>
                    <a:pt x="268277" y="540685"/>
                  </a:lnTo>
                  <a:cubicBezTo>
                    <a:pt x="313314" y="540685"/>
                    <a:pt x="349824" y="577195"/>
                    <a:pt x="349824" y="622232"/>
                  </a:cubicBezTo>
                  <a:cubicBezTo>
                    <a:pt x="349824" y="630364"/>
                    <a:pt x="349823" y="638497"/>
                    <a:pt x="349823" y="646629"/>
                  </a:cubicBezTo>
                  <a:cubicBezTo>
                    <a:pt x="349823" y="678192"/>
                    <a:pt x="324237" y="703778"/>
                    <a:pt x="292674" y="703778"/>
                  </a:cubicBezTo>
                  <a:lnTo>
                    <a:pt x="207788" y="703778"/>
                  </a:lnTo>
                  <a:lnTo>
                    <a:pt x="135372" y="703778"/>
                  </a:lnTo>
                  <a:lnTo>
                    <a:pt x="57149" y="703778"/>
                  </a:lnTo>
                  <a:cubicBezTo>
                    <a:pt x="25586" y="703778"/>
                    <a:pt x="0" y="678192"/>
                    <a:pt x="0" y="646629"/>
                  </a:cubicBezTo>
                  <a:lnTo>
                    <a:pt x="0" y="622232"/>
                  </a:lnTo>
                  <a:cubicBezTo>
                    <a:pt x="0" y="577195"/>
                    <a:pt x="36510" y="540685"/>
                    <a:pt x="81547" y="540685"/>
                  </a:cubicBezTo>
                  <a:lnTo>
                    <a:pt x="89763" y="540685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8" name="四角形: 角を丸くする 857">
              <a:extLst>
                <a:ext uri="{FF2B5EF4-FFF2-40B4-BE49-F238E27FC236}">
                  <a16:creationId xmlns:a16="http://schemas.microsoft.com/office/drawing/2014/main" id="{544F362D-30F7-4862-BC03-3E39EEE8BD59}"/>
                </a:ext>
              </a:extLst>
            </p:cNvPr>
            <p:cNvSpPr/>
            <p:nvPr/>
          </p:nvSpPr>
          <p:spPr>
            <a:xfrm rot="2700000">
              <a:off x="9076514" y="2632473"/>
              <a:ext cx="1874180" cy="9545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9" name="楕円 858">
              <a:extLst>
                <a:ext uri="{FF2B5EF4-FFF2-40B4-BE49-F238E27FC236}">
                  <a16:creationId xmlns:a16="http://schemas.microsoft.com/office/drawing/2014/main" id="{CF5AF7DC-0E18-4088-A7FC-82852BA5D450}"/>
                </a:ext>
              </a:extLst>
            </p:cNvPr>
            <p:cNvSpPr/>
            <p:nvPr/>
          </p:nvSpPr>
          <p:spPr>
            <a:xfrm rot="20700000">
              <a:off x="10304519" y="2991196"/>
              <a:ext cx="546960" cy="887987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60" name="グループ化 859">
              <a:extLst>
                <a:ext uri="{FF2B5EF4-FFF2-40B4-BE49-F238E27FC236}">
                  <a16:creationId xmlns:a16="http://schemas.microsoft.com/office/drawing/2014/main" id="{AA0899D0-40EF-496D-B3B8-1AAF0E914779}"/>
                </a:ext>
              </a:extLst>
            </p:cNvPr>
            <p:cNvGrpSpPr/>
            <p:nvPr/>
          </p:nvGrpSpPr>
          <p:grpSpPr>
            <a:xfrm>
              <a:off x="10275763" y="3375985"/>
              <a:ext cx="349823" cy="703778"/>
              <a:chOff x="5454809" y="4817268"/>
              <a:chExt cx="349823" cy="703778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887" name="台形 431">
                <a:extLst>
                  <a:ext uri="{FF2B5EF4-FFF2-40B4-BE49-F238E27FC236}">
                    <a16:creationId xmlns:a16="http://schemas.microsoft.com/office/drawing/2014/main" id="{56A4B050-8668-4720-A6C8-B4065C907A65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88" name="グループ化 887">
                <a:extLst>
                  <a:ext uri="{FF2B5EF4-FFF2-40B4-BE49-F238E27FC236}">
                    <a16:creationId xmlns:a16="http://schemas.microsoft.com/office/drawing/2014/main" id="{BE5ACAAA-9BEC-43D5-97E1-A5C8DEC59CEF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  <a:grpFill/>
            </p:grpSpPr>
            <p:sp>
              <p:nvSpPr>
                <p:cNvPr id="889" name="四角形: 上の 2 つの角を丸める 888">
                  <a:extLst>
                    <a:ext uri="{FF2B5EF4-FFF2-40B4-BE49-F238E27FC236}">
                      <a16:creationId xmlns:a16="http://schemas.microsoft.com/office/drawing/2014/main" id="{9B1B3ACF-5816-40C4-9BF7-6847132863D1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0" name="四角形: 上の 2 つの角を丸める 889">
                  <a:extLst>
                    <a:ext uri="{FF2B5EF4-FFF2-40B4-BE49-F238E27FC236}">
                      <a16:creationId xmlns:a16="http://schemas.microsoft.com/office/drawing/2014/main" id="{2CFC3304-2142-4533-A64E-DC82CFCD0D0F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611B0442-4154-418E-9352-1E1E68E9F71F}"/>
                </a:ext>
              </a:extLst>
            </p:cNvPr>
            <p:cNvGrpSpPr/>
            <p:nvPr/>
          </p:nvGrpSpPr>
          <p:grpSpPr>
            <a:xfrm>
              <a:off x="9178057" y="3058426"/>
              <a:ext cx="349823" cy="1021337"/>
              <a:chOff x="4582489" y="4616316"/>
              <a:chExt cx="349823" cy="904730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884" name="台形 436">
                <a:extLst>
                  <a:ext uri="{FF2B5EF4-FFF2-40B4-BE49-F238E27FC236}">
                    <a16:creationId xmlns:a16="http://schemas.microsoft.com/office/drawing/2014/main" id="{AA1AEF70-BDA7-4AFC-84F7-BA2890CB6263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5" name="四角形: 上の 2 つの角を丸める 884">
                <a:extLst>
                  <a:ext uri="{FF2B5EF4-FFF2-40B4-BE49-F238E27FC236}">
                    <a16:creationId xmlns:a16="http://schemas.microsoft.com/office/drawing/2014/main" id="{8B71906A-7CC1-4B00-9EC8-E0EC3A9371C4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6" name="四角形: 上の 2 つの角を丸める 885">
                <a:extLst>
                  <a:ext uri="{FF2B5EF4-FFF2-40B4-BE49-F238E27FC236}">
                    <a16:creationId xmlns:a16="http://schemas.microsoft.com/office/drawing/2014/main" id="{9EF98A50-A6DC-4845-AADC-EDA9B744FE66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62" name="グループ化 861">
              <a:extLst>
                <a:ext uri="{FF2B5EF4-FFF2-40B4-BE49-F238E27FC236}">
                  <a16:creationId xmlns:a16="http://schemas.microsoft.com/office/drawing/2014/main" id="{1E62C649-E212-4BAD-836B-674F2C60A320}"/>
                </a:ext>
              </a:extLst>
            </p:cNvPr>
            <p:cNvGrpSpPr/>
            <p:nvPr/>
          </p:nvGrpSpPr>
          <p:grpSpPr>
            <a:xfrm>
              <a:off x="9651925" y="3058426"/>
              <a:ext cx="349823" cy="1021337"/>
              <a:chOff x="4582489" y="4616316"/>
              <a:chExt cx="349823" cy="904730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881" name="台形 436">
                <a:extLst>
                  <a:ext uri="{FF2B5EF4-FFF2-40B4-BE49-F238E27FC236}">
                    <a16:creationId xmlns:a16="http://schemas.microsoft.com/office/drawing/2014/main" id="{7645E889-CA12-4877-B3B3-AEC3642E190E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2" name="四角形: 上の 2 つの角を丸める 881">
                <a:extLst>
                  <a:ext uri="{FF2B5EF4-FFF2-40B4-BE49-F238E27FC236}">
                    <a16:creationId xmlns:a16="http://schemas.microsoft.com/office/drawing/2014/main" id="{05FAEC6C-ED8E-4F9F-B71B-C0DE255467F2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3" name="四角形: 上の 2 つの角を丸める 882">
                <a:extLst>
                  <a:ext uri="{FF2B5EF4-FFF2-40B4-BE49-F238E27FC236}">
                    <a16:creationId xmlns:a16="http://schemas.microsoft.com/office/drawing/2014/main" id="{50959F42-9855-43C9-A45D-2CB2D0A28F6C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13D1479B-9ED3-4878-A782-D7B18CE2D710}"/>
                </a:ext>
              </a:extLst>
            </p:cNvPr>
            <p:cNvSpPr/>
            <p:nvPr/>
          </p:nvSpPr>
          <p:spPr>
            <a:xfrm rot="20700000">
              <a:off x="10635531" y="2978997"/>
              <a:ext cx="211005" cy="843662"/>
            </a:xfrm>
            <a:custGeom>
              <a:avLst/>
              <a:gdLst>
                <a:gd name="connsiteX0" fmla="*/ 37440 w 211005"/>
                <a:gd name="connsiteY0" fmla="*/ 0 h 843662"/>
                <a:gd name="connsiteX1" fmla="*/ 43976 w 211005"/>
                <a:gd name="connsiteY1" fmla="*/ 3294 h 843662"/>
                <a:gd name="connsiteX2" fmla="*/ 211005 w 211005"/>
                <a:gd name="connsiteY2" fmla="*/ 412397 h 843662"/>
                <a:gd name="connsiteX3" fmla="*/ 43975 w 211005"/>
                <a:gd name="connsiteY3" fmla="*/ 821500 h 843662"/>
                <a:gd name="connsiteX4" fmla="*/ 0 w 211005"/>
                <a:gd name="connsiteY4" fmla="*/ 843662 h 843662"/>
                <a:gd name="connsiteX5" fmla="*/ 6496 w 211005"/>
                <a:gd name="connsiteY5" fmla="*/ 831931 h 843662"/>
                <a:gd name="connsiteX6" fmla="*/ 92992 w 211005"/>
                <a:gd name="connsiteY6" fmla="*/ 374926 h 843662"/>
                <a:gd name="connsiteX7" fmla="*/ 42557 w 211005"/>
                <a:gd name="connsiteY7" fmla="*/ 13572 h 843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005" h="843662">
                  <a:moveTo>
                    <a:pt x="37440" y="0"/>
                  </a:moveTo>
                  <a:lnTo>
                    <a:pt x="43976" y="3294"/>
                  </a:lnTo>
                  <a:cubicBezTo>
                    <a:pt x="142132" y="70696"/>
                    <a:pt x="211005" y="228489"/>
                    <a:pt x="211005" y="412397"/>
                  </a:cubicBezTo>
                  <a:cubicBezTo>
                    <a:pt x="211005" y="596305"/>
                    <a:pt x="142132" y="754098"/>
                    <a:pt x="43975" y="821500"/>
                  </a:cubicBezTo>
                  <a:lnTo>
                    <a:pt x="0" y="843662"/>
                  </a:lnTo>
                  <a:lnTo>
                    <a:pt x="6496" y="831931"/>
                  </a:lnTo>
                  <a:cubicBezTo>
                    <a:pt x="59937" y="714973"/>
                    <a:pt x="92992" y="553398"/>
                    <a:pt x="92992" y="374926"/>
                  </a:cubicBezTo>
                  <a:cubicBezTo>
                    <a:pt x="92992" y="241073"/>
                    <a:pt x="74399" y="116723"/>
                    <a:pt x="42557" y="13572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64" name="グループ化 863">
              <a:extLst>
                <a:ext uri="{FF2B5EF4-FFF2-40B4-BE49-F238E27FC236}">
                  <a16:creationId xmlns:a16="http://schemas.microsoft.com/office/drawing/2014/main" id="{AF2D23FA-F9FF-4821-86E5-7C87E5DCEB17}"/>
                </a:ext>
              </a:extLst>
            </p:cNvPr>
            <p:cNvGrpSpPr/>
            <p:nvPr/>
          </p:nvGrpSpPr>
          <p:grpSpPr>
            <a:xfrm>
              <a:off x="8875641" y="1240060"/>
              <a:ext cx="1439791" cy="1937992"/>
              <a:chOff x="8609268" y="5911780"/>
              <a:chExt cx="1439791" cy="1937992"/>
            </a:xfrm>
          </p:grpSpPr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C6018E5C-E627-4DBC-97F2-98B67C61E2D2}"/>
                  </a:ext>
                </a:extLst>
              </p:cNvPr>
              <p:cNvGrpSpPr/>
              <p:nvPr/>
            </p:nvGrpSpPr>
            <p:grpSpPr>
              <a:xfrm>
                <a:off x="8609268" y="5911780"/>
                <a:ext cx="1439791" cy="1937992"/>
                <a:chOff x="313290" y="3518080"/>
                <a:chExt cx="1439791" cy="1937992"/>
              </a:xfrm>
            </p:grpSpPr>
            <p:grpSp>
              <p:nvGrpSpPr>
                <p:cNvPr id="874" name="グループ化 873">
                  <a:extLst>
                    <a:ext uri="{FF2B5EF4-FFF2-40B4-BE49-F238E27FC236}">
                      <a16:creationId xmlns:a16="http://schemas.microsoft.com/office/drawing/2014/main" id="{166C5539-7AF7-428C-97F7-F5DFA0329F34}"/>
                    </a:ext>
                  </a:extLst>
                </p:cNvPr>
                <p:cNvGrpSpPr/>
                <p:nvPr/>
              </p:nvGrpSpPr>
              <p:grpSpPr>
                <a:xfrm>
                  <a:off x="313290" y="3518080"/>
                  <a:ext cx="1420260" cy="1937992"/>
                  <a:chOff x="313290" y="3518080"/>
                  <a:chExt cx="1420260" cy="1937992"/>
                </a:xfrm>
              </p:grpSpPr>
              <p:sp>
                <p:nvSpPr>
                  <p:cNvPr id="877" name="二等辺三角形 128">
                    <a:extLst>
                      <a:ext uri="{FF2B5EF4-FFF2-40B4-BE49-F238E27FC236}">
                        <a16:creationId xmlns:a16="http://schemas.microsoft.com/office/drawing/2014/main" id="{CD3063C8-3B3B-4D40-96D2-F0412A291181}"/>
                      </a:ext>
                    </a:extLst>
                  </p:cNvPr>
                  <p:cNvSpPr/>
                  <p:nvPr/>
                </p:nvSpPr>
                <p:spPr>
                  <a:xfrm>
                    <a:off x="11448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78" name="二等辺三角形 128">
                    <a:extLst>
                      <a:ext uri="{FF2B5EF4-FFF2-40B4-BE49-F238E27FC236}">
                        <a16:creationId xmlns:a16="http://schemas.microsoft.com/office/drawing/2014/main" id="{5892F37E-B3EB-4EAE-9718-1FED6C2662B6}"/>
                      </a:ext>
                    </a:extLst>
                  </p:cNvPr>
                  <p:cNvSpPr/>
                  <p:nvPr/>
                </p:nvSpPr>
                <p:spPr>
                  <a:xfrm>
                    <a:off x="3955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79" name="四角形: 角を丸くする 878">
                    <a:extLst>
                      <a:ext uri="{FF2B5EF4-FFF2-40B4-BE49-F238E27FC236}">
                        <a16:creationId xmlns:a16="http://schemas.microsoft.com/office/drawing/2014/main" id="{8E2CC197-6F28-4F67-8638-2C0FCF680193}"/>
                      </a:ext>
                    </a:extLst>
                  </p:cNvPr>
                  <p:cNvSpPr/>
                  <p:nvPr/>
                </p:nvSpPr>
                <p:spPr>
                  <a:xfrm>
                    <a:off x="313290" y="3900072"/>
                    <a:ext cx="1420260" cy="1506468"/>
                  </a:xfrm>
                  <a:prstGeom prst="roundRect">
                    <a:avLst>
                      <a:gd name="adj" fmla="val 21849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0" name="四角形: 角を丸くする 879">
                    <a:extLst>
                      <a:ext uri="{FF2B5EF4-FFF2-40B4-BE49-F238E27FC236}">
                        <a16:creationId xmlns:a16="http://schemas.microsoft.com/office/drawing/2014/main" id="{3CAD7EFA-E4D2-4136-9AD1-A303F572BD16}"/>
                      </a:ext>
                    </a:extLst>
                  </p:cNvPr>
                  <p:cNvSpPr/>
                  <p:nvPr/>
                </p:nvSpPr>
                <p:spPr>
                  <a:xfrm>
                    <a:off x="554470" y="4632924"/>
                    <a:ext cx="937900" cy="823148"/>
                  </a:xfrm>
                  <a:prstGeom prst="roundRect">
                    <a:avLst>
                      <a:gd name="adj" fmla="val 35473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9E9EBF05-B12B-4D05-AEB1-A7873EE30144}"/>
                    </a:ext>
                  </a:extLst>
                </p:cNvPr>
                <p:cNvSpPr/>
                <p:nvPr/>
              </p:nvSpPr>
              <p:spPr>
                <a:xfrm>
                  <a:off x="1504225" y="3906269"/>
                  <a:ext cx="248856" cy="1494077"/>
                </a:xfrm>
                <a:custGeom>
                  <a:avLst/>
                  <a:gdLst>
                    <a:gd name="connsiteX0" fmla="*/ 0 w 248856"/>
                    <a:gd name="connsiteY0" fmla="*/ 0 h 1494077"/>
                    <a:gd name="connsiteX1" fmla="*/ 1082 w 248856"/>
                    <a:gd name="connsiteY1" fmla="*/ 109 h 1494077"/>
                    <a:gd name="connsiteX2" fmla="*/ 248856 w 248856"/>
                    <a:gd name="connsiteY2" fmla="*/ 304117 h 1494077"/>
                    <a:gd name="connsiteX3" fmla="*/ 248856 w 248856"/>
                    <a:gd name="connsiteY3" fmla="*/ 1189959 h 1494077"/>
                    <a:gd name="connsiteX4" fmla="*/ 1082 w 248856"/>
                    <a:gd name="connsiteY4" fmla="*/ 1493968 h 1494077"/>
                    <a:gd name="connsiteX5" fmla="*/ 0 w 248856"/>
                    <a:gd name="connsiteY5" fmla="*/ 1494077 h 1494077"/>
                    <a:gd name="connsiteX6" fmla="*/ 23020 w 248856"/>
                    <a:gd name="connsiteY6" fmla="*/ 1466176 h 1494077"/>
                    <a:gd name="connsiteX7" fmla="*/ 76687 w 248856"/>
                    <a:gd name="connsiteY7" fmla="*/ 1290482 h 1494077"/>
                    <a:gd name="connsiteX8" fmla="*/ 76687 w 248856"/>
                    <a:gd name="connsiteY8" fmla="*/ 203594 h 1494077"/>
                    <a:gd name="connsiteX9" fmla="*/ 23020 w 248856"/>
                    <a:gd name="connsiteY9" fmla="*/ 27900 h 149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8856" h="1494077">
                      <a:moveTo>
                        <a:pt x="0" y="0"/>
                      </a:moveTo>
                      <a:lnTo>
                        <a:pt x="1082" y="109"/>
                      </a:lnTo>
                      <a:cubicBezTo>
                        <a:pt x="142486" y="29044"/>
                        <a:pt x="248856" y="154159"/>
                        <a:pt x="248856" y="304117"/>
                      </a:cubicBezTo>
                      <a:lnTo>
                        <a:pt x="248856" y="1189959"/>
                      </a:lnTo>
                      <a:cubicBezTo>
                        <a:pt x="248856" y="1339918"/>
                        <a:pt x="142486" y="1465032"/>
                        <a:pt x="1082" y="1493968"/>
                      </a:cubicBezTo>
                      <a:lnTo>
                        <a:pt x="0" y="1494077"/>
                      </a:lnTo>
                      <a:lnTo>
                        <a:pt x="23020" y="1466176"/>
                      </a:lnTo>
                      <a:cubicBezTo>
                        <a:pt x="56903" y="1416023"/>
                        <a:pt x="76687" y="1355563"/>
                        <a:pt x="76687" y="1290482"/>
                      </a:cubicBezTo>
                      <a:lnTo>
                        <a:pt x="76687" y="203594"/>
                      </a:lnTo>
                      <a:cubicBezTo>
                        <a:pt x="76687" y="138513"/>
                        <a:pt x="56903" y="78053"/>
                        <a:pt x="23020" y="2790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9CFC25BA-333A-4EC8-8295-B75C75B9F32B}"/>
                    </a:ext>
                  </a:extLst>
                </p:cNvPr>
                <p:cNvSpPr/>
                <p:nvPr/>
              </p:nvSpPr>
              <p:spPr>
                <a:xfrm>
                  <a:off x="1336725" y="4668189"/>
                  <a:ext cx="155645" cy="752621"/>
                </a:xfrm>
                <a:custGeom>
                  <a:avLst/>
                  <a:gdLst>
                    <a:gd name="connsiteX0" fmla="*/ 0 w 155645"/>
                    <a:gd name="connsiteY0" fmla="*/ 0 h 752621"/>
                    <a:gd name="connsiteX1" fmla="*/ 26907 w 155645"/>
                    <a:gd name="connsiteY1" fmla="*/ 14605 h 752621"/>
                    <a:gd name="connsiteX2" fmla="*/ 155645 w 155645"/>
                    <a:gd name="connsiteY2" fmla="*/ 256731 h 752621"/>
                    <a:gd name="connsiteX3" fmla="*/ 155645 w 155645"/>
                    <a:gd name="connsiteY3" fmla="*/ 495889 h 752621"/>
                    <a:gd name="connsiteX4" fmla="*/ 26907 w 155645"/>
                    <a:gd name="connsiteY4" fmla="*/ 738016 h 752621"/>
                    <a:gd name="connsiteX5" fmla="*/ 0 w 155645"/>
                    <a:gd name="connsiteY5" fmla="*/ 752621 h 752621"/>
                    <a:gd name="connsiteX6" fmla="*/ 24058 w 155645"/>
                    <a:gd name="connsiteY6" fmla="*/ 708296 h 752621"/>
                    <a:gd name="connsiteX7" fmla="*/ 52127 w 155645"/>
                    <a:gd name="connsiteY7" fmla="*/ 569265 h 752621"/>
                    <a:gd name="connsiteX8" fmla="*/ 52127 w 155645"/>
                    <a:gd name="connsiteY8" fmla="*/ 183355 h 752621"/>
                    <a:gd name="connsiteX9" fmla="*/ 24058 w 155645"/>
                    <a:gd name="connsiteY9" fmla="*/ 44324 h 75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645" h="752621">
                      <a:moveTo>
                        <a:pt x="0" y="0"/>
                      </a:moveTo>
                      <a:lnTo>
                        <a:pt x="26907" y="14605"/>
                      </a:lnTo>
                      <a:cubicBezTo>
                        <a:pt x="104578" y="67078"/>
                        <a:pt x="155645" y="155941"/>
                        <a:pt x="155645" y="256731"/>
                      </a:cubicBezTo>
                      <a:lnTo>
                        <a:pt x="155645" y="495889"/>
                      </a:lnTo>
                      <a:cubicBezTo>
                        <a:pt x="155645" y="596679"/>
                        <a:pt x="104578" y="685542"/>
                        <a:pt x="26907" y="738016"/>
                      </a:cubicBezTo>
                      <a:lnTo>
                        <a:pt x="0" y="752621"/>
                      </a:lnTo>
                      <a:lnTo>
                        <a:pt x="24058" y="708296"/>
                      </a:lnTo>
                      <a:cubicBezTo>
                        <a:pt x="42133" y="665564"/>
                        <a:pt x="52127" y="618582"/>
                        <a:pt x="52127" y="569265"/>
                      </a:cubicBezTo>
                      <a:lnTo>
                        <a:pt x="52127" y="183355"/>
                      </a:lnTo>
                      <a:cubicBezTo>
                        <a:pt x="52127" y="134039"/>
                        <a:pt x="42133" y="87057"/>
                        <a:pt x="24058" y="44324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66" name="四角形: 角を丸くする 865">
                <a:extLst>
                  <a:ext uri="{FF2B5EF4-FFF2-40B4-BE49-F238E27FC236}">
                    <a16:creationId xmlns:a16="http://schemas.microsoft.com/office/drawing/2014/main" id="{FE708895-F823-4F94-9419-E3B2AAC530DD}"/>
                  </a:ext>
                </a:extLst>
              </p:cNvPr>
              <p:cNvSpPr/>
              <p:nvPr/>
            </p:nvSpPr>
            <p:spPr>
              <a:xfrm>
                <a:off x="9169533" y="6965700"/>
                <a:ext cx="264560" cy="19775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5BA5A6CF-8880-4223-A683-457654348B1F}"/>
                  </a:ext>
                </a:extLst>
              </p:cNvPr>
              <p:cNvGrpSpPr/>
              <p:nvPr/>
            </p:nvGrpSpPr>
            <p:grpSpPr>
              <a:xfrm>
                <a:off x="8718597" y="6641679"/>
                <a:ext cx="326396" cy="326396"/>
                <a:chOff x="8737839" y="8874824"/>
                <a:chExt cx="326396" cy="326396"/>
              </a:xfrm>
            </p:grpSpPr>
            <p:sp>
              <p:nvSpPr>
                <p:cNvPr id="872" name="弦 871">
                  <a:extLst>
                    <a:ext uri="{FF2B5EF4-FFF2-40B4-BE49-F238E27FC236}">
                      <a16:creationId xmlns:a16="http://schemas.microsoft.com/office/drawing/2014/main" id="{D6C8BE0D-AE25-4A1D-B00D-27A814AD647A}"/>
                    </a:ext>
                  </a:extLst>
                </p:cNvPr>
                <p:cNvSpPr/>
                <p:nvPr/>
              </p:nvSpPr>
              <p:spPr>
                <a:xfrm>
                  <a:off x="8737839" y="8874824"/>
                  <a:ext cx="326396" cy="326396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rgbClr val="FFFFFF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3" name="弦 872">
                  <a:extLst>
                    <a:ext uri="{FF2B5EF4-FFF2-40B4-BE49-F238E27FC236}">
                      <a16:creationId xmlns:a16="http://schemas.microsoft.com/office/drawing/2014/main" id="{6C42CD84-34FB-4A52-8F87-435F43941407}"/>
                    </a:ext>
                  </a:extLst>
                </p:cNvPr>
                <p:cNvSpPr/>
                <p:nvPr/>
              </p:nvSpPr>
              <p:spPr>
                <a:xfrm>
                  <a:off x="8893051" y="8934163"/>
                  <a:ext cx="151942" cy="151942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0544849D-A650-423D-90E1-F8DF75B9A69B}"/>
                  </a:ext>
                </a:extLst>
              </p:cNvPr>
              <p:cNvGrpSpPr/>
              <p:nvPr/>
            </p:nvGrpSpPr>
            <p:grpSpPr>
              <a:xfrm>
                <a:off x="9583107" y="6641679"/>
                <a:ext cx="326396" cy="326396"/>
                <a:chOff x="9717563" y="8874824"/>
                <a:chExt cx="326396" cy="326396"/>
              </a:xfrm>
            </p:grpSpPr>
            <p:sp>
              <p:nvSpPr>
                <p:cNvPr id="870" name="弦 869">
                  <a:extLst>
                    <a:ext uri="{FF2B5EF4-FFF2-40B4-BE49-F238E27FC236}">
                      <a16:creationId xmlns:a16="http://schemas.microsoft.com/office/drawing/2014/main" id="{5FB93D4D-C344-410F-8BB9-744303A043F6}"/>
                    </a:ext>
                  </a:extLst>
                </p:cNvPr>
                <p:cNvSpPr/>
                <p:nvPr/>
              </p:nvSpPr>
              <p:spPr>
                <a:xfrm flipH="1">
                  <a:off x="9717563" y="8874824"/>
                  <a:ext cx="326396" cy="326396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rgbClr val="FFFFFF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1" name="弦 870">
                  <a:extLst>
                    <a:ext uri="{FF2B5EF4-FFF2-40B4-BE49-F238E27FC236}">
                      <a16:creationId xmlns:a16="http://schemas.microsoft.com/office/drawing/2014/main" id="{6A3DEE3C-071D-4CE7-B27B-FE15181E59D5}"/>
                    </a:ext>
                  </a:extLst>
                </p:cNvPr>
                <p:cNvSpPr/>
                <p:nvPr/>
              </p:nvSpPr>
              <p:spPr>
                <a:xfrm flipH="1">
                  <a:off x="9736806" y="8934163"/>
                  <a:ext cx="151940" cy="151942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521EF94C-A889-461D-B22F-B4502F77B1AA}"/>
                  </a:ext>
                </a:extLst>
              </p:cNvPr>
              <p:cNvSpPr/>
              <p:nvPr/>
            </p:nvSpPr>
            <p:spPr>
              <a:xfrm rot="10800000">
                <a:off x="9090426" y="7319761"/>
                <a:ext cx="447110" cy="364026"/>
              </a:xfrm>
              <a:custGeom>
                <a:avLst/>
                <a:gdLst>
                  <a:gd name="connsiteX0" fmla="*/ 649467 w 649467"/>
                  <a:gd name="connsiteY0" fmla="*/ 0 h 177346"/>
                  <a:gd name="connsiteX1" fmla="*/ 640773 w 649467"/>
                  <a:gd name="connsiteY1" fmla="*/ 15555 h 177346"/>
                  <a:gd name="connsiteX2" fmla="*/ 324733 w 649467"/>
                  <a:gd name="connsiteY2" fmla="*/ 177346 h 177346"/>
                  <a:gd name="connsiteX3" fmla="*/ 8694 w 649467"/>
                  <a:gd name="connsiteY3" fmla="*/ 15555 h 177346"/>
                  <a:gd name="connsiteX4" fmla="*/ 0 w 649467"/>
                  <a:gd name="connsiteY4" fmla="*/ 0 h 177346"/>
                  <a:gd name="connsiteX5" fmla="*/ 27436 w 649467"/>
                  <a:gd name="connsiteY5" fmla="*/ 4807 h 177346"/>
                  <a:gd name="connsiteX6" fmla="*/ 324733 w 649467"/>
                  <a:gd name="connsiteY6" fmla="*/ 24795 h 177346"/>
                  <a:gd name="connsiteX7" fmla="*/ 622030 w 649467"/>
                  <a:gd name="connsiteY7" fmla="*/ 4807 h 17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9467" h="177346">
                    <a:moveTo>
                      <a:pt x="649467" y="0"/>
                    </a:moveTo>
                    <a:lnTo>
                      <a:pt x="640773" y="15555"/>
                    </a:lnTo>
                    <a:cubicBezTo>
                      <a:pt x="565652" y="114365"/>
                      <a:pt x="451968" y="177346"/>
                      <a:pt x="324733" y="177346"/>
                    </a:cubicBezTo>
                    <a:cubicBezTo>
                      <a:pt x="197498" y="177346"/>
                      <a:pt x="83814" y="114365"/>
                      <a:pt x="8694" y="15555"/>
                    </a:cubicBezTo>
                    <a:lnTo>
                      <a:pt x="0" y="0"/>
                    </a:lnTo>
                    <a:lnTo>
                      <a:pt x="27436" y="4807"/>
                    </a:lnTo>
                    <a:cubicBezTo>
                      <a:pt x="121352" y="17797"/>
                      <a:pt x="221205" y="24795"/>
                      <a:pt x="324733" y="24795"/>
                    </a:cubicBezTo>
                    <a:cubicBezTo>
                      <a:pt x="428261" y="24795"/>
                      <a:pt x="528114" y="17797"/>
                      <a:pt x="622030" y="4807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97" name="グループ化 896">
            <a:extLst>
              <a:ext uri="{FF2B5EF4-FFF2-40B4-BE49-F238E27FC236}">
                <a16:creationId xmlns:a16="http://schemas.microsoft.com/office/drawing/2014/main" id="{B10BC5AB-6E91-47D2-9F89-DF4E98C6B224}"/>
              </a:ext>
            </a:extLst>
          </p:cNvPr>
          <p:cNvGrpSpPr/>
          <p:nvPr/>
        </p:nvGrpSpPr>
        <p:grpSpPr>
          <a:xfrm>
            <a:off x="8039410" y="2785755"/>
            <a:ext cx="1326785" cy="1591894"/>
            <a:chOff x="11636968" y="1240060"/>
            <a:chExt cx="2390790" cy="2868502"/>
          </a:xfrm>
        </p:grpSpPr>
        <p:grpSp>
          <p:nvGrpSpPr>
            <p:cNvPr id="898" name="グループ化 897">
              <a:extLst>
                <a:ext uri="{FF2B5EF4-FFF2-40B4-BE49-F238E27FC236}">
                  <a16:creationId xmlns:a16="http://schemas.microsoft.com/office/drawing/2014/main" id="{C50C7167-E8A3-4CBE-9FB7-BD64F5650D29}"/>
                </a:ext>
              </a:extLst>
            </p:cNvPr>
            <p:cNvGrpSpPr/>
            <p:nvPr/>
          </p:nvGrpSpPr>
          <p:grpSpPr>
            <a:xfrm>
              <a:off x="13454289" y="3191149"/>
              <a:ext cx="573469" cy="917413"/>
              <a:chOff x="-1527941" y="3863050"/>
              <a:chExt cx="951601" cy="1522334"/>
            </a:xfrm>
          </p:grpSpPr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DAA197A9-BC86-4028-95B6-4B44DCB2E353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E6A83801-74B6-48FA-A5FB-F9B46FAEEFC1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EBD5F763-C301-40C8-8558-653F8888AC98}"/>
                </a:ext>
              </a:extLst>
            </p:cNvPr>
            <p:cNvGrpSpPr/>
            <p:nvPr/>
          </p:nvGrpSpPr>
          <p:grpSpPr>
            <a:xfrm>
              <a:off x="11921257" y="2172638"/>
              <a:ext cx="1673422" cy="1907125"/>
              <a:chOff x="5181720" y="4484111"/>
              <a:chExt cx="1673422" cy="1907125"/>
            </a:xfrm>
          </p:grpSpPr>
          <p:grpSp>
            <p:nvGrpSpPr>
              <p:cNvPr id="920" name="グループ化 919">
                <a:extLst>
                  <a:ext uri="{FF2B5EF4-FFF2-40B4-BE49-F238E27FC236}">
                    <a16:creationId xmlns:a16="http://schemas.microsoft.com/office/drawing/2014/main" id="{31788AAF-A9F9-4E9B-A370-DEFD4D6BC5B2}"/>
                  </a:ext>
                </a:extLst>
              </p:cNvPr>
              <p:cNvGrpSpPr/>
              <p:nvPr/>
            </p:nvGrpSpPr>
            <p:grpSpPr>
              <a:xfrm>
                <a:off x="5845787" y="5687458"/>
                <a:ext cx="349823" cy="703778"/>
                <a:chOff x="5454809" y="4817268"/>
                <a:chExt cx="349823" cy="703778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938" name="台形 431">
                  <a:extLst>
                    <a:ext uri="{FF2B5EF4-FFF2-40B4-BE49-F238E27FC236}">
                      <a16:creationId xmlns:a16="http://schemas.microsoft.com/office/drawing/2014/main" id="{F5B4CA48-1A7F-45A3-ADB2-3E2C2AF1BD86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39" name="グループ化 938">
                  <a:extLst>
                    <a:ext uri="{FF2B5EF4-FFF2-40B4-BE49-F238E27FC236}">
                      <a16:creationId xmlns:a16="http://schemas.microsoft.com/office/drawing/2014/main" id="{5CD3459D-092F-4A99-A7E0-DD6EB1F979F9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940" name="四角形: 上の 2 つの角を丸める 939">
                    <a:extLst>
                      <a:ext uri="{FF2B5EF4-FFF2-40B4-BE49-F238E27FC236}">
                        <a16:creationId xmlns:a16="http://schemas.microsoft.com/office/drawing/2014/main" id="{B5C4C04D-FB09-46CF-A206-4EA401D76217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1" name="四角形: 上の 2 つの角を丸める 940">
                    <a:extLst>
                      <a:ext uri="{FF2B5EF4-FFF2-40B4-BE49-F238E27FC236}">
                        <a16:creationId xmlns:a16="http://schemas.microsoft.com/office/drawing/2014/main" id="{85C1E99D-C9B6-4817-B452-66A731F0CC9A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977C9DBF-49BD-4BCA-8A38-A981080ACECF}"/>
                  </a:ext>
                </a:extLst>
              </p:cNvPr>
              <p:cNvSpPr/>
              <p:nvPr/>
            </p:nvSpPr>
            <p:spPr>
              <a:xfrm>
                <a:off x="5830499" y="5687457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2" name="四角形: 角を丸くする 921">
                <a:extLst>
                  <a:ext uri="{FF2B5EF4-FFF2-40B4-BE49-F238E27FC236}">
                    <a16:creationId xmlns:a16="http://schemas.microsoft.com/office/drawing/2014/main" id="{DCE645C9-8B87-42D5-9767-B41CCC1BAD55}"/>
                  </a:ext>
                </a:extLst>
              </p:cNvPr>
              <p:cNvSpPr/>
              <p:nvPr/>
            </p:nvSpPr>
            <p:spPr>
              <a:xfrm rot="2700000">
                <a:off x="5080177" y="4943946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B8BD9293-C996-4F2F-983C-D951890A5F9A}"/>
                  </a:ext>
                </a:extLst>
              </p:cNvPr>
              <p:cNvSpPr/>
              <p:nvPr/>
            </p:nvSpPr>
            <p:spPr>
              <a:xfrm rot="20700000">
                <a:off x="6308182" y="5302669"/>
                <a:ext cx="546960" cy="88798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16A0BF61-1B4B-46A8-A2EC-84EB1337EFE3}"/>
                  </a:ext>
                </a:extLst>
              </p:cNvPr>
              <p:cNvGrpSpPr/>
              <p:nvPr/>
            </p:nvGrpSpPr>
            <p:grpSpPr>
              <a:xfrm>
                <a:off x="6279426" y="5687458"/>
                <a:ext cx="349823" cy="703778"/>
                <a:chOff x="5454809" y="4817268"/>
                <a:chExt cx="349823" cy="703778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934" name="台形 431">
                  <a:extLst>
                    <a:ext uri="{FF2B5EF4-FFF2-40B4-BE49-F238E27FC236}">
                      <a16:creationId xmlns:a16="http://schemas.microsoft.com/office/drawing/2014/main" id="{3A4B56CA-8967-4FE9-959D-136F9E099930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35" name="グループ化 934">
                  <a:extLst>
                    <a:ext uri="{FF2B5EF4-FFF2-40B4-BE49-F238E27FC236}">
                      <a16:creationId xmlns:a16="http://schemas.microsoft.com/office/drawing/2014/main" id="{E8A34457-2A5D-418E-86DA-6F00C4D2C91A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936" name="四角形: 上の 2 つの角を丸める 935">
                    <a:extLst>
                      <a:ext uri="{FF2B5EF4-FFF2-40B4-BE49-F238E27FC236}">
                        <a16:creationId xmlns:a16="http://schemas.microsoft.com/office/drawing/2014/main" id="{8E3DD100-00D5-42E3-86AE-5AA6F9258EBC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7" name="四角形: 上の 2 つの角を丸める 936">
                    <a:extLst>
                      <a:ext uri="{FF2B5EF4-FFF2-40B4-BE49-F238E27FC236}">
                        <a16:creationId xmlns:a16="http://schemas.microsoft.com/office/drawing/2014/main" id="{D884FC3A-789D-4775-BD6E-46E9BDE3B712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25" name="グループ化 924">
                <a:extLst>
                  <a:ext uri="{FF2B5EF4-FFF2-40B4-BE49-F238E27FC236}">
                    <a16:creationId xmlns:a16="http://schemas.microsoft.com/office/drawing/2014/main" id="{94A02ECD-6AC7-4B0D-A977-363A8925F8B6}"/>
                  </a:ext>
                </a:extLst>
              </p:cNvPr>
              <p:cNvGrpSpPr/>
              <p:nvPr/>
            </p:nvGrpSpPr>
            <p:grpSpPr>
              <a:xfrm>
                <a:off x="5181720" y="5369899"/>
                <a:ext cx="349823" cy="1021337"/>
                <a:chOff x="4582489" y="4616316"/>
                <a:chExt cx="349823" cy="90473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931" name="台形 436">
                  <a:extLst>
                    <a:ext uri="{FF2B5EF4-FFF2-40B4-BE49-F238E27FC236}">
                      <a16:creationId xmlns:a16="http://schemas.microsoft.com/office/drawing/2014/main" id="{71EBE859-46D7-4C76-8F54-271DCF51FF4E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2" name="四角形: 上の 2 つの角を丸める 931">
                  <a:extLst>
                    <a:ext uri="{FF2B5EF4-FFF2-40B4-BE49-F238E27FC236}">
                      <a16:creationId xmlns:a16="http://schemas.microsoft.com/office/drawing/2014/main" id="{45C16399-D58D-40F5-A7E9-A0FCD484F105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3" name="四角形: 上の 2 つの角を丸める 932">
                  <a:extLst>
                    <a:ext uri="{FF2B5EF4-FFF2-40B4-BE49-F238E27FC236}">
                      <a16:creationId xmlns:a16="http://schemas.microsoft.com/office/drawing/2014/main" id="{3ABEFBDF-4293-436C-8216-F22CC443B150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6" name="グループ化 925">
                <a:extLst>
                  <a:ext uri="{FF2B5EF4-FFF2-40B4-BE49-F238E27FC236}">
                    <a16:creationId xmlns:a16="http://schemas.microsoft.com/office/drawing/2014/main" id="{CE5C0BE0-0E01-46DC-961A-D9CCBEA45474}"/>
                  </a:ext>
                </a:extLst>
              </p:cNvPr>
              <p:cNvGrpSpPr/>
              <p:nvPr/>
            </p:nvGrpSpPr>
            <p:grpSpPr>
              <a:xfrm>
                <a:off x="5655588" y="5369899"/>
                <a:ext cx="349823" cy="1021337"/>
                <a:chOff x="4582489" y="4616316"/>
                <a:chExt cx="349823" cy="90473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928" name="台形 436">
                  <a:extLst>
                    <a:ext uri="{FF2B5EF4-FFF2-40B4-BE49-F238E27FC236}">
                      <a16:creationId xmlns:a16="http://schemas.microsoft.com/office/drawing/2014/main" id="{890949CD-6BAF-4BCC-A678-7FC72829FB32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9" name="四角形: 上の 2 つの角を丸める 928">
                  <a:extLst>
                    <a:ext uri="{FF2B5EF4-FFF2-40B4-BE49-F238E27FC236}">
                      <a16:creationId xmlns:a16="http://schemas.microsoft.com/office/drawing/2014/main" id="{C4744098-B642-4727-B2EB-EA0DF89E1F6D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0" name="四角形: 上の 2 つの角を丸める 929">
                  <a:extLst>
                    <a:ext uri="{FF2B5EF4-FFF2-40B4-BE49-F238E27FC236}">
                      <a16:creationId xmlns:a16="http://schemas.microsoft.com/office/drawing/2014/main" id="{D9C8E363-F298-45A4-9B58-89AFDB2EF7F8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E7FC15F9-070B-4064-914C-3326092A19AF}"/>
                  </a:ext>
                </a:extLst>
              </p:cNvPr>
              <p:cNvSpPr/>
              <p:nvPr/>
            </p:nvSpPr>
            <p:spPr>
              <a:xfrm rot="20700000">
                <a:off x="6639194" y="5290470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E2FF9F8D-D12F-4ECA-90F0-F591BC44FA06}"/>
                </a:ext>
              </a:extLst>
            </p:cNvPr>
            <p:cNvGrpSpPr/>
            <p:nvPr/>
          </p:nvGrpSpPr>
          <p:grpSpPr>
            <a:xfrm>
              <a:off x="11636968" y="1240060"/>
              <a:ext cx="1439791" cy="1937992"/>
              <a:chOff x="11510730" y="5911780"/>
              <a:chExt cx="1439791" cy="1937992"/>
            </a:xfrm>
          </p:grpSpPr>
          <p:grpSp>
            <p:nvGrpSpPr>
              <p:cNvPr id="901" name="グループ化 900">
                <a:extLst>
                  <a:ext uri="{FF2B5EF4-FFF2-40B4-BE49-F238E27FC236}">
                    <a16:creationId xmlns:a16="http://schemas.microsoft.com/office/drawing/2014/main" id="{70E34E7C-66E4-4809-837B-E2501D3747CC}"/>
                  </a:ext>
                </a:extLst>
              </p:cNvPr>
              <p:cNvGrpSpPr/>
              <p:nvPr/>
            </p:nvGrpSpPr>
            <p:grpSpPr>
              <a:xfrm>
                <a:off x="11510730" y="5911780"/>
                <a:ext cx="1439791" cy="1937992"/>
                <a:chOff x="313290" y="3518080"/>
                <a:chExt cx="1439791" cy="1937992"/>
              </a:xfrm>
            </p:grpSpPr>
            <p:grpSp>
              <p:nvGrpSpPr>
                <p:cNvPr id="913" name="グループ化 912">
                  <a:extLst>
                    <a:ext uri="{FF2B5EF4-FFF2-40B4-BE49-F238E27FC236}">
                      <a16:creationId xmlns:a16="http://schemas.microsoft.com/office/drawing/2014/main" id="{0FEBD8A4-28F7-4E5C-9611-E7428772B129}"/>
                    </a:ext>
                  </a:extLst>
                </p:cNvPr>
                <p:cNvGrpSpPr/>
                <p:nvPr/>
              </p:nvGrpSpPr>
              <p:grpSpPr>
                <a:xfrm>
                  <a:off x="313290" y="3518080"/>
                  <a:ext cx="1420260" cy="1937992"/>
                  <a:chOff x="313290" y="3518080"/>
                  <a:chExt cx="1420260" cy="1937992"/>
                </a:xfrm>
              </p:grpSpPr>
              <p:sp>
                <p:nvSpPr>
                  <p:cNvPr id="916" name="二等辺三角形 128">
                    <a:extLst>
                      <a:ext uri="{FF2B5EF4-FFF2-40B4-BE49-F238E27FC236}">
                        <a16:creationId xmlns:a16="http://schemas.microsoft.com/office/drawing/2014/main" id="{318F3093-6379-4ED5-AB2E-06B8B35BE944}"/>
                      </a:ext>
                    </a:extLst>
                  </p:cNvPr>
                  <p:cNvSpPr/>
                  <p:nvPr/>
                </p:nvSpPr>
                <p:spPr>
                  <a:xfrm>
                    <a:off x="11448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7" name="二等辺三角形 128">
                    <a:extLst>
                      <a:ext uri="{FF2B5EF4-FFF2-40B4-BE49-F238E27FC236}">
                        <a16:creationId xmlns:a16="http://schemas.microsoft.com/office/drawing/2014/main" id="{0995852E-CD63-42D5-B416-2A1A16C0406F}"/>
                      </a:ext>
                    </a:extLst>
                  </p:cNvPr>
                  <p:cNvSpPr/>
                  <p:nvPr/>
                </p:nvSpPr>
                <p:spPr>
                  <a:xfrm>
                    <a:off x="3955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8" name="四角形: 角を丸くする 917">
                    <a:extLst>
                      <a:ext uri="{FF2B5EF4-FFF2-40B4-BE49-F238E27FC236}">
                        <a16:creationId xmlns:a16="http://schemas.microsoft.com/office/drawing/2014/main" id="{C8C9917F-E9A8-451C-A1CA-7FE8612F38C4}"/>
                      </a:ext>
                    </a:extLst>
                  </p:cNvPr>
                  <p:cNvSpPr/>
                  <p:nvPr/>
                </p:nvSpPr>
                <p:spPr>
                  <a:xfrm>
                    <a:off x="313290" y="3900072"/>
                    <a:ext cx="1420260" cy="1506468"/>
                  </a:xfrm>
                  <a:prstGeom prst="roundRect">
                    <a:avLst>
                      <a:gd name="adj" fmla="val 21849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9" name="四角形: 角を丸くする 918">
                    <a:extLst>
                      <a:ext uri="{FF2B5EF4-FFF2-40B4-BE49-F238E27FC236}">
                        <a16:creationId xmlns:a16="http://schemas.microsoft.com/office/drawing/2014/main" id="{FF926D17-B070-46F9-8DE8-E891C70278C9}"/>
                      </a:ext>
                    </a:extLst>
                  </p:cNvPr>
                  <p:cNvSpPr/>
                  <p:nvPr/>
                </p:nvSpPr>
                <p:spPr>
                  <a:xfrm>
                    <a:off x="554470" y="4632924"/>
                    <a:ext cx="937900" cy="823148"/>
                  </a:xfrm>
                  <a:prstGeom prst="roundRect">
                    <a:avLst>
                      <a:gd name="adj" fmla="val 35473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0C770BE3-F452-4392-8770-2FC134D7870D}"/>
                    </a:ext>
                  </a:extLst>
                </p:cNvPr>
                <p:cNvSpPr/>
                <p:nvPr/>
              </p:nvSpPr>
              <p:spPr>
                <a:xfrm>
                  <a:off x="1504225" y="3906269"/>
                  <a:ext cx="248856" cy="1494077"/>
                </a:xfrm>
                <a:custGeom>
                  <a:avLst/>
                  <a:gdLst>
                    <a:gd name="connsiteX0" fmla="*/ 0 w 248856"/>
                    <a:gd name="connsiteY0" fmla="*/ 0 h 1494077"/>
                    <a:gd name="connsiteX1" fmla="*/ 1082 w 248856"/>
                    <a:gd name="connsiteY1" fmla="*/ 109 h 1494077"/>
                    <a:gd name="connsiteX2" fmla="*/ 248856 w 248856"/>
                    <a:gd name="connsiteY2" fmla="*/ 304117 h 1494077"/>
                    <a:gd name="connsiteX3" fmla="*/ 248856 w 248856"/>
                    <a:gd name="connsiteY3" fmla="*/ 1189959 h 1494077"/>
                    <a:gd name="connsiteX4" fmla="*/ 1082 w 248856"/>
                    <a:gd name="connsiteY4" fmla="*/ 1493968 h 1494077"/>
                    <a:gd name="connsiteX5" fmla="*/ 0 w 248856"/>
                    <a:gd name="connsiteY5" fmla="*/ 1494077 h 1494077"/>
                    <a:gd name="connsiteX6" fmla="*/ 23020 w 248856"/>
                    <a:gd name="connsiteY6" fmla="*/ 1466176 h 1494077"/>
                    <a:gd name="connsiteX7" fmla="*/ 76687 w 248856"/>
                    <a:gd name="connsiteY7" fmla="*/ 1290482 h 1494077"/>
                    <a:gd name="connsiteX8" fmla="*/ 76687 w 248856"/>
                    <a:gd name="connsiteY8" fmla="*/ 203594 h 1494077"/>
                    <a:gd name="connsiteX9" fmla="*/ 23020 w 248856"/>
                    <a:gd name="connsiteY9" fmla="*/ 27900 h 149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8856" h="1494077">
                      <a:moveTo>
                        <a:pt x="0" y="0"/>
                      </a:moveTo>
                      <a:lnTo>
                        <a:pt x="1082" y="109"/>
                      </a:lnTo>
                      <a:cubicBezTo>
                        <a:pt x="142486" y="29044"/>
                        <a:pt x="248856" y="154159"/>
                        <a:pt x="248856" y="304117"/>
                      </a:cubicBezTo>
                      <a:lnTo>
                        <a:pt x="248856" y="1189959"/>
                      </a:lnTo>
                      <a:cubicBezTo>
                        <a:pt x="248856" y="1339918"/>
                        <a:pt x="142486" y="1465032"/>
                        <a:pt x="1082" y="1493968"/>
                      </a:cubicBezTo>
                      <a:lnTo>
                        <a:pt x="0" y="1494077"/>
                      </a:lnTo>
                      <a:lnTo>
                        <a:pt x="23020" y="1466176"/>
                      </a:lnTo>
                      <a:cubicBezTo>
                        <a:pt x="56903" y="1416023"/>
                        <a:pt x="76687" y="1355563"/>
                        <a:pt x="76687" y="1290482"/>
                      </a:cubicBezTo>
                      <a:lnTo>
                        <a:pt x="76687" y="203594"/>
                      </a:lnTo>
                      <a:cubicBezTo>
                        <a:pt x="76687" y="138513"/>
                        <a:pt x="56903" y="78053"/>
                        <a:pt x="23020" y="2790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E3417D24-921E-4838-BE88-4DCA00C12EAD}"/>
                    </a:ext>
                  </a:extLst>
                </p:cNvPr>
                <p:cNvSpPr/>
                <p:nvPr/>
              </p:nvSpPr>
              <p:spPr>
                <a:xfrm>
                  <a:off x="1336725" y="4668189"/>
                  <a:ext cx="155645" cy="752621"/>
                </a:xfrm>
                <a:custGeom>
                  <a:avLst/>
                  <a:gdLst>
                    <a:gd name="connsiteX0" fmla="*/ 0 w 155645"/>
                    <a:gd name="connsiteY0" fmla="*/ 0 h 752621"/>
                    <a:gd name="connsiteX1" fmla="*/ 26907 w 155645"/>
                    <a:gd name="connsiteY1" fmla="*/ 14605 h 752621"/>
                    <a:gd name="connsiteX2" fmla="*/ 155645 w 155645"/>
                    <a:gd name="connsiteY2" fmla="*/ 256731 h 752621"/>
                    <a:gd name="connsiteX3" fmla="*/ 155645 w 155645"/>
                    <a:gd name="connsiteY3" fmla="*/ 495889 h 752621"/>
                    <a:gd name="connsiteX4" fmla="*/ 26907 w 155645"/>
                    <a:gd name="connsiteY4" fmla="*/ 738016 h 752621"/>
                    <a:gd name="connsiteX5" fmla="*/ 0 w 155645"/>
                    <a:gd name="connsiteY5" fmla="*/ 752621 h 752621"/>
                    <a:gd name="connsiteX6" fmla="*/ 24058 w 155645"/>
                    <a:gd name="connsiteY6" fmla="*/ 708296 h 752621"/>
                    <a:gd name="connsiteX7" fmla="*/ 52127 w 155645"/>
                    <a:gd name="connsiteY7" fmla="*/ 569265 h 752621"/>
                    <a:gd name="connsiteX8" fmla="*/ 52127 w 155645"/>
                    <a:gd name="connsiteY8" fmla="*/ 183355 h 752621"/>
                    <a:gd name="connsiteX9" fmla="*/ 24058 w 155645"/>
                    <a:gd name="connsiteY9" fmla="*/ 44324 h 75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645" h="752621">
                      <a:moveTo>
                        <a:pt x="0" y="0"/>
                      </a:moveTo>
                      <a:lnTo>
                        <a:pt x="26907" y="14605"/>
                      </a:lnTo>
                      <a:cubicBezTo>
                        <a:pt x="104578" y="67078"/>
                        <a:pt x="155645" y="155941"/>
                        <a:pt x="155645" y="256731"/>
                      </a:cubicBezTo>
                      <a:lnTo>
                        <a:pt x="155645" y="495889"/>
                      </a:lnTo>
                      <a:cubicBezTo>
                        <a:pt x="155645" y="596679"/>
                        <a:pt x="104578" y="685542"/>
                        <a:pt x="26907" y="738016"/>
                      </a:cubicBezTo>
                      <a:lnTo>
                        <a:pt x="0" y="752621"/>
                      </a:lnTo>
                      <a:lnTo>
                        <a:pt x="24058" y="708296"/>
                      </a:lnTo>
                      <a:cubicBezTo>
                        <a:pt x="42133" y="665564"/>
                        <a:pt x="52127" y="618582"/>
                        <a:pt x="52127" y="569265"/>
                      </a:cubicBezTo>
                      <a:lnTo>
                        <a:pt x="52127" y="183355"/>
                      </a:lnTo>
                      <a:cubicBezTo>
                        <a:pt x="52127" y="134039"/>
                        <a:pt x="42133" y="87057"/>
                        <a:pt x="24058" y="44324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02" name="グループ化 901">
                <a:extLst>
                  <a:ext uri="{FF2B5EF4-FFF2-40B4-BE49-F238E27FC236}">
                    <a16:creationId xmlns:a16="http://schemas.microsoft.com/office/drawing/2014/main" id="{A3DFA33E-E220-45BD-AD00-F5632E6D966A}"/>
                  </a:ext>
                </a:extLst>
              </p:cNvPr>
              <p:cNvGrpSpPr/>
              <p:nvPr/>
            </p:nvGrpSpPr>
            <p:grpSpPr>
              <a:xfrm>
                <a:off x="11634779" y="6611696"/>
                <a:ext cx="1172859" cy="1112417"/>
                <a:chOff x="11634779" y="6611696"/>
                <a:chExt cx="1172859" cy="1112417"/>
              </a:xfrm>
            </p:grpSpPr>
            <p:sp>
              <p:nvSpPr>
                <p:cNvPr id="903" name="四角形: 角を丸くする 902">
                  <a:extLst>
                    <a:ext uri="{FF2B5EF4-FFF2-40B4-BE49-F238E27FC236}">
                      <a16:creationId xmlns:a16="http://schemas.microsoft.com/office/drawing/2014/main" id="{56C901AB-1CA6-4D84-95DC-BBDD1F14DE49}"/>
                    </a:ext>
                  </a:extLst>
                </p:cNvPr>
                <p:cNvSpPr/>
                <p:nvPr/>
              </p:nvSpPr>
              <p:spPr>
                <a:xfrm>
                  <a:off x="12079787" y="6965700"/>
                  <a:ext cx="264560" cy="19775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04" name="グループ化 903">
                  <a:extLst>
                    <a:ext uri="{FF2B5EF4-FFF2-40B4-BE49-F238E27FC236}">
                      <a16:creationId xmlns:a16="http://schemas.microsoft.com/office/drawing/2014/main" id="{65CFFAFA-1956-4466-9B57-C5F251ACC3B6}"/>
                    </a:ext>
                  </a:extLst>
                </p:cNvPr>
                <p:cNvGrpSpPr/>
                <p:nvPr/>
              </p:nvGrpSpPr>
              <p:grpSpPr>
                <a:xfrm>
                  <a:off x="11634779" y="6611696"/>
                  <a:ext cx="340257" cy="398287"/>
                  <a:chOff x="11688378" y="8814847"/>
                  <a:chExt cx="340257" cy="398287"/>
                </a:xfrm>
              </p:grpSpPr>
              <p:sp>
                <p:nvSpPr>
                  <p:cNvPr id="910" name="楕円 909">
                    <a:extLst>
                      <a:ext uri="{FF2B5EF4-FFF2-40B4-BE49-F238E27FC236}">
                        <a16:creationId xmlns:a16="http://schemas.microsoft.com/office/drawing/2014/main" id="{E290967F-CB4E-4128-8AAC-ACECFB80F930}"/>
                      </a:ext>
                    </a:extLst>
                  </p:cNvPr>
                  <p:cNvSpPr/>
                  <p:nvPr/>
                </p:nvSpPr>
                <p:spPr>
                  <a:xfrm>
                    <a:off x="11688378" y="8814847"/>
                    <a:ext cx="340257" cy="39828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1" name="楕円 910">
                    <a:extLst>
                      <a:ext uri="{FF2B5EF4-FFF2-40B4-BE49-F238E27FC236}">
                        <a16:creationId xmlns:a16="http://schemas.microsoft.com/office/drawing/2014/main" id="{AA14059A-0116-4D4E-BCDF-97DCB9C9D03A}"/>
                      </a:ext>
                    </a:extLst>
                  </p:cNvPr>
                  <p:cNvSpPr/>
                  <p:nvPr/>
                </p:nvSpPr>
                <p:spPr>
                  <a:xfrm>
                    <a:off x="11811199" y="8912332"/>
                    <a:ext cx="94616" cy="19508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2" name="フリーフォーム: 図形 911">
                    <a:extLst>
                      <a:ext uri="{FF2B5EF4-FFF2-40B4-BE49-F238E27FC236}">
                        <a16:creationId xmlns:a16="http://schemas.microsoft.com/office/drawing/2014/main" id="{67F4682C-CBC9-495C-9D7F-ED5108C42222}"/>
                      </a:ext>
                    </a:extLst>
                  </p:cNvPr>
                  <p:cNvSpPr/>
                  <p:nvPr/>
                </p:nvSpPr>
                <p:spPr>
                  <a:xfrm>
                    <a:off x="11699092" y="8814847"/>
                    <a:ext cx="318828" cy="163338"/>
                  </a:xfrm>
                  <a:custGeom>
                    <a:avLst/>
                    <a:gdLst>
                      <a:gd name="connsiteX0" fmla="*/ 159414 w 318828"/>
                      <a:gd name="connsiteY0" fmla="*/ 0 h 163338"/>
                      <a:gd name="connsiteX1" fmla="*/ 316174 w 318828"/>
                      <a:gd name="connsiteY1" fmla="*/ 121629 h 163338"/>
                      <a:gd name="connsiteX2" fmla="*/ 318828 w 318828"/>
                      <a:gd name="connsiteY2" fmla="*/ 137020 h 163338"/>
                      <a:gd name="connsiteX3" fmla="*/ 286584 w 318828"/>
                      <a:gd name="connsiteY3" fmla="*/ 147689 h 163338"/>
                      <a:gd name="connsiteX4" fmla="*/ 159414 w 318828"/>
                      <a:gd name="connsiteY4" fmla="*/ 163338 h 163338"/>
                      <a:gd name="connsiteX5" fmla="*/ 32244 w 318828"/>
                      <a:gd name="connsiteY5" fmla="*/ 147689 h 163338"/>
                      <a:gd name="connsiteX6" fmla="*/ 0 w 318828"/>
                      <a:gd name="connsiteY6" fmla="*/ 137020 h 163338"/>
                      <a:gd name="connsiteX7" fmla="*/ 2655 w 318828"/>
                      <a:gd name="connsiteY7" fmla="*/ 121629 h 163338"/>
                      <a:gd name="connsiteX8" fmla="*/ 159414 w 318828"/>
                      <a:gd name="connsiteY8" fmla="*/ 0 h 163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8828" h="163338">
                        <a:moveTo>
                          <a:pt x="159414" y="0"/>
                        </a:moveTo>
                        <a:cubicBezTo>
                          <a:pt x="229884" y="0"/>
                          <a:pt x="290347" y="50153"/>
                          <a:pt x="316174" y="121629"/>
                        </a:cubicBezTo>
                        <a:lnTo>
                          <a:pt x="318828" y="137020"/>
                        </a:lnTo>
                        <a:lnTo>
                          <a:pt x="286584" y="147689"/>
                        </a:lnTo>
                        <a:cubicBezTo>
                          <a:pt x="247497" y="157766"/>
                          <a:pt x="204523" y="163338"/>
                          <a:pt x="159414" y="163338"/>
                        </a:cubicBezTo>
                        <a:cubicBezTo>
                          <a:pt x="114305" y="163338"/>
                          <a:pt x="71331" y="157766"/>
                          <a:pt x="32244" y="147689"/>
                        </a:cubicBezTo>
                        <a:lnTo>
                          <a:pt x="0" y="137020"/>
                        </a:lnTo>
                        <a:lnTo>
                          <a:pt x="2655" y="121629"/>
                        </a:lnTo>
                        <a:cubicBezTo>
                          <a:pt x="28481" y="50153"/>
                          <a:pt x="88944" y="0"/>
                          <a:pt x="15941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05" name="グループ化 904">
                  <a:extLst>
                    <a:ext uri="{FF2B5EF4-FFF2-40B4-BE49-F238E27FC236}">
                      <a16:creationId xmlns:a16="http://schemas.microsoft.com/office/drawing/2014/main" id="{5328C378-2480-45A0-991B-9258463D42BE}"/>
                    </a:ext>
                  </a:extLst>
                </p:cNvPr>
                <p:cNvGrpSpPr/>
                <p:nvPr/>
              </p:nvGrpSpPr>
              <p:grpSpPr>
                <a:xfrm>
                  <a:off x="12467381" y="6611696"/>
                  <a:ext cx="340257" cy="398287"/>
                  <a:chOff x="11688378" y="8814847"/>
                  <a:chExt cx="340257" cy="398287"/>
                </a:xfrm>
              </p:grpSpPr>
              <p:sp>
                <p:nvSpPr>
                  <p:cNvPr id="907" name="楕円 906">
                    <a:extLst>
                      <a:ext uri="{FF2B5EF4-FFF2-40B4-BE49-F238E27FC236}">
                        <a16:creationId xmlns:a16="http://schemas.microsoft.com/office/drawing/2014/main" id="{F470AEFC-AF27-4165-B1CE-00A7A97156FB}"/>
                      </a:ext>
                    </a:extLst>
                  </p:cNvPr>
                  <p:cNvSpPr/>
                  <p:nvPr/>
                </p:nvSpPr>
                <p:spPr>
                  <a:xfrm>
                    <a:off x="11688378" y="8814847"/>
                    <a:ext cx="340257" cy="39828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08" name="楕円 907">
                    <a:extLst>
                      <a:ext uri="{FF2B5EF4-FFF2-40B4-BE49-F238E27FC236}">
                        <a16:creationId xmlns:a16="http://schemas.microsoft.com/office/drawing/2014/main" id="{703B8C9C-9062-4E3C-BBF0-6033D0270D09}"/>
                      </a:ext>
                    </a:extLst>
                  </p:cNvPr>
                  <p:cNvSpPr/>
                  <p:nvPr/>
                </p:nvSpPr>
                <p:spPr>
                  <a:xfrm>
                    <a:off x="11811199" y="8912332"/>
                    <a:ext cx="94616" cy="19508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09" name="フリーフォーム: 図形 908">
                    <a:extLst>
                      <a:ext uri="{FF2B5EF4-FFF2-40B4-BE49-F238E27FC236}">
                        <a16:creationId xmlns:a16="http://schemas.microsoft.com/office/drawing/2014/main" id="{DBF982BE-F8B7-4F73-8A03-D6263A8AB4B9}"/>
                      </a:ext>
                    </a:extLst>
                  </p:cNvPr>
                  <p:cNvSpPr/>
                  <p:nvPr/>
                </p:nvSpPr>
                <p:spPr>
                  <a:xfrm>
                    <a:off x="11699092" y="8814847"/>
                    <a:ext cx="318828" cy="163338"/>
                  </a:xfrm>
                  <a:custGeom>
                    <a:avLst/>
                    <a:gdLst>
                      <a:gd name="connsiteX0" fmla="*/ 159414 w 318828"/>
                      <a:gd name="connsiteY0" fmla="*/ 0 h 163338"/>
                      <a:gd name="connsiteX1" fmla="*/ 316174 w 318828"/>
                      <a:gd name="connsiteY1" fmla="*/ 121629 h 163338"/>
                      <a:gd name="connsiteX2" fmla="*/ 318828 w 318828"/>
                      <a:gd name="connsiteY2" fmla="*/ 137020 h 163338"/>
                      <a:gd name="connsiteX3" fmla="*/ 286584 w 318828"/>
                      <a:gd name="connsiteY3" fmla="*/ 147689 h 163338"/>
                      <a:gd name="connsiteX4" fmla="*/ 159414 w 318828"/>
                      <a:gd name="connsiteY4" fmla="*/ 163338 h 163338"/>
                      <a:gd name="connsiteX5" fmla="*/ 32244 w 318828"/>
                      <a:gd name="connsiteY5" fmla="*/ 147689 h 163338"/>
                      <a:gd name="connsiteX6" fmla="*/ 0 w 318828"/>
                      <a:gd name="connsiteY6" fmla="*/ 137020 h 163338"/>
                      <a:gd name="connsiteX7" fmla="*/ 2655 w 318828"/>
                      <a:gd name="connsiteY7" fmla="*/ 121629 h 163338"/>
                      <a:gd name="connsiteX8" fmla="*/ 159414 w 318828"/>
                      <a:gd name="connsiteY8" fmla="*/ 0 h 163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8828" h="163338">
                        <a:moveTo>
                          <a:pt x="159414" y="0"/>
                        </a:moveTo>
                        <a:cubicBezTo>
                          <a:pt x="229884" y="0"/>
                          <a:pt x="290347" y="50153"/>
                          <a:pt x="316174" y="121629"/>
                        </a:cubicBezTo>
                        <a:lnTo>
                          <a:pt x="318828" y="137020"/>
                        </a:lnTo>
                        <a:lnTo>
                          <a:pt x="286584" y="147689"/>
                        </a:lnTo>
                        <a:cubicBezTo>
                          <a:pt x="247497" y="157766"/>
                          <a:pt x="204523" y="163338"/>
                          <a:pt x="159414" y="163338"/>
                        </a:cubicBezTo>
                        <a:cubicBezTo>
                          <a:pt x="114305" y="163338"/>
                          <a:pt x="71331" y="157766"/>
                          <a:pt x="32244" y="147689"/>
                        </a:cubicBezTo>
                        <a:lnTo>
                          <a:pt x="0" y="137020"/>
                        </a:lnTo>
                        <a:lnTo>
                          <a:pt x="2655" y="121629"/>
                        </a:lnTo>
                        <a:cubicBezTo>
                          <a:pt x="28481" y="50153"/>
                          <a:pt x="88944" y="0"/>
                          <a:pt x="15941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86223CD6-C733-4D14-930C-49C6AD52092A}"/>
                    </a:ext>
                  </a:extLst>
                </p:cNvPr>
                <p:cNvSpPr/>
                <p:nvPr/>
              </p:nvSpPr>
              <p:spPr>
                <a:xfrm>
                  <a:off x="11945180" y="7563067"/>
                  <a:ext cx="560876" cy="161046"/>
                </a:xfrm>
                <a:custGeom>
                  <a:avLst/>
                  <a:gdLst>
                    <a:gd name="connsiteX0" fmla="*/ 0 w 814720"/>
                    <a:gd name="connsiteY0" fmla="*/ 0 h 157285"/>
                    <a:gd name="connsiteX1" fmla="*/ 137017 w 814720"/>
                    <a:gd name="connsiteY1" fmla="*/ 21493 h 157285"/>
                    <a:gd name="connsiteX2" fmla="*/ 407360 w 814720"/>
                    <a:gd name="connsiteY2" fmla="*/ 34192 h 157285"/>
                    <a:gd name="connsiteX3" fmla="*/ 677704 w 814720"/>
                    <a:gd name="connsiteY3" fmla="*/ 21493 h 157285"/>
                    <a:gd name="connsiteX4" fmla="*/ 814720 w 814720"/>
                    <a:gd name="connsiteY4" fmla="*/ 0 h 157285"/>
                    <a:gd name="connsiteX5" fmla="*/ 784739 w 814720"/>
                    <a:gd name="connsiteY5" fmla="*/ 58592 h 157285"/>
                    <a:gd name="connsiteX6" fmla="*/ 407360 w 814720"/>
                    <a:gd name="connsiteY6" fmla="*/ 157285 h 157285"/>
                    <a:gd name="connsiteX7" fmla="*/ 29982 w 814720"/>
                    <a:gd name="connsiteY7" fmla="*/ 58592 h 157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4720" h="157285">
                      <a:moveTo>
                        <a:pt x="0" y="0"/>
                      </a:moveTo>
                      <a:lnTo>
                        <a:pt x="137017" y="21493"/>
                      </a:lnTo>
                      <a:cubicBezTo>
                        <a:pt x="220109" y="29670"/>
                        <a:pt x="311465" y="34192"/>
                        <a:pt x="407360" y="34192"/>
                      </a:cubicBezTo>
                      <a:cubicBezTo>
                        <a:pt x="503255" y="34192"/>
                        <a:pt x="594611" y="29670"/>
                        <a:pt x="677704" y="21493"/>
                      </a:cubicBezTo>
                      <a:lnTo>
                        <a:pt x="814720" y="0"/>
                      </a:lnTo>
                      <a:lnTo>
                        <a:pt x="784739" y="58592"/>
                      </a:lnTo>
                      <a:cubicBezTo>
                        <a:pt x="722563" y="116590"/>
                        <a:pt x="577007" y="157285"/>
                        <a:pt x="407360" y="157285"/>
                      </a:cubicBezTo>
                      <a:cubicBezTo>
                        <a:pt x="237713" y="157285"/>
                        <a:pt x="92157" y="116590"/>
                        <a:pt x="29982" y="5859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44" name="グループ化 943">
            <a:extLst>
              <a:ext uri="{FF2B5EF4-FFF2-40B4-BE49-F238E27FC236}">
                <a16:creationId xmlns:a16="http://schemas.microsoft.com/office/drawing/2014/main" id="{EEF34922-2742-4667-A675-E5F9CA440AE5}"/>
              </a:ext>
            </a:extLst>
          </p:cNvPr>
          <p:cNvGrpSpPr/>
          <p:nvPr/>
        </p:nvGrpSpPr>
        <p:grpSpPr>
          <a:xfrm>
            <a:off x="574949" y="4728669"/>
            <a:ext cx="1317290" cy="1551833"/>
            <a:chOff x="616851" y="5398416"/>
            <a:chExt cx="2373682" cy="2796315"/>
          </a:xfrm>
        </p:grpSpPr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1A7B0E92-A774-46A8-91BA-ECE71851F5C0}"/>
                </a:ext>
              </a:extLst>
            </p:cNvPr>
            <p:cNvGrpSpPr/>
            <p:nvPr/>
          </p:nvGrpSpPr>
          <p:grpSpPr>
            <a:xfrm>
              <a:off x="854651" y="6287606"/>
              <a:ext cx="2135882" cy="1907125"/>
              <a:chOff x="854651" y="6287606"/>
              <a:chExt cx="2135882" cy="1907125"/>
            </a:xfrm>
          </p:grpSpPr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E9813A2E-3188-4D18-9E75-FBCA07A10F76}"/>
                  </a:ext>
                </a:extLst>
              </p:cNvPr>
              <p:cNvSpPr/>
              <p:nvPr/>
            </p:nvSpPr>
            <p:spPr>
              <a:xfrm rot="17816237">
                <a:off x="2504947" y="7539533"/>
                <a:ext cx="351271" cy="619900"/>
              </a:xfrm>
              <a:custGeom>
                <a:avLst/>
                <a:gdLst>
                  <a:gd name="connsiteX0" fmla="*/ 333620 w 519534"/>
                  <a:gd name="connsiteY0" fmla="*/ 89534 h 908662"/>
                  <a:gd name="connsiteX1" fmla="*/ 327733 w 519534"/>
                  <a:gd name="connsiteY1" fmla="*/ 98512 h 908662"/>
                  <a:gd name="connsiteX2" fmla="*/ 258931 w 519534"/>
                  <a:gd name="connsiteY2" fmla="*/ 389128 h 908662"/>
                  <a:gd name="connsiteX3" fmla="*/ 519534 w 519534"/>
                  <a:gd name="connsiteY3" fmla="*/ 908662 h 908662"/>
                  <a:gd name="connsiteX4" fmla="*/ 0 w 519534"/>
                  <a:gd name="connsiteY4" fmla="*/ 389128 h 908662"/>
                  <a:gd name="connsiteX5" fmla="*/ 152168 w 519534"/>
                  <a:gd name="connsiteY5" fmla="*/ 21762 h 908662"/>
                  <a:gd name="connsiteX6" fmla="*/ 178543 w 519534"/>
                  <a:gd name="connsiteY6" fmla="*/ 0 h 908662"/>
                  <a:gd name="connsiteX0" fmla="*/ 333620 w 520558"/>
                  <a:gd name="connsiteY0" fmla="*/ 89534 h 930796"/>
                  <a:gd name="connsiteX1" fmla="*/ 327733 w 520558"/>
                  <a:gd name="connsiteY1" fmla="*/ 98512 h 930796"/>
                  <a:gd name="connsiteX2" fmla="*/ 258931 w 520558"/>
                  <a:gd name="connsiteY2" fmla="*/ 389128 h 930796"/>
                  <a:gd name="connsiteX3" fmla="*/ 519534 w 520558"/>
                  <a:gd name="connsiteY3" fmla="*/ 908662 h 930796"/>
                  <a:gd name="connsiteX4" fmla="*/ 0 w 520558"/>
                  <a:gd name="connsiteY4" fmla="*/ 389128 h 930796"/>
                  <a:gd name="connsiteX5" fmla="*/ 152168 w 520558"/>
                  <a:gd name="connsiteY5" fmla="*/ 21762 h 930796"/>
                  <a:gd name="connsiteX6" fmla="*/ 178543 w 520558"/>
                  <a:gd name="connsiteY6" fmla="*/ 0 h 930796"/>
                  <a:gd name="connsiteX7" fmla="*/ 333620 w 520558"/>
                  <a:gd name="connsiteY7" fmla="*/ 89534 h 930796"/>
                  <a:gd name="connsiteX0" fmla="*/ 334073 w 520980"/>
                  <a:gd name="connsiteY0" fmla="*/ 89534 h 940104"/>
                  <a:gd name="connsiteX1" fmla="*/ 328186 w 520980"/>
                  <a:gd name="connsiteY1" fmla="*/ 98512 h 940104"/>
                  <a:gd name="connsiteX2" fmla="*/ 259384 w 520980"/>
                  <a:gd name="connsiteY2" fmla="*/ 389128 h 940104"/>
                  <a:gd name="connsiteX3" fmla="*/ 519987 w 520980"/>
                  <a:gd name="connsiteY3" fmla="*/ 908662 h 940104"/>
                  <a:gd name="connsiteX4" fmla="*/ 453 w 520980"/>
                  <a:gd name="connsiteY4" fmla="*/ 389128 h 940104"/>
                  <a:gd name="connsiteX5" fmla="*/ 152621 w 520980"/>
                  <a:gd name="connsiteY5" fmla="*/ 21762 h 940104"/>
                  <a:gd name="connsiteX6" fmla="*/ 178996 w 520980"/>
                  <a:gd name="connsiteY6" fmla="*/ 0 h 940104"/>
                  <a:gd name="connsiteX7" fmla="*/ 334073 w 520980"/>
                  <a:gd name="connsiteY7" fmla="*/ 89534 h 940104"/>
                  <a:gd name="connsiteX0" fmla="*/ 334112 w 520773"/>
                  <a:gd name="connsiteY0" fmla="*/ 89534 h 926059"/>
                  <a:gd name="connsiteX1" fmla="*/ 328225 w 520773"/>
                  <a:gd name="connsiteY1" fmla="*/ 98512 h 926059"/>
                  <a:gd name="connsiteX2" fmla="*/ 259423 w 520773"/>
                  <a:gd name="connsiteY2" fmla="*/ 389128 h 926059"/>
                  <a:gd name="connsiteX3" fmla="*/ 520026 w 520773"/>
                  <a:gd name="connsiteY3" fmla="*/ 908662 h 926059"/>
                  <a:gd name="connsiteX4" fmla="*/ 492 w 520773"/>
                  <a:gd name="connsiteY4" fmla="*/ 389128 h 926059"/>
                  <a:gd name="connsiteX5" fmla="*/ 152660 w 520773"/>
                  <a:gd name="connsiteY5" fmla="*/ 21762 h 926059"/>
                  <a:gd name="connsiteX6" fmla="*/ 179035 w 520773"/>
                  <a:gd name="connsiteY6" fmla="*/ 0 h 926059"/>
                  <a:gd name="connsiteX7" fmla="*/ 334112 w 520773"/>
                  <a:gd name="connsiteY7" fmla="*/ 89534 h 926059"/>
                  <a:gd name="connsiteX0" fmla="*/ 334112 w 520773"/>
                  <a:gd name="connsiteY0" fmla="*/ 89534 h 926059"/>
                  <a:gd name="connsiteX1" fmla="*/ 328225 w 520773"/>
                  <a:gd name="connsiteY1" fmla="*/ 98512 h 926059"/>
                  <a:gd name="connsiteX2" fmla="*/ 259423 w 520773"/>
                  <a:gd name="connsiteY2" fmla="*/ 389128 h 926059"/>
                  <a:gd name="connsiteX3" fmla="*/ 520026 w 520773"/>
                  <a:gd name="connsiteY3" fmla="*/ 908662 h 926059"/>
                  <a:gd name="connsiteX4" fmla="*/ 492 w 520773"/>
                  <a:gd name="connsiteY4" fmla="*/ 389128 h 926059"/>
                  <a:gd name="connsiteX5" fmla="*/ 152660 w 520773"/>
                  <a:gd name="connsiteY5" fmla="*/ 21762 h 926059"/>
                  <a:gd name="connsiteX6" fmla="*/ 179035 w 520773"/>
                  <a:gd name="connsiteY6" fmla="*/ 0 h 926059"/>
                  <a:gd name="connsiteX7" fmla="*/ 334112 w 520773"/>
                  <a:gd name="connsiteY7" fmla="*/ 89534 h 926059"/>
                  <a:gd name="connsiteX0" fmla="*/ 345581 w 532242"/>
                  <a:gd name="connsiteY0" fmla="*/ 89534 h 919811"/>
                  <a:gd name="connsiteX1" fmla="*/ 339694 w 532242"/>
                  <a:gd name="connsiteY1" fmla="*/ 98512 h 919811"/>
                  <a:gd name="connsiteX2" fmla="*/ 270892 w 532242"/>
                  <a:gd name="connsiteY2" fmla="*/ 389128 h 919811"/>
                  <a:gd name="connsiteX3" fmla="*/ 531495 w 532242"/>
                  <a:gd name="connsiteY3" fmla="*/ 908662 h 919811"/>
                  <a:gd name="connsiteX4" fmla="*/ 11961 w 532242"/>
                  <a:gd name="connsiteY4" fmla="*/ 389128 h 919811"/>
                  <a:gd name="connsiteX5" fmla="*/ 164129 w 532242"/>
                  <a:gd name="connsiteY5" fmla="*/ 21762 h 919811"/>
                  <a:gd name="connsiteX6" fmla="*/ 190504 w 532242"/>
                  <a:gd name="connsiteY6" fmla="*/ 0 h 919811"/>
                  <a:gd name="connsiteX7" fmla="*/ 345581 w 532242"/>
                  <a:gd name="connsiteY7" fmla="*/ 89534 h 919811"/>
                  <a:gd name="connsiteX0" fmla="*/ 342095 w 528756"/>
                  <a:gd name="connsiteY0" fmla="*/ 89534 h 921800"/>
                  <a:gd name="connsiteX1" fmla="*/ 336208 w 528756"/>
                  <a:gd name="connsiteY1" fmla="*/ 98512 h 921800"/>
                  <a:gd name="connsiteX2" fmla="*/ 267406 w 528756"/>
                  <a:gd name="connsiteY2" fmla="*/ 389128 h 921800"/>
                  <a:gd name="connsiteX3" fmla="*/ 528009 w 528756"/>
                  <a:gd name="connsiteY3" fmla="*/ 908662 h 921800"/>
                  <a:gd name="connsiteX4" fmla="*/ 8475 w 528756"/>
                  <a:gd name="connsiteY4" fmla="*/ 389128 h 921800"/>
                  <a:gd name="connsiteX5" fmla="*/ 160643 w 528756"/>
                  <a:gd name="connsiteY5" fmla="*/ 21762 h 921800"/>
                  <a:gd name="connsiteX6" fmla="*/ 187018 w 528756"/>
                  <a:gd name="connsiteY6" fmla="*/ 0 h 921800"/>
                  <a:gd name="connsiteX7" fmla="*/ 342095 w 528756"/>
                  <a:gd name="connsiteY7" fmla="*/ 89534 h 921800"/>
                  <a:gd name="connsiteX0" fmla="*/ 344590 w 531251"/>
                  <a:gd name="connsiteY0" fmla="*/ 89534 h 916917"/>
                  <a:gd name="connsiteX1" fmla="*/ 338703 w 531251"/>
                  <a:gd name="connsiteY1" fmla="*/ 98512 h 916917"/>
                  <a:gd name="connsiteX2" fmla="*/ 269901 w 531251"/>
                  <a:gd name="connsiteY2" fmla="*/ 389128 h 916917"/>
                  <a:gd name="connsiteX3" fmla="*/ 530504 w 531251"/>
                  <a:gd name="connsiteY3" fmla="*/ 908662 h 916917"/>
                  <a:gd name="connsiteX4" fmla="*/ 10970 w 531251"/>
                  <a:gd name="connsiteY4" fmla="*/ 389128 h 916917"/>
                  <a:gd name="connsiteX5" fmla="*/ 189513 w 531251"/>
                  <a:gd name="connsiteY5" fmla="*/ 0 h 916917"/>
                  <a:gd name="connsiteX6" fmla="*/ 344590 w 531251"/>
                  <a:gd name="connsiteY6" fmla="*/ 89534 h 916917"/>
                  <a:gd name="connsiteX0" fmla="*/ 337503 w 524164"/>
                  <a:gd name="connsiteY0" fmla="*/ 89534 h 921595"/>
                  <a:gd name="connsiteX1" fmla="*/ 331616 w 524164"/>
                  <a:gd name="connsiteY1" fmla="*/ 98512 h 921595"/>
                  <a:gd name="connsiteX2" fmla="*/ 262814 w 524164"/>
                  <a:gd name="connsiteY2" fmla="*/ 389128 h 921595"/>
                  <a:gd name="connsiteX3" fmla="*/ 523417 w 524164"/>
                  <a:gd name="connsiteY3" fmla="*/ 908662 h 921595"/>
                  <a:gd name="connsiteX4" fmla="*/ 3883 w 524164"/>
                  <a:gd name="connsiteY4" fmla="*/ 389128 h 921595"/>
                  <a:gd name="connsiteX5" fmla="*/ 182426 w 524164"/>
                  <a:gd name="connsiteY5" fmla="*/ 0 h 921595"/>
                  <a:gd name="connsiteX6" fmla="*/ 337503 w 524164"/>
                  <a:gd name="connsiteY6" fmla="*/ 89534 h 921595"/>
                  <a:gd name="connsiteX0" fmla="*/ 336803 w 523464"/>
                  <a:gd name="connsiteY0" fmla="*/ 89534 h 923772"/>
                  <a:gd name="connsiteX1" fmla="*/ 330916 w 523464"/>
                  <a:gd name="connsiteY1" fmla="*/ 98512 h 923772"/>
                  <a:gd name="connsiteX2" fmla="*/ 262114 w 523464"/>
                  <a:gd name="connsiteY2" fmla="*/ 389128 h 923772"/>
                  <a:gd name="connsiteX3" fmla="*/ 522717 w 523464"/>
                  <a:gd name="connsiteY3" fmla="*/ 908662 h 923772"/>
                  <a:gd name="connsiteX4" fmla="*/ 3183 w 523464"/>
                  <a:gd name="connsiteY4" fmla="*/ 389128 h 923772"/>
                  <a:gd name="connsiteX5" fmla="*/ 181726 w 523464"/>
                  <a:gd name="connsiteY5" fmla="*/ 0 h 923772"/>
                  <a:gd name="connsiteX6" fmla="*/ 336803 w 523464"/>
                  <a:gd name="connsiteY6" fmla="*/ 89534 h 92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3464" h="923772">
                    <a:moveTo>
                      <a:pt x="336803" y="89534"/>
                    </a:moveTo>
                    <a:lnTo>
                      <a:pt x="330916" y="98512"/>
                    </a:lnTo>
                    <a:cubicBezTo>
                      <a:pt x="286265" y="187528"/>
                      <a:pt x="262114" y="286826"/>
                      <a:pt x="262114" y="389128"/>
                    </a:cubicBezTo>
                    <a:cubicBezTo>
                      <a:pt x="262114" y="593731"/>
                      <a:pt x="539688" y="834810"/>
                      <a:pt x="522717" y="908662"/>
                    </a:cubicBezTo>
                    <a:cubicBezTo>
                      <a:pt x="505746" y="982514"/>
                      <a:pt x="29984" y="781905"/>
                      <a:pt x="3183" y="389128"/>
                    </a:cubicBezTo>
                    <a:cubicBezTo>
                      <a:pt x="-23618" y="-3649"/>
                      <a:pt x="126123" y="49932"/>
                      <a:pt x="181726" y="0"/>
                    </a:cubicBezTo>
                    <a:lnTo>
                      <a:pt x="336803" y="89534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A13F546D-9860-4AD2-A3DD-E5D5A5D8C09F}"/>
                  </a:ext>
                </a:extLst>
              </p:cNvPr>
              <p:cNvGrpSpPr/>
              <p:nvPr/>
            </p:nvGrpSpPr>
            <p:grpSpPr>
              <a:xfrm>
                <a:off x="854651" y="6287606"/>
                <a:ext cx="1673422" cy="1907125"/>
                <a:chOff x="854653" y="1284789"/>
                <a:chExt cx="1673422" cy="1907125"/>
              </a:xfrm>
            </p:grpSpPr>
            <p:grpSp>
              <p:nvGrpSpPr>
                <p:cNvPr id="959" name="グループ化 958">
                  <a:extLst>
                    <a:ext uri="{FF2B5EF4-FFF2-40B4-BE49-F238E27FC236}">
                      <a16:creationId xmlns:a16="http://schemas.microsoft.com/office/drawing/2014/main" id="{B68A92FF-1929-42B1-B438-5C33709BBC74}"/>
                    </a:ext>
                  </a:extLst>
                </p:cNvPr>
                <p:cNvGrpSpPr/>
                <p:nvPr/>
              </p:nvGrpSpPr>
              <p:grpSpPr>
                <a:xfrm>
                  <a:off x="1518720" y="2488136"/>
                  <a:ext cx="349823" cy="703778"/>
                  <a:chOff x="5454809" y="4817268"/>
                  <a:chExt cx="349823" cy="703778"/>
                </a:xfrm>
              </p:grpSpPr>
              <p:sp>
                <p:nvSpPr>
                  <p:cNvPr id="977" name="台形 431">
                    <a:extLst>
                      <a:ext uri="{FF2B5EF4-FFF2-40B4-BE49-F238E27FC236}">
                        <a16:creationId xmlns:a16="http://schemas.microsoft.com/office/drawing/2014/main" id="{1EDEEECD-3431-405B-A020-EDCF20EAEE5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68762" y="4817268"/>
                    <a:ext cx="321916" cy="573985"/>
                  </a:xfrm>
                  <a:custGeom>
                    <a:avLst/>
                    <a:gdLst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  <a:gd name="connsiteX4" fmla="*/ 0 w 321916"/>
                      <a:gd name="connsiteY4" fmla="*/ 573985 h 573985"/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  <a:gd name="connsiteX4" fmla="*/ 154148 w 321916"/>
                      <a:gd name="connsiteY4" fmla="*/ 573984 h 573985"/>
                      <a:gd name="connsiteX5" fmla="*/ 0 w 321916"/>
                      <a:gd name="connsiteY5" fmla="*/ 573985 h 573985"/>
                      <a:gd name="connsiteX0" fmla="*/ 154148 w 321916"/>
                      <a:gd name="connsiteY0" fmla="*/ 573984 h 665424"/>
                      <a:gd name="connsiteX1" fmla="*/ 0 w 321916"/>
                      <a:gd name="connsiteY1" fmla="*/ 573985 h 665424"/>
                      <a:gd name="connsiteX2" fmla="*/ 80479 w 321916"/>
                      <a:gd name="connsiteY2" fmla="*/ 0 h 665424"/>
                      <a:gd name="connsiteX3" fmla="*/ 241437 w 321916"/>
                      <a:gd name="connsiteY3" fmla="*/ 0 h 665424"/>
                      <a:gd name="connsiteX4" fmla="*/ 321916 w 321916"/>
                      <a:gd name="connsiteY4" fmla="*/ 573985 h 665424"/>
                      <a:gd name="connsiteX5" fmla="*/ 245588 w 321916"/>
                      <a:gd name="connsiteY5" fmla="*/ 665424 h 665424"/>
                      <a:gd name="connsiteX0" fmla="*/ 154148 w 321916"/>
                      <a:gd name="connsiteY0" fmla="*/ 573984 h 573985"/>
                      <a:gd name="connsiteX1" fmla="*/ 0 w 321916"/>
                      <a:gd name="connsiteY1" fmla="*/ 573985 h 573985"/>
                      <a:gd name="connsiteX2" fmla="*/ 80479 w 321916"/>
                      <a:gd name="connsiteY2" fmla="*/ 0 h 573985"/>
                      <a:gd name="connsiteX3" fmla="*/ 241437 w 321916"/>
                      <a:gd name="connsiteY3" fmla="*/ 0 h 573985"/>
                      <a:gd name="connsiteX4" fmla="*/ 321916 w 321916"/>
                      <a:gd name="connsiteY4" fmla="*/ 573985 h 573985"/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1916" h="573985">
                        <a:moveTo>
                          <a:pt x="0" y="573985"/>
                        </a:moveTo>
                        <a:lnTo>
                          <a:pt x="80479" y="0"/>
                        </a:lnTo>
                        <a:lnTo>
                          <a:pt x="241437" y="0"/>
                        </a:lnTo>
                        <a:lnTo>
                          <a:pt x="321916" y="573985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78" name="グループ化 977">
                    <a:extLst>
                      <a:ext uri="{FF2B5EF4-FFF2-40B4-BE49-F238E27FC236}">
                        <a16:creationId xmlns:a16="http://schemas.microsoft.com/office/drawing/2014/main" id="{9103A964-E782-4B4E-889E-FD7170A01797}"/>
                      </a:ext>
                    </a:extLst>
                  </p:cNvPr>
                  <p:cNvGrpSpPr/>
                  <p:nvPr/>
                </p:nvGrpSpPr>
                <p:grpSpPr>
                  <a:xfrm>
                    <a:off x="5454809" y="5342743"/>
                    <a:ext cx="349823" cy="178303"/>
                    <a:chOff x="5591751" y="2901293"/>
                    <a:chExt cx="349823" cy="178303"/>
                  </a:xfrm>
                </p:grpSpPr>
                <p:sp>
                  <p:nvSpPr>
                    <p:cNvPr id="979" name="四角形: 上の 2 つの角を丸める 978">
                      <a:extLst>
                        <a:ext uri="{FF2B5EF4-FFF2-40B4-BE49-F238E27FC236}">
                          <a16:creationId xmlns:a16="http://schemas.microsoft.com/office/drawing/2014/main" id="{BB3B26A9-1F90-4978-A403-8D970B336E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91751" y="2916503"/>
                      <a:ext cx="349823" cy="16309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571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0" name="四角形: 上の 2 つの角を丸める 979">
                      <a:extLst>
                        <a:ext uri="{FF2B5EF4-FFF2-40B4-BE49-F238E27FC236}">
                          <a16:creationId xmlns:a16="http://schemas.microsoft.com/office/drawing/2014/main" id="{8615BCF9-895D-4807-A979-E2AD7F1A63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64644" y="2901293"/>
                      <a:ext cx="197374" cy="17830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571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A0A8F05E-307F-4F88-963E-B8D81B1066BA}"/>
                    </a:ext>
                  </a:extLst>
                </p:cNvPr>
                <p:cNvSpPr/>
                <p:nvPr/>
              </p:nvSpPr>
              <p:spPr>
                <a:xfrm>
                  <a:off x="1503432" y="2488135"/>
                  <a:ext cx="349824" cy="703778"/>
                </a:xfrm>
                <a:custGeom>
                  <a:avLst/>
                  <a:gdLst>
                    <a:gd name="connsiteX0" fmla="*/ 13953 w 349824"/>
                    <a:gd name="connsiteY0" fmla="*/ 0 h 703778"/>
                    <a:gd name="connsiteX1" fmla="*/ 335869 w 349824"/>
                    <a:gd name="connsiteY1" fmla="*/ 0 h 703778"/>
                    <a:gd name="connsiteX2" fmla="*/ 260059 w 349824"/>
                    <a:gd name="connsiteY2" fmla="*/ 540685 h 703778"/>
                    <a:gd name="connsiteX3" fmla="*/ 268277 w 349824"/>
                    <a:gd name="connsiteY3" fmla="*/ 540685 h 703778"/>
                    <a:gd name="connsiteX4" fmla="*/ 349824 w 349824"/>
                    <a:gd name="connsiteY4" fmla="*/ 622232 h 703778"/>
                    <a:gd name="connsiteX5" fmla="*/ 349823 w 349824"/>
                    <a:gd name="connsiteY5" fmla="*/ 646629 h 703778"/>
                    <a:gd name="connsiteX6" fmla="*/ 292674 w 349824"/>
                    <a:gd name="connsiteY6" fmla="*/ 703778 h 703778"/>
                    <a:gd name="connsiteX7" fmla="*/ 207788 w 349824"/>
                    <a:gd name="connsiteY7" fmla="*/ 703778 h 703778"/>
                    <a:gd name="connsiteX8" fmla="*/ 135372 w 349824"/>
                    <a:gd name="connsiteY8" fmla="*/ 703778 h 703778"/>
                    <a:gd name="connsiteX9" fmla="*/ 57149 w 349824"/>
                    <a:gd name="connsiteY9" fmla="*/ 703778 h 703778"/>
                    <a:gd name="connsiteX10" fmla="*/ 0 w 349824"/>
                    <a:gd name="connsiteY10" fmla="*/ 646629 h 703778"/>
                    <a:gd name="connsiteX11" fmla="*/ 0 w 349824"/>
                    <a:gd name="connsiteY11" fmla="*/ 622232 h 703778"/>
                    <a:gd name="connsiteX12" fmla="*/ 81547 w 349824"/>
                    <a:gd name="connsiteY12" fmla="*/ 540685 h 703778"/>
                    <a:gd name="connsiteX13" fmla="*/ 89763 w 349824"/>
                    <a:gd name="connsiteY13" fmla="*/ 540685 h 7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49824" h="703778">
                      <a:moveTo>
                        <a:pt x="13953" y="0"/>
                      </a:moveTo>
                      <a:lnTo>
                        <a:pt x="335869" y="0"/>
                      </a:lnTo>
                      <a:lnTo>
                        <a:pt x="260059" y="540685"/>
                      </a:lnTo>
                      <a:lnTo>
                        <a:pt x="268277" y="540685"/>
                      </a:lnTo>
                      <a:cubicBezTo>
                        <a:pt x="313314" y="540685"/>
                        <a:pt x="349824" y="577195"/>
                        <a:pt x="349824" y="622232"/>
                      </a:cubicBezTo>
                      <a:cubicBezTo>
                        <a:pt x="349824" y="630364"/>
                        <a:pt x="349823" y="638497"/>
                        <a:pt x="349823" y="646629"/>
                      </a:cubicBezTo>
                      <a:cubicBezTo>
                        <a:pt x="349823" y="678192"/>
                        <a:pt x="324237" y="703778"/>
                        <a:pt x="292674" y="703778"/>
                      </a:cubicBezTo>
                      <a:lnTo>
                        <a:pt x="207788" y="703778"/>
                      </a:lnTo>
                      <a:lnTo>
                        <a:pt x="135372" y="703778"/>
                      </a:lnTo>
                      <a:lnTo>
                        <a:pt x="57149" y="703778"/>
                      </a:lnTo>
                      <a:cubicBezTo>
                        <a:pt x="25586" y="703778"/>
                        <a:pt x="0" y="678192"/>
                        <a:pt x="0" y="646629"/>
                      </a:cubicBezTo>
                      <a:lnTo>
                        <a:pt x="0" y="622232"/>
                      </a:lnTo>
                      <a:cubicBezTo>
                        <a:pt x="0" y="577195"/>
                        <a:pt x="36510" y="540685"/>
                        <a:pt x="81547" y="540685"/>
                      </a:cubicBezTo>
                      <a:lnTo>
                        <a:pt x="89763" y="540685"/>
                      </a:ln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1" name="四角形: 角を丸くする 960">
                  <a:extLst>
                    <a:ext uri="{FF2B5EF4-FFF2-40B4-BE49-F238E27FC236}">
                      <a16:creationId xmlns:a16="http://schemas.microsoft.com/office/drawing/2014/main" id="{7E4E8BE8-1366-441D-B0A5-AEAA14323C6A}"/>
                    </a:ext>
                  </a:extLst>
                </p:cNvPr>
                <p:cNvSpPr/>
                <p:nvPr/>
              </p:nvSpPr>
              <p:spPr>
                <a:xfrm rot="2700000">
                  <a:off x="753110" y="1744624"/>
                  <a:ext cx="1874180" cy="9545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2" name="楕円 961">
                  <a:extLst>
                    <a:ext uri="{FF2B5EF4-FFF2-40B4-BE49-F238E27FC236}">
                      <a16:creationId xmlns:a16="http://schemas.microsoft.com/office/drawing/2014/main" id="{9E9935C8-3272-4E3D-BE79-E1045CC46D0C}"/>
                    </a:ext>
                  </a:extLst>
                </p:cNvPr>
                <p:cNvSpPr/>
                <p:nvPr/>
              </p:nvSpPr>
              <p:spPr>
                <a:xfrm rot="20700000">
                  <a:off x="1981115" y="2103347"/>
                  <a:ext cx="546960" cy="887987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63" name="グループ化 962">
                  <a:extLst>
                    <a:ext uri="{FF2B5EF4-FFF2-40B4-BE49-F238E27FC236}">
                      <a16:creationId xmlns:a16="http://schemas.microsoft.com/office/drawing/2014/main" id="{5385972B-9DEE-46B0-8A49-C5A1ACA02B37}"/>
                    </a:ext>
                  </a:extLst>
                </p:cNvPr>
                <p:cNvGrpSpPr/>
                <p:nvPr/>
              </p:nvGrpSpPr>
              <p:grpSpPr>
                <a:xfrm>
                  <a:off x="1952359" y="2488136"/>
                  <a:ext cx="349823" cy="703778"/>
                  <a:chOff x="5454809" y="4817268"/>
                  <a:chExt cx="349823" cy="703778"/>
                </a:xfrm>
              </p:grpSpPr>
              <p:sp>
                <p:nvSpPr>
                  <p:cNvPr id="973" name="台形 431">
                    <a:extLst>
                      <a:ext uri="{FF2B5EF4-FFF2-40B4-BE49-F238E27FC236}">
                        <a16:creationId xmlns:a16="http://schemas.microsoft.com/office/drawing/2014/main" id="{5D119999-1002-47DD-A7C0-EA54ED24756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68762" y="4817268"/>
                    <a:ext cx="321916" cy="573985"/>
                  </a:xfrm>
                  <a:custGeom>
                    <a:avLst/>
                    <a:gdLst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  <a:gd name="connsiteX4" fmla="*/ 0 w 321916"/>
                      <a:gd name="connsiteY4" fmla="*/ 573985 h 573985"/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  <a:gd name="connsiteX4" fmla="*/ 154148 w 321916"/>
                      <a:gd name="connsiteY4" fmla="*/ 573984 h 573985"/>
                      <a:gd name="connsiteX5" fmla="*/ 0 w 321916"/>
                      <a:gd name="connsiteY5" fmla="*/ 573985 h 573985"/>
                      <a:gd name="connsiteX0" fmla="*/ 154148 w 321916"/>
                      <a:gd name="connsiteY0" fmla="*/ 573984 h 665424"/>
                      <a:gd name="connsiteX1" fmla="*/ 0 w 321916"/>
                      <a:gd name="connsiteY1" fmla="*/ 573985 h 665424"/>
                      <a:gd name="connsiteX2" fmla="*/ 80479 w 321916"/>
                      <a:gd name="connsiteY2" fmla="*/ 0 h 665424"/>
                      <a:gd name="connsiteX3" fmla="*/ 241437 w 321916"/>
                      <a:gd name="connsiteY3" fmla="*/ 0 h 665424"/>
                      <a:gd name="connsiteX4" fmla="*/ 321916 w 321916"/>
                      <a:gd name="connsiteY4" fmla="*/ 573985 h 665424"/>
                      <a:gd name="connsiteX5" fmla="*/ 245588 w 321916"/>
                      <a:gd name="connsiteY5" fmla="*/ 665424 h 665424"/>
                      <a:gd name="connsiteX0" fmla="*/ 154148 w 321916"/>
                      <a:gd name="connsiteY0" fmla="*/ 573984 h 573985"/>
                      <a:gd name="connsiteX1" fmla="*/ 0 w 321916"/>
                      <a:gd name="connsiteY1" fmla="*/ 573985 h 573985"/>
                      <a:gd name="connsiteX2" fmla="*/ 80479 w 321916"/>
                      <a:gd name="connsiteY2" fmla="*/ 0 h 573985"/>
                      <a:gd name="connsiteX3" fmla="*/ 241437 w 321916"/>
                      <a:gd name="connsiteY3" fmla="*/ 0 h 573985"/>
                      <a:gd name="connsiteX4" fmla="*/ 321916 w 321916"/>
                      <a:gd name="connsiteY4" fmla="*/ 573985 h 573985"/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1916" h="573985">
                        <a:moveTo>
                          <a:pt x="0" y="573985"/>
                        </a:moveTo>
                        <a:lnTo>
                          <a:pt x="80479" y="0"/>
                        </a:lnTo>
                        <a:lnTo>
                          <a:pt x="241437" y="0"/>
                        </a:lnTo>
                        <a:lnTo>
                          <a:pt x="321916" y="573985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74" name="グループ化 973">
                    <a:extLst>
                      <a:ext uri="{FF2B5EF4-FFF2-40B4-BE49-F238E27FC236}">
                        <a16:creationId xmlns:a16="http://schemas.microsoft.com/office/drawing/2014/main" id="{4A8206C3-F286-4027-BF49-8401E10AAF9A}"/>
                      </a:ext>
                    </a:extLst>
                  </p:cNvPr>
                  <p:cNvGrpSpPr/>
                  <p:nvPr/>
                </p:nvGrpSpPr>
                <p:grpSpPr>
                  <a:xfrm>
                    <a:off x="5454809" y="5342743"/>
                    <a:ext cx="349823" cy="178303"/>
                    <a:chOff x="5591751" y="2901293"/>
                    <a:chExt cx="349823" cy="178303"/>
                  </a:xfrm>
                </p:grpSpPr>
                <p:sp>
                  <p:nvSpPr>
                    <p:cNvPr id="975" name="四角形: 上の 2 つの角を丸める 974">
                      <a:extLst>
                        <a:ext uri="{FF2B5EF4-FFF2-40B4-BE49-F238E27FC236}">
                          <a16:creationId xmlns:a16="http://schemas.microsoft.com/office/drawing/2014/main" id="{E8AB90E9-9629-4B17-ADA9-931B56A1D0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91751" y="2916503"/>
                      <a:ext cx="349823" cy="16309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571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6" name="四角形: 上の 2 つの角を丸める 975">
                      <a:extLst>
                        <a:ext uri="{FF2B5EF4-FFF2-40B4-BE49-F238E27FC236}">
                          <a16:creationId xmlns:a16="http://schemas.microsoft.com/office/drawing/2014/main" id="{0BA1C166-D23C-44E9-BFC0-BFAF049A17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64644" y="2901293"/>
                      <a:ext cx="197374" cy="17830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571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64" name="グループ化 963">
                  <a:extLst>
                    <a:ext uri="{FF2B5EF4-FFF2-40B4-BE49-F238E27FC236}">
                      <a16:creationId xmlns:a16="http://schemas.microsoft.com/office/drawing/2014/main" id="{61A4D386-494F-41A3-96E2-06AF9402D862}"/>
                    </a:ext>
                  </a:extLst>
                </p:cNvPr>
                <p:cNvGrpSpPr/>
                <p:nvPr/>
              </p:nvGrpSpPr>
              <p:grpSpPr>
                <a:xfrm>
                  <a:off x="854653" y="2170577"/>
                  <a:ext cx="349823" cy="1021337"/>
                  <a:chOff x="4582489" y="4616316"/>
                  <a:chExt cx="349823" cy="904730"/>
                </a:xfrm>
              </p:grpSpPr>
              <p:sp>
                <p:nvSpPr>
                  <p:cNvPr id="970" name="台形 436">
                    <a:extLst>
                      <a:ext uri="{FF2B5EF4-FFF2-40B4-BE49-F238E27FC236}">
                        <a16:creationId xmlns:a16="http://schemas.microsoft.com/office/drawing/2014/main" id="{86283638-ECC4-4142-A9AD-1DF76992F8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6443" y="4616316"/>
                    <a:ext cx="321916" cy="774936"/>
                  </a:xfrm>
                  <a:custGeom>
                    <a:avLst/>
                    <a:gdLst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  <a:gd name="connsiteX4" fmla="*/ 0 w 321916"/>
                      <a:gd name="connsiteY4" fmla="*/ 853275 h 853275"/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  <a:gd name="connsiteX4" fmla="*/ 167764 w 321916"/>
                      <a:gd name="connsiteY4" fmla="*/ 852590 h 853275"/>
                      <a:gd name="connsiteX5" fmla="*/ 0 w 321916"/>
                      <a:gd name="connsiteY5" fmla="*/ 853275 h 853275"/>
                      <a:gd name="connsiteX0" fmla="*/ 167764 w 321916"/>
                      <a:gd name="connsiteY0" fmla="*/ 852590 h 944030"/>
                      <a:gd name="connsiteX1" fmla="*/ 0 w 321916"/>
                      <a:gd name="connsiteY1" fmla="*/ 853275 h 944030"/>
                      <a:gd name="connsiteX2" fmla="*/ 80479 w 321916"/>
                      <a:gd name="connsiteY2" fmla="*/ 0 h 944030"/>
                      <a:gd name="connsiteX3" fmla="*/ 241437 w 321916"/>
                      <a:gd name="connsiteY3" fmla="*/ 0 h 944030"/>
                      <a:gd name="connsiteX4" fmla="*/ 321916 w 321916"/>
                      <a:gd name="connsiteY4" fmla="*/ 853275 h 944030"/>
                      <a:gd name="connsiteX5" fmla="*/ 259204 w 321916"/>
                      <a:gd name="connsiteY5" fmla="*/ 944030 h 944030"/>
                      <a:gd name="connsiteX0" fmla="*/ 0 w 321916"/>
                      <a:gd name="connsiteY0" fmla="*/ 853275 h 944030"/>
                      <a:gd name="connsiteX1" fmla="*/ 80479 w 321916"/>
                      <a:gd name="connsiteY1" fmla="*/ 0 h 944030"/>
                      <a:gd name="connsiteX2" fmla="*/ 241437 w 321916"/>
                      <a:gd name="connsiteY2" fmla="*/ 0 h 944030"/>
                      <a:gd name="connsiteX3" fmla="*/ 321916 w 321916"/>
                      <a:gd name="connsiteY3" fmla="*/ 853275 h 944030"/>
                      <a:gd name="connsiteX4" fmla="*/ 259204 w 321916"/>
                      <a:gd name="connsiteY4" fmla="*/ 944030 h 944030"/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1916" h="853275">
                        <a:moveTo>
                          <a:pt x="0" y="853275"/>
                        </a:moveTo>
                        <a:lnTo>
                          <a:pt x="80479" y="0"/>
                        </a:lnTo>
                        <a:lnTo>
                          <a:pt x="241437" y="0"/>
                        </a:lnTo>
                        <a:lnTo>
                          <a:pt x="321916" y="853275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1" name="四角形: 上の 2 つの角を丸める 970">
                    <a:extLst>
                      <a:ext uri="{FF2B5EF4-FFF2-40B4-BE49-F238E27FC236}">
                        <a16:creationId xmlns:a16="http://schemas.microsoft.com/office/drawing/2014/main" id="{9501C5C8-C0E3-49B6-9126-3FCD5A4D157A}"/>
                      </a:ext>
                    </a:extLst>
                  </p:cNvPr>
                  <p:cNvSpPr/>
                  <p:nvPr/>
                </p:nvSpPr>
                <p:spPr>
                  <a:xfrm>
                    <a:off x="4582489" y="535795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2" name="四角形: 上の 2 つの角を丸める 971">
                    <a:extLst>
                      <a:ext uri="{FF2B5EF4-FFF2-40B4-BE49-F238E27FC236}">
                        <a16:creationId xmlns:a16="http://schemas.microsoft.com/office/drawing/2014/main" id="{D58BD823-AF1F-4FA8-BB9A-AE7DB7E8077F}"/>
                      </a:ext>
                    </a:extLst>
                  </p:cNvPr>
                  <p:cNvSpPr/>
                  <p:nvPr/>
                </p:nvSpPr>
                <p:spPr>
                  <a:xfrm>
                    <a:off x="4658713" y="534274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65" name="グループ化 964">
                  <a:extLst>
                    <a:ext uri="{FF2B5EF4-FFF2-40B4-BE49-F238E27FC236}">
                      <a16:creationId xmlns:a16="http://schemas.microsoft.com/office/drawing/2014/main" id="{7ABC509F-F205-41D2-8EA6-E7BF8CD91491}"/>
                    </a:ext>
                  </a:extLst>
                </p:cNvPr>
                <p:cNvGrpSpPr/>
                <p:nvPr/>
              </p:nvGrpSpPr>
              <p:grpSpPr>
                <a:xfrm>
                  <a:off x="1328521" y="2170577"/>
                  <a:ext cx="349823" cy="1021337"/>
                  <a:chOff x="4582489" y="4616316"/>
                  <a:chExt cx="349823" cy="904730"/>
                </a:xfrm>
              </p:grpSpPr>
              <p:sp>
                <p:nvSpPr>
                  <p:cNvPr id="967" name="台形 436">
                    <a:extLst>
                      <a:ext uri="{FF2B5EF4-FFF2-40B4-BE49-F238E27FC236}">
                        <a16:creationId xmlns:a16="http://schemas.microsoft.com/office/drawing/2014/main" id="{123B6CEC-C36C-415B-B960-C4EAF05EE30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6443" y="4616316"/>
                    <a:ext cx="321916" cy="774936"/>
                  </a:xfrm>
                  <a:custGeom>
                    <a:avLst/>
                    <a:gdLst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  <a:gd name="connsiteX4" fmla="*/ 0 w 321916"/>
                      <a:gd name="connsiteY4" fmla="*/ 853275 h 853275"/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  <a:gd name="connsiteX4" fmla="*/ 167764 w 321916"/>
                      <a:gd name="connsiteY4" fmla="*/ 852590 h 853275"/>
                      <a:gd name="connsiteX5" fmla="*/ 0 w 321916"/>
                      <a:gd name="connsiteY5" fmla="*/ 853275 h 853275"/>
                      <a:gd name="connsiteX0" fmla="*/ 167764 w 321916"/>
                      <a:gd name="connsiteY0" fmla="*/ 852590 h 944030"/>
                      <a:gd name="connsiteX1" fmla="*/ 0 w 321916"/>
                      <a:gd name="connsiteY1" fmla="*/ 853275 h 944030"/>
                      <a:gd name="connsiteX2" fmla="*/ 80479 w 321916"/>
                      <a:gd name="connsiteY2" fmla="*/ 0 h 944030"/>
                      <a:gd name="connsiteX3" fmla="*/ 241437 w 321916"/>
                      <a:gd name="connsiteY3" fmla="*/ 0 h 944030"/>
                      <a:gd name="connsiteX4" fmla="*/ 321916 w 321916"/>
                      <a:gd name="connsiteY4" fmla="*/ 853275 h 944030"/>
                      <a:gd name="connsiteX5" fmla="*/ 259204 w 321916"/>
                      <a:gd name="connsiteY5" fmla="*/ 944030 h 944030"/>
                      <a:gd name="connsiteX0" fmla="*/ 0 w 321916"/>
                      <a:gd name="connsiteY0" fmla="*/ 853275 h 944030"/>
                      <a:gd name="connsiteX1" fmla="*/ 80479 w 321916"/>
                      <a:gd name="connsiteY1" fmla="*/ 0 h 944030"/>
                      <a:gd name="connsiteX2" fmla="*/ 241437 w 321916"/>
                      <a:gd name="connsiteY2" fmla="*/ 0 h 944030"/>
                      <a:gd name="connsiteX3" fmla="*/ 321916 w 321916"/>
                      <a:gd name="connsiteY3" fmla="*/ 853275 h 944030"/>
                      <a:gd name="connsiteX4" fmla="*/ 259204 w 321916"/>
                      <a:gd name="connsiteY4" fmla="*/ 944030 h 944030"/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1916" h="853275">
                        <a:moveTo>
                          <a:pt x="0" y="853275"/>
                        </a:moveTo>
                        <a:lnTo>
                          <a:pt x="80479" y="0"/>
                        </a:lnTo>
                        <a:lnTo>
                          <a:pt x="241437" y="0"/>
                        </a:lnTo>
                        <a:lnTo>
                          <a:pt x="321916" y="853275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8" name="四角形: 上の 2 つの角を丸める 967">
                    <a:extLst>
                      <a:ext uri="{FF2B5EF4-FFF2-40B4-BE49-F238E27FC236}">
                        <a16:creationId xmlns:a16="http://schemas.microsoft.com/office/drawing/2014/main" id="{760D3E4C-A45E-4E77-B608-36E05E2724E8}"/>
                      </a:ext>
                    </a:extLst>
                  </p:cNvPr>
                  <p:cNvSpPr/>
                  <p:nvPr/>
                </p:nvSpPr>
                <p:spPr>
                  <a:xfrm>
                    <a:off x="4582489" y="535795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9" name="四角形: 上の 2 つの角を丸める 968">
                    <a:extLst>
                      <a:ext uri="{FF2B5EF4-FFF2-40B4-BE49-F238E27FC236}">
                        <a16:creationId xmlns:a16="http://schemas.microsoft.com/office/drawing/2014/main" id="{9A345EC1-7857-42C6-83A6-C63A2BEE82CB}"/>
                      </a:ext>
                    </a:extLst>
                  </p:cNvPr>
                  <p:cNvSpPr/>
                  <p:nvPr/>
                </p:nvSpPr>
                <p:spPr>
                  <a:xfrm>
                    <a:off x="4658713" y="534274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852AECFA-0A03-4FF9-B983-513640DF89DF}"/>
                    </a:ext>
                  </a:extLst>
                </p:cNvPr>
                <p:cNvSpPr/>
                <p:nvPr/>
              </p:nvSpPr>
              <p:spPr>
                <a:xfrm rot="20700000">
                  <a:off x="2312127" y="2091148"/>
                  <a:ext cx="211005" cy="843662"/>
                </a:xfrm>
                <a:custGeom>
                  <a:avLst/>
                  <a:gdLst>
                    <a:gd name="connsiteX0" fmla="*/ 37440 w 211005"/>
                    <a:gd name="connsiteY0" fmla="*/ 0 h 843662"/>
                    <a:gd name="connsiteX1" fmla="*/ 43976 w 211005"/>
                    <a:gd name="connsiteY1" fmla="*/ 3294 h 843662"/>
                    <a:gd name="connsiteX2" fmla="*/ 211005 w 211005"/>
                    <a:gd name="connsiteY2" fmla="*/ 412397 h 843662"/>
                    <a:gd name="connsiteX3" fmla="*/ 43975 w 211005"/>
                    <a:gd name="connsiteY3" fmla="*/ 821500 h 843662"/>
                    <a:gd name="connsiteX4" fmla="*/ 0 w 211005"/>
                    <a:gd name="connsiteY4" fmla="*/ 843662 h 843662"/>
                    <a:gd name="connsiteX5" fmla="*/ 6496 w 211005"/>
                    <a:gd name="connsiteY5" fmla="*/ 831931 h 843662"/>
                    <a:gd name="connsiteX6" fmla="*/ 92992 w 211005"/>
                    <a:gd name="connsiteY6" fmla="*/ 374926 h 843662"/>
                    <a:gd name="connsiteX7" fmla="*/ 42557 w 211005"/>
                    <a:gd name="connsiteY7" fmla="*/ 13572 h 84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1005" h="843662">
                      <a:moveTo>
                        <a:pt x="37440" y="0"/>
                      </a:moveTo>
                      <a:lnTo>
                        <a:pt x="43976" y="3294"/>
                      </a:lnTo>
                      <a:cubicBezTo>
                        <a:pt x="142132" y="70696"/>
                        <a:pt x="211005" y="228489"/>
                        <a:pt x="211005" y="412397"/>
                      </a:cubicBezTo>
                      <a:cubicBezTo>
                        <a:pt x="211005" y="596305"/>
                        <a:pt x="142132" y="754098"/>
                        <a:pt x="43975" y="821500"/>
                      </a:cubicBezTo>
                      <a:lnTo>
                        <a:pt x="0" y="843662"/>
                      </a:lnTo>
                      <a:lnTo>
                        <a:pt x="6496" y="831931"/>
                      </a:lnTo>
                      <a:cubicBezTo>
                        <a:pt x="59937" y="714973"/>
                        <a:pt x="92992" y="553398"/>
                        <a:pt x="92992" y="374926"/>
                      </a:cubicBezTo>
                      <a:cubicBezTo>
                        <a:pt x="92992" y="241073"/>
                        <a:pt x="74399" y="116723"/>
                        <a:pt x="42557" y="13572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946" name="グループ化 945">
              <a:extLst>
                <a:ext uri="{FF2B5EF4-FFF2-40B4-BE49-F238E27FC236}">
                  <a16:creationId xmlns:a16="http://schemas.microsoft.com/office/drawing/2014/main" id="{7C8CE0C6-480F-4338-978C-5E0D793BD2FD}"/>
                </a:ext>
              </a:extLst>
            </p:cNvPr>
            <p:cNvGrpSpPr/>
            <p:nvPr/>
          </p:nvGrpSpPr>
          <p:grpSpPr>
            <a:xfrm>
              <a:off x="616851" y="5398416"/>
              <a:ext cx="1268496" cy="1946013"/>
              <a:chOff x="326659" y="9228500"/>
              <a:chExt cx="1268496" cy="1946013"/>
            </a:xfrm>
          </p:grpSpPr>
          <p:sp>
            <p:nvSpPr>
              <p:cNvPr id="947" name="四角形: 角を丸くする 946">
                <a:extLst>
                  <a:ext uri="{FF2B5EF4-FFF2-40B4-BE49-F238E27FC236}">
                    <a16:creationId xmlns:a16="http://schemas.microsoft.com/office/drawing/2014/main" id="{B1D5D56D-3C9F-4F25-A373-5EEA7AF7B38D}"/>
                  </a:ext>
                </a:extLst>
              </p:cNvPr>
              <p:cNvSpPr/>
              <p:nvPr/>
            </p:nvSpPr>
            <p:spPr>
              <a:xfrm>
                <a:off x="422569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8" name="四角形: 角を丸くする 947">
                <a:extLst>
                  <a:ext uri="{FF2B5EF4-FFF2-40B4-BE49-F238E27FC236}">
                    <a16:creationId xmlns:a16="http://schemas.microsoft.com/office/drawing/2014/main" id="{FF4BA4FF-E0CF-4284-BED4-D71069B40154}"/>
                  </a:ext>
                </a:extLst>
              </p:cNvPr>
              <p:cNvSpPr/>
              <p:nvPr/>
            </p:nvSpPr>
            <p:spPr>
              <a:xfrm>
                <a:off x="1124098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9" name="四角形: 角を丸くする 948">
                <a:extLst>
                  <a:ext uri="{FF2B5EF4-FFF2-40B4-BE49-F238E27FC236}">
                    <a16:creationId xmlns:a16="http://schemas.microsoft.com/office/drawing/2014/main" id="{AB69D1B0-E68B-41A2-A473-5359499AF12F}"/>
                  </a:ext>
                </a:extLst>
              </p:cNvPr>
              <p:cNvSpPr/>
              <p:nvPr/>
            </p:nvSpPr>
            <p:spPr>
              <a:xfrm>
                <a:off x="326659" y="9479005"/>
                <a:ext cx="1268496" cy="1679817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0" name="楕円 949">
                <a:extLst>
                  <a:ext uri="{FF2B5EF4-FFF2-40B4-BE49-F238E27FC236}">
                    <a16:creationId xmlns:a16="http://schemas.microsoft.com/office/drawing/2014/main" id="{939A8952-DFA4-4AA4-9B59-4E785058FDC6}"/>
                  </a:ext>
                </a:extLst>
              </p:cNvPr>
              <p:cNvSpPr/>
              <p:nvPr/>
            </p:nvSpPr>
            <p:spPr>
              <a:xfrm>
                <a:off x="504335" y="10015165"/>
                <a:ext cx="156380" cy="257643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1" name="楕円 950">
                <a:extLst>
                  <a:ext uri="{FF2B5EF4-FFF2-40B4-BE49-F238E27FC236}">
                    <a16:creationId xmlns:a16="http://schemas.microsoft.com/office/drawing/2014/main" id="{DA17CFE4-7FC5-41EF-B12E-F19E314303FC}"/>
                  </a:ext>
                </a:extLst>
              </p:cNvPr>
              <p:cNvSpPr/>
              <p:nvPr/>
            </p:nvSpPr>
            <p:spPr>
              <a:xfrm>
                <a:off x="1279035" y="10015165"/>
                <a:ext cx="156380" cy="257643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DA591D7D-7B58-47B2-915E-71DC2F5FEA1C}"/>
                  </a:ext>
                </a:extLst>
              </p:cNvPr>
              <p:cNvSpPr/>
              <p:nvPr/>
            </p:nvSpPr>
            <p:spPr>
              <a:xfrm>
                <a:off x="1391009" y="9634357"/>
                <a:ext cx="204146" cy="1338610"/>
              </a:xfrm>
              <a:custGeom>
                <a:avLst/>
                <a:gdLst>
                  <a:gd name="connsiteX0" fmla="*/ 0 w 204146"/>
                  <a:gd name="connsiteY0" fmla="*/ 0 h 1338610"/>
                  <a:gd name="connsiteX1" fmla="*/ 18379 w 204146"/>
                  <a:gd name="connsiteY1" fmla="*/ 15164 h 1338610"/>
                  <a:gd name="connsiteX2" fmla="*/ 204146 w 204146"/>
                  <a:gd name="connsiteY2" fmla="*/ 463645 h 1338610"/>
                  <a:gd name="connsiteX3" fmla="*/ 204146 w 204146"/>
                  <a:gd name="connsiteY3" fmla="*/ 874966 h 1338610"/>
                  <a:gd name="connsiteX4" fmla="*/ 18379 w 204146"/>
                  <a:gd name="connsiteY4" fmla="*/ 1323447 h 1338610"/>
                  <a:gd name="connsiteX5" fmla="*/ 1 w 204146"/>
                  <a:gd name="connsiteY5" fmla="*/ 1338610 h 1338610"/>
                  <a:gd name="connsiteX6" fmla="*/ 27304 w 204146"/>
                  <a:gd name="connsiteY6" fmla="*/ 1288309 h 1338610"/>
                  <a:gd name="connsiteX7" fmla="*/ 77146 w 204146"/>
                  <a:gd name="connsiteY7" fmla="*/ 1041431 h 1338610"/>
                  <a:gd name="connsiteX8" fmla="*/ 77146 w 204146"/>
                  <a:gd name="connsiteY8" fmla="*/ 297181 h 1338610"/>
                  <a:gd name="connsiteX9" fmla="*/ 27304 w 204146"/>
                  <a:gd name="connsiteY9" fmla="*/ 50303 h 133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146" h="1338610">
                    <a:moveTo>
                      <a:pt x="0" y="0"/>
                    </a:moveTo>
                    <a:lnTo>
                      <a:pt x="18379" y="15164"/>
                    </a:lnTo>
                    <a:cubicBezTo>
                      <a:pt x="133155" y="129941"/>
                      <a:pt x="204146" y="288503"/>
                      <a:pt x="204146" y="463645"/>
                    </a:cubicBezTo>
                    <a:lnTo>
                      <a:pt x="204146" y="874966"/>
                    </a:lnTo>
                    <a:cubicBezTo>
                      <a:pt x="204146" y="1050109"/>
                      <a:pt x="133155" y="1208671"/>
                      <a:pt x="18379" y="1323447"/>
                    </a:cubicBezTo>
                    <a:lnTo>
                      <a:pt x="1" y="1338610"/>
                    </a:lnTo>
                    <a:lnTo>
                      <a:pt x="27304" y="1288309"/>
                    </a:lnTo>
                    <a:cubicBezTo>
                      <a:pt x="59399" y="1212429"/>
                      <a:pt x="77146" y="1129003"/>
                      <a:pt x="77146" y="1041431"/>
                    </a:cubicBezTo>
                    <a:lnTo>
                      <a:pt x="77146" y="297181"/>
                    </a:lnTo>
                    <a:cubicBezTo>
                      <a:pt x="77146" y="209610"/>
                      <a:pt x="59399" y="126184"/>
                      <a:pt x="27304" y="50303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3" name="四角形: 角を丸くする 952">
                <a:extLst>
                  <a:ext uri="{FF2B5EF4-FFF2-40B4-BE49-F238E27FC236}">
                    <a16:creationId xmlns:a16="http://schemas.microsoft.com/office/drawing/2014/main" id="{717BE0A7-CFC8-490C-B11B-6FA120B82069}"/>
                  </a:ext>
                </a:extLst>
              </p:cNvPr>
              <p:cNvSpPr/>
              <p:nvPr/>
            </p:nvSpPr>
            <p:spPr>
              <a:xfrm>
                <a:off x="455914" y="10444430"/>
                <a:ext cx="1009986" cy="730083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4" name="四角形: 角を丸くする 953">
                <a:extLst>
                  <a:ext uri="{FF2B5EF4-FFF2-40B4-BE49-F238E27FC236}">
                    <a16:creationId xmlns:a16="http://schemas.microsoft.com/office/drawing/2014/main" id="{34114E23-72B0-4C99-846C-4B7CFD51C328}"/>
                  </a:ext>
                </a:extLst>
              </p:cNvPr>
              <p:cNvSpPr/>
              <p:nvPr/>
            </p:nvSpPr>
            <p:spPr>
              <a:xfrm>
                <a:off x="798814" y="10369938"/>
                <a:ext cx="324186" cy="26470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3D7754E5-6CE0-4DB5-A991-3914E8DF2D14}"/>
                  </a:ext>
                </a:extLst>
              </p:cNvPr>
              <p:cNvSpPr/>
              <p:nvPr/>
            </p:nvSpPr>
            <p:spPr>
              <a:xfrm>
                <a:off x="1149105" y="10418894"/>
                <a:ext cx="316797" cy="720357"/>
              </a:xfrm>
              <a:custGeom>
                <a:avLst/>
                <a:gdLst>
                  <a:gd name="connsiteX0" fmla="*/ 0 w 316797"/>
                  <a:gd name="connsiteY0" fmla="*/ 0 h 720357"/>
                  <a:gd name="connsiteX1" fmla="*/ 25324 w 316797"/>
                  <a:gd name="connsiteY1" fmla="*/ 2553 h 720357"/>
                  <a:gd name="connsiteX2" fmla="*/ 316797 w 316797"/>
                  <a:gd name="connsiteY2" fmla="*/ 360178 h 720357"/>
                  <a:gd name="connsiteX3" fmla="*/ 316796 w 316797"/>
                  <a:gd name="connsiteY3" fmla="*/ 360178 h 720357"/>
                  <a:gd name="connsiteX4" fmla="*/ 25323 w 316797"/>
                  <a:gd name="connsiteY4" fmla="*/ 717804 h 720357"/>
                  <a:gd name="connsiteX5" fmla="*/ 0 w 316797"/>
                  <a:gd name="connsiteY5" fmla="*/ 720357 h 720357"/>
                  <a:gd name="connsiteX6" fmla="*/ 61688 w 316797"/>
                  <a:gd name="connsiteY6" fmla="*/ 669460 h 720357"/>
                  <a:gd name="connsiteX7" fmla="*/ 189796 w 316797"/>
                  <a:gd name="connsiteY7" fmla="*/ 360178 h 720357"/>
                  <a:gd name="connsiteX8" fmla="*/ 61688 w 316797"/>
                  <a:gd name="connsiteY8" fmla="*/ 50897 h 72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797" h="720357">
                    <a:moveTo>
                      <a:pt x="0" y="0"/>
                    </a:moveTo>
                    <a:lnTo>
                      <a:pt x="25324" y="2553"/>
                    </a:lnTo>
                    <a:cubicBezTo>
                      <a:pt x="191667" y="36591"/>
                      <a:pt x="316797" y="183772"/>
                      <a:pt x="316797" y="360178"/>
                    </a:cubicBezTo>
                    <a:lnTo>
                      <a:pt x="316796" y="360178"/>
                    </a:lnTo>
                    <a:cubicBezTo>
                      <a:pt x="316796" y="536584"/>
                      <a:pt x="191666" y="683765"/>
                      <a:pt x="25323" y="717804"/>
                    </a:cubicBezTo>
                    <a:lnTo>
                      <a:pt x="0" y="720357"/>
                    </a:lnTo>
                    <a:lnTo>
                      <a:pt x="61688" y="669460"/>
                    </a:lnTo>
                    <a:cubicBezTo>
                      <a:pt x="140840" y="590308"/>
                      <a:pt x="189796" y="480960"/>
                      <a:pt x="189796" y="360178"/>
                    </a:cubicBezTo>
                    <a:cubicBezTo>
                      <a:pt x="189796" y="239396"/>
                      <a:pt x="140840" y="130049"/>
                      <a:pt x="61688" y="50897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C38F6F06-6C84-47D3-A161-ECAA0A5024C8}"/>
                  </a:ext>
                </a:extLst>
              </p:cNvPr>
              <p:cNvSpPr/>
              <p:nvPr/>
            </p:nvSpPr>
            <p:spPr>
              <a:xfrm>
                <a:off x="667536" y="10887924"/>
                <a:ext cx="560876" cy="1610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81" name="グループ化 980">
            <a:extLst>
              <a:ext uri="{FF2B5EF4-FFF2-40B4-BE49-F238E27FC236}">
                <a16:creationId xmlns:a16="http://schemas.microsoft.com/office/drawing/2014/main" id="{5749DABD-9270-4C0B-A701-69C626481DDA}"/>
              </a:ext>
            </a:extLst>
          </p:cNvPr>
          <p:cNvGrpSpPr/>
          <p:nvPr/>
        </p:nvGrpSpPr>
        <p:grpSpPr>
          <a:xfrm>
            <a:off x="4299203" y="4728669"/>
            <a:ext cx="1327132" cy="1551833"/>
            <a:chOff x="5965748" y="5398416"/>
            <a:chExt cx="2391416" cy="2796315"/>
          </a:xfrm>
        </p:grpSpPr>
        <p:sp>
          <p:nvSpPr>
            <p:cNvPr id="982" name="フリーフォーム: 図形 981">
              <a:extLst>
                <a:ext uri="{FF2B5EF4-FFF2-40B4-BE49-F238E27FC236}">
                  <a16:creationId xmlns:a16="http://schemas.microsoft.com/office/drawing/2014/main" id="{3D0C6787-E3FB-4F97-9044-16F36794D0DB}"/>
                </a:ext>
              </a:extLst>
            </p:cNvPr>
            <p:cNvSpPr/>
            <p:nvPr/>
          </p:nvSpPr>
          <p:spPr>
            <a:xfrm rot="17816237">
              <a:off x="7871578" y="7539535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rgbClr val="99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83" name="グループ化 982">
              <a:extLst>
                <a:ext uri="{FF2B5EF4-FFF2-40B4-BE49-F238E27FC236}">
                  <a16:creationId xmlns:a16="http://schemas.microsoft.com/office/drawing/2014/main" id="{9979F8B4-9225-4AF2-AE4B-859FE8660781}"/>
                </a:ext>
              </a:extLst>
            </p:cNvPr>
            <p:cNvGrpSpPr/>
            <p:nvPr/>
          </p:nvGrpSpPr>
          <p:grpSpPr>
            <a:xfrm>
              <a:off x="6185775" y="6287606"/>
              <a:ext cx="1673422" cy="1907125"/>
              <a:chOff x="6185777" y="1284789"/>
              <a:chExt cx="1673422" cy="1907125"/>
            </a:xfrm>
          </p:grpSpPr>
          <p:grpSp>
            <p:nvGrpSpPr>
              <p:cNvPr id="999" name="グループ化 998">
                <a:extLst>
                  <a:ext uri="{FF2B5EF4-FFF2-40B4-BE49-F238E27FC236}">
                    <a16:creationId xmlns:a16="http://schemas.microsoft.com/office/drawing/2014/main" id="{3FFD931F-8BBC-479E-982A-56278683B22A}"/>
                  </a:ext>
                </a:extLst>
              </p:cNvPr>
              <p:cNvGrpSpPr/>
              <p:nvPr/>
            </p:nvGrpSpPr>
            <p:grpSpPr>
              <a:xfrm>
                <a:off x="6849844" y="2488136"/>
                <a:ext cx="349823" cy="703778"/>
                <a:chOff x="5454809" y="4817268"/>
                <a:chExt cx="349823" cy="703778"/>
              </a:xfrm>
              <a:solidFill>
                <a:srgbClr val="990000"/>
              </a:solidFill>
            </p:grpSpPr>
            <p:sp>
              <p:nvSpPr>
                <p:cNvPr id="1017" name="台形 431">
                  <a:extLst>
                    <a:ext uri="{FF2B5EF4-FFF2-40B4-BE49-F238E27FC236}">
                      <a16:creationId xmlns:a16="http://schemas.microsoft.com/office/drawing/2014/main" id="{74BF8D21-5210-49C7-92CE-ACF9290FC528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18" name="グループ化 1017">
                  <a:extLst>
                    <a:ext uri="{FF2B5EF4-FFF2-40B4-BE49-F238E27FC236}">
                      <a16:creationId xmlns:a16="http://schemas.microsoft.com/office/drawing/2014/main" id="{35BBFEC0-FEDD-49CE-8070-89BC289906CF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019" name="四角形: 上の 2 つの角を丸める 1018">
                    <a:extLst>
                      <a:ext uri="{FF2B5EF4-FFF2-40B4-BE49-F238E27FC236}">
                        <a16:creationId xmlns:a16="http://schemas.microsoft.com/office/drawing/2014/main" id="{BFE067F4-79BF-45C0-86B4-32AC58D548F4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20" name="四角形: 上の 2 つの角を丸める 1019">
                    <a:extLst>
                      <a:ext uri="{FF2B5EF4-FFF2-40B4-BE49-F238E27FC236}">
                        <a16:creationId xmlns:a16="http://schemas.microsoft.com/office/drawing/2014/main" id="{E83DD701-498E-45E8-9AB4-5A7BC1F2B872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CF51BD97-AED4-411E-98E9-5431D12B8E44}"/>
                  </a:ext>
                </a:extLst>
              </p:cNvPr>
              <p:cNvSpPr/>
              <p:nvPr/>
            </p:nvSpPr>
            <p:spPr>
              <a:xfrm>
                <a:off x="6834556" y="2488135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1" name="四角形: 角を丸くする 1000">
                <a:extLst>
                  <a:ext uri="{FF2B5EF4-FFF2-40B4-BE49-F238E27FC236}">
                    <a16:creationId xmlns:a16="http://schemas.microsoft.com/office/drawing/2014/main" id="{E187232C-4FF6-4FBE-9549-24EF323940D6}"/>
                  </a:ext>
                </a:extLst>
              </p:cNvPr>
              <p:cNvSpPr/>
              <p:nvPr/>
            </p:nvSpPr>
            <p:spPr>
              <a:xfrm rot="2700000">
                <a:off x="6084234" y="1744624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rgbClr val="99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2" name="楕円 1001">
                <a:extLst>
                  <a:ext uri="{FF2B5EF4-FFF2-40B4-BE49-F238E27FC236}">
                    <a16:creationId xmlns:a16="http://schemas.microsoft.com/office/drawing/2014/main" id="{4BADCDD2-BD8F-4A00-AE7F-528E1879FBD2}"/>
                  </a:ext>
                </a:extLst>
              </p:cNvPr>
              <p:cNvSpPr/>
              <p:nvPr/>
            </p:nvSpPr>
            <p:spPr>
              <a:xfrm rot="20700000">
                <a:off x="7312239" y="2103347"/>
                <a:ext cx="546960" cy="887987"/>
              </a:xfrm>
              <a:prstGeom prst="ellipse">
                <a:avLst/>
              </a:prstGeom>
              <a:solidFill>
                <a:srgbClr val="99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03" name="グループ化 1002">
                <a:extLst>
                  <a:ext uri="{FF2B5EF4-FFF2-40B4-BE49-F238E27FC236}">
                    <a16:creationId xmlns:a16="http://schemas.microsoft.com/office/drawing/2014/main" id="{C1AA4333-E88E-46FA-9FBA-6D1C38A8156E}"/>
                  </a:ext>
                </a:extLst>
              </p:cNvPr>
              <p:cNvGrpSpPr/>
              <p:nvPr/>
            </p:nvGrpSpPr>
            <p:grpSpPr>
              <a:xfrm>
                <a:off x="7283483" y="2488136"/>
                <a:ext cx="349823" cy="703778"/>
                <a:chOff x="5454809" y="4817268"/>
                <a:chExt cx="349823" cy="703778"/>
              </a:xfrm>
              <a:solidFill>
                <a:srgbClr val="990000"/>
              </a:solidFill>
            </p:grpSpPr>
            <p:sp>
              <p:nvSpPr>
                <p:cNvPr id="1013" name="台形 431">
                  <a:extLst>
                    <a:ext uri="{FF2B5EF4-FFF2-40B4-BE49-F238E27FC236}">
                      <a16:creationId xmlns:a16="http://schemas.microsoft.com/office/drawing/2014/main" id="{07A723A6-9C88-4179-BE00-55D380FAE907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14" name="グループ化 1013">
                  <a:extLst>
                    <a:ext uri="{FF2B5EF4-FFF2-40B4-BE49-F238E27FC236}">
                      <a16:creationId xmlns:a16="http://schemas.microsoft.com/office/drawing/2014/main" id="{A0153218-CE89-423B-9CA8-9847844C6F9A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015" name="四角形: 上の 2 つの角を丸める 1014">
                    <a:extLst>
                      <a:ext uri="{FF2B5EF4-FFF2-40B4-BE49-F238E27FC236}">
                        <a16:creationId xmlns:a16="http://schemas.microsoft.com/office/drawing/2014/main" id="{2F2BAD68-473A-48B3-884F-22273A4C0C32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16" name="四角形: 上の 2 つの角を丸める 1015">
                    <a:extLst>
                      <a:ext uri="{FF2B5EF4-FFF2-40B4-BE49-F238E27FC236}">
                        <a16:creationId xmlns:a16="http://schemas.microsoft.com/office/drawing/2014/main" id="{B4F50342-6C80-4E9D-BC21-AA5BBAB0E7C3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04" name="グループ化 1003">
                <a:extLst>
                  <a:ext uri="{FF2B5EF4-FFF2-40B4-BE49-F238E27FC236}">
                    <a16:creationId xmlns:a16="http://schemas.microsoft.com/office/drawing/2014/main" id="{B984BA14-A3A6-4703-899F-124273D6B784}"/>
                  </a:ext>
                </a:extLst>
              </p:cNvPr>
              <p:cNvGrpSpPr/>
              <p:nvPr/>
            </p:nvGrpSpPr>
            <p:grpSpPr>
              <a:xfrm>
                <a:off x="6185777" y="2170577"/>
                <a:ext cx="349823" cy="1021337"/>
                <a:chOff x="4582489" y="4616316"/>
                <a:chExt cx="349823" cy="904730"/>
              </a:xfrm>
              <a:solidFill>
                <a:srgbClr val="990000"/>
              </a:solidFill>
            </p:grpSpPr>
            <p:sp>
              <p:nvSpPr>
                <p:cNvPr id="1010" name="台形 436">
                  <a:extLst>
                    <a:ext uri="{FF2B5EF4-FFF2-40B4-BE49-F238E27FC236}">
                      <a16:creationId xmlns:a16="http://schemas.microsoft.com/office/drawing/2014/main" id="{5F6440A5-9643-4B6A-8ED0-B6491E7B46D2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1" name="四角形: 上の 2 つの角を丸める 1010">
                  <a:extLst>
                    <a:ext uri="{FF2B5EF4-FFF2-40B4-BE49-F238E27FC236}">
                      <a16:creationId xmlns:a16="http://schemas.microsoft.com/office/drawing/2014/main" id="{5C6BE50B-855C-44E3-8F3D-B51F327EF634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2" name="四角形: 上の 2 つの角を丸める 1011">
                  <a:extLst>
                    <a:ext uri="{FF2B5EF4-FFF2-40B4-BE49-F238E27FC236}">
                      <a16:creationId xmlns:a16="http://schemas.microsoft.com/office/drawing/2014/main" id="{2FAB8CF9-14A6-4F21-A861-D4AFE26B01AB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5" name="グループ化 1004">
                <a:extLst>
                  <a:ext uri="{FF2B5EF4-FFF2-40B4-BE49-F238E27FC236}">
                    <a16:creationId xmlns:a16="http://schemas.microsoft.com/office/drawing/2014/main" id="{281FDB87-B3A7-4A09-924B-C78ED5C6892E}"/>
                  </a:ext>
                </a:extLst>
              </p:cNvPr>
              <p:cNvGrpSpPr/>
              <p:nvPr/>
            </p:nvGrpSpPr>
            <p:grpSpPr>
              <a:xfrm>
                <a:off x="6659645" y="2170577"/>
                <a:ext cx="349823" cy="1021337"/>
                <a:chOff x="4582489" y="4616316"/>
                <a:chExt cx="349823" cy="904730"/>
              </a:xfrm>
              <a:solidFill>
                <a:srgbClr val="990000"/>
              </a:solidFill>
            </p:grpSpPr>
            <p:sp>
              <p:nvSpPr>
                <p:cNvPr id="1007" name="台形 436">
                  <a:extLst>
                    <a:ext uri="{FF2B5EF4-FFF2-40B4-BE49-F238E27FC236}">
                      <a16:creationId xmlns:a16="http://schemas.microsoft.com/office/drawing/2014/main" id="{0308E2E4-308D-422E-98A3-4E3FE213DEF5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8" name="四角形: 上の 2 つの角を丸める 1007">
                  <a:extLst>
                    <a:ext uri="{FF2B5EF4-FFF2-40B4-BE49-F238E27FC236}">
                      <a16:creationId xmlns:a16="http://schemas.microsoft.com/office/drawing/2014/main" id="{51672EF3-9F17-4812-BC86-852EE0629BF6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9" name="四角形: 上の 2 つの角を丸める 1008">
                  <a:extLst>
                    <a:ext uri="{FF2B5EF4-FFF2-40B4-BE49-F238E27FC236}">
                      <a16:creationId xmlns:a16="http://schemas.microsoft.com/office/drawing/2014/main" id="{F74C61D6-C775-410D-966A-8D64773BACB8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E1F25F3A-FECE-4964-BEFE-A5932B82B098}"/>
                  </a:ext>
                </a:extLst>
              </p:cNvPr>
              <p:cNvSpPr/>
              <p:nvPr/>
            </p:nvSpPr>
            <p:spPr>
              <a:xfrm rot="20700000">
                <a:off x="7643251" y="2091148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84" name="グループ化 983">
              <a:extLst>
                <a:ext uri="{FF2B5EF4-FFF2-40B4-BE49-F238E27FC236}">
                  <a16:creationId xmlns:a16="http://schemas.microsoft.com/office/drawing/2014/main" id="{4191BFA7-4952-4EA4-A734-17712E537814}"/>
                </a:ext>
              </a:extLst>
            </p:cNvPr>
            <p:cNvGrpSpPr/>
            <p:nvPr/>
          </p:nvGrpSpPr>
          <p:grpSpPr>
            <a:xfrm>
              <a:off x="5965748" y="5398416"/>
              <a:ext cx="1268496" cy="1946013"/>
              <a:chOff x="5965459" y="9228500"/>
              <a:chExt cx="1268496" cy="1946013"/>
            </a:xfrm>
          </p:grpSpPr>
          <p:sp>
            <p:nvSpPr>
              <p:cNvPr id="985" name="四角形: 角を丸くする 984">
                <a:extLst>
                  <a:ext uri="{FF2B5EF4-FFF2-40B4-BE49-F238E27FC236}">
                    <a16:creationId xmlns:a16="http://schemas.microsoft.com/office/drawing/2014/main" id="{C3B11620-A789-43A7-866F-EBA9C321F15B}"/>
                  </a:ext>
                </a:extLst>
              </p:cNvPr>
              <p:cNvSpPr/>
              <p:nvPr/>
            </p:nvSpPr>
            <p:spPr>
              <a:xfrm>
                <a:off x="6061369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99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6" name="四角形: 角を丸くする 985">
                <a:extLst>
                  <a:ext uri="{FF2B5EF4-FFF2-40B4-BE49-F238E27FC236}">
                    <a16:creationId xmlns:a16="http://schemas.microsoft.com/office/drawing/2014/main" id="{83D339BB-20C9-414B-A8E6-1FF5DFD872AA}"/>
                  </a:ext>
                </a:extLst>
              </p:cNvPr>
              <p:cNvSpPr/>
              <p:nvPr/>
            </p:nvSpPr>
            <p:spPr>
              <a:xfrm>
                <a:off x="6762898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99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7" name="四角形: 角を丸くする 986">
                <a:extLst>
                  <a:ext uri="{FF2B5EF4-FFF2-40B4-BE49-F238E27FC236}">
                    <a16:creationId xmlns:a16="http://schemas.microsoft.com/office/drawing/2014/main" id="{EB7B00A1-542A-43EF-89B2-8DF4F9C7F77B}"/>
                  </a:ext>
                </a:extLst>
              </p:cNvPr>
              <p:cNvSpPr/>
              <p:nvPr/>
            </p:nvSpPr>
            <p:spPr>
              <a:xfrm>
                <a:off x="5965459" y="9479005"/>
                <a:ext cx="1268496" cy="1679817"/>
              </a:xfrm>
              <a:prstGeom prst="roundRect">
                <a:avLst>
                  <a:gd name="adj" fmla="val 50000"/>
                </a:avLst>
              </a:prstGeom>
              <a:solidFill>
                <a:srgbClr val="99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22E4D230-69D8-42F5-889F-2D75CBD0DF33}"/>
                  </a:ext>
                </a:extLst>
              </p:cNvPr>
              <p:cNvSpPr/>
              <p:nvPr/>
            </p:nvSpPr>
            <p:spPr>
              <a:xfrm>
                <a:off x="7029809" y="9634357"/>
                <a:ext cx="204146" cy="1338610"/>
              </a:xfrm>
              <a:custGeom>
                <a:avLst/>
                <a:gdLst>
                  <a:gd name="connsiteX0" fmla="*/ 0 w 204146"/>
                  <a:gd name="connsiteY0" fmla="*/ 0 h 1338610"/>
                  <a:gd name="connsiteX1" fmla="*/ 18379 w 204146"/>
                  <a:gd name="connsiteY1" fmla="*/ 15164 h 1338610"/>
                  <a:gd name="connsiteX2" fmla="*/ 204146 w 204146"/>
                  <a:gd name="connsiteY2" fmla="*/ 463645 h 1338610"/>
                  <a:gd name="connsiteX3" fmla="*/ 204146 w 204146"/>
                  <a:gd name="connsiteY3" fmla="*/ 874966 h 1338610"/>
                  <a:gd name="connsiteX4" fmla="*/ 18379 w 204146"/>
                  <a:gd name="connsiteY4" fmla="*/ 1323447 h 1338610"/>
                  <a:gd name="connsiteX5" fmla="*/ 1 w 204146"/>
                  <a:gd name="connsiteY5" fmla="*/ 1338610 h 1338610"/>
                  <a:gd name="connsiteX6" fmla="*/ 27304 w 204146"/>
                  <a:gd name="connsiteY6" fmla="*/ 1288309 h 1338610"/>
                  <a:gd name="connsiteX7" fmla="*/ 77146 w 204146"/>
                  <a:gd name="connsiteY7" fmla="*/ 1041431 h 1338610"/>
                  <a:gd name="connsiteX8" fmla="*/ 77146 w 204146"/>
                  <a:gd name="connsiteY8" fmla="*/ 297181 h 1338610"/>
                  <a:gd name="connsiteX9" fmla="*/ 27304 w 204146"/>
                  <a:gd name="connsiteY9" fmla="*/ 50303 h 133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146" h="1338610">
                    <a:moveTo>
                      <a:pt x="0" y="0"/>
                    </a:moveTo>
                    <a:lnTo>
                      <a:pt x="18379" y="15164"/>
                    </a:lnTo>
                    <a:cubicBezTo>
                      <a:pt x="133155" y="129941"/>
                      <a:pt x="204146" y="288503"/>
                      <a:pt x="204146" y="463645"/>
                    </a:cubicBezTo>
                    <a:lnTo>
                      <a:pt x="204146" y="874966"/>
                    </a:lnTo>
                    <a:cubicBezTo>
                      <a:pt x="204146" y="1050109"/>
                      <a:pt x="133155" y="1208671"/>
                      <a:pt x="18379" y="1323447"/>
                    </a:cubicBezTo>
                    <a:lnTo>
                      <a:pt x="1" y="1338610"/>
                    </a:lnTo>
                    <a:lnTo>
                      <a:pt x="27304" y="1288309"/>
                    </a:lnTo>
                    <a:cubicBezTo>
                      <a:pt x="59399" y="1212429"/>
                      <a:pt x="77146" y="1129003"/>
                      <a:pt x="77146" y="1041431"/>
                    </a:cubicBezTo>
                    <a:lnTo>
                      <a:pt x="77146" y="297181"/>
                    </a:lnTo>
                    <a:cubicBezTo>
                      <a:pt x="77146" y="209610"/>
                      <a:pt x="59399" y="126184"/>
                      <a:pt x="27304" y="50303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9" name="四角形: 角を丸くする 988">
                <a:extLst>
                  <a:ext uri="{FF2B5EF4-FFF2-40B4-BE49-F238E27FC236}">
                    <a16:creationId xmlns:a16="http://schemas.microsoft.com/office/drawing/2014/main" id="{F7FA7DF7-B6AF-4BF0-A2C5-48A96DC7117A}"/>
                  </a:ext>
                </a:extLst>
              </p:cNvPr>
              <p:cNvSpPr/>
              <p:nvPr/>
            </p:nvSpPr>
            <p:spPr>
              <a:xfrm>
                <a:off x="6094714" y="10444430"/>
                <a:ext cx="1009986" cy="730083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0" name="四角形: 角を丸くする 989">
                <a:extLst>
                  <a:ext uri="{FF2B5EF4-FFF2-40B4-BE49-F238E27FC236}">
                    <a16:creationId xmlns:a16="http://schemas.microsoft.com/office/drawing/2014/main" id="{5CA86DD4-2FD3-43BD-987B-90FACAE6F072}"/>
                  </a:ext>
                </a:extLst>
              </p:cNvPr>
              <p:cNvSpPr/>
              <p:nvPr/>
            </p:nvSpPr>
            <p:spPr>
              <a:xfrm>
                <a:off x="6437614" y="10369938"/>
                <a:ext cx="324186" cy="26470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2C7CEC9C-948B-4C97-A495-4C2FC486B8C1}"/>
                  </a:ext>
                </a:extLst>
              </p:cNvPr>
              <p:cNvSpPr/>
              <p:nvPr/>
            </p:nvSpPr>
            <p:spPr>
              <a:xfrm>
                <a:off x="6787905" y="10418894"/>
                <a:ext cx="316797" cy="720357"/>
              </a:xfrm>
              <a:custGeom>
                <a:avLst/>
                <a:gdLst>
                  <a:gd name="connsiteX0" fmla="*/ 0 w 316797"/>
                  <a:gd name="connsiteY0" fmla="*/ 0 h 720357"/>
                  <a:gd name="connsiteX1" fmla="*/ 25324 w 316797"/>
                  <a:gd name="connsiteY1" fmla="*/ 2553 h 720357"/>
                  <a:gd name="connsiteX2" fmla="*/ 316797 w 316797"/>
                  <a:gd name="connsiteY2" fmla="*/ 360178 h 720357"/>
                  <a:gd name="connsiteX3" fmla="*/ 316796 w 316797"/>
                  <a:gd name="connsiteY3" fmla="*/ 360178 h 720357"/>
                  <a:gd name="connsiteX4" fmla="*/ 25323 w 316797"/>
                  <a:gd name="connsiteY4" fmla="*/ 717804 h 720357"/>
                  <a:gd name="connsiteX5" fmla="*/ 0 w 316797"/>
                  <a:gd name="connsiteY5" fmla="*/ 720357 h 720357"/>
                  <a:gd name="connsiteX6" fmla="*/ 61688 w 316797"/>
                  <a:gd name="connsiteY6" fmla="*/ 669460 h 720357"/>
                  <a:gd name="connsiteX7" fmla="*/ 189796 w 316797"/>
                  <a:gd name="connsiteY7" fmla="*/ 360178 h 720357"/>
                  <a:gd name="connsiteX8" fmla="*/ 61688 w 316797"/>
                  <a:gd name="connsiteY8" fmla="*/ 50897 h 72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797" h="720357">
                    <a:moveTo>
                      <a:pt x="0" y="0"/>
                    </a:moveTo>
                    <a:lnTo>
                      <a:pt x="25324" y="2553"/>
                    </a:lnTo>
                    <a:cubicBezTo>
                      <a:pt x="191667" y="36591"/>
                      <a:pt x="316797" y="183772"/>
                      <a:pt x="316797" y="360178"/>
                    </a:cubicBezTo>
                    <a:lnTo>
                      <a:pt x="316796" y="360178"/>
                    </a:lnTo>
                    <a:cubicBezTo>
                      <a:pt x="316796" y="536584"/>
                      <a:pt x="191666" y="683765"/>
                      <a:pt x="25323" y="717804"/>
                    </a:cubicBezTo>
                    <a:lnTo>
                      <a:pt x="0" y="720357"/>
                    </a:lnTo>
                    <a:lnTo>
                      <a:pt x="61688" y="669460"/>
                    </a:lnTo>
                    <a:cubicBezTo>
                      <a:pt x="140840" y="590308"/>
                      <a:pt x="189796" y="480960"/>
                      <a:pt x="189796" y="360178"/>
                    </a:cubicBezTo>
                    <a:cubicBezTo>
                      <a:pt x="189796" y="239396"/>
                      <a:pt x="140840" y="130049"/>
                      <a:pt x="61688" y="50897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92" name="グループ化 991">
                <a:extLst>
                  <a:ext uri="{FF2B5EF4-FFF2-40B4-BE49-F238E27FC236}">
                    <a16:creationId xmlns:a16="http://schemas.microsoft.com/office/drawing/2014/main" id="{B3E0C77C-D449-4065-A5F7-4408AAEFB2D2}"/>
                  </a:ext>
                </a:extLst>
              </p:cNvPr>
              <p:cNvGrpSpPr/>
              <p:nvPr/>
            </p:nvGrpSpPr>
            <p:grpSpPr>
              <a:xfrm>
                <a:off x="6053966" y="9912404"/>
                <a:ext cx="384968" cy="384968"/>
                <a:chOff x="2180453" y="4455735"/>
                <a:chExt cx="428450" cy="428450"/>
              </a:xfrm>
            </p:grpSpPr>
            <p:sp>
              <p:nvSpPr>
                <p:cNvPr id="997" name="楕円 996">
                  <a:extLst>
                    <a:ext uri="{FF2B5EF4-FFF2-40B4-BE49-F238E27FC236}">
                      <a16:creationId xmlns:a16="http://schemas.microsoft.com/office/drawing/2014/main" id="{2B75DDFD-2DBA-4A18-B72B-712091D8874A}"/>
                    </a:ext>
                  </a:extLst>
                </p:cNvPr>
                <p:cNvSpPr/>
                <p:nvPr/>
              </p:nvSpPr>
              <p:spPr>
                <a:xfrm>
                  <a:off x="2180453" y="4455735"/>
                  <a:ext cx="428450" cy="428450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8" name="楕円 997">
                  <a:extLst>
                    <a:ext uri="{FF2B5EF4-FFF2-40B4-BE49-F238E27FC236}">
                      <a16:creationId xmlns:a16="http://schemas.microsoft.com/office/drawing/2014/main" id="{1718AD2F-1463-4038-8C5A-3D1A5073E5CE}"/>
                    </a:ext>
                  </a:extLst>
                </p:cNvPr>
                <p:cNvSpPr/>
                <p:nvPr/>
              </p:nvSpPr>
              <p:spPr>
                <a:xfrm>
                  <a:off x="2322007" y="4598171"/>
                  <a:ext cx="145342" cy="1453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3" name="グループ化 992">
                <a:extLst>
                  <a:ext uri="{FF2B5EF4-FFF2-40B4-BE49-F238E27FC236}">
                    <a16:creationId xmlns:a16="http://schemas.microsoft.com/office/drawing/2014/main" id="{A52025BB-6892-4E35-BE58-8CC84F71F764}"/>
                  </a:ext>
                </a:extLst>
              </p:cNvPr>
              <p:cNvGrpSpPr/>
              <p:nvPr/>
            </p:nvGrpSpPr>
            <p:grpSpPr>
              <a:xfrm>
                <a:off x="6752842" y="9912404"/>
                <a:ext cx="384968" cy="384968"/>
                <a:chOff x="2180453" y="4455735"/>
                <a:chExt cx="428450" cy="428450"/>
              </a:xfrm>
            </p:grpSpPr>
            <p:sp>
              <p:nvSpPr>
                <p:cNvPr id="995" name="楕円 994">
                  <a:extLst>
                    <a:ext uri="{FF2B5EF4-FFF2-40B4-BE49-F238E27FC236}">
                      <a16:creationId xmlns:a16="http://schemas.microsoft.com/office/drawing/2014/main" id="{1992382D-494D-4138-8AC5-9AEE270B9514}"/>
                    </a:ext>
                  </a:extLst>
                </p:cNvPr>
                <p:cNvSpPr/>
                <p:nvPr/>
              </p:nvSpPr>
              <p:spPr>
                <a:xfrm>
                  <a:off x="2180453" y="4455735"/>
                  <a:ext cx="428450" cy="428450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6" name="楕円 995">
                  <a:extLst>
                    <a:ext uri="{FF2B5EF4-FFF2-40B4-BE49-F238E27FC236}">
                      <a16:creationId xmlns:a16="http://schemas.microsoft.com/office/drawing/2014/main" id="{64E902B2-92D7-4988-BEE9-7431869AEF0F}"/>
                    </a:ext>
                  </a:extLst>
                </p:cNvPr>
                <p:cNvSpPr/>
                <p:nvPr/>
              </p:nvSpPr>
              <p:spPr>
                <a:xfrm>
                  <a:off x="2322007" y="4598171"/>
                  <a:ext cx="145342" cy="1453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C6733C8E-6469-4F92-81C0-93D99CB36E05}"/>
                  </a:ext>
                </a:extLst>
              </p:cNvPr>
              <p:cNvSpPr/>
              <p:nvPr/>
            </p:nvSpPr>
            <p:spPr>
              <a:xfrm>
                <a:off x="6312848" y="10863009"/>
                <a:ext cx="560876" cy="1610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21" name="グループ化 1020">
            <a:extLst>
              <a:ext uri="{FF2B5EF4-FFF2-40B4-BE49-F238E27FC236}">
                <a16:creationId xmlns:a16="http://schemas.microsoft.com/office/drawing/2014/main" id="{548D500E-C17D-47A3-953F-42DDEDB8E574}"/>
              </a:ext>
            </a:extLst>
          </p:cNvPr>
          <p:cNvGrpSpPr/>
          <p:nvPr/>
        </p:nvGrpSpPr>
        <p:grpSpPr>
          <a:xfrm>
            <a:off x="6189518" y="4730929"/>
            <a:ext cx="1295418" cy="1554650"/>
            <a:chOff x="8963500" y="5398416"/>
            <a:chExt cx="2334270" cy="2801392"/>
          </a:xfrm>
        </p:grpSpPr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F94F0D01-457A-4085-827C-37EEA200D6E6}"/>
                </a:ext>
              </a:extLst>
            </p:cNvPr>
            <p:cNvGrpSpPr/>
            <p:nvPr/>
          </p:nvGrpSpPr>
          <p:grpSpPr>
            <a:xfrm>
              <a:off x="9178057" y="6292683"/>
              <a:ext cx="2119713" cy="1907125"/>
              <a:chOff x="9178057" y="6292683"/>
              <a:chExt cx="2119713" cy="1907125"/>
            </a:xfrm>
          </p:grpSpPr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47A3EE51-30A4-469D-9FFC-1FD51FD0592F}"/>
                  </a:ext>
                </a:extLst>
              </p:cNvPr>
              <p:cNvSpPr/>
              <p:nvPr/>
            </p:nvSpPr>
            <p:spPr>
              <a:xfrm rot="17816237">
                <a:off x="10812184" y="7539534"/>
                <a:ext cx="351271" cy="619900"/>
              </a:xfrm>
              <a:custGeom>
                <a:avLst/>
                <a:gdLst>
                  <a:gd name="connsiteX0" fmla="*/ 333620 w 519534"/>
                  <a:gd name="connsiteY0" fmla="*/ 89534 h 908662"/>
                  <a:gd name="connsiteX1" fmla="*/ 327733 w 519534"/>
                  <a:gd name="connsiteY1" fmla="*/ 98512 h 908662"/>
                  <a:gd name="connsiteX2" fmla="*/ 258931 w 519534"/>
                  <a:gd name="connsiteY2" fmla="*/ 389128 h 908662"/>
                  <a:gd name="connsiteX3" fmla="*/ 519534 w 519534"/>
                  <a:gd name="connsiteY3" fmla="*/ 908662 h 908662"/>
                  <a:gd name="connsiteX4" fmla="*/ 0 w 519534"/>
                  <a:gd name="connsiteY4" fmla="*/ 389128 h 908662"/>
                  <a:gd name="connsiteX5" fmla="*/ 152168 w 519534"/>
                  <a:gd name="connsiteY5" fmla="*/ 21762 h 908662"/>
                  <a:gd name="connsiteX6" fmla="*/ 178543 w 519534"/>
                  <a:gd name="connsiteY6" fmla="*/ 0 h 908662"/>
                  <a:gd name="connsiteX0" fmla="*/ 333620 w 520558"/>
                  <a:gd name="connsiteY0" fmla="*/ 89534 h 930796"/>
                  <a:gd name="connsiteX1" fmla="*/ 327733 w 520558"/>
                  <a:gd name="connsiteY1" fmla="*/ 98512 h 930796"/>
                  <a:gd name="connsiteX2" fmla="*/ 258931 w 520558"/>
                  <a:gd name="connsiteY2" fmla="*/ 389128 h 930796"/>
                  <a:gd name="connsiteX3" fmla="*/ 519534 w 520558"/>
                  <a:gd name="connsiteY3" fmla="*/ 908662 h 930796"/>
                  <a:gd name="connsiteX4" fmla="*/ 0 w 520558"/>
                  <a:gd name="connsiteY4" fmla="*/ 389128 h 930796"/>
                  <a:gd name="connsiteX5" fmla="*/ 152168 w 520558"/>
                  <a:gd name="connsiteY5" fmla="*/ 21762 h 930796"/>
                  <a:gd name="connsiteX6" fmla="*/ 178543 w 520558"/>
                  <a:gd name="connsiteY6" fmla="*/ 0 h 930796"/>
                  <a:gd name="connsiteX7" fmla="*/ 333620 w 520558"/>
                  <a:gd name="connsiteY7" fmla="*/ 89534 h 930796"/>
                  <a:gd name="connsiteX0" fmla="*/ 334073 w 520980"/>
                  <a:gd name="connsiteY0" fmla="*/ 89534 h 940104"/>
                  <a:gd name="connsiteX1" fmla="*/ 328186 w 520980"/>
                  <a:gd name="connsiteY1" fmla="*/ 98512 h 940104"/>
                  <a:gd name="connsiteX2" fmla="*/ 259384 w 520980"/>
                  <a:gd name="connsiteY2" fmla="*/ 389128 h 940104"/>
                  <a:gd name="connsiteX3" fmla="*/ 519987 w 520980"/>
                  <a:gd name="connsiteY3" fmla="*/ 908662 h 940104"/>
                  <a:gd name="connsiteX4" fmla="*/ 453 w 520980"/>
                  <a:gd name="connsiteY4" fmla="*/ 389128 h 940104"/>
                  <a:gd name="connsiteX5" fmla="*/ 152621 w 520980"/>
                  <a:gd name="connsiteY5" fmla="*/ 21762 h 940104"/>
                  <a:gd name="connsiteX6" fmla="*/ 178996 w 520980"/>
                  <a:gd name="connsiteY6" fmla="*/ 0 h 940104"/>
                  <a:gd name="connsiteX7" fmla="*/ 334073 w 520980"/>
                  <a:gd name="connsiteY7" fmla="*/ 89534 h 940104"/>
                  <a:gd name="connsiteX0" fmla="*/ 334112 w 520773"/>
                  <a:gd name="connsiteY0" fmla="*/ 89534 h 926059"/>
                  <a:gd name="connsiteX1" fmla="*/ 328225 w 520773"/>
                  <a:gd name="connsiteY1" fmla="*/ 98512 h 926059"/>
                  <a:gd name="connsiteX2" fmla="*/ 259423 w 520773"/>
                  <a:gd name="connsiteY2" fmla="*/ 389128 h 926059"/>
                  <a:gd name="connsiteX3" fmla="*/ 520026 w 520773"/>
                  <a:gd name="connsiteY3" fmla="*/ 908662 h 926059"/>
                  <a:gd name="connsiteX4" fmla="*/ 492 w 520773"/>
                  <a:gd name="connsiteY4" fmla="*/ 389128 h 926059"/>
                  <a:gd name="connsiteX5" fmla="*/ 152660 w 520773"/>
                  <a:gd name="connsiteY5" fmla="*/ 21762 h 926059"/>
                  <a:gd name="connsiteX6" fmla="*/ 179035 w 520773"/>
                  <a:gd name="connsiteY6" fmla="*/ 0 h 926059"/>
                  <a:gd name="connsiteX7" fmla="*/ 334112 w 520773"/>
                  <a:gd name="connsiteY7" fmla="*/ 89534 h 926059"/>
                  <a:gd name="connsiteX0" fmla="*/ 334112 w 520773"/>
                  <a:gd name="connsiteY0" fmla="*/ 89534 h 926059"/>
                  <a:gd name="connsiteX1" fmla="*/ 328225 w 520773"/>
                  <a:gd name="connsiteY1" fmla="*/ 98512 h 926059"/>
                  <a:gd name="connsiteX2" fmla="*/ 259423 w 520773"/>
                  <a:gd name="connsiteY2" fmla="*/ 389128 h 926059"/>
                  <a:gd name="connsiteX3" fmla="*/ 520026 w 520773"/>
                  <a:gd name="connsiteY3" fmla="*/ 908662 h 926059"/>
                  <a:gd name="connsiteX4" fmla="*/ 492 w 520773"/>
                  <a:gd name="connsiteY4" fmla="*/ 389128 h 926059"/>
                  <a:gd name="connsiteX5" fmla="*/ 152660 w 520773"/>
                  <a:gd name="connsiteY5" fmla="*/ 21762 h 926059"/>
                  <a:gd name="connsiteX6" fmla="*/ 179035 w 520773"/>
                  <a:gd name="connsiteY6" fmla="*/ 0 h 926059"/>
                  <a:gd name="connsiteX7" fmla="*/ 334112 w 520773"/>
                  <a:gd name="connsiteY7" fmla="*/ 89534 h 926059"/>
                  <a:gd name="connsiteX0" fmla="*/ 345581 w 532242"/>
                  <a:gd name="connsiteY0" fmla="*/ 89534 h 919811"/>
                  <a:gd name="connsiteX1" fmla="*/ 339694 w 532242"/>
                  <a:gd name="connsiteY1" fmla="*/ 98512 h 919811"/>
                  <a:gd name="connsiteX2" fmla="*/ 270892 w 532242"/>
                  <a:gd name="connsiteY2" fmla="*/ 389128 h 919811"/>
                  <a:gd name="connsiteX3" fmla="*/ 531495 w 532242"/>
                  <a:gd name="connsiteY3" fmla="*/ 908662 h 919811"/>
                  <a:gd name="connsiteX4" fmla="*/ 11961 w 532242"/>
                  <a:gd name="connsiteY4" fmla="*/ 389128 h 919811"/>
                  <a:gd name="connsiteX5" fmla="*/ 164129 w 532242"/>
                  <a:gd name="connsiteY5" fmla="*/ 21762 h 919811"/>
                  <a:gd name="connsiteX6" fmla="*/ 190504 w 532242"/>
                  <a:gd name="connsiteY6" fmla="*/ 0 h 919811"/>
                  <a:gd name="connsiteX7" fmla="*/ 345581 w 532242"/>
                  <a:gd name="connsiteY7" fmla="*/ 89534 h 919811"/>
                  <a:gd name="connsiteX0" fmla="*/ 342095 w 528756"/>
                  <a:gd name="connsiteY0" fmla="*/ 89534 h 921800"/>
                  <a:gd name="connsiteX1" fmla="*/ 336208 w 528756"/>
                  <a:gd name="connsiteY1" fmla="*/ 98512 h 921800"/>
                  <a:gd name="connsiteX2" fmla="*/ 267406 w 528756"/>
                  <a:gd name="connsiteY2" fmla="*/ 389128 h 921800"/>
                  <a:gd name="connsiteX3" fmla="*/ 528009 w 528756"/>
                  <a:gd name="connsiteY3" fmla="*/ 908662 h 921800"/>
                  <a:gd name="connsiteX4" fmla="*/ 8475 w 528756"/>
                  <a:gd name="connsiteY4" fmla="*/ 389128 h 921800"/>
                  <a:gd name="connsiteX5" fmla="*/ 160643 w 528756"/>
                  <a:gd name="connsiteY5" fmla="*/ 21762 h 921800"/>
                  <a:gd name="connsiteX6" fmla="*/ 187018 w 528756"/>
                  <a:gd name="connsiteY6" fmla="*/ 0 h 921800"/>
                  <a:gd name="connsiteX7" fmla="*/ 342095 w 528756"/>
                  <a:gd name="connsiteY7" fmla="*/ 89534 h 921800"/>
                  <a:gd name="connsiteX0" fmla="*/ 344590 w 531251"/>
                  <a:gd name="connsiteY0" fmla="*/ 89534 h 916917"/>
                  <a:gd name="connsiteX1" fmla="*/ 338703 w 531251"/>
                  <a:gd name="connsiteY1" fmla="*/ 98512 h 916917"/>
                  <a:gd name="connsiteX2" fmla="*/ 269901 w 531251"/>
                  <a:gd name="connsiteY2" fmla="*/ 389128 h 916917"/>
                  <a:gd name="connsiteX3" fmla="*/ 530504 w 531251"/>
                  <a:gd name="connsiteY3" fmla="*/ 908662 h 916917"/>
                  <a:gd name="connsiteX4" fmla="*/ 10970 w 531251"/>
                  <a:gd name="connsiteY4" fmla="*/ 389128 h 916917"/>
                  <a:gd name="connsiteX5" fmla="*/ 189513 w 531251"/>
                  <a:gd name="connsiteY5" fmla="*/ 0 h 916917"/>
                  <a:gd name="connsiteX6" fmla="*/ 344590 w 531251"/>
                  <a:gd name="connsiteY6" fmla="*/ 89534 h 916917"/>
                  <a:gd name="connsiteX0" fmla="*/ 337503 w 524164"/>
                  <a:gd name="connsiteY0" fmla="*/ 89534 h 921595"/>
                  <a:gd name="connsiteX1" fmla="*/ 331616 w 524164"/>
                  <a:gd name="connsiteY1" fmla="*/ 98512 h 921595"/>
                  <a:gd name="connsiteX2" fmla="*/ 262814 w 524164"/>
                  <a:gd name="connsiteY2" fmla="*/ 389128 h 921595"/>
                  <a:gd name="connsiteX3" fmla="*/ 523417 w 524164"/>
                  <a:gd name="connsiteY3" fmla="*/ 908662 h 921595"/>
                  <a:gd name="connsiteX4" fmla="*/ 3883 w 524164"/>
                  <a:gd name="connsiteY4" fmla="*/ 389128 h 921595"/>
                  <a:gd name="connsiteX5" fmla="*/ 182426 w 524164"/>
                  <a:gd name="connsiteY5" fmla="*/ 0 h 921595"/>
                  <a:gd name="connsiteX6" fmla="*/ 337503 w 524164"/>
                  <a:gd name="connsiteY6" fmla="*/ 89534 h 921595"/>
                  <a:gd name="connsiteX0" fmla="*/ 336803 w 523464"/>
                  <a:gd name="connsiteY0" fmla="*/ 89534 h 923772"/>
                  <a:gd name="connsiteX1" fmla="*/ 330916 w 523464"/>
                  <a:gd name="connsiteY1" fmla="*/ 98512 h 923772"/>
                  <a:gd name="connsiteX2" fmla="*/ 262114 w 523464"/>
                  <a:gd name="connsiteY2" fmla="*/ 389128 h 923772"/>
                  <a:gd name="connsiteX3" fmla="*/ 522717 w 523464"/>
                  <a:gd name="connsiteY3" fmla="*/ 908662 h 923772"/>
                  <a:gd name="connsiteX4" fmla="*/ 3183 w 523464"/>
                  <a:gd name="connsiteY4" fmla="*/ 389128 h 923772"/>
                  <a:gd name="connsiteX5" fmla="*/ 181726 w 523464"/>
                  <a:gd name="connsiteY5" fmla="*/ 0 h 923772"/>
                  <a:gd name="connsiteX6" fmla="*/ 336803 w 523464"/>
                  <a:gd name="connsiteY6" fmla="*/ 89534 h 92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3464" h="923772">
                    <a:moveTo>
                      <a:pt x="336803" y="89534"/>
                    </a:moveTo>
                    <a:lnTo>
                      <a:pt x="330916" y="98512"/>
                    </a:lnTo>
                    <a:cubicBezTo>
                      <a:pt x="286265" y="187528"/>
                      <a:pt x="262114" y="286826"/>
                      <a:pt x="262114" y="389128"/>
                    </a:cubicBezTo>
                    <a:cubicBezTo>
                      <a:pt x="262114" y="593731"/>
                      <a:pt x="539688" y="834810"/>
                      <a:pt x="522717" y="908662"/>
                    </a:cubicBezTo>
                    <a:cubicBezTo>
                      <a:pt x="505746" y="982514"/>
                      <a:pt x="29984" y="781905"/>
                      <a:pt x="3183" y="389128"/>
                    </a:cubicBezTo>
                    <a:cubicBezTo>
                      <a:pt x="-23618" y="-3649"/>
                      <a:pt x="126123" y="49932"/>
                      <a:pt x="181726" y="0"/>
                    </a:cubicBezTo>
                    <a:lnTo>
                      <a:pt x="336803" y="89534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27439C35-96AE-4A41-8EE0-B061C6AD8166}"/>
                  </a:ext>
                </a:extLst>
              </p:cNvPr>
              <p:cNvGrpSpPr/>
              <p:nvPr/>
            </p:nvGrpSpPr>
            <p:grpSpPr>
              <a:xfrm>
                <a:off x="9842124" y="7496030"/>
                <a:ext cx="349823" cy="703778"/>
                <a:chOff x="5454809" y="4817268"/>
                <a:chExt cx="349823" cy="703778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057" name="台形 431">
                  <a:extLst>
                    <a:ext uri="{FF2B5EF4-FFF2-40B4-BE49-F238E27FC236}">
                      <a16:creationId xmlns:a16="http://schemas.microsoft.com/office/drawing/2014/main" id="{59CCC577-99EB-4DB5-8DA4-54A716CFDC03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58" name="グループ化 1057">
                  <a:extLst>
                    <a:ext uri="{FF2B5EF4-FFF2-40B4-BE49-F238E27FC236}">
                      <a16:creationId xmlns:a16="http://schemas.microsoft.com/office/drawing/2014/main" id="{47ABFB8D-54FA-45B7-B496-8D83C356C776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059" name="四角形: 上の 2 つの角を丸める 1058">
                    <a:extLst>
                      <a:ext uri="{FF2B5EF4-FFF2-40B4-BE49-F238E27FC236}">
                        <a16:creationId xmlns:a16="http://schemas.microsoft.com/office/drawing/2014/main" id="{42264152-13FE-46B9-AF9E-926B1FAB56CF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0" name="四角形: 上の 2 つの角を丸める 1059">
                    <a:extLst>
                      <a:ext uri="{FF2B5EF4-FFF2-40B4-BE49-F238E27FC236}">
                        <a16:creationId xmlns:a16="http://schemas.microsoft.com/office/drawing/2014/main" id="{BDF9E92E-56DE-4E23-9ABB-B2E171B165DE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16B765A3-C7A5-4F5B-8178-78F2BE9E816E}"/>
                  </a:ext>
                </a:extLst>
              </p:cNvPr>
              <p:cNvSpPr/>
              <p:nvPr/>
            </p:nvSpPr>
            <p:spPr>
              <a:xfrm>
                <a:off x="9826836" y="7496029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1" name="四角形: 角を丸くする 1040">
                <a:extLst>
                  <a:ext uri="{FF2B5EF4-FFF2-40B4-BE49-F238E27FC236}">
                    <a16:creationId xmlns:a16="http://schemas.microsoft.com/office/drawing/2014/main" id="{93A0D74F-FA79-4542-A37C-22444C8F1BBE}"/>
                  </a:ext>
                </a:extLst>
              </p:cNvPr>
              <p:cNvSpPr/>
              <p:nvPr/>
            </p:nvSpPr>
            <p:spPr>
              <a:xfrm rot="2700000">
                <a:off x="9076514" y="6752518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2" name="楕円 1041">
                <a:extLst>
                  <a:ext uri="{FF2B5EF4-FFF2-40B4-BE49-F238E27FC236}">
                    <a16:creationId xmlns:a16="http://schemas.microsoft.com/office/drawing/2014/main" id="{2A8A4A86-E38F-4D5F-AA31-29139CAC310E}"/>
                  </a:ext>
                </a:extLst>
              </p:cNvPr>
              <p:cNvSpPr/>
              <p:nvPr/>
            </p:nvSpPr>
            <p:spPr>
              <a:xfrm rot="20700000">
                <a:off x="10304519" y="7111241"/>
                <a:ext cx="546960" cy="887987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88548995-3B47-4D69-9F3D-C139A0BAE488}"/>
                  </a:ext>
                </a:extLst>
              </p:cNvPr>
              <p:cNvGrpSpPr/>
              <p:nvPr/>
            </p:nvGrpSpPr>
            <p:grpSpPr>
              <a:xfrm>
                <a:off x="10275763" y="7496030"/>
                <a:ext cx="349823" cy="703778"/>
                <a:chOff x="5454809" y="4817268"/>
                <a:chExt cx="349823" cy="703778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1053" name="台形 431">
                  <a:extLst>
                    <a:ext uri="{FF2B5EF4-FFF2-40B4-BE49-F238E27FC236}">
                      <a16:creationId xmlns:a16="http://schemas.microsoft.com/office/drawing/2014/main" id="{D107DC94-C8E4-49A7-9D92-39E5AF490DAC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54" name="グループ化 1053">
                  <a:extLst>
                    <a:ext uri="{FF2B5EF4-FFF2-40B4-BE49-F238E27FC236}">
                      <a16:creationId xmlns:a16="http://schemas.microsoft.com/office/drawing/2014/main" id="{8F97DF22-E9B5-490C-A9EC-B3E0FD0992F1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055" name="四角形: 上の 2 つの角を丸める 1054">
                    <a:extLst>
                      <a:ext uri="{FF2B5EF4-FFF2-40B4-BE49-F238E27FC236}">
                        <a16:creationId xmlns:a16="http://schemas.microsoft.com/office/drawing/2014/main" id="{4ACCE597-ADF8-45A5-9645-A1B41EF38F64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6" name="四角形: 上の 2 つの角を丸める 1055">
                    <a:extLst>
                      <a:ext uri="{FF2B5EF4-FFF2-40B4-BE49-F238E27FC236}">
                        <a16:creationId xmlns:a16="http://schemas.microsoft.com/office/drawing/2014/main" id="{73334486-24E4-41DD-B457-2A9D5F1772E8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4" name="グループ化 1043">
                <a:extLst>
                  <a:ext uri="{FF2B5EF4-FFF2-40B4-BE49-F238E27FC236}">
                    <a16:creationId xmlns:a16="http://schemas.microsoft.com/office/drawing/2014/main" id="{63E9A319-DC2C-400C-B60E-91CFB8F82E16}"/>
                  </a:ext>
                </a:extLst>
              </p:cNvPr>
              <p:cNvGrpSpPr/>
              <p:nvPr/>
            </p:nvGrpSpPr>
            <p:grpSpPr>
              <a:xfrm>
                <a:off x="9178057" y="7178471"/>
                <a:ext cx="349823" cy="1021337"/>
                <a:chOff x="4582489" y="4616316"/>
                <a:chExt cx="349823" cy="904730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1050" name="台形 436">
                  <a:extLst>
                    <a:ext uri="{FF2B5EF4-FFF2-40B4-BE49-F238E27FC236}">
                      <a16:creationId xmlns:a16="http://schemas.microsoft.com/office/drawing/2014/main" id="{CFCDA870-D383-4B3A-ACD8-C65A5904A146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1" name="四角形: 上の 2 つの角を丸める 1050">
                  <a:extLst>
                    <a:ext uri="{FF2B5EF4-FFF2-40B4-BE49-F238E27FC236}">
                      <a16:creationId xmlns:a16="http://schemas.microsoft.com/office/drawing/2014/main" id="{F8E8D687-044F-48D7-9574-696DC36B60D3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2" name="四角形: 上の 2 つの角を丸める 1051">
                  <a:extLst>
                    <a:ext uri="{FF2B5EF4-FFF2-40B4-BE49-F238E27FC236}">
                      <a16:creationId xmlns:a16="http://schemas.microsoft.com/office/drawing/2014/main" id="{6C529109-E59E-4F8A-B474-F0FC1C45B1D9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8A9CA124-C486-441B-BF76-86ADF332330B}"/>
                  </a:ext>
                </a:extLst>
              </p:cNvPr>
              <p:cNvGrpSpPr/>
              <p:nvPr/>
            </p:nvGrpSpPr>
            <p:grpSpPr>
              <a:xfrm>
                <a:off x="9651925" y="7178471"/>
                <a:ext cx="349823" cy="1021337"/>
                <a:chOff x="4582489" y="4616316"/>
                <a:chExt cx="349823" cy="904730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1047" name="台形 436">
                  <a:extLst>
                    <a:ext uri="{FF2B5EF4-FFF2-40B4-BE49-F238E27FC236}">
                      <a16:creationId xmlns:a16="http://schemas.microsoft.com/office/drawing/2014/main" id="{E7997584-BDBF-4C96-90BA-9E9354E850F6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8" name="四角形: 上の 2 つの角を丸める 1047">
                  <a:extLst>
                    <a:ext uri="{FF2B5EF4-FFF2-40B4-BE49-F238E27FC236}">
                      <a16:creationId xmlns:a16="http://schemas.microsoft.com/office/drawing/2014/main" id="{39701582-A0C5-4B7D-8FDA-9FFEB861A188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9" name="四角形: 上の 2 つの角を丸める 1048">
                  <a:extLst>
                    <a:ext uri="{FF2B5EF4-FFF2-40B4-BE49-F238E27FC236}">
                      <a16:creationId xmlns:a16="http://schemas.microsoft.com/office/drawing/2014/main" id="{0D4419B7-8B0C-484A-9615-2BE9B286C7BD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29011A50-A46B-4429-96B2-653363603757}"/>
                  </a:ext>
                </a:extLst>
              </p:cNvPr>
              <p:cNvSpPr/>
              <p:nvPr/>
            </p:nvSpPr>
            <p:spPr>
              <a:xfrm rot="20700000">
                <a:off x="10635531" y="7099042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B3932C14-BA22-4526-9BF0-7B19E2DB7C4D}"/>
                </a:ext>
              </a:extLst>
            </p:cNvPr>
            <p:cNvGrpSpPr/>
            <p:nvPr/>
          </p:nvGrpSpPr>
          <p:grpSpPr>
            <a:xfrm>
              <a:off x="8963500" y="5398416"/>
              <a:ext cx="1268496" cy="1946013"/>
              <a:chOff x="8632459" y="9228500"/>
              <a:chExt cx="1268496" cy="1946013"/>
            </a:xfrm>
          </p:grpSpPr>
          <p:sp>
            <p:nvSpPr>
              <p:cNvPr id="1024" name="四角形: 角を丸くする 1023">
                <a:extLst>
                  <a:ext uri="{FF2B5EF4-FFF2-40B4-BE49-F238E27FC236}">
                    <a16:creationId xmlns:a16="http://schemas.microsoft.com/office/drawing/2014/main" id="{4FAF03A0-1A3A-458E-B0B3-6C1518303D52}"/>
                  </a:ext>
                </a:extLst>
              </p:cNvPr>
              <p:cNvSpPr/>
              <p:nvPr/>
            </p:nvSpPr>
            <p:spPr>
              <a:xfrm>
                <a:off x="8728369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5" name="四角形: 角を丸くする 1024">
                <a:extLst>
                  <a:ext uri="{FF2B5EF4-FFF2-40B4-BE49-F238E27FC236}">
                    <a16:creationId xmlns:a16="http://schemas.microsoft.com/office/drawing/2014/main" id="{D6FE41B0-6E88-421B-BD76-037CDDCB22A5}"/>
                  </a:ext>
                </a:extLst>
              </p:cNvPr>
              <p:cNvSpPr/>
              <p:nvPr/>
            </p:nvSpPr>
            <p:spPr>
              <a:xfrm>
                <a:off x="9429898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6" name="四角形: 角を丸くする 1025">
                <a:extLst>
                  <a:ext uri="{FF2B5EF4-FFF2-40B4-BE49-F238E27FC236}">
                    <a16:creationId xmlns:a16="http://schemas.microsoft.com/office/drawing/2014/main" id="{3479A099-5E4A-4163-8F1B-7B1C3D8DC7A1}"/>
                  </a:ext>
                </a:extLst>
              </p:cNvPr>
              <p:cNvSpPr/>
              <p:nvPr/>
            </p:nvSpPr>
            <p:spPr>
              <a:xfrm>
                <a:off x="8632459" y="9479005"/>
                <a:ext cx="1268496" cy="167981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82731DF9-69DE-4813-834C-5ED3176AB2E3}"/>
                  </a:ext>
                </a:extLst>
              </p:cNvPr>
              <p:cNvSpPr/>
              <p:nvPr/>
            </p:nvSpPr>
            <p:spPr>
              <a:xfrm>
                <a:off x="9696809" y="9634357"/>
                <a:ext cx="204146" cy="1338610"/>
              </a:xfrm>
              <a:custGeom>
                <a:avLst/>
                <a:gdLst>
                  <a:gd name="connsiteX0" fmla="*/ 0 w 204146"/>
                  <a:gd name="connsiteY0" fmla="*/ 0 h 1338610"/>
                  <a:gd name="connsiteX1" fmla="*/ 18379 w 204146"/>
                  <a:gd name="connsiteY1" fmla="*/ 15164 h 1338610"/>
                  <a:gd name="connsiteX2" fmla="*/ 204146 w 204146"/>
                  <a:gd name="connsiteY2" fmla="*/ 463645 h 1338610"/>
                  <a:gd name="connsiteX3" fmla="*/ 204146 w 204146"/>
                  <a:gd name="connsiteY3" fmla="*/ 874966 h 1338610"/>
                  <a:gd name="connsiteX4" fmla="*/ 18379 w 204146"/>
                  <a:gd name="connsiteY4" fmla="*/ 1323447 h 1338610"/>
                  <a:gd name="connsiteX5" fmla="*/ 1 w 204146"/>
                  <a:gd name="connsiteY5" fmla="*/ 1338610 h 1338610"/>
                  <a:gd name="connsiteX6" fmla="*/ 27304 w 204146"/>
                  <a:gd name="connsiteY6" fmla="*/ 1288309 h 1338610"/>
                  <a:gd name="connsiteX7" fmla="*/ 77146 w 204146"/>
                  <a:gd name="connsiteY7" fmla="*/ 1041431 h 1338610"/>
                  <a:gd name="connsiteX8" fmla="*/ 77146 w 204146"/>
                  <a:gd name="connsiteY8" fmla="*/ 297181 h 1338610"/>
                  <a:gd name="connsiteX9" fmla="*/ 27304 w 204146"/>
                  <a:gd name="connsiteY9" fmla="*/ 50303 h 133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146" h="1338610">
                    <a:moveTo>
                      <a:pt x="0" y="0"/>
                    </a:moveTo>
                    <a:lnTo>
                      <a:pt x="18379" y="15164"/>
                    </a:lnTo>
                    <a:cubicBezTo>
                      <a:pt x="133155" y="129941"/>
                      <a:pt x="204146" y="288503"/>
                      <a:pt x="204146" y="463645"/>
                    </a:cubicBezTo>
                    <a:lnTo>
                      <a:pt x="204146" y="874966"/>
                    </a:lnTo>
                    <a:cubicBezTo>
                      <a:pt x="204146" y="1050109"/>
                      <a:pt x="133155" y="1208671"/>
                      <a:pt x="18379" y="1323447"/>
                    </a:cubicBezTo>
                    <a:lnTo>
                      <a:pt x="1" y="1338610"/>
                    </a:lnTo>
                    <a:lnTo>
                      <a:pt x="27304" y="1288309"/>
                    </a:lnTo>
                    <a:cubicBezTo>
                      <a:pt x="59399" y="1212429"/>
                      <a:pt x="77146" y="1129003"/>
                      <a:pt x="77146" y="1041431"/>
                    </a:cubicBezTo>
                    <a:lnTo>
                      <a:pt x="77146" y="297181"/>
                    </a:lnTo>
                    <a:cubicBezTo>
                      <a:pt x="77146" y="209610"/>
                      <a:pt x="59399" y="126184"/>
                      <a:pt x="27304" y="50303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8" name="四角形: 角を丸くする 1027">
                <a:extLst>
                  <a:ext uri="{FF2B5EF4-FFF2-40B4-BE49-F238E27FC236}">
                    <a16:creationId xmlns:a16="http://schemas.microsoft.com/office/drawing/2014/main" id="{4A93C9F8-223E-4A02-B632-9EDA0EB060BA}"/>
                  </a:ext>
                </a:extLst>
              </p:cNvPr>
              <p:cNvSpPr/>
              <p:nvPr/>
            </p:nvSpPr>
            <p:spPr>
              <a:xfrm>
                <a:off x="8761714" y="10444430"/>
                <a:ext cx="1009986" cy="730083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9" name="四角形: 角を丸くする 1028">
                <a:extLst>
                  <a:ext uri="{FF2B5EF4-FFF2-40B4-BE49-F238E27FC236}">
                    <a16:creationId xmlns:a16="http://schemas.microsoft.com/office/drawing/2014/main" id="{8059F9D0-10FD-41BC-8EB8-23F0CB6CAC6F}"/>
                  </a:ext>
                </a:extLst>
              </p:cNvPr>
              <p:cNvSpPr/>
              <p:nvPr/>
            </p:nvSpPr>
            <p:spPr>
              <a:xfrm>
                <a:off x="9104614" y="10369938"/>
                <a:ext cx="324186" cy="26470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5A3E26F1-5B8E-40A4-8C88-8B7AECB2B00B}"/>
                  </a:ext>
                </a:extLst>
              </p:cNvPr>
              <p:cNvSpPr/>
              <p:nvPr/>
            </p:nvSpPr>
            <p:spPr>
              <a:xfrm>
                <a:off x="9454905" y="10418894"/>
                <a:ext cx="316797" cy="720357"/>
              </a:xfrm>
              <a:custGeom>
                <a:avLst/>
                <a:gdLst>
                  <a:gd name="connsiteX0" fmla="*/ 0 w 316797"/>
                  <a:gd name="connsiteY0" fmla="*/ 0 h 720357"/>
                  <a:gd name="connsiteX1" fmla="*/ 25324 w 316797"/>
                  <a:gd name="connsiteY1" fmla="*/ 2553 h 720357"/>
                  <a:gd name="connsiteX2" fmla="*/ 316797 w 316797"/>
                  <a:gd name="connsiteY2" fmla="*/ 360178 h 720357"/>
                  <a:gd name="connsiteX3" fmla="*/ 316796 w 316797"/>
                  <a:gd name="connsiteY3" fmla="*/ 360178 h 720357"/>
                  <a:gd name="connsiteX4" fmla="*/ 25323 w 316797"/>
                  <a:gd name="connsiteY4" fmla="*/ 717804 h 720357"/>
                  <a:gd name="connsiteX5" fmla="*/ 0 w 316797"/>
                  <a:gd name="connsiteY5" fmla="*/ 720357 h 720357"/>
                  <a:gd name="connsiteX6" fmla="*/ 61688 w 316797"/>
                  <a:gd name="connsiteY6" fmla="*/ 669460 h 720357"/>
                  <a:gd name="connsiteX7" fmla="*/ 189796 w 316797"/>
                  <a:gd name="connsiteY7" fmla="*/ 360178 h 720357"/>
                  <a:gd name="connsiteX8" fmla="*/ 61688 w 316797"/>
                  <a:gd name="connsiteY8" fmla="*/ 50897 h 72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797" h="720357">
                    <a:moveTo>
                      <a:pt x="0" y="0"/>
                    </a:moveTo>
                    <a:lnTo>
                      <a:pt x="25324" y="2553"/>
                    </a:lnTo>
                    <a:cubicBezTo>
                      <a:pt x="191667" y="36591"/>
                      <a:pt x="316797" y="183772"/>
                      <a:pt x="316797" y="360178"/>
                    </a:cubicBezTo>
                    <a:lnTo>
                      <a:pt x="316796" y="360178"/>
                    </a:lnTo>
                    <a:cubicBezTo>
                      <a:pt x="316796" y="536584"/>
                      <a:pt x="191666" y="683765"/>
                      <a:pt x="25323" y="717804"/>
                    </a:cubicBezTo>
                    <a:lnTo>
                      <a:pt x="0" y="720357"/>
                    </a:lnTo>
                    <a:lnTo>
                      <a:pt x="61688" y="669460"/>
                    </a:lnTo>
                    <a:cubicBezTo>
                      <a:pt x="140840" y="590308"/>
                      <a:pt x="189796" y="480960"/>
                      <a:pt x="189796" y="360178"/>
                    </a:cubicBezTo>
                    <a:cubicBezTo>
                      <a:pt x="189796" y="239396"/>
                      <a:pt x="140840" y="130049"/>
                      <a:pt x="61688" y="50897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31" name="グループ化 1030">
                <a:extLst>
                  <a:ext uri="{FF2B5EF4-FFF2-40B4-BE49-F238E27FC236}">
                    <a16:creationId xmlns:a16="http://schemas.microsoft.com/office/drawing/2014/main" id="{65D2DA71-A073-411E-AD68-5D506C9C2AF3}"/>
                  </a:ext>
                </a:extLst>
              </p:cNvPr>
              <p:cNvGrpSpPr/>
              <p:nvPr/>
            </p:nvGrpSpPr>
            <p:grpSpPr>
              <a:xfrm>
                <a:off x="8747740" y="9934639"/>
                <a:ext cx="326396" cy="326396"/>
                <a:chOff x="8737839" y="8874824"/>
                <a:chExt cx="326396" cy="326396"/>
              </a:xfrm>
            </p:grpSpPr>
            <p:sp>
              <p:nvSpPr>
                <p:cNvPr id="1036" name="弦 1035">
                  <a:extLst>
                    <a:ext uri="{FF2B5EF4-FFF2-40B4-BE49-F238E27FC236}">
                      <a16:creationId xmlns:a16="http://schemas.microsoft.com/office/drawing/2014/main" id="{AD69B740-7E7E-421E-833F-392F0352E331}"/>
                    </a:ext>
                  </a:extLst>
                </p:cNvPr>
                <p:cNvSpPr/>
                <p:nvPr/>
              </p:nvSpPr>
              <p:spPr>
                <a:xfrm>
                  <a:off x="8737839" y="8874824"/>
                  <a:ext cx="326396" cy="326396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rgbClr val="FFFFFF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7" name="弦 1036">
                  <a:extLst>
                    <a:ext uri="{FF2B5EF4-FFF2-40B4-BE49-F238E27FC236}">
                      <a16:creationId xmlns:a16="http://schemas.microsoft.com/office/drawing/2014/main" id="{9454AFCA-5DC3-42EB-9451-57461824E0CC}"/>
                    </a:ext>
                  </a:extLst>
                </p:cNvPr>
                <p:cNvSpPr/>
                <p:nvPr/>
              </p:nvSpPr>
              <p:spPr>
                <a:xfrm>
                  <a:off x="8893051" y="8934163"/>
                  <a:ext cx="151942" cy="151942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2" name="グループ化 1031">
                <a:extLst>
                  <a:ext uri="{FF2B5EF4-FFF2-40B4-BE49-F238E27FC236}">
                    <a16:creationId xmlns:a16="http://schemas.microsoft.com/office/drawing/2014/main" id="{EDA30530-2597-45B6-9FB0-FC4D990E4308}"/>
                  </a:ext>
                </a:extLst>
              </p:cNvPr>
              <p:cNvGrpSpPr/>
              <p:nvPr/>
            </p:nvGrpSpPr>
            <p:grpSpPr>
              <a:xfrm>
                <a:off x="9459043" y="9934639"/>
                <a:ext cx="326396" cy="326396"/>
                <a:chOff x="9717563" y="8874824"/>
                <a:chExt cx="326396" cy="326396"/>
              </a:xfrm>
            </p:grpSpPr>
            <p:sp>
              <p:nvSpPr>
                <p:cNvPr id="1034" name="弦 1033">
                  <a:extLst>
                    <a:ext uri="{FF2B5EF4-FFF2-40B4-BE49-F238E27FC236}">
                      <a16:creationId xmlns:a16="http://schemas.microsoft.com/office/drawing/2014/main" id="{F96531C5-F465-4007-A833-80C67C421487}"/>
                    </a:ext>
                  </a:extLst>
                </p:cNvPr>
                <p:cNvSpPr/>
                <p:nvPr/>
              </p:nvSpPr>
              <p:spPr>
                <a:xfrm flipH="1">
                  <a:off x="9717563" y="8874824"/>
                  <a:ext cx="326396" cy="326396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rgbClr val="FFFFFF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5" name="弦 1034">
                  <a:extLst>
                    <a:ext uri="{FF2B5EF4-FFF2-40B4-BE49-F238E27FC236}">
                      <a16:creationId xmlns:a16="http://schemas.microsoft.com/office/drawing/2014/main" id="{97251528-D79C-4345-BA3B-08744BEB92D8}"/>
                    </a:ext>
                  </a:extLst>
                </p:cNvPr>
                <p:cNvSpPr/>
                <p:nvPr/>
              </p:nvSpPr>
              <p:spPr>
                <a:xfrm flipH="1">
                  <a:off x="9736806" y="8934163"/>
                  <a:ext cx="151940" cy="151942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E89361B7-2045-458B-9A9A-5700F4070D59}"/>
                  </a:ext>
                </a:extLst>
              </p:cNvPr>
              <p:cNvSpPr/>
              <p:nvPr/>
            </p:nvSpPr>
            <p:spPr>
              <a:xfrm rot="10800000">
                <a:off x="9045050" y="10767559"/>
                <a:ext cx="447110" cy="253318"/>
              </a:xfrm>
              <a:custGeom>
                <a:avLst/>
                <a:gdLst>
                  <a:gd name="connsiteX0" fmla="*/ 649467 w 649467"/>
                  <a:gd name="connsiteY0" fmla="*/ 0 h 177346"/>
                  <a:gd name="connsiteX1" fmla="*/ 640773 w 649467"/>
                  <a:gd name="connsiteY1" fmla="*/ 15555 h 177346"/>
                  <a:gd name="connsiteX2" fmla="*/ 324733 w 649467"/>
                  <a:gd name="connsiteY2" fmla="*/ 177346 h 177346"/>
                  <a:gd name="connsiteX3" fmla="*/ 8694 w 649467"/>
                  <a:gd name="connsiteY3" fmla="*/ 15555 h 177346"/>
                  <a:gd name="connsiteX4" fmla="*/ 0 w 649467"/>
                  <a:gd name="connsiteY4" fmla="*/ 0 h 177346"/>
                  <a:gd name="connsiteX5" fmla="*/ 27436 w 649467"/>
                  <a:gd name="connsiteY5" fmla="*/ 4807 h 177346"/>
                  <a:gd name="connsiteX6" fmla="*/ 324733 w 649467"/>
                  <a:gd name="connsiteY6" fmla="*/ 24795 h 177346"/>
                  <a:gd name="connsiteX7" fmla="*/ 622030 w 649467"/>
                  <a:gd name="connsiteY7" fmla="*/ 4807 h 17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9467" h="177346">
                    <a:moveTo>
                      <a:pt x="649467" y="0"/>
                    </a:moveTo>
                    <a:lnTo>
                      <a:pt x="640773" y="15555"/>
                    </a:lnTo>
                    <a:cubicBezTo>
                      <a:pt x="565652" y="114365"/>
                      <a:pt x="451968" y="177346"/>
                      <a:pt x="324733" y="177346"/>
                    </a:cubicBezTo>
                    <a:cubicBezTo>
                      <a:pt x="197498" y="177346"/>
                      <a:pt x="83814" y="114365"/>
                      <a:pt x="8694" y="15555"/>
                    </a:cubicBezTo>
                    <a:lnTo>
                      <a:pt x="0" y="0"/>
                    </a:lnTo>
                    <a:lnTo>
                      <a:pt x="27436" y="4807"/>
                    </a:lnTo>
                    <a:cubicBezTo>
                      <a:pt x="121352" y="17797"/>
                      <a:pt x="221205" y="24795"/>
                      <a:pt x="324733" y="24795"/>
                    </a:cubicBezTo>
                    <a:cubicBezTo>
                      <a:pt x="428261" y="24795"/>
                      <a:pt x="528114" y="17797"/>
                      <a:pt x="622030" y="4807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61" name="グループ化 1060">
            <a:extLst>
              <a:ext uri="{FF2B5EF4-FFF2-40B4-BE49-F238E27FC236}">
                <a16:creationId xmlns:a16="http://schemas.microsoft.com/office/drawing/2014/main" id="{EDB66AE9-00FB-4E2D-A57A-19FD20B943F6}"/>
              </a:ext>
            </a:extLst>
          </p:cNvPr>
          <p:cNvGrpSpPr/>
          <p:nvPr/>
        </p:nvGrpSpPr>
        <p:grpSpPr>
          <a:xfrm>
            <a:off x="8037548" y="4730927"/>
            <a:ext cx="1314804" cy="1554651"/>
            <a:chOff x="11697647" y="5398416"/>
            <a:chExt cx="2369201" cy="2801392"/>
          </a:xfrm>
        </p:grpSpPr>
        <p:sp>
          <p:nvSpPr>
            <p:cNvPr id="1062" name="フリーフォーム: 図形 1061">
              <a:extLst>
                <a:ext uri="{FF2B5EF4-FFF2-40B4-BE49-F238E27FC236}">
                  <a16:creationId xmlns:a16="http://schemas.microsoft.com/office/drawing/2014/main" id="{9398765F-0415-49F6-B500-52D358650509}"/>
                </a:ext>
              </a:extLst>
            </p:cNvPr>
            <p:cNvSpPr/>
            <p:nvPr/>
          </p:nvSpPr>
          <p:spPr>
            <a:xfrm rot="17816237">
              <a:off x="13581262" y="7539535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A59511B3-827F-4D76-B336-A7A7DF5083E0}"/>
                </a:ext>
              </a:extLst>
            </p:cNvPr>
            <p:cNvGrpSpPr/>
            <p:nvPr/>
          </p:nvGrpSpPr>
          <p:grpSpPr>
            <a:xfrm>
              <a:off x="11921257" y="6292683"/>
              <a:ext cx="1673422" cy="1907125"/>
              <a:chOff x="5181720" y="4484111"/>
              <a:chExt cx="1673422" cy="1907125"/>
            </a:xfrm>
          </p:grpSpPr>
          <p:grpSp>
            <p:nvGrpSpPr>
              <p:cNvPr id="1081" name="グループ化 1080">
                <a:extLst>
                  <a:ext uri="{FF2B5EF4-FFF2-40B4-BE49-F238E27FC236}">
                    <a16:creationId xmlns:a16="http://schemas.microsoft.com/office/drawing/2014/main" id="{B4BBC5AD-85AC-4C39-B44E-DBB2C4E35F4D}"/>
                  </a:ext>
                </a:extLst>
              </p:cNvPr>
              <p:cNvGrpSpPr/>
              <p:nvPr/>
            </p:nvGrpSpPr>
            <p:grpSpPr>
              <a:xfrm>
                <a:off x="5845787" y="5687458"/>
                <a:ext cx="349823" cy="703778"/>
                <a:chOff x="5454809" y="4817268"/>
                <a:chExt cx="349823" cy="703778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099" name="台形 431">
                  <a:extLst>
                    <a:ext uri="{FF2B5EF4-FFF2-40B4-BE49-F238E27FC236}">
                      <a16:creationId xmlns:a16="http://schemas.microsoft.com/office/drawing/2014/main" id="{E5711161-9F4E-4174-9644-71219E002A9C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00" name="グループ化 1099">
                  <a:extLst>
                    <a:ext uri="{FF2B5EF4-FFF2-40B4-BE49-F238E27FC236}">
                      <a16:creationId xmlns:a16="http://schemas.microsoft.com/office/drawing/2014/main" id="{D28CEF51-6FD8-4259-9205-097DD45AB0F8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101" name="四角形: 上の 2 つの角を丸める 1100">
                    <a:extLst>
                      <a:ext uri="{FF2B5EF4-FFF2-40B4-BE49-F238E27FC236}">
                        <a16:creationId xmlns:a16="http://schemas.microsoft.com/office/drawing/2014/main" id="{F8934D94-9E1B-41CB-BA34-86FF96F2C25F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02" name="四角形: 上の 2 つの角を丸める 1101">
                    <a:extLst>
                      <a:ext uri="{FF2B5EF4-FFF2-40B4-BE49-F238E27FC236}">
                        <a16:creationId xmlns:a16="http://schemas.microsoft.com/office/drawing/2014/main" id="{24BC1B63-7977-4883-A403-8CF6487B0656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31D9C589-53FE-4910-9EC2-C20549AAAC68}"/>
                  </a:ext>
                </a:extLst>
              </p:cNvPr>
              <p:cNvSpPr/>
              <p:nvPr/>
            </p:nvSpPr>
            <p:spPr>
              <a:xfrm>
                <a:off x="5830499" y="5687457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3" name="四角形: 角を丸くする 1082">
                <a:extLst>
                  <a:ext uri="{FF2B5EF4-FFF2-40B4-BE49-F238E27FC236}">
                    <a16:creationId xmlns:a16="http://schemas.microsoft.com/office/drawing/2014/main" id="{66B94329-64C0-4511-9580-036AEF156014}"/>
                  </a:ext>
                </a:extLst>
              </p:cNvPr>
              <p:cNvSpPr/>
              <p:nvPr/>
            </p:nvSpPr>
            <p:spPr>
              <a:xfrm rot="2700000">
                <a:off x="5080177" y="4943946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4" name="楕円 1083">
                <a:extLst>
                  <a:ext uri="{FF2B5EF4-FFF2-40B4-BE49-F238E27FC236}">
                    <a16:creationId xmlns:a16="http://schemas.microsoft.com/office/drawing/2014/main" id="{680068B9-2A87-4AC6-83CE-0B42E633451F}"/>
                  </a:ext>
                </a:extLst>
              </p:cNvPr>
              <p:cNvSpPr/>
              <p:nvPr/>
            </p:nvSpPr>
            <p:spPr>
              <a:xfrm rot="20700000">
                <a:off x="6308182" y="5302669"/>
                <a:ext cx="546960" cy="88798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85" name="グループ化 1084">
                <a:extLst>
                  <a:ext uri="{FF2B5EF4-FFF2-40B4-BE49-F238E27FC236}">
                    <a16:creationId xmlns:a16="http://schemas.microsoft.com/office/drawing/2014/main" id="{9D014DE2-D8F5-4B3F-AD5E-6BFB0F1E1138}"/>
                  </a:ext>
                </a:extLst>
              </p:cNvPr>
              <p:cNvGrpSpPr/>
              <p:nvPr/>
            </p:nvGrpSpPr>
            <p:grpSpPr>
              <a:xfrm>
                <a:off x="6279426" y="5687458"/>
                <a:ext cx="349823" cy="703778"/>
                <a:chOff x="5454809" y="4817268"/>
                <a:chExt cx="349823" cy="703778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095" name="台形 431">
                  <a:extLst>
                    <a:ext uri="{FF2B5EF4-FFF2-40B4-BE49-F238E27FC236}">
                      <a16:creationId xmlns:a16="http://schemas.microsoft.com/office/drawing/2014/main" id="{D166AE56-7F24-48C9-9A55-386A4B47C33B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96" name="グループ化 1095">
                  <a:extLst>
                    <a:ext uri="{FF2B5EF4-FFF2-40B4-BE49-F238E27FC236}">
                      <a16:creationId xmlns:a16="http://schemas.microsoft.com/office/drawing/2014/main" id="{EBD8E25F-8DF8-43B2-9841-50653A68B9D2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097" name="四角形: 上の 2 つの角を丸める 1096">
                    <a:extLst>
                      <a:ext uri="{FF2B5EF4-FFF2-40B4-BE49-F238E27FC236}">
                        <a16:creationId xmlns:a16="http://schemas.microsoft.com/office/drawing/2014/main" id="{8BC16B38-8EB7-4AE2-A2EA-6CF51E3E7D0F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98" name="四角形: 上の 2 つの角を丸める 1097">
                    <a:extLst>
                      <a:ext uri="{FF2B5EF4-FFF2-40B4-BE49-F238E27FC236}">
                        <a16:creationId xmlns:a16="http://schemas.microsoft.com/office/drawing/2014/main" id="{98B85270-1A92-498E-B964-255BD3BA5CEE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86" name="グループ化 1085">
                <a:extLst>
                  <a:ext uri="{FF2B5EF4-FFF2-40B4-BE49-F238E27FC236}">
                    <a16:creationId xmlns:a16="http://schemas.microsoft.com/office/drawing/2014/main" id="{EDF46972-C832-4FE6-B6A8-7377449A8B37}"/>
                  </a:ext>
                </a:extLst>
              </p:cNvPr>
              <p:cNvGrpSpPr/>
              <p:nvPr/>
            </p:nvGrpSpPr>
            <p:grpSpPr>
              <a:xfrm>
                <a:off x="5181720" y="5369899"/>
                <a:ext cx="349823" cy="1021337"/>
                <a:chOff x="4582489" y="4616316"/>
                <a:chExt cx="349823" cy="90473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092" name="台形 436">
                  <a:extLst>
                    <a:ext uri="{FF2B5EF4-FFF2-40B4-BE49-F238E27FC236}">
                      <a16:creationId xmlns:a16="http://schemas.microsoft.com/office/drawing/2014/main" id="{B5008AB8-CFD8-417D-A57E-B36FF9085892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3" name="四角形: 上の 2 つの角を丸める 1092">
                  <a:extLst>
                    <a:ext uri="{FF2B5EF4-FFF2-40B4-BE49-F238E27FC236}">
                      <a16:creationId xmlns:a16="http://schemas.microsoft.com/office/drawing/2014/main" id="{9E6F5E28-FEBC-4F34-A084-533D7803917E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4" name="四角形: 上の 2 つの角を丸める 1093">
                  <a:extLst>
                    <a:ext uri="{FF2B5EF4-FFF2-40B4-BE49-F238E27FC236}">
                      <a16:creationId xmlns:a16="http://schemas.microsoft.com/office/drawing/2014/main" id="{7D9FCA39-F2D9-442C-A203-B62AF4A898A7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7" name="グループ化 1086">
                <a:extLst>
                  <a:ext uri="{FF2B5EF4-FFF2-40B4-BE49-F238E27FC236}">
                    <a16:creationId xmlns:a16="http://schemas.microsoft.com/office/drawing/2014/main" id="{0AB49BDE-E83B-4120-9855-1DDD041C2FCD}"/>
                  </a:ext>
                </a:extLst>
              </p:cNvPr>
              <p:cNvGrpSpPr/>
              <p:nvPr/>
            </p:nvGrpSpPr>
            <p:grpSpPr>
              <a:xfrm>
                <a:off x="5655588" y="5369899"/>
                <a:ext cx="349823" cy="1021337"/>
                <a:chOff x="4582489" y="4616316"/>
                <a:chExt cx="349823" cy="90473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089" name="台形 436">
                  <a:extLst>
                    <a:ext uri="{FF2B5EF4-FFF2-40B4-BE49-F238E27FC236}">
                      <a16:creationId xmlns:a16="http://schemas.microsoft.com/office/drawing/2014/main" id="{AFEDDA17-9FFE-473D-885C-D9FD7409F889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0" name="四角形: 上の 2 つの角を丸める 1089">
                  <a:extLst>
                    <a:ext uri="{FF2B5EF4-FFF2-40B4-BE49-F238E27FC236}">
                      <a16:creationId xmlns:a16="http://schemas.microsoft.com/office/drawing/2014/main" id="{969C3AAE-7CFA-4E70-9235-EE437989EF50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1" name="四角形: 上の 2 つの角を丸める 1090">
                  <a:extLst>
                    <a:ext uri="{FF2B5EF4-FFF2-40B4-BE49-F238E27FC236}">
                      <a16:creationId xmlns:a16="http://schemas.microsoft.com/office/drawing/2014/main" id="{B7D674B2-CFC1-4ABB-9B30-7FA58B1BC593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AB24E2A3-8494-4852-84A4-7BE2DF44CCBF}"/>
                  </a:ext>
                </a:extLst>
              </p:cNvPr>
              <p:cNvSpPr/>
              <p:nvPr/>
            </p:nvSpPr>
            <p:spPr>
              <a:xfrm rot="20700000">
                <a:off x="6639194" y="5290470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64" name="グループ化 1063">
              <a:extLst>
                <a:ext uri="{FF2B5EF4-FFF2-40B4-BE49-F238E27FC236}">
                  <a16:creationId xmlns:a16="http://schemas.microsoft.com/office/drawing/2014/main" id="{2EFA5882-0FF4-4BFE-9D35-06081ACE88A6}"/>
                </a:ext>
              </a:extLst>
            </p:cNvPr>
            <p:cNvGrpSpPr/>
            <p:nvPr/>
          </p:nvGrpSpPr>
          <p:grpSpPr>
            <a:xfrm>
              <a:off x="11697647" y="5398416"/>
              <a:ext cx="1268496" cy="1946013"/>
              <a:chOff x="11613784" y="9228500"/>
              <a:chExt cx="1268496" cy="1946013"/>
            </a:xfrm>
          </p:grpSpPr>
          <p:sp>
            <p:nvSpPr>
              <p:cNvPr id="1065" name="四角形: 角を丸くする 1064">
                <a:extLst>
                  <a:ext uri="{FF2B5EF4-FFF2-40B4-BE49-F238E27FC236}">
                    <a16:creationId xmlns:a16="http://schemas.microsoft.com/office/drawing/2014/main" id="{3D5FFB32-B684-45A3-AE2F-6819D631554E}"/>
                  </a:ext>
                </a:extLst>
              </p:cNvPr>
              <p:cNvSpPr/>
              <p:nvPr/>
            </p:nvSpPr>
            <p:spPr>
              <a:xfrm>
                <a:off x="11709694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6" name="四角形: 角を丸くする 1065">
                <a:extLst>
                  <a:ext uri="{FF2B5EF4-FFF2-40B4-BE49-F238E27FC236}">
                    <a16:creationId xmlns:a16="http://schemas.microsoft.com/office/drawing/2014/main" id="{8BD1803E-0C0D-4D32-A6C7-2555A600DC56}"/>
                  </a:ext>
                </a:extLst>
              </p:cNvPr>
              <p:cNvSpPr/>
              <p:nvPr/>
            </p:nvSpPr>
            <p:spPr>
              <a:xfrm>
                <a:off x="12411223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7" name="四角形: 角を丸くする 1066">
                <a:extLst>
                  <a:ext uri="{FF2B5EF4-FFF2-40B4-BE49-F238E27FC236}">
                    <a16:creationId xmlns:a16="http://schemas.microsoft.com/office/drawing/2014/main" id="{812BBFF0-1E8E-4F2F-9E7A-3D17D03D0A21}"/>
                  </a:ext>
                </a:extLst>
              </p:cNvPr>
              <p:cNvSpPr/>
              <p:nvPr/>
            </p:nvSpPr>
            <p:spPr>
              <a:xfrm>
                <a:off x="11613784" y="9479005"/>
                <a:ext cx="1268496" cy="1679817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E426445C-6ADE-411A-82B5-30FA39F8BFE8}"/>
                  </a:ext>
                </a:extLst>
              </p:cNvPr>
              <p:cNvSpPr/>
              <p:nvPr/>
            </p:nvSpPr>
            <p:spPr>
              <a:xfrm>
                <a:off x="12678134" y="9634357"/>
                <a:ext cx="204146" cy="1338610"/>
              </a:xfrm>
              <a:custGeom>
                <a:avLst/>
                <a:gdLst>
                  <a:gd name="connsiteX0" fmla="*/ 0 w 204146"/>
                  <a:gd name="connsiteY0" fmla="*/ 0 h 1338610"/>
                  <a:gd name="connsiteX1" fmla="*/ 18379 w 204146"/>
                  <a:gd name="connsiteY1" fmla="*/ 15164 h 1338610"/>
                  <a:gd name="connsiteX2" fmla="*/ 204146 w 204146"/>
                  <a:gd name="connsiteY2" fmla="*/ 463645 h 1338610"/>
                  <a:gd name="connsiteX3" fmla="*/ 204146 w 204146"/>
                  <a:gd name="connsiteY3" fmla="*/ 874966 h 1338610"/>
                  <a:gd name="connsiteX4" fmla="*/ 18379 w 204146"/>
                  <a:gd name="connsiteY4" fmla="*/ 1323447 h 1338610"/>
                  <a:gd name="connsiteX5" fmla="*/ 1 w 204146"/>
                  <a:gd name="connsiteY5" fmla="*/ 1338610 h 1338610"/>
                  <a:gd name="connsiteX6" fmla="*/ 27304 w 204146"/>
                  <a:gd name="connsiteY6" fmla="*/ 1288309 h 1338610"/>
                  <a:gd name="connsiteX7" fmla="*/ 77146 w 204146"/>
                  <a:gd name="connsiteY7" fmla="*/ 1041431 h 1338610"/>
                  <a:gd name="connsiteX8" fmla="*/ 77146 w 204146"/>
                  <a:gd name="connsiteY8" fmla="*/ 297181 h 1338610"/>
                  <a:gd name="connsiteX9" fmla="*/ 27304 w 204146"/>
                  <a:gd name="connsiteY9" fmla="*/ 50303 h 133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146" h="1338610">
                    <a:moveTo>
                      <a:pt x="0" y="0"/>
                    </a:moveTo>
                    <a:lnTo>
                      <a:pt x="18379" y="15164"/>
                    </a:lnTo>
                    <a:cubicBezTo>
                      <a:pt x="133155" y="129941"/>
                      <a:pt x="204146" y="288503"/>
                      <a:pt x="204146" y="463645"/>
                    </a:cubicBezTo>
                    <a:lnTo>
                      <a:pt x="204146" y="874966"/>
                    </a:lnTo>
                    <a:cubicBezTo>
                      <a:pt x="204146" y="1050109"/>
                      <a:pt x="133155" y="1208671"/>
                      <a:pt x="18379" y="1323447"/>
                    </a:cubicBezTo>
                    <a:lnTo>
                      <a:pt x="1" y="1338610"/>
                    </a:lnTo>
                    <a:lnTo>
                      <a:pt x="27304" y="1288309"/>
                    </a:lnTo>
                    <a:cubicBezTo>
                      <a:pt x="59399" y="1212429"/>
                      <a:pt x="77146" y="1129003"/>
                      <a:pt x="77146" y="1041431"/>
                    </a:cubicBezTo>
                    <a:lnTo>
                      <a:pt x="77146" y="297181"/>
                    </a:lnTo>
                    <a:cubicBezTo>
                      <a:pt x="77146" y="209610"/>
                      <a:pt x="59399" y="126184"/>
                      <a:pt x="27304" y="50303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9" name="四角形: 角を丸くする 1068">
                <a:extLst>
                  <a:ext uri="{FF2B5EF4-FFF2-40B4-BE49-F238E27FC236}">
                    <a16:creationId xmlns:a16="http://schemas.microsoft.com/office/drawing/2014/main" id="{D915CFE7-838C-4000-9830-6D3708D8FACB}"/>
                  </a:ext>
                </a:extLst>
              </p:cNvPr>
              <p:cNvSpPr/>
              <p:nvPr/>
            </p:nvSpPr>
            <p:spPr>
              <a:xfrm>
                <a:off x="11743039" y="10444430"/>
                <a:ext cx="1009986" cy="730083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0" name="四角形: 角を丸くする 1069">
                <a:extLst>
                  <a:ext uri="{FF2B5EF4-FFF2-40B4-BE49-F238E27FC236}">
                    <a16:creationId xmlns:a16="http://schemas.microsoft.com/office/drawing/2014/main" id="{539719B3-FBBC-416A-9E80-EB035EE6FE8D}"/>
                  </a:ext>
                </a:extLst>
              </p:cNvPr>
              <p:cNvSpPr/>
              <p:nvPr/>
            </p:nvSpPr>
            <p:spPr>
              <a:xfrm>
                <a:off x="12085939" y="10369938"/>
                <a:ext cx="324186" cy="26470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939D5DE0-82B8-4E8A-9358-7725F106A14C}"/>
                  </a:ext>
                </a:extLst>
              </p:cNvPr>
              <p:cNvSpPr/>
              <p:nvPr/>
            </p:nvSpPr>
            <p:spPr>
              <a:xfrm>
                <a:off x="12436230" y="10418894"/>
                <a:ext cx="316797" cy="720357"/>
              </a:xfrm>
              <a:custGeom>
                <a:avLst/>
                <a:gdLst>
                  <a:gd name="connsiteX0" fmla="*/ 0 w 316797"/>
                  <a:gd name="connsiteY0" fmla="*/ 0 h 720357"/>
                  <a:gd name="connsiteX1" fmla="*/ 25324 w 316797"/>
                  <a:gd name="connsiteY1" fmla="*/ 2553 h 720357"/>
                  <a:gd name="connsiteX2" fmla="*/ 316797 w 316797"/>
                  <a:gd name="connsiteY2" fmla="*/ 360178 h 720357"/>
                  <a:gd name="connsiteX3" fmla="*/ 316796 w 316797"/>
                  <a:gd name="connsiteY3" fmla="*/ 360178 h 720357"/>
                  <a:gd name="connsiteX4" fmla="*/ 25323 w 316797"/>
                  <a:gd name="connsiteY4" fmla="*/ 717804 h 720357"/>
                  <a:gd name="connsiteX5" fmla="*/ 0 w 316797"/>
                  <a:gd name="connsiteY5" fmla="*/ 720357 h 720357"/>
                  <a:gd name="connsiteX6" fmla="*/ 61688 w 316797"/>
                  <a:gd name="connsiteY6" fmla="*/ 669460 h 720357"/>
                  <a:gd name="connsiteX7" fmla="*/ 189796 w 316797"/>
                  <a:gd name="connsiteY7" fmla="*/ 360178 h 720357"/>
                  <a:gd name="connsiteX8" fmla="*/ 61688 w 316797"/>
                  <a:gd name="connsiteY8" fmla="*/ 50897 h 72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797" h="720357">
                    <a:moveTo>
                      <a:pt x="0" y="0"/>
                    </a:moveTo>
                    <a:lnTo>
                      <a:pt x="25324" y="2553"/>
                    </a:lnTo>
                    <a:cubicBezTo>
                      <a:pt x="191667" y="36591"/>
                      <a:pt x="316797" y="183772"/>
                      <a:pt x="316797" y="360178"/>
                    </a:cubicBezTo>
                    <a:lnTo>
                      <a:pt x="316796" y="360178"/>
                    </a:lnTo>
                    <a:cubicBezTo>
                      <a:pt x="316796" y="536584"/>
                      <a:pt x="191666" y="683765"/>
                      <a:pt x="25323" y="717804"/>
                    </a:cubicBezTo>
                    <a:lnTo>
                      <a:pt x="0" y="720357"/>
                    </a:lnTo>
                    <a:lnTo>
                      <a:pt x="61688" y="669460"/>
                    </a:lnTo>
                    <a:cubicBezTo>
                      <a:pt x="140840" y="590308"/>
                      <a:pt x="189796" y="480960"/>
                      <a:pt x="189796" y="360178"/>
                    </a:cubicBezTo>
                    <a:cubicBezTo>
                      <a:pt x="189796" y="239396"/>
                      <a:pt x="140840" y="130049"/>
                      <a:pt x="61688" y="50897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72" name="グループ化 1071">
                <a:extLst>
                  <a:ext uri="{FF2B5EF4-FFF2-40B4-BE49-F238E27FC236}">
                    <a16:creationId xmlns:a16="http://schemas.microsoft.com/office/drawing/2014/main" id="{06992098-86E8-4977-A0F5-12D92448947B}"/>
                  </a:ext>
                </a:extLst>
              </p:cNvPr>
              <p:cNvGrpSpPr/>
              <p:nvPr/>
            </p:nvGrpSpPr>
            <p:grpSpPr>
              <a:xfrm>
                <a:off x="11735686" y="9898693"/>
                <a:ext cx="340257" cy="398287"/>
                <a:chOff x="11688378" y="8814847"/>
                <a:chExt cx="340257" cy="398287"/>
              </a:xfrm>
            </p:grpSpPr>
            <p:sp>
              <p:nvSpPr>
                <p:cNvPr id="1078" name="楕円 1077">
                  <a:extLst>
                    <a:ext uri="{FF2B5EF4-FFF2-40B4-BE49-F238E27FC236}">
                      <a16:creationId xmlns:a16="http://schemas.microsoft.com/office/drawing/2014/main" id="{FC9C462D-D54B-4C9E-92CD-C9ED12E80A7E}"/>
                    </a:ext>
                  </a:extLst>
                </p:cNvPr>
                <p:cNvSpPr/>
                <p:nvPr/>
              </p:nvSpPr>
              <p:spPr>
                <a:xfrm>
                  <a:off x="11688378" y="8814847"/>
                  <a:ext cx="340257" cy="398287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9" name="楕円 1078">
                  <a:extLst>
                    <a:ext uri="{FF2B5EF4-FFF2-40B4-BE49-F238E27FC236}">
                      <a16:creationId xmlns:a16="http://schemas.microsoft.com/office/drawing/2014/main" id="{81DA4E5B-C957-47F3-99B4-C2127F459D46}"/>
                    </a:ext>
                  </a:extLst>
                </p:cNvPr>
                <p:cNvSpPr/>
                <p:nvPr/>
              </p:nvSpPr>
              <p:spPr>
                <a:xfrm>
                  <a:off x="11811199" y="8912332"/>
                  <a:ext cx="94616" cy="19508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2C502473-4520-40FD-95F2-C19CDABA5CC8}"/>
                    </a:ext>
                  </a:extLst>
                </p:cNvPr>
                <p:cNvSpPr/>
                <p:nvPr/>
              </p:nvSpPr>
              <p:spPr>
                <a:xfrm>
                  <a:off x="11699092" y="8814847"/>
                  <a:ext cx="318828" cy="163338"/>
                </a:xfrm>
                <a:custGeom>
                  <a:avLst/>
                  <a:gdLst>
                    <a:gd name="connsiteX0" fmla="*/ 159414 w 318828"/>
                    <a:gd name="connsiteY0" fmla="*/ 0 h 163338"/>
                    <a:gd name="connsiteX1" fmla="*/ 316174 w 318828"/>
                    <a:gd name="connsiteY1" fmla="*/ 121629 h 163338"/>
                    <a:gd name="connsiteX2" fmla="*/ 318828 w 318828"/>
                    <a:gd name="connsiteY2" fmla="*/ 137020 h 163338"/>
                    <a:gd name="connsiteX3" fmla="*/ 286584 w 318828"/>
                    <a:gd name="connsiteY3" fmla="*/ 147689 h 163338"/>
                    <a:gd name="connsiteX4" fmla="*/ 159414 w 318828"/>
                    <a:gd name="connsiteY4" fmla="*/ 163338 h 163338"/>
                    <a:gd name="connsiteX5" fmla="*/ 32244 w 318828"/>
                    <a:gd name="connsiteY5" fmla="*/ 147689 h 163338"/>
                    <a:gd name="connsiteX6" fmla="*/ 0 w 318828"/>
                    <a:gd name="connsiteY6" fmla="*/ 137020 h 163338"/>
                    <a:gd name="connsiteX7" fmla="*/ 2655 w 318828"/>
                    <a:gd name="connsiteY7" fmla="*/ 121629 h 163338"/>
                    <a:gd name="connsiteX8" fmla="*/ 159414 w 318828"/>
                    <a:gd name="connsiteY8" fmla="*/ 0 h 163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8828" h="163338">
                      <a:moveTo>
                        <a:pt x="159414" y="0"/>
                      </a:moveTo>
                      <a:cubicBezTo>
                        <a:pt x="229884" y="0"/>
                        <a:pt x="290347" y="50153"/>
                        <a:pt x="316174" y="121629"/>
                      </a:cubicBezTo>
                      <a:lnTo>
                        <a:pt x="318828" y="137020"/>
                      </a:lnTo>
                      <a:lnTo>
                        <a:pt x="286584" y="147689"/>
                      </a:lnTo>
                      <a:cubicBezTo>
                        <a:pt x="247497" y="157766"/>
                        <a:pt x="204523" y="163338"/>
                        <a:pt x="159414" y="163338"/>
                      </a:cubicBezTo>
                      <a:cubicBezTo>
                        <a:pt x="114305" y="163338"/>
                        <a:pt x="71331" y="157766"/>
                        <a:pt x="32244" y="147689"/>
                      </a:cubicBezTo>
                      <a:lnTo>
                        <a:pt x="0" y="137020"/>
                      </a:lnTo>
                      <a:lnTo>
                        <a:pt x="2655" y="121629"/>
                      </a:lnTo>
                      <a:cubicBezTo>
                        <a:pt x="28481" y="50153"/>
                        <a:pt x="88944" y="0"/>
                        <a:pt x="15941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3" name="グループ化 1072">
                <a:extLst>
                  <a:ext uri="{FF2B5EF4-FFF2-40B4-BE49-F238E27FC236}">
                    <a16:creationId xmlns:a16="http://schemas.microsoft.com/office/drawing/2014/main" id="{4DD6AF44-CB40-465A-84C0-1BB609B9DE68}"/>
                  </a:ext>
                </a:extLst>
              </p:cNvPr>
              <p:cNvGrpSpPr/>
              <p:nvPr/>
            </p:nvGrpSpPr>
            <p:grpSpPr>
              <a:xfrm>
                <a:off x="12429106" y="9898693"/>
                <a:ext cx="340257" cy="398287"/>
                <a:chOff x="11688378" y="8814847"/>
                <a:chExt cx="340257" cy="398287"/>
              </a:xfrm>
            </p:grpSpPr>
            <p:sp>
              <p:nvSpPr>
                <p:cNvPr id="1075" name="楕円 1074">
                  <a:extLst>
                    <a:ext uri="{FF2B5EF4-FFF2-40B4-BE49-F238E27FC236}">
                      <a16:creationId xmlns:a16="http://schemas.microsoft.com/office/drawing/2014/main" id="{242BBE86-FCC2-419C-9829-61A0DB2866DF}"/>
                    </a:ext>
                  </a:extLst>
                </p:cNvPr>
                <p:cNvSpPr/>
                <p:nvPr/>
              </p:nvSpPr>
              <p:spPr>
                <a:xfrm>
                  <a:off x="11688378" y="8814847"/>
                  <a:ext cx="340257" cy="398287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6" name="楕円 1075">
                  <a:extLst>
                    <a:ext uri="{FF2B5EF4-FFF2-40B4-BE49-F238E27FC236}">
                      <a16:creationId xmlns:a16="http://schemas.microsoft.com/office/drawing/2014/main" id="{58B10CA3-902A-46AD-8CEC-09FAF8A42BB3}"/>
                    </a:ext>
                  </a:extLst>
                </p:cNvPr>
                <p:cNvSpPr/>
                <p:nvPr/>
              </p:nvSpPr>
              <p:spPr>
                <a:xfrm>
                  <a:off x="11811199" y="8912332"/>
                  <a:ext cx="94616" cy="19508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DC1A86CD-AC02-4F70-9F32-E54DE094A666}"/>
                    </a:ext>
                  </a:extLst>
                </p:cNvPr>
                <p:cNvSpPr/>
                <p:nvPr/>
              </p:nvSpPr>
              <p:spPr>
                <a:xfrm>
                  <a:off x="11699092" y="8814847"/>
                  <a:ext cx="318828" cy="163338"/>
                </a:xfrm>
                <a:custGeom>
                  <a:avLst/>
                  <a:gdLst>
                    <a:gd name="connsiteX0" fmla="*/ 159414 w 318828"/>
                    <a:gd name="connsiteY0" fmla="*/ 0 h 163338"/>
                    <a:gd name="connsiteX1" fmla="*/ 316174 w 318828"/>
                    <a:gd name="connsiteY1" fmla="*/ 121629 h 163338"/>
                    <a:gd name="connsiteX2" fmla="*/ 318828 w 318828"/>
                    <a:gd name="connsiteY2" fmla="*/ 137020 h 163338"/>
                    <a:gd name="connsiteX3" fmla="*/ 286584 w 318828"/>
                    <a:gd name="connsiteY3" fmla="*/ 147689 h 163338"/>
                    <a:gd name="connsiteX4" fmla="*/ 159414 w 318828"/>
                    <a:gd name="connsiteY4" fmla="*/ 163338 h 163338"/>
                    <a:gd name="connsiteX5" fmla="*/ 32244 w 318828"/>
                    <a:gd name="connsiteY5" fmla="*/ 147689 h 163338"/>
                    <a:gd name="connsiteX6" fmla="*/ 0 w 318828"/>
                    <a:gd name="connsiteY6" fmla="*/ 137020 h 163338"/>
                    <a:gd name="connsiteX7" fmla="*/ 2655 w 318828"/>
                    <a:gd name="connsiteY7" fmla="*/ 121629 h 163338"/>
                    <a:gd name="connsiteX8" fmla="*/ 159414 w 318828"/>
                    <a:gd name="connsiteY8" fmla="*/ 0 h 163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8828" h="163338">
                      <a:moveTo>
                        <a:pt x="159414" y="0"/>
                      </a:moveTo>
                      <a:cubicBezTo>
                        <a:pt x="229884" y="0"/>
                        <a:pt x="290347" y="50153"/>
                        <a:pt x="316174" y="121629"/>
                      </a:cubicBezTo>
                      <a:lnTo>
                        <a:pt x="318828" y="137020"/>
                      </a:lnTo>
                      <a:lnTo>
                        <a:pt x="286584" y="147689"/>
                      </a:lnTo>
                      <a:cubicBezTo>
                        <a:pt x="247497" y="157766"/>
                        <a:pt x="204523" y="163338"/>
                        <a:pt x="159414" y="163338"/>
                      </a:cubicBezTo>
                      <a:cubicBezTo>
                        <a:pt x="114305" y="163338"/>
                        <a:pt x="71331" y="157766"/>
                        <a:pt x="32244" y="147689"/>
                      </a:cubicBezTo>
                      <a:lnTo>
                        <a:pt x="0" y="137020"/>
                      </a:lnTo>
                      <a:lnTo>
                        <a:pt x="2655" y="121629"/>
                      </a:lnTo>
                      <a:cubicBezTo>
                        <a:pt x="28481" y="50153"/>
                        <a:pt x="88944" y="0"/>
                        <a:pt x="15941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8F93A9FC-0417-4358-8E5D-70974674D960}"/>
                  </a:ext>
                </a:extLst>
              </p:cNvPr>
              <p:cNvSpPr/>
              <p:nvPr/>
            </p:nvSpPr>
            <p:spPr>
              <a:xfrm>
                <a:off x="11945180" y="10855641"/>
                <a:ext cx="560876" cy="1610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03" name="グループ化 1102">
            <a:extLst>
              <a:ext uri="{FF2B5EF4-FFF2-40B4-BE49-F238E27FC236}">
                <a16:creationId xmlns:a16="http://schemas.microsoft.com/office/drawing/2014/main" id="{1D3E890E-47D5-4B56-93DF-3352D93268BE}"/>
              </a:ext>
            </a:extLst>
          </p:cNvPr>
          <p:cNvGrpSpPr/>
          <p:nvPr/>
        </p:nvGrpSpPr>
        <p:grpSpPr>
          <a:xfrm>
            <a:off x="2408888" y="4728669"/>
            <a:ext cx="1311479" cy="1551833"/>
            <a:chOff x="3224875" y="5398416"/>
            <a:chExt cx="2363211" cy="2796315"/>
          </a:xfrm>
        </p:grpSpPr>
        <p:sp>
          <p:nvSpPr>
            <p:cNvPr id="1104" name="フリーフォーム: 図形 1103">
              <a:extLst>
                <a:ext uri="{FF2B5EF4-FFF2-40B4-BE49-F238E27FC236}">
                  <a16:creationId xmlns:a16="http://schemas.microsoft.com/office/drawing/2014/main" id="{71E13AE4-9879-4AD9-B37A-73CD4C77EB5F}"/>
                </a:ext>
              </a:extLst>
            </p:cNvPr>
            <p:cNvSpPr/>
            <p:nvPr/>
          </p:nvSpPr>
          <p:spPr>
            <a:xfrm rot="17816237">
              <a:off x="5102500" y="7539534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954A36BA-FC12-48F1-AD77-C81CC319AE39}"/>
                </a:ext>
              </a:extLst>
            </p:cNvPr>
            <p:cNvGrpSpPr/>
            <p:nvPr/>
          </p:nvGrpSpPr>
          <p:grpSpPr>
            <a:xfrm>
              <a:off x="3442575" y="6287606"/>
              <a:ext cx="1673422" cy="1907125"/>
              <a:chOff x="3442575" y="6287606"/>
              <a:chExt cx="1673422" cy="1907125"/>
            </a:xfrm>
          </p:grpSpPr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CA3F2311-8AB5-4849-9C8C-F386063D415C}"/>
                  </a:ext>
                </a:extLst>
              </p:cNvPr>
              <p:cNvGrpSpPr/>
              <p:nvPr/>
            </p:nvGrpSpPr>
            <p:grpSpPr>
              <a:xfrm>
                <a:off x="4106642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135" name="台形 431">
                  <a:extLst>
                    <a:ext uri="{FF2B5EF4-FFF2-40B4-BE49-F238E27FC236}">
                      <a16:creationId xmlns:a16="http://schemas.microsoft.com/office/drawing/2014/main" id="{D9C8F7A2-8709-4B23-BF31-23EE91ACF2E8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36" name="グループ化 1135">
                  <a:extLst>
                    <a:ext uri="{FF2B5EF4-FFF2-40B4-BE49-F238E27FC236}">
                      <a16:creationId xmlns:a16="http://schemas.microsoft.com/office/drawing/2014/main" id="{A9195713-6552-4B0C-8B6F-A8A11E70C785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137" name="四角形: 上の 2 つの角を丸める 1136">
                    <a:extLst>
                      <a:ext uri="{FF2B5EF4-FFF2-40B4-BE49-F238E27FC236}">
                        <a16:creationId xmlns:a16="http://schemas.microsoft.com/office/drawing/2014/main" id="{B65CFD6B-517F-4004-8EF5-CEEC69B4908A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38" name="四角形: 上の 2 つの角を丸める 1137">
                    <a:extLst>
                      <a:ext uri="{FF2B5EF4-FFF2-40B4-BE49-F238E27FC236}">
                        <a16:creationId xmlns:a16="http://schemas.microsoft.com/office/drawing/2014/main" id="{073B3BCA-45D5-4A24-97D5-A47A728A1E86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40621C29-0CE7-411D-A896-96DEBADC9AA5}"/>
                  </a:ext>
                </a:extLst>
              </p:cNvPr>
              <p:cNvSpPr/>
              <p:nvPr/>
            </p:nvSpPr>
            <p:spPr>
              <a:xfrm>
                <a:off x="4091354" y="7490952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9" name="四角形: 角を丸くする 1118">
                <a:extLst>
                  <a:ext uri="{FF2B5EF4-FFF2-40B4-BE49-F238E27FC236}">
                    <a16:creationId xmlns:a16="http://schemas.microsoft.com/office/drawing/2014/main" id="{E9F3B3E5-3AF8-42A0-A051-9DDF56302559}"/>
                  </a:ext>
                </a:extLst>
              </p:cNvPr>
              <p:cNvSpPr/>
              <p:nvPr/>
            </p:nvSpPr>
            <p:spPr>
              <a:xfrm rot="2700000">
                <a:off x="3341032" y="6747441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0" name="楕円 1119">
                <a:extLst>
                  <a:ext uri="{FF2B5EF4-FFF2-40B4-BE49-F238E27FC236}">
                    <a16:creationId xmlns:a16="http://schemas.microsoft.com/office/drawing/2014/main" id="{33A5B2FD-E9F6-48C3-AF14-426E0C363532}"/>
                  </a:ext>
                </a:extLst>
              </p:cNvPr>
              <p:cNvSpPr/>
              <p:nvPr/>
            </p:nvSpPr>
            <p:spPr>
              <a:xfrm rot="20700000">
                <a:off x="4569037" y="7106164"/>
                <a:ext cx="546960" cy="887987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7E8DB6FE-C541-4FD1-92D8-CA73CFAAAE05}"/>
                  </a:ext>
                </a:extLst>
              </p:cNvPr>
              <p:cNvGrpSpPr/>
              <p:nvPr/>
            </p:nvGrpSpPr>
            <p:grpSpPr>
              <a:xfrm>
                <a:off x="4540281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131" name="台形 431">
                  <a:extLst>
                    <a:ext uri="{FF2B5EF4-FFF2-40B4-BE49-F238E27FC236}">
                      <a16:creationId xmlns:a16="http://schemas.microsoft.com/office/drawing/2014/main" id="{9B82DA56-B9DD-4C1D-9247-7BFEEA953700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32" name="グループ化 1131">
                  <a:extLst>
                    <a:ext uri="{FF2B5EF4-FFF2-40B4-BE49-F238E27FC236}">
                      <a16:creationId xmlns:a16="http://schemas.microsoft.com/office/drawing/2014/main" id="{8A95BDE7-2579-476E-B2FD-A754366ABE58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133" name="四角形: 上の 2 つの角を丸める 1132">
                    <a:extLst>
                      <a:ext uri="{FF2B5EF4-FFF2-40B4-BE49-F238E27FC236}">
                        <a16:creationId xmlns:a16="http://schemas.microsoft.com/office/drawing/2014/main" id="{341CD74C-1F3E-43ED-B1B8-55F4F0D17D16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34" name="四角形: 上の 2 つの角を丸める 1133">
                    <a:extLst>
                      <a:ext uri="{FF2B5EF4-FFF2-40B4-BE49-F238E27FC236}">
                        <a16:creationId xmlns:a16="http://schemas.microsoft.com/office/drawing/2014/main" id="{8E8B2961-2038-4FC8-BA15-3F6173035525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22" name="グループ化 1121">
                <a:extLst>
                  <a:ext uri="{FF2B5EF4-FFF2-40B4-BE49-F238E27FC236}">
                    <a16:creationId xmlns:a16="http://schemas.microsoft.com/office/drawing/2014/main" id="{D52141AD-F879-4B4F-B0CD-E6A309C9D6A6}"/>
                  </a:ext>
                </a:extLst>
              </p:cNvPr>
              <p:cNvGrpSpPr/>
              <p:nvPr/>
            </p:nvGrpSpPr>
            <p:grpSpPr>
              <a:xfrm>
                <a:off x="3442575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128" name="台形 436">
                  <a:extLst>
                    <a:ext uri="{FF2B5EF4-FFF2-40B4-BE49-F238E27FC236}">
                      <a16:creationId xmlns:a16="http://schemas.microsoft.com/office/drawing/2014/main" id="{753D1D85-4910-4435-9276-100B3AAA78E8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9" name="四角形: 上の 2 つの角を丸める 1128">
                  <a:extLst>
                    <a:ext uri="{FF2B5EF4-FFF2-40B4-BE49-F238E27FC236}">
                      <a16:creationId xmlns:a16="http://schemas.microsoft.com/office/drawing/2014/main" id="{71EBFE93-ADAC-4E42-A4E4-DC8112E6C3A9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0" name="四角形: 上の 2 つの角を丸める 1129">
                  <a:extLst>
                    <a:ext uri="{FF2B5EF4-FFF2-40B4-BE49-F238E27FC236}">
                      <a16:creationId xmlns:a16="http://schemas.microsoft.com/office/drawing/2014/main" id="{73C9CC9F-B2DF-4A38-B3F5-C3EB33A00BCE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3" name="グループ化 1122">
                <a:extLst>
                  <a:ext uri="{FF2B5EF4-FFF2-40B4-BE49-F238E27FC236}">
                    <a16:creationId xmlns:a16="http://schemas.microsoft.com/office/drawing/2014/main" id="{B3F74006-9D96-4EAB-AB63-A09582FB8318}"/>
                  </a:ext>
                </a:extLst>
              </p:cNvPr>
              <p:cNvGrpSpPr/>
              <p:nvPr/>
            </p:nvGrpSpPr>
            <p:grpSpPr>
              <a:xfrm>
                <a:off x="3916443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125" name="台形 436">
                  <a:extLst>
                    <a:ext uri="{FF2B5EF4-FFF2-40B4-BE49-F238E27FC236}">
                      <a16:creationId xmlns:a16="http://schemas.microsoft.com/office/drawing/2014/main" id="{F888415D-58E9-4164-8EF8-95ED4407A7B3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6" name="四角形: 上の 2 つの角を丸める 1125">
                  <a:extLst>
                    <a:ext uri="{FF2B5EF4-FFF2-40B4-BE49-F238E27FC236}">
                      <a16:creationId xmlns:a16="http://schemas.microsoft.com/office/drawing/2014/main" id="{2C025850-874D-4C46-B1B9-F5D64DCEB601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7" name="四角形: 上の 2 つの角を丸める 1126">
                  <a:extLst>
                    <a:ext uri="{FF2B5EF4-FFF2-40B4-BE49-F238E27FC236}">
                      <a16:creationId xmlns:a16="http://schemas.microsoft.com/office/drawing/2014/main" id="{1C7536A3-343A-4164-BDAD-646D51BB6396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61801311-C6C1-493F-8288-961ECA008082}"/>
                  </a:ext>
                </a:extLst>
              </p:cNvPr>
              <p:cNvSpPr/>
              <p:nvPr/>
            </p:nvSpPr>
            <p:spPr>
              <a:xfrm rot="20700000">
                <a:off x="4900049" y="7093965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9B08F316-EF99-4054-BBFE-B38C0FE9B361}"/>
                </a:ext>
              </a:extLst>
            </p:cNvPr>
            <p:cNvGrpSpPr/>
            <p:nvPr/>
          </p:nvGrpSpPr>
          <p:grpSpPr>
            <a:xfrm>
              <a:off x="3224875" y="5398416"/>
              <a:ext cx="1268496" cy="1946013"/>
              <a:chOff x="3165109" y="9228500"/>
              <a:chExt cx="1268496" cy="1946013"/>
            </a:xfrm>
          </p:grpSpPr>
          <p:sp>
            <p:nvSpPr>
              <p:cNvPr id="1107" name="四角形: 角を丸くする 1106">
                <a:extLst>
                  <a:ext uri="{FF2B5EF4-FFF2-40B4-BE49-F238E27FC236}">
                    <a16:creationId xmlns:a16="http://schemas.microsoft.com/office/drawing/2014/main" id="{1544A079-F535-4A67-B8F8-965410FA9A3F}"/>
                  </a:ext>
                </a:extLst>
              </p:cNvPr>
              <p:cNvSpPr/>
              <p:nvPr/>
            </p:nvSpPr>
            <p:spPr>
              <a:xfrm>
                <a:off x="3261019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8" name="四角形: 角を丸くする 1107">
                <a:extLst>
                  <a:ext uri="{FF2B5EF4-FFF2-40B4-BE49-F238E27FC236}">
                    <a16:creationId xmlns:a16="http://schemas.microsoft.com/office/drawing/2014/main" id="{04203BD6-F6BE-41A5-AEEC-EF9FECD49CD4}"/>
                  </a:ext>
                </a:extLst>
              </p:cNvPr>
              <p:cNvSpPr/>
              <p:nvPr/>
            </p:nvSpPr>
            <p:spPr>
              <a:xfrm>
                <a:off x="3962548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9" name="四角形: 角を丸くする 1108">
                <a:extLst>
                  <a:ext uri="{FF2B5EF4-FFF2-40B4-BE49-F238E27FC236}">
                    <a16:creationId xmlns:a16="http://schemas.microsoft.com/office/drawing/2014/main" id="{8E4904AF-2C33-46EA-AB5C-8BC06063A99A}"/>
                  </a:ext>
                </a:extLst>
              </p:cNvPr>
              <p:cNvSpPr/>
              <p:nvPr/>
            </p:nvSpPr>
            <p:spPr>
              <a:xfrm>
                <a:off x="3165109" y="9479005"/>
                <a:ext cx="1268496" cy="1679817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F9AA7E9A-D275-49DB-8BF0-F6B539F5DBB2}"/>
                  </a:ext>
                </a:extLst>
              </p:cNvPr>
              <p:cNvSpPr/>
              <p:nvPr/>
            </p:nvSpPr>
            <p:spPr>
              <a:xfrm>
                <a:off x="4229459" y="9634357"/>
                <a:ext cx="204146" cy="1338610"/>
              </a:xfrm>
              <a:custGeom>
                <a:avLst/>
                <a:gdLst>
                  <a:gd name="connsiteX0" fmla="*/ 0 w 204146"/>
                  <a:gd name="connsiteY0" fmla="*/ 0 h 1338610"/>
                  <a:gd name="connsiteX1" fmla="*/ 18379 w 204146"/>
                  <a:gd name="connsiteY1" fmla="*/ 15164 h 1338610"/>
                  <a:gd name="connsiteX2" fmla="*/ 204146 w 204146"/>
                  <a:gd name="connsiteY2" fmla="*/ 463645 h 1338610"/>
                  <a:gd name="connsiteX3" fmla="*/ 204146 w 204146"/>
                  <a:gd name="connsiteY3" fmla="*/ 874966 h 1338610"/>
                  <a:gd name="connsiteX4" fmla="*/ 18379 w 204146"/>
                  <a:gd name="connsiteY4" fmla="*/ 1323447 h 1338610"/>
                  <a:gd name="connsiteX5" fmla="*/ 1 w 204146"/>
                  <a:gd name="connsiteY5" fmla="*/ 1338610 h 1338610"/>
                  <a:gd name="connsiteX6" fmla="*/ 27304 w 204146"/>
                  <a:gd name="connsiteY6" fmla="*/ 1288309 h 1338610"/>
                  <a:gd name="connsiteX7" fmla="*/ 77146 w 204146"/>
                  <a:gd name="connsiteY7" fmla="*/ 1041431 h 1338610"/>
                  <a:gd name="connsiteX8" fmla="*/ 77146 w 204146"/>
                  <a:gd name="connsiteY8" fmla="*/ 297181 h 1338610"/>
                  <a:gd name="connsiteX9" fmla="*/ 27304 w 204146"/>
                  <a:gd name="connsiteY9" fmla="*/ 50303 h 133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146" h="1338610">
                    <a:moveTo>
                      <a:pt x="0" y="0"/>
                    </a:moveTo>
                    <a:lnTo>
                      <a:pt x="18379" y="15164"/>
                    </a:lnTo>
                    <a:cubicBezTo>
                      <a:pt x="133155" y="129941"/>
                      <a:pt x="204146" y="288503"/>
                      <a:pt x="204146" y="463645"/>
                    </a:cubicBezTo>
                    <a:lnTo>
                      <a:pt x="204146" y="874966"/>
                    </a:lnTo>
                    <a:cubicBezTo>
                      <a:pt x="204146" y="1050109"/>
                      <a:pt x="133155" y="1208671"/>
                      <a:pt x="18379" y="1323447"/>
                    </a:cubicBezTo>
                    <a:lnTo>
                      <a:pt x="1" y="1338610"/>
                    </a:lnTo>
                    <a:lnTo>
                      <a:pt x="27304" y="1288309"/>
                    </a:lnTo>
                    <a:cubicBezTo>
                      <a:pt x="59399" y="1212429"/>
                      <a:pt x="77146" y="1129003"/>
                      <a:pt x="77146" y="1041431"/>
                    </a:cubicBezTo>
                    <a:lnTo>
                      <a:pt x="77146" y="297181"/>
                    </a:lnTo>
                    <a:cubicBezTo>
                      <a:pt x="77146" y="209610"/>
                      <a:pt x="59399" y="126184"/>
                      <a:pt x="27304" y="50303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1" name="四角形: 角を丸くする 1110">
                <a:extLst>
                  <a:ext uri="{FF2B5EF4-FFF2-40B4-BE49-F238E27FC236}">
                    <a16:creationId xmlns:a16="http://schemas.microsoft.com/office/drawing/2014/main" id="{9E0EA680-ECE9-4933-872F-E0691740DCC6}"/>
                  </a:ext>
                </a:extLst>
              </p:cNvPr>
              <p:cNvSpPr/>
              <p:nvPr/>
            </p:nvSpPr>
            <p:spPr>
              <a:xfrm>
                <a:off x="3294364" y="10444430"/>
                <a:ext cx="1009986" cy="730083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2" name="四角形: 角を丸くする 1111">
                <a:extLst>
                  <a:ext uri="{FF2B5EF4-FFF2-40B4-BE49-F238E27FC236}">
                    <a16:creationId xmlns:a16="http://schemas.microsoft.com/office/drawing/2014/main" id="{C52CFF29-81C7-4A87-A149-56B9B2E2DC9A}"/>
                  </a:ext>
                </a:extLst>
              </p:cNvPr>
              <p:cNvSpPr/>
              <p:nvPr/>
            </p:nvSpPr>
            <p:spPr>
              <a:xfrm>
                <a:off x="3637264" y="10369938"/>
                <a:ext cx="324186" cy="26470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9F8F950D-A7FF-43BE-B487-23B2F6DC5E2B}"/>
                  </a:ext>
                </a:extLst>
              </p:cNvPr>
              <p:cNvSpPr/>
              <p:nvPr/>
            </p:nvSpPr>
            <p:spPr>
              <a:xfrm>
                <a:off x="3987555" y="10418894"/>
                <a:ext cx="316797" cy="720357"/>
              </a:xfrm>
              <a:custGeom>
                <a:avLst/>
                <a:gdLst>
                  <a:gd name="connsiteX0" fmla="*/ 0 w 316797"/>
                  <a:gd name="connsiteY0" fmla="*/ 0 h 720357"/>
                  <a:gd name="connsiteX1" fmla="*/ 25324 w 316797"/>
                  <a:gd name="connsiteY1" fmla="*/ 2553 h 720357"/>
                  <a:gd name="connsiteX2" fmla="*/ 316797 w 316797"/>
                  <a:gd name="connsiteY2" fmla="*/ 360178 h 720357"/>
                  <a:gd name="connsiteX3" fmla="*/ 316796 w 316797"/>
                  <a:gd name="connsiteY3" fmla="*/ 360178 h 720357"/>
                  <a:gd name="connsiteX4" fmla="*/ 25323 w 316797"/>
                  <a:gd name="connsiteY4" fmla="*/ 717804 h 720357"/>
                  <a:gd name="connsiteX5" fmla="*/ 0 w 316797"/>
                  <a:gd name="connsiteY5" fmla="*/ 720357 h 720357"/>
                  <a:gd name="connsiteX6" fmla="*/ 61688 w 316797"/>
                  <a:gd name="connsiteY6" fmla="*/ 669460 h 720357"/>
                  <a:gd name="connsiteX7" fmla="*/ 189796 w 316797"/>
                  <a:gd name="connsiteY7" fmla="*/ 360178 h 720357"/>
                  <a:gd name="connsiteX8" fmla="*/ 61688 w 316797"/>
                  <a:gd name="connsiteY8" fmla="*/ 50897 h 72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797" h="720357">
                    <a:moveTo>
                      <a:pt x="0" y="0"/>
                    </a:moveTo>
                    <a:lnTo>
                      <a:pt x="25324" y="2553"/>
                    </a:lnTo>
                    <a:cubicBezTo>
                      <a:pt x="191667" y="36591"/>
                      <a:pt x="316797" y="183772"/>
                      <a:pt x="316797" y="360178"/>
                    </a:cubicBezTo>
                    <a:lnTo>
                      <a:pt x="316796" y="360178"/>
                    </a:lnTo>
                    <a:cubicBezTo>
                      <a:pt x="316796" y="536584"/>
                      <a:pt x="191666" y="683765"/>
                      <a:pt x="25323" y="717804"/>
                    </a:cubicBezTo>
                    <a:lnTo>
                      <a:pt x="0" y="720357"/>
                    </a:lnTo>
                    <a:lnTo>
                      <a:pt x="61688" y="669460"/>
                    </a:lnTo>
                    <a:cubicBezTo>
                      <a:pt x="140840" y="590308"/>
                      <a:pt x="189796" y="480960"/>
                      <a:pt x="189796" y="360178"/>
                    </a:cubicBezTo>
                    <a:cubicBezTo>
                      <a:pt x="189796" y="239396"/>
                      <a:pt x="140840" y="130049"/>
                      <a:pt x="61688" y="50897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8C2E2E19-65C2-42A0-9A38-9BAC9582F9BA}"/>
                  </a:ext>
                </a:extLst>
              </p:cNvPr>
              <p:cNvSpPr/>
              <p:nvPr/>
            </p:nvSpPr>
            <p:spPr>
              <a:xfrm>
                <a:off x="3308491" y="10015165"/>
                <a:ext cx="251541" cy="177481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1F43111E-574A-4B1F-8435-99696A9EA330}"/>
                  </a:ext>
                </a:extLst>
              </p:cNvPr>
              <p:cNvSpPr/>
              <p:nvPr/>
            </p:nvSpPr>
            <p:spPr>
              <a:xfrm flipH="1">
                <a:off x="4027683" y="10015165"/>
                <a:ext cx="251541" cy="177481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EB4CF704-70C4-4B24-857C-0306AE000FA4}"/>
                  </a:ext>
                </a:extLst>
              </p:cNvPr>
              <p:cNvSpPr/>
              <p:nvPr/>
            </p:nvSpPr>
            <p:spPr>
              <a:xfrm rot="10800000">
                <a:off x="3499983" y="10860893"/>
                <a:ext cx="560876" cy="118763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39" name="グループ化 1138">
            <a:extLst>
              <a:ext uri="{FF2B5EF4-FFF2-40B4-BE49-F238E27FC236}">
                <a16:creationId xmlns:a16="http://schemas.microsoft.com/office/drawing/2014/main" id="{1433FE2E-EC33-4095-8F54-709F9AB5411E}"/>
              </a:ext>
            </a:extLst>
          </p:cNvPr>
          <p:cNvGrpSpPr/>
          <p:nvPr/>
        </p:nvGrpSpPr>
        <p:grpSpPr>
          <a:xfrm>
            <a:off x="2388551" y="811918"/>
            <a:ext cx="1438287" cy="1615024"/>
            <a:chOff x="2986231" y="-2413639"/>
            <a:chExt cx="2591711" cy="2910181"/>
          </a:xfrm>
        </p:grpSpPr>
        <p:grpSp>
          <p:nvGrpSpPr>
            <p:cNvPr id="1140" name="グループ化 1139">
              <a:extLst>
                <a:ext uri="{FF2B5EF4-FFF2-40B4-BE49-F238E27FC236}">
                  <a16:creationId xmlns:a16="http://schemas.microsoft.com/office/drawing/2014/main" id="{C3AB6399-416D-449E-BF5A-35F93BBE512F}"/>
                </a:ext>
              </a:extLst>
            </p:cNvPr>
            <p:cNvGrpSpPr/>
            <p:nvPr/>
          </p:nvGrpSpPr>
          <p:grpSpPr>
            <a:xfrm>
              <a:off x="4490403" y="-1020909"/>
              <a:ext cx="1087539" cy="925239"/>
              <a:chOff x="4490403" y="-1020909"/>
              <a:chExt cx="1087539" cy="925239"/>
            </a:xfrm>
          </p:grpSpPr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8759A02D-57C9-496F-BD64-D118A47470BB}"/>
                  </a:ext>
                </a:extLst>
              </p:cNvPr>
              <p:cNvSpPr/>
              <p:nvPr/>
            </p:nvSpPr>
            <p:spPr>
              <a:xfrm rot="2700000">
                <a:off x="4548362" y="-1078868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0D9F086B-4B64-4543-B51B-CD11CD8D21AF}"/>
                  </a:ext>
                </a:extLst>
              </p:cNvPr>
              <p:cNvSpPr/>
              <p:nvPr/>
            </p:nvSpPr>
            <p:spPr>
              <a:xfrm rot="2700000">
                <a:off x="4884808" y="-920142"/>
                <a:ext cx="662563" cy="723705"/>
              </a:xfrm>
              <a:custGeom>
                <a:avLst/>
                <a:gdLst>
                  <a:gd name="connsiteX0" fmla="*/ 0 w 662563"/>
                  <a:gd name="connsiteY0" fmla="*/ 24600 h 723705"/>
                  <a:gd name="connsiteX1" fmla="*/ 1260 w 662563"/>
                  <a:gd name="connsiteY1" fmla="*/ 24148 h 723705"/>
                  <a:gd name="connsiteX2" fmla="*/ 40219 w 662563"/>
                  <a:gd name="connsiteY2" fmla="*/ 19240 h 723705"/>
                  <a:gd name="connsiteX3" fmla="*/ 66761 w 662563"/>
                  <a:gd name="connsiteY3" fmla="*/ 10405 h 723705"/>
                  <a:gd name="connsiteX4" fmla="*/ 135379 w 662563"/>
                  <a:gd name="connsiteY4" fmla="*/ 727 h 723705"/>
                  <a:gd name="connsiteX5" fmla="*/ 362406 w 662563"/>
                  <a:gd name="connsiteY5" fmla="*/ 41653 h 723705"/>
                  <a:gd name="connsiteX6" fmla="*/ 637656 w 662563"/>
                  <a:gd name="connsiteY6" fmla="*/ 347070 h 723705"/>
                  <a:gd name="connsiteX7" fmla="*/ 638401 w 662563"/>
                  <a:gd name="connsiteY7" fmla="*/ 397043 h 723705"/>
                  <a:gd name="connsiteX8" fmla="*/ 640420 w 662563"/>
                  <a:gd name="connsiteY8" fmla="*/ 402167 h 723705"/>
                  <a:gd name="connsiteX9" fmla="*/ 662563 w 662563"/>
                  <a:gd name="connsiteY9" fmla="*/ 548630 h 723705"/>
                  <a:gd name="connsiteX10" fmla="*/ 652556 w 662563"/>
                  <a:gd name="connsiteY10" fmla="*/ 647892 h 723705"/>
                  <a:gd name="connsiteX11" fmla="*/ 629023 w 662563"/>
                  <a:gd name="connsiteY11" fmla="*/ 723705 h 723705"/>
                  <a:gd name="connsiteX12" fmla="*/ 605119 w 662563"/>
                  <a:gd name="connsiteY12" fmla="*/ 625662 h 723705"/>
                  <a:gd name="connsiteX13" fmla="*/ 550451 w 662563"/>
                  <a:gd name="connsiteY13" fmla="*/ 498118 h 723705"/>
                  <a:gd name="connsiteX14" fmla="*/ 538311 w 662563"/>
                  <a:gd name="connsiteY14" fmla="*/ 478778 h 723705"/>
                  <a:gd name="connsiteX15" fmla="*/ 537831 w 662563"/>
                  <a:gd name="connsiteY15" fmla="*/ 444766 h 723705"/>
                  <a:gd name="connsiteX16" fmla="*/ 254202 w 662563"/>
                  <a:gd name="connsiteY16" fmla="*/ 112146 h 723705"/>
                  <a:gd name="connsiteX17" fmla="*/ 135018 w 662563"/>
                  <a:gd name="connsiteY17" fmla="*/ 75114 h 723705"/>
                  <a:gd name="connsiteX18" fmla="*/ 117478 w 662563"/>
                  <a:gd name="connsiteY18" fmla="*/ 73962 h 723705"/>
                  <a:gd name="connsiteX19" fmla="*/ 5365 w 662563"/>
                  <a:gd name="connsiteY19" fmla="*/ 25908 h 723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62563" h="723705">
                    <a:moveTo>
                      <a:pt x="0" y="24600"/>
                    </a:moveTo>
                    <a:lnTo>
                      <a:pt x="1260" y="24148"/>
                    </a:lnTo>
                    <a:lnTo>
                      <a:pt x="40219" y="19240"/>
                    </a:lnTo>
                    <a:lnTo>
                      <a:pt x="66761" y="10405"/>
                    </a:lnTo>
                    <a:cubicBezTo>
                      <a:pt x="88614" y="5336"/>
                      <a:pt x="111594" y="2085"/>
                      <a:pt x="135379" y="727"/>
                    </a:cubicBezTo>
                    <a:cubicBezTo>
                      <a:pt x="206733" y="-3347"/>
                      <a:pt x="285322" y="9620"/>
                      <a:pt x="362406" y="41653"/>
                    </a:cubicBezTo>
                    <a:cubicBezTo>
                      <a:pt x="516574" y="105720"/>
                      <a:pt x="620935" y="227860"/>
                      <a:pt x="637656" y="347070"/>
                    </a:cubicBezTo>
                    <a:lnTo>
                      <a:pt x="638401" y="397043"/>
                    </a:lnTo>
                    <a:lnTo>
                      <a:pt x="640420" y="402167"/>
                    </a:lnTo>
                    <a:cubicBezTo>
                      <a:pt x="654811" y="448435"/>
                      <a:pt x="662563" y="497627"/>
                      <a:pt x="662563" y="548630"/>
                    </a:cubicBezTo>
                    <a:cubicBezTo>
                      <a:pt x="662563" y="582632"/>
                      <a:pt x="659117" y="615829"/>
                      <a:pt x="652556" y="647892"/>
                    </a:cubicBezTo>
                    <a:lnTo>
                      <a:pt x="629023" y="723705"/>
                    </a:lnTo>
                    <a:lnTo>
                      <a:pt x="605119" y="625662"/>
                    </a:lnTo>
                    <a:cubicBezTo>
                      <a:pt x="590790" y="582924"/>
                      <a:pt x="572535" y="540201"/>
                      <a:pt x="550451" y="498118"/>
                    </a:cubicBezTo>
                    <a:lnTo>
                      <a:pt x="538311" y="478778"/>
                    </a:lnTo>
                    <a:lnTo>
                      <a:pt x="537831" y="444766"/>
                    </a:lnTo>
                    <a:cubicBezTo>
                      <a:pt x="520601" y="314939"/>
                      <a:pt x="413063" y="181919"/>
                      <a:pt x="254202" y="112146"/>
                    </a:cubicBezTo>
                    <a:cubicBezTo>
                      <a:pt x="214486" y="94703"/>
                      <a:pt x="174383" y="82451"/>
                      <a:pt x="135018" y="75114"/>
                    </a:cubicBezTo>
                    <a:lnTo>
                      <a:pt x="117478" y="73962"/>
                    </a:lnTo>
                    <a:lnTo>
                      <a:pt x="5365" y="25908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41" name="グループ化 1140">
              <a:extLst>
                <a:ext uri="{FF2B5EF4-FFF2-40B4-BE49-F238E27FC236}">
                  <a16:creationId xmlns:a16="http://schemas.microsoft.com/office/drawing/2014/main" id="{DB10B119-3A66-4232-B55A-BE15637BAC80}"/>
                </a:ext>
              </a:extLst>
            </p:cNvPr>
            <p:cNvGrpSpPr/>
            <p:nvPr/>
          </p:nvGrpSpPr>
          <p:grpSpPr>
            <a:xfrm>
              <a:off x="3442575" y="-1410583"/>
              <a:ext cx="1673422" cy="1907125"/>
              <a:chOff x="3442575" y="6287606"/>
              <a:chExt cx="1673422" cy="1907125"/>
            </a:xfrm>
          </p:grpSpPr>
          <p:grpSp>
            <p:nvGrpSpPr>
              <p:cNvPr id="1154" name="グループ化 1153">
                <a:extLst>
                  <a:ext uri="{FF2B5EF4-FFF2-40B4-BE49-F238E27FC236}">
                    <a16:creationId xmlns:a16="http://schemas.microsoft.com/office/drawing/2014/main" id="{9513B008-8BB2-4D1F-B2F6-4CCA63B48D97}"/>
                  </a:ext>
                </a:extLst>
              </p:cNvPr>
              <p:cNvGrpSpPr/>
              <p:nvPr/>
            </p:nvGrpSpPr>
            <p:grpSpPr>
              <a:xfrm>
                <a:off x="4106642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172" name="台形 431">
                  <a:extLst>
                    <a:ext uri="{FF2B5EF4-FFF2-40B4-BE49-F238E27FC236}">
                      <a16:creationId xmlns:a16="http://schemas.microsoft.com/office/drawing/2014/main" id="{206B71DB-3855-430F-B9EE-E8486CE787F9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73" name="グループ化 1172">
                  <a:extLst>
                    <a:ext uri="{FF2B5EF4-FFF2-40B4-BE49-F238E27FC236}">
                      <a16:creationId xmlns:a16="http://schemas.microsoft.com/office/drawing/2014/main" id="{A630BBAC-E21A-4C7A-8C2B-8233F9C4AC2C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174" name="四角形: 上の 2 つの角を丸める 1173">
                    <a:extLst>
                      <a:ext uri="{FF2B5EF4-FFF2-40B4-BE49-F238E27FC236}">
                        <a16:creationId xmlns:a16="http://schemas.microsoft.com/office/drawing/2014/main" id="{7D3654A5-9AA2-4426-9A8D-BA338B7E9CA6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5" name="四角形: 上の 2 つの角を丸める 1174">
                    <a:extLst>
                      <a:ext uri="{FF2B5EF4-FFF2-40B4-BE49-F238E27FC236}">
                        <a16:creationId xmlns:a16="http://schemas.microsoft.com/office/drawing/2014/main" id="{32F20C64-5CAF-4098-8E25-288E5ABB8C5B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EA7DAC47-B301-4DD5-B60C-F1BB04ED3A71}"/>
                  </a:ext>
                </a:extLst>
              </p:cNvPr>
              <p:cNvSpPr/>
              <p:nvPr/>
            </p:nvSpPr>
            <p:spPr>
              <a:xfrm>
                <a:off x="4091354" y="7490952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6" name="四角形: 角を丸くする 1155">
                <a:extLst>
                  <a:ext uri="{FF2B5EF4-FFF2-40B4-BE49-F238E27FC236}">
                    <a16:creationId xmlns:a16="http://schemas.microsoft.com/office/drawing/2014/main" id="{AC439E9C-A59B-451B-9086-AA091C3E5B41}"/>
                  </a:ext>
                </a:extLst>
              </p:cNvPr>
              <p:cNvSpPr/>
              <p:nvPr/>
            </p:nvSpPr>
            <p:spPr>
              <a:xfrm rot="2700000">
                <a:off x="3341032" y="6747441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7" name="楕円 1156">
                <a:extLst>
                  <a:ext uri="{FF2B5EF4-FFF2-40B4-BE49-F238E27FC236}">
                    <a16:creationId xmlns:a16="http://schemas.microsoft.com/office/drawing/2014/main" id="{4A147A8C-7F4D-4512-BD2E-366034B477D5}"/>
                  </a:ext>
                </a:extLst>
              </p:cNvPr>
              <p:cNvSpPr/>
              <p:nvPr/>
            </p:nvSpPr>
            <p:spPr>
              <a:xfrm rot="20700000">
                <a:off x="4569037" y="7106164"/>
                <a:ext cx="546960" cy="887987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58" name="グループ化 1157">
                <a:extLst>
                  <a:ext uri="{FF2B5EF4-FFF2-40B4-BE49-F238E27FC236}">
                    <a16:creationId xmlns:a16="http://schemas.microsoft.com/office/drawing/2014/main" id="{DBA23C6C-8223-4645-9DD6-4C29D40AC3EF}"/>
                  </a:ext>
                </a:extLst>
              </p:cNvPr>
              <p:cNvGrpSpPr/>
              <p:nvPr/>
            </p:nvGrpSpPr>
            <p:grpSpPr>
              <a:xfrm>
                <a:off x="4540281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168" name="台形 431">
                  <a:extLst>
                    <a:ext uri="{FF2B5EF4-FFF2-40B4-BE49-F238E27FC236}">
                      <a16:creationId xmlns:a16="http://schemas.microsoft.com/office/drawing/2014/main" id="{0B581114-BC29-40CF-960A-7C0E2DB86D15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69" name="グループ化 1168">
                  <a:extLst>
                    <a:ext uri="{FF2B5EF4-FFF2-40B4-BE49-F238E27FC236}">
                      <a16:creationId xmlns:a16="http://schemas.microsoft.com/office/drawing/2014/main" id="{95E91348-929A-4ADE-8287-5C8BD5CACA13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170" name="四角形: 上の 2 つの角を丸める 1169">
                    <a:extLst>
                      <a:ext uri="{FF2B5EF4-FFF2-40B4-BE49-F238E27FC236}">
                        <a16:creationId xmlns:a16="http://schemas.microsoft.com/office/drawing/2014/main" id="{AF641995-A0CB-49F2-84AE-5367F9613B49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1" name="四角形: 上の 2 つの角を丸める 1170">
                    <a:extLst>
                      <a:ext uri="{FF2B5EF4-FFF2-40B4-BE49-F238E27FC236}">
                        <a16:creationId xmlns:a16="http://schemas.microsoft.com/office/drawing/2014/main" id="{1F907CC4-9FD7-4763-B93C-6C8FE4C3E695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59" name="グループ化 1158">
                <a:extLst>
                  <a:ext uri="{FF2B5EF4-FFF2-40B4-BE49-F238E27FC236}">
                    <a16:creationId xmlns:a16="http://schemas.microsoft.com/office/drawing/2014/main" id="{37B15894-4DEB-4571-91E3-3F00C523CCED}"/>
                  </a:ext>
                </a:extLst>
              </p:cNvPr>
              <p:cNvGrpSpPr/>
              <p:nvPr/>
            </p:nvGrpSpPr>
            <p:grpSpPr>
              <a:xfrm>
                <a:off x="3442575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165" name="台形 436">
                  <a:extLst>
                    <a:ext uri="{FF2B5EF4-FFF2-40B4-BE49-F238E27FC236}">
                      <a16:creationId xmlns:a16="http://schemas.microsoft.com/office/drawing/2014/main" id="{9F06F5BC-E57F-45B9-B1D8-43382A60251E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6" name="四角形: 上の 2 つの角を丸める 1165">
                  <a:extLst>
                    <a:ext uri="{FF2B5EF4-FFF2-40B4-BE49-F238E27FC236}">
                      <a16:creationId xmlns:a16="http://schemas.microsoft.com/office/drawing/2014/main" id="{AF72B8AB-3539-4650-82A9-936A47D5A7D2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7" name="四角形: 上の 2 つの角を丸める 1166">
                  <a:extLst>
                    <a:ext uri="{FF2B5EF4-FFF2-40B4-BE49-F238E27FC236}">
                      <a16:creationId xmlns:a16="http://schemas.microsoft.com/office/drawing/2014/main" id="{D201B568-74E3-4174-A392-D8ADF3DDBB43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60" name="グループ化 1159">
                <a:extLst>
                  <a:ext uri="{FF2B5EF4-FFF2-40B4-BE49-F238E27FC236}">
                    <a16:creationId xmlns:a16="http://schemas.microsoft.com/office/drawing/2014/main" id="{CDB69375-F371-4FB3-9F57-5B01C1DC59A4}"/>
                  </a:ext>
                </a:extLst>
              </p:cNvPr>
              <p:cNvGrpSpPr/>
              <p:nvPr/>
            </p:nvGrpSpPr>
            <p:grpSpPr>
              <a:xfrm>
                <a:off x="3916443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162" name="台形 436">
                  <a:extLst>
                    <a:ext uri="{FF2B5EF4-FFF2-40B4-BE49-F238E27FC236}">
                      <a16:creationId xmlns:a16="http://schemas.microsoft.com/office/drawing/2014/main" id="{B92EF275-A132-4764-9680-3C8D97603DF5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3" name="四角形: 上の 2 つの角を丸める 1162">
                  <a:extLst>
                    <a:ext uri="{FF2B5EF4-FFF2-40B4-BE49-F238E27FC236}">
                      <a16:creationId xmlns:a16="http://schemas.microsoft.com/office/drawing/2014/main" id="{886796FB-2ECF-443F-BEBA-1CCCC9ABD102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4" name="四角形: 上の 2 つの角を丸める 1163">
                  <a:extLst>
                    <a:ext uri="{FF2B5EF4-FFF2-40B4-BE49-F238E27FC236}">
                      <a16:creationId xmlns:a16="http://schemas.microsoft.com/office/drawing/2014/main" id="{8B7A2383-75DE-47B6-995B-CAF8C1C1F8FB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970C35C2-8F88-4389-81BA-D0D7EF1357FF}"/>
                  </a:ext>
                </a:extLst>
              </p:cNvPr>
              <p:cNvSpPr/>
              <p:nvPr/>
            </p:nvSpPr>
            <p:spPr>
              <a:xfrm rot="20700000">
                <a:off x="4900049" y="7093965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42" name="グループ化 1141">
              <a:extLst>
                <a:ext uri="{FF2B5EF4-FFF2-40B4-BE49-F238E27FC236}">
                  <a16:creationId xmlns:a16="http://schemas.microsoft.com/office/drawing/2014/main" id="{BCD9C9EA-C40F-45DB-A7F7-352F7AD280A1}"/>
                </a:ext>
              </a:extLst>
            </p:cNvPr>
            <p:cNvGrpSpPr/>
            <p:nvPr/>
          </p:nvGrpSpPr>
          <p:grpSpPr>
            <a:xfrm>
              <a:off x="2986231" y="-2413639"/>
              <a:ext cx="1493535" cy="1923082"/>
              <a:chOff x="2986231" y="-2413639"/>
              <a:chExt cx="1493535" cy="1923082"/>
            </a:xfrm>
          </p:grpSpPr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25AEAD9C-7B57-49CD-B10F-C0686B0D7404}"/>
                  </a:ext>
                </a:extLst>
              </p:cNvPr>
              <p:cNvGrpSpPr/>
              <p:nvPr/>
            </p:nvGrpSpPr>
            <p:grpSpPr>
              <a:xfrm>
                <a:off x="2986231" y="-2413639"/>
                <a:ext cx="1489790" cy="1860427"/>
                <a:chOff x="308631" y="1497884"/>
                <a:chExt cx="1489790" cy="1860427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151" name="楕円 132">
                  <a:extLst>
                    <a:ext uri="{FF2B5EF4-FFF2-40B4-BE49-F238E27FC236}">
                      <a16:creationId xmlns:a16="http://schemas.microsoft.com/office/drawing/2014/main" id="{30DBAA1A-10CF-4856-A38B-EE4C03B79E41}"/>
                    </a:ext>
                  </a:extLst>
                </p:cNvPr>
                <p:cNvSpPr/>
                <p:nvPr/>
              </p:nvSpPr>
              <p:spPr>
                <a:xfrm rot="20700000">
                  <a:off x="396634" y="1497884"/>
                  <a:ext cx="455168" cy="709485"/>
                </a:xfrm>
                <a:custGeom>
                  <a:avLst/>
                  <a:gdLst>
                    <a:gd name="connsiteX0" fmla="*/ 0 w 667131"/>
                    <a:gd name="connsiteY0" fmla="*/ 478958 h 957916"/>
                    <a:gd name="connsiteX1" fmla="*/ 333566 w 667131"/>
                    <a:gd name="connsiteY1" fmla="*/ 0 h 957916"/>
                    <a:gd name="connsiteX2" fmla="*/ 667132 w 667131"/>
                    <a:gd name="connsiteY2" fmla="*/ 478958 h 957916"/>
                    <a:gd name="connsiteX3" fmla="*/ 333566 w 667131"/>
                    <a:gd name="connsiteY3" fmla="*/ 957916 h 957916"/>
                    <a:gd name="connsiteX4" fmla="*/ 0 w 667131"/>
                    <a:gd name="connsiteY4" fmla="*/ 478958 h 957916"/>
                    <a:gd name="connsiteX0" fmla="*/ 0 w 667132"/>
                    <a:gd name="connsiteY0" fmla="*/ 478958 h 957916"/>
                    <a:gd name="connsiteX1" fmla="*/ 333566 w 667132"/>
                    <a:gd name="connsiteY1" fmla="*/ 0 h 957916"/>
                    <a:gd name="connsiteX2" fmla="*/ 667132 w 667132"/>
                    <a:gd name="connsiteY2" fmla="*/ 478958 h 957916"/>
                    <a:gd name="connsiteX3" fmla="*/ 333566 w 667132"/>
                    <a:gd name="connsiteY3" fmla="*/ 957916 h 957916"/>
                    <a:gd name="connsiteX4" fmla="*/ 0 w 667132"/>
                    <a:gd name="connsiteY4" fmla="*/ 478958 h 957916"/>
                    <a:gd name="connsiteX0" fmla="*/ 0 w 667132"/>
                    <a:gd name="connsiteY0" fmla="*/ 478958 h 957916"/>
                    <a:gd name="connsiteX1" fmla="*/ 333566 w 667132"/>
                    <a:gd name="connsiteY1" fmla="*/ 0 h 957916"/>
                    <a:gd name="connsiteX2" fmla="*/ 667132 w 667132"/>
                    <a:gd name="connsiteY2" fmla="*/ 478958 h 957916"/>
                    <a:gd name="connsiteX3" fmla="*/ 333566 w 667132"/>
                    <a:gd name="connsiteY3" fmla="*/ 957916 h 957916"/>
                    <a:gd name="connsiteX4" fmla="*/ 0 w 667132"/>
                    <a:gd name="connsiteY4" fmla="*/ 478958 h 957916"/>
                    <a:gd name="connsiteX0" fmla="*/ 0 w 667132"/>
                    <a:gd name="connsiteY0" fmla="*/ 478958 h 606654"/>
                    <a:gd name="connsiteX1" fmla="*/ 333566 w 667132"/>
                    <a:gd name="connsiteY1" fmla="*/ 0 h 606654"/>
                    <a:gd name="connsiteX2" fmla="*/ 667132 w 667132"/>
                    <a:gd name="connsiteY2" fmla="*/ 478958 h 606654"/>
                    <a:gd name="connsiteX3" fmla="*/ 347854 w 667132"/>
                    <a:gd name="connsiteY3" fmla="*/ 515003 h 606654"/>
                    <a:gd name="connsiteX4" fmla="*/ 0 w 667132"/>
                    <a:gd name="connsiteY4" fmla="*/ 478958 h 606654"/>
                    <a:gd name="connsiteX0" fmla="*/ 0 w 667132"/>
                    <a:gd name="connsiteY0" fmla="*/ 478958 h 709485"/>
                    <a:gd name="connsiteX1" fmla="*/ 333566 w 667132"/>
                    <a:gd name="connsiteY1" fmla="*/ 0 h 709485"/>
                    <a:gd name="connsiteX2" fmla="*/ 667132 w 667132"/>
                    <a:gd name="connsiteY2" fmla="*/ 478958 h 709485"/>
                    <a:gd name="connsiteX3" fmla="*/ 328804 w 667132"/>
                    <a:gd name="connsiteY3" fmla="*/ 707885 h 709485"/>
                    <a:gd name="connsiteX4" fmla="*/ 0 w 667132"/>
                    <a:gd name="connsiteY4" fmla="*/ 478958 h 709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67132" h="709485">
                      <a:moveTo>
                        <a:pt x="0" y="478958"/>
                      </a:moveTo>
                      <a:cubicBezTo>
                        <a:pt x="0" y="214437"/>
                        <a:pt x="249355" y="0"/>
                        <a:pt x="333566" y="0"/>
                      </a:cubicBezTo>
                      <a:cubicBezTo>
                        <a:pt x="417777" y="0"/>
                        <a:pt x="667132" y="214437"/>
                        <a:pt x="667132" y="478958"/>
                      </a:cubicBezTo>
                      <a:cubicBezTo>
                        <a:pt x="667132" y="743479"/>
                        <a:pt x="513027" y="707885"/>
                        <a:pt x="328804" y="707885"/>
                      </a:cubicBezTo>
                      <a:cubicBezTo>
                        <a:pt x="144581" y="707885"/>
                        <a:pt x="0" y="743479"/>
                        <a:pt x="0" y="47895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2" name="楕円 132">
                  <a:extLst>
                    <a:ext uri="{FF2B5EF4-FFF2-40B4-BE49-F238E27FC236}">
                      <a16:creationId xmlns:a16="http://schemas.microsoft.com/office/drawing/2014/main" id="{0734322D-AB06-45C0-A59C-003A3E795917}"/>
                    </a:ext>
                  </a:extLst>
                </p:cNvPr>
                <p:cNvSpPr/>
                <p:nvPr/>
              </p:nvSpPr>
              <p:spPr>
                <a:xfrm rot="900000" flipH="1">
                  <a:off x="1268726" y="1497886"/>
                  <a:ext cx="455168" cy="709485"/>
                </a:xfrm>
                <a:custGeom>
                  <a:avLst/>
                  <a:gdLst>
                    <a:gd name="connsiteX0" fmla="*/ 0 w 667131"/>
                    <a:gd name="connsiteY0" fmla="*/ 478958 h 957916"/>
                    <a:gd name="connsiteX1" fmla="*/ 333566 w 667131"/>
                    <a:gd name="connsiteY1" fmla="*/ 0 h 957916"/>
                    <a:gd name="connsiteX2" fmla="*/ 667132 w 667131"/>
                    <a:gd name="connsiteY2" fmla="*/ 478958 h 957916"/>
                    <a:gd name="connsiteX3" fmla="*/ 333566 w 667131"/>
                    <a:gd name="connsiteY3" fmla="*/ 957916 h 957916"/>
                    <a:gd name="connsiteX4" fmla="*/ 0 w 667131"/>
                    <a:gd name="connsiteY4" fmla="*/ 478958 h 957916"/>
                    <a:gd name="connsiteX0" fmla="*/ 0 w 667132"/>
                    <a:gd name="connsiteY0" fmla="*/ 478958 h 957916"/>
                    <a:gd name="connsiteX1" fmla="*/ 333566 w 667132"/>
                    <a:gd name="connsiteY1" fmla="*/ 0 h 957916"/>
                    <a:gd name="connsiteX2" fmla="*/ 667132 w 667132"/>
                    <a:gd name="connsiteY2" fmla="*/ 478958 h 957916"/>
                    <a:gd name="connsiteX3" fmla="*/ 333566 w 667132"/>
                    <a:gd name="connsiteY3" fmla="*/ 957916 h 957916"/>
                    <a:gd name="connsiteX4" fmla="*/ 0 w 667132"/>
                    <a:gd name="connsiteY4" fmla="*/ 478958 h 957916"/>
                    <a:gd name="connsiteX0" fmla="*/ 0 w 667132"/>
                    <a:gd name="connsiteY0" fmla="*/ 478958 h 957916"/>
                    <a:gd name="connsiteX1" fmla="*/ 333566 w 667132"/>
                    <a:gd name="connsiteY1" fmla="*/ 0 h 957916"/>
                    <a:gd name="connsiteX2" fmla="*/ 667132 w 667132"/>
                    <a:gd name="connsiteY2" fmla="*/ 478958 h 957916"/>
                    <a:gd name="connsiteX3" fmla="*/ 333566 w 667132"/>
                    <a:gd name="connsiteY3" fmla="*/ 957916 h 957916"/>
                    <a:gd name="connsiteX4" fmla="*/ 0 w 667132"/>
                    <a:gd name="connsiteY4" fmla="*/ 478958 h 957916"/>
                    <a:gd name="connsiteX0" fmla="*/ 0 w 667132"/>
                    <a:gd name="connsiteY0" fmla="*/ 478958 h 606654"/>
                    <a:gd name="connsiteX1" fmla="*/ 333566 w 667132"/>
                    <a:gd name="connsiteY1" fmla="*/ 0 h 606654"/>
                    <a:gd name="connsiteX2" fmla="*/ 667132 w 667132"/>
                    <a:gd name="connsiteY2" fmla="*/ 478958 h 606654"/>
                    <a:gd name="connsiteX3" fmla="*/ 347854 w 667132"/>
                    <a:gd name="connsiteY3" fmla="*/ 515003 h 606654"/>
                    <a:gd name="connsiteX4" fmla="*/ 0 w 667132"/>
                    <a:gd name="connsiteY4" fmla="*/ 478958 h 606654"/>
                    <a:gd name="connsiteX0" fmla="*/ 0 w 667132"/>
                    <a:gd name="connsiteY0" fmla="*/ 478958 h 709485"/>
                    <a:gd name="connsiteX1" fmla="*/ 333566 w 667132"/>
                    <a:gd name="connsiteY1" fmla="*/ 0 h 709485"/>
                    <a:gd name="connsiteX2" fmla="*/ 667132 w 667132"/>
                    <a:gd name="connsiteY2" fmla="*/ 478958 h 709485"/>
                    <a:gd name="connsiteX3" fmla="*/ 328804 w 667132"/>
                    <a:gd name="connsiteY3" fmla="*/ 707885 h 709485"/>
                    <a:gd name="connsiteX4" fmla="*/ 0 w 667132"/>
                    <a:gd name="connsiteY4" fmla="*/ 478958 h 709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67132" h="709485">
                      <a:moveTo>
                        <a:pt x="0" y="478958"/>
                      </a:moveTo>
                      <a:cubicBezTo>
                        <a:pt x="0" y="214437"/>
                        <a:pt x="249355" y="0"/>
                        <a:pt x="333566" y="0"/>
                      </a:cubicBezTo>
                      <a:cubicBezTo>
                        <a:pt x="417777" y="0"/>
                        <a:pt x="667132" y="214437"/>
                        <a:pt x="667132" y="478958"/>
                      </a:cubicBezTo>
                      <a:cubicBezTo>
                        <a:pt x="667132" y="743479"/>
                        <a:pt x="513027" y="707885"/>
                        <a:pt x="328804" y="707885"/>
                      </a:cubicBezTo>
                      <a:cubicBezTo>
                        <a:pt x="144581" y="707885"/>
                        <a:pt x="0" y="743479"/>
                        <a:pt x="0" y="47895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3" name="楕円 1152">
                  <a:extLst>
                    <a:ext uri="{FF2B5EF4-FFF2-40B4-BE49-F238E27FC236}">
                      <a16:creationId xmlns:a16="http://schemas.microsoft.com/office/drawing/2014/main" id="{2E170FCF-2DFF-47E4-8107-A34BC28AA2FA}"/>
                    </a:ext>
                  </a:extLst>
                </p:cNvPr>
                <p:cNvSpPr/>
                <p:nvPr/>
              </p:nvSpPr>
              <p:spPr>
                <a:xfrm>
                  <a:off x="308631" y="1722944"/>
                  <a:ext cx="1489790" cy="1635367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6195866B-3CCE-4631-A711-73CC018BFE8A}"/>
                  </a:ext>
                </a:extLst>
              </p:cNvPr>
              <p:cNvSpPr/>
              <p:nvPr/>
            </p:nvSpPr>
            <p:spPr>
              <a:xfrm>
                <a:off x="3632477" y="-2167187"/>
                <a:ext cx="847289" cy="1173264"/>
              </a:xfrm>
              <a:custGeom>
                <a:avLst/>
                <a:gdLst>
                  <a:gd name="connsiteX0" fmla="*/ 102394 w 847289"/>
                  <a:gd name="connsiteY0" fmla="*/ 0 h 1173264"/>
                  <a:gd name="connsiteX1" fmla="*/ 847289 w 847289"/>
                  <a:gd name="connsiteY1" fmla="*/ 777211 h 1173264"/>
                  <a:gd name="connsiteX2" fmla="*/ 788752 w 847289"/>
                  <a:gd name="connsiteY2" fmla="*/ 1079736 h 1173264"/>
                  <a:gd name="connsiteX3" fmla="*/ 740098 w 847289"/>
                  <a:gd name="connsiteY3" fmla="*/ 1173264 h 1173264"/>
                  <a:gd name="connsiteX4" fmla="*/ 691680 w 847289"/>
                  <a:gd name="connsiteY4" fmla="*/ 1080133 h 1173264"/>
                  <a:gd name="connsiteX5" fmla="*/ 613339 w 847289"/>
                  <a:gd name="connsiteY5" fmla="*/ 981002 h 1173264"/>
                  <a:gd name="connsiteX6" fmla="*/ 627368 w 847289"/>
                  <a:gd name="connsiteY6" fmla="*/ 933847 h 1173264"/>
                  <a:gd name="connsiteX7" fmla="*/ 642501 w 847289"/>
                  <a:gd name="connsiteY7" fmla="*/ 777211 h 1173264"/>
                  <a:gd name="connsiteX8" fmla="*/ 47728 w 847289"/>
                  <a:gd name="connsiteY8" fmla="*/ 15791 h 1173264"/>
                  <a:gd name="connsiteX9" fmla="*/ 0 w 847289"/>
                  <a:gd name="connsiteY9" fmla="*/ 8191 h 1173264"/>
                  <a:gd name="connsiteX10" fmla="*/ 26233 w 847289"/>
                  <a:gd name="connsiteY10" fmla="*/ 4013 h 1173264"/>
                  <a:gd name="connsiteX11" fmla="*/ 102394 w 847289"/>
                  <a:gd name="connsiteY11" fmla="*/ 0 h 1173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289" h="1173264">
                    <a:moveTo>
                      <a:pt x="102394" y="0"/>
                    </a:moveTo>
                    <a:cubicBezTo>
                      <a:pt x="513788" y="0"/>
                      <a:pt x="847289" y="347970"/>
                      <a:pt x="847289" y="777211"/>
                    </a:cubicBezTo>
                    <a:cubicBezTo>
                      <a:pt x="847289" y="884522"/>
                      <a:pt x="826445" y="986753"/>
                      <a:pt x="788752" y="1079736"/>
                    </a:cubicBezTo>
                    <a:lnTo>
                      <a:pt x="740098" y="1173264"/>
                    </a:lnTo>
                    <a:lnTo>
                      <a:pt x="691680" y="1080133"/>
                    </a:lnTo>
                    <a:lnTo>
                      <a:pt x="613339" y="981002"/>
                    </a:lnTo>
                    <a:lnTo>
                      <a:pt x="627368" y="933847"/>
                    </a:lnTo>
                    <a:cubicBezTo>
                      <a:pt x="637290" y="883252"/>
                      <a:pt x="642501" y="830867"/>
                      <a:pt x="642501" y="777211"/>
                    </a:cubicBezTo>
                    <a:cubicBezTo>
                      <a:pt x="642501" y="401625"/>
                      <a:pt x="387165" y="88263"/>
                      <a:pt x="47728" y="15791"/>
                    </a:cubicBezTo>
                    <a:lnTo>
                      <a:pt x="0" y="8191"/>
                    </a:lnTo>
                    <a:lnTo>
                      <a:pt x="26233" y="4013"/>
                    </a:lnTo>
                    <a:cubicBezTo>
                      <a:pt x="51274" y="1359"/>
                      <a:pt x="76682" y="0"/>
                      <a:pt x="102394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5" name="楕円 1144">
                <a:extLst>
                  <a:ext uri="{FF2B5EF4-FFF2-40B4-BE49-F238E27FC236}">
                    <a16:creationId xmlns:a16="http://schemas.microsoft.com/office/drawing/2014/main" id="{A5DCCF74-5146-4CE2-B44C-B70CFD8C945A}"/>
                  </a:ext>
                </a:extLst>
              </p:cNvPr>
              <p:cNvSpPr/>
              <p:nvPr/>
            </p:nvSpPr>
            <p:spPr>
              <a:xfrm>
                <a:off x="3096878" y="-1396182"/>
                <a:ext cx="1268496" cy="905625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6" name="楕円 1145">
                <a:extLst>
                  <a:ext uri="{FF2B5EF4-FFF2-40B4-BE49-F238E27FC236}">
                    <a16:creationId xmlns:a16="http://schemas.microsoft.com/office/drawing/2014/main" id="{040C4341-F19B-4E7F-B220-CBB898387DDF}"/>
                  </a:ext>
                </a:extLst>
              </p:cNvPr>
              <p:cNvSpPr/>
              <p:nvPr/>
            </p:nvSpPr>
            <p:spPr>
              <a:xfrm>
                <a:off x="3589003" y="-1492685"/>
                <a:ext cx="284246" cy="197364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9AF8E930-EE2D-4320-9457-20FD655E6F11}"/>
                  </a:ext>
                </a:extLst>
              </p:cNvPr>
              <p:cNvSpPr/>
              <p:nvPr/>
            </p:nvSpPr>
            <p:spPr>
              <a:xfrm rot="10800000">
                <a:off x="3322536" y="-964043"/>
                <a:ext cx="814720" cy="157285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F54742EF-0D7F-4FE5-BF13-DD6843361024}"/>
                  </a:ext>
                </a:extLst>
              </p:cNvPr>
              <p:cNvSpPr/>
              <p:nvPr/>
            </p:nvSpPr>
            <p:spPr>
              <a:xfrm>
                <a:off x="4145645" y="-1264192"/>
                <a:ext cx="223160" cy="684428"/>
              </a:xfrm>
              <a:custGeom>
                <a:avLst/>
                <a:gdLst>
                  <a:gd name="connsiteX0" fmla="*/ 0 w 223160"/>
                  <a:gd name="connsiteY0" fmla="*/ 0 h 684428"/>
                  <a:gd name="connsiteX1" fmla="*/ 37393 w 223160"/>
                  <a:gd name="connsiteY1" fmla="*/ 22027 h 684428"/>
                  <a:gd name="connsiteX2" fmla="*/ 223160 w 223160"/>
                  <a:gd name="connsiteY2" fmla="*/ 342214 h 684428"/>
                  <a:gd name="connsiteX3" fmla="*/ 37393 w 223160"/>
                  <a:gd name="connsiteY3" fmla="*/ 662401 h 684428"/>
                  <a:gd name="connsiteX4" fmla="*/ 0 w 223160"/>
                  <a:gd name="connsiteY4" fmla="*/ 684428 h 684428"/>
                  <a:gd name="connsiteX5" fmla="*/ 31646 w 223160"/>
                  <a:gd name="connsiteY5" fmla="*/ 619585 h 684428"/>
                  <a:gd name="connsiteX6" fmla="*/ 81997 w 223160"/>
                  <a:gd name="connsiteY6" fmla="*/ 342214 h 684428"/>
                  <a:gd name="connsiteX7" fmla="*/ 31646 w 223160"/>
                  <a:gd name="connsiteY7" fmla="*/ 64844 h 684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3160" h="684428">
                    <a:moveTo>
                      <a:pt x="0" y="0"/>
                    </a:moveTo>
                    <a:lnTo>
                      <a:pt x="37393" y="22027"/>
                    </a:lnTo>
                    <a:cubicBezTo>
                      <a:pt x="152170" y="103970"/>
                      <a:pt x="223160" y="217173"/>
                      <a:pt x="223160" y="342214"/>
                    </a:cubicBezTo>
                    <a:cubicBezTo>
                      <a:pt x="223160" y="467255"/>
                      <a:pt x="152170" y="580458"/>
                      <a:pt x="37393" y="662401"/>
                    </a:cubicBezTo>
                    <a:lnTo>
                      <a:pt x="0" y="684428"/>
                    </a:lnTo>
                    <a:lnTo>
                      <a:pt x="31646" y="619585"/>
                    </a:lnTo>
                    <a:cubicBezTo>
                      <a:pt x="64068" y="534332"/>
                      <a:pt x="81997" y="440602"/>
                      <a:pt x="81997" y="342214"/>
                    </a:cubicBezTo>
                    <a:cubicBezTo>
                      <a:pt x="81997" y="243827"/>
                      <a:pt x="64068" y="150096"/>
                      <a:pt x="31646" y="64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9408C1E4-5D30-45F9-AE45-74B089BF4E6B}"/>
                  </a:ext>
                </a:extLst>
              </p:cNvPr>
              <p:cNvSpPr/>
              <p:nvPr/>
            </p:nvSpPr>
            <p:spPr>
              <a:xfrm>
                <a:off x="3164031" y="-1663994"/>
                <a:ext cx="252962" cy="228847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5E07DBFF-8BF0-4190-9683-33413D477141}"/>
                  </a:ext>
                </a:extLst>
              </p:cNvPr>
              <p:cNvSpPr/>
              <p:nvPr/>
            </p:nvSpPr>
            <p:spPr>
              <a:xfrm flipH="1">
                <a:off x="4053220" y="-1663994"/>
                <a:ext cx="252962" cy="228847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78" name="グループ化 1177">
            <a:extLst>
              <a:ext uri="{FF2B5EF4-FFF2-40B4-BE49-F238E27FC236}">
                <a16:creationId xmlns:a16="http://schemas.microsoft.com/office/drawing/2014/main" id="{BBA9AC38-F988-4B85-B752-E2B7713330CC}"/>
              </a:ext>
            </a:extLst>
          </p:cNvPr>
          <p:cNvGrpSpPr/>
          <p:nvPr/>
        </p:nvGrpSpPr>
        <p:grpSpPr>
          <a:xfrm>
            <a:off x="2396283" y="2785755"/>
            <a:ext cx="1349761" cy="1591893"/>
            <a:chOff x="3149954" y="1240060"/>
            <a:chExt cx="2432193" cy="2868502"/>
          </a:xfrm>
        </p:grpSpPr>
        <p:grpSp>
          <p:nvGrpSpPr>
            <p:cNvPr id="1179" name="グループ化 1178">
              <a:extLst>
                <a:ext uri="{FF2B5EF4-FFF2-40B4-BE49-F238E27FC236}">
                  <a16:creationId xmlns:a16="http://schemas.microsoft.com/office/drawing/2014/main" id="{8DDF1C51-8FEA-43C4-9747-773FA9593107}"/>
                </a:ext>
              </a:extLst>
            </p:cNvPr>
            <p:cNvGrpSpPr/>
            <p:nvPr/>
          </p:nvGrpSpPr>
          <p:grpSpPr>
            <a:xfrm>
              <a:off x="5008678" y="3191149"/>
              <a:ext cx="573469" cy="917413"/>
              <a:chOff x="-1527941" y="3863050"/>
              <a:chExt cx="951601" cy="1522334"/>
            </a:xfrm>
          </p:grpSpPr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82185A5D-EA0F-49F2-9F80-2A4B2DEE21DB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0C7A79BB-FCE9-47C8-83EF-BAC7CF772697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80" name="グループ化 1179">
              <a:extLst>
                <a:ext uri="{FF2B5EF4-FFF2-40B4-BE49-F238E27FC236}">
                  <a16:creationId xmlns:a16="http://schemas.microsoft.com/office/drawing/2014/main" id="{340C7583-B596-4B93-B515-E49F876D9887}"/>
                </a:ext>
              </a:extLst>
            </p:cNvPr>
            <p:cNvGrpSpPr/>
            <p:nvPr/>
          </p:nvGrpSpPr>
          <p:grpSpPr>
            <a:xfrm>
              <a:off x="3442575" y="2199737"/>
              <a:ext cx="1673422" cy="1907125"/>
              <a:chOff x="3442575" y="6287606"/>
              <a:chExt cx="1673422" cy="1907125"/>
            </a:xfrm>
          </p:grpSpPr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93671041-4B7B-4CF2-9B91-F74F22958258}"/>
                  </a:ext>
                </a:extLst>
              </p:cNvPr>
              <p:cNvGrpSpPr/>
              <p:nvPr/>
            </p:nvGrpSpPr>
            <p:grpSpPr>
              <a:xfrm>
                <a:off x="4106642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212" name="台形 431">
                  <a:extLst>
                    <a:ext uri="{FF2B5EF4-FFF2-40B4-BE49-F238E27FC236}">
                      <a16:creationId xmlns:a16="http://schemas.microsoft.com/office/drawing/2014/main" id="{E32C7345-5675-4A7F-A57E-60353CDBAA41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213" name="グループ化 1212">
                  <a:extLst>
                    <a:ext uri="{FF2B5EF4-FFF2-40B4-BE49-F238E27FC236}">
                      <a16:creationId xmlns:a16="http://schemas.microsoft.com/office/drawing/2014/main" id="{1FA5D414-69A5-4A35-B193-3562F3570221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214" name="四角形: 上の 2 つの角を丸める 1213">
                    <a:extLst>
                      <a:ext uri="{FF2B5EF4-FFF2-40B4-BE49-F238E27FC236}">
                        <a16:creationId xmlns:a16="http://schemas.microsoft.com/office/drawing/2014/main" id="{C2B42F98-663A-4913-B876-BDF5ADEDDA2F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15" name="四角形: 上の 2 つの角を丸める 1214">
                    <a:extLst>
                      <a:ext uri="{FF2B5EF4-FFF2-40B4-BE49-F238E27FC236}">
                        <a16:creationId xmlns:a16="http://schemas.microsoft.com/office/drawing/2014/main" id="{02288444-FA31-43C0-99AF-0DC58E599D19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CD4FF9E9-4213-4F06-8D32-D25DEE5639F7}"/>
                  </a:ext>
                </a:extLst>
              </p:cNvPr>
              <p:cNvSpPr/>
              <p:nvPr/>
            </p:nvSpPr>
            <p:spPr>
              <a:xfrm>
                <a:off x="4091354" y="7490952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6" name="四角形: 角を丸くする 1195">
                <a:extLst>
                  <a:ext uri="{FF2B5EF4-FFF2-40B4-BE49-F238E27FC236}">
                    <a16:creationId xmlns:a16="http://schemas.microsoft.com/office/drawing/2014/main" id="{D41C3DB7-215A-44C7-B5A2-21382F8AD1A5}"/>
                  </a:ext>
                </a:extLst>
              </p:cNvPr>
              <p:cNvSpPr/>
              <p:nvPr/>
            </p:nvSpPr>
            <p:spPr>
              <a:xfrm rot="2700000">
                <a:off x="3341032" y="6747441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7" name="楕円 1196">
                <a:extLst>
                  <a:ext uri="{FF2B5EF4-FFF2-40B4-BE49-F238E27FC236}">
                    <a16:creationId xmlns:a16="http://schemas.microsoft.com/office/drawing/2014/main" id="{A37607CA-EBEC-4785-8FE8-CEA7AE6D1CA7}"/>
                  </a:ext>
                </a:extLst>
              </p:cNvPr>
              <p:cNvSpPr/>
              <p:nvPr/>
            </p:nvSpPr>
            <p:spPr>
              <a:xfrm rot="20700000">
                <a:off x="4569037" y="7106164"/>
                <a:ext cx="546960" cy="887987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E66766A2-74F2-40C9-82DF-548180D0E04F}"/>
                  </a:ext>
                </a:extLst>
              </p:cNvPr>
              <p:cNvGrpSpPr/>
              <p:nvPr/>
            </p:nvGrpSpPr>
            <p:grpSpPr>
              <a:xfrm>
                <a:off x="4540281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208" name="台形 431">
                  <a:extLst>
                    <a:ext uri="{FF2B5EF4-FFF2-40B4-BE49-F238E27FC236}">
                      <a16:creationId xmlns:a16="http://schemas.microsoft.com/office/drawing/2014/main" id="{A6E3A844-742C-438B-A233-DF498B63409E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209" name="グループ化 1208">
                  <a:extLst>
                    <a:ext uri="{FF2B5EF4-FFF2-40B4-BE49-F238E27FC236}">
                      <a16:creationId xmlns:a16="http://schemas.microsoft.com/office/drawing/2014/main" id="{CF3DEEC1-9EFE-4D6E-B07A-E75A401B08D2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210" name="四角形: 上の 2 つの角を丸める 1209">
                    <a:extLst>
                      <a:ext uri="{FF2B5EF4-FFF2-40B4-BE49-F238E27FC236}">
                        <a16:creationId xmlns:a16="http://schemas.microsoft.com/office/drawing/2014/main" id="{03D5473F-3881-4022-8F0E-49298F34C4E4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11" name="四角形: 上の 2 つの角を丸める 1210">
                    <a:extLst>
                      <a:ext uri="{FF2B5EF4-FFF2-40B4-BE49-F238E27FC236}">
                        <a16:creationId xmlns:a16="http://schemas.microsoft.com/office/drawing/2014/main" id="{370F9782-9146-4E2F-8C9A-BE9A08019936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1D42E15C-944D-4964-9EAB-F16D1EF5245A}"/>
                  </a:ext>
                </a:extLst>
              </p:cNvPr>
              <p:cNvGrpSpPr/>
              <p:nvPr/>
            </p:nvGrpSpPr>
            <p:grpSpPr>
              <a:xfrm>
                <a:off x="3442575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205" name="台形 436">
                  <a:extLst>
                    <a:ext uri="{FF2B5EF4-FFF2-40B4-BE49-F238E27FC236}">
                      <a16:creationId xmlns:a16="http://schemas.microsoft.com/office/drawing/2014/main" id="{CF7C48CC-068B-46BF-871C-51644A8C8E41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6" name="四角形: 上の 2 つの角を丸める 1205">
                  <a:extLst>
                    <a:ext uri="{FF2B5EF4-FFF2-40B4-BE49-F238E27FC236}">
                      <a16:creationId xmlns:a16="http://schemas.microsoft.com/office/drawing/2014/main" id="{9EF9E340-CE3B-4FDD-9B5B-251E354C3213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7" name="四角形: 上の 2 つの角を丸める 1206">
                  <a:extLst>
                    <a:ext uri="{FF2B5EF4-FFF2-40B4-BE49-F238E27FC236}">
                      <a16:creationId xmlns:a16="http://schemas.microsoft.com/office/drawing/2014/main" id="{62520C93-8B6E-42E3-881E-0781C8FEBBB7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0" name="グループ化 1199">
                <a:extLst>
                  <a:ext uri="{FF2B5EF4-FFF2-40B4-BE49-F238E27FC236}">
                    <a16:creationId xmlns:a16="http://schemas.microsoft.com/office/drawing/2014/main" id="{40D4660C-4A91-4F03-9BC2-07F1E7F44FBD}"/>
                  </a:ext>
                </a:extLst>
              </p:cNvPr>
              <p:cNvGrpSpPr/>
              <p:nvPr/>
            </p:nvGrpSpPr>
            <p:grpSpPr>
              <a:xfrm>
                <a:off x="3916443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202" name="台形 436">
                  <a:extLst>
                    <a:ext uri="{FF2B5EF4-FFF2-40B4-BE49-F238E27FC236}">
                      <a16:creationId xmlns:a16="http://schemas.microsoft.com/office/drawing/2014/main" id="{A83E9130-A94A-43A0-AB60-4F6896DECF8F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3" name="四角形: 上の 2 つの角を丸める 1202">
                  <a:extLst>
                    <a:ext uri="{FF2B5EF4-FFF2-40B4-BE49-F238E27FC236}">
                      <a16:creationId xmlns:a16="http://schemas.microsoft.com/office/drawing/2014/main" id="{949BB366-9D9B-4FB2-8563-CD5C246DC667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4" name="四角形: 上の 2 つの角を丸める 1203">
                  <a:extLst>
                    <a:ext uri="{FF2B5EF4-FFF2-40B4-BE49-F238E27FC236}">
                      <a16:creationId xmlns:a16="http://schemas.microsoft.com/office/drawing/2014/main" id="{5BD96E7B-07C5-48F0-9EEC-10CE1AB91825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D3616DF9-E5C6-4061-9EF2-D2903F2AC355}"/>
                  </a:ext>
                </a:extLst>
              </p:cNvPr>
              <p:cNvSpPr/>
              <p:nvPr/>
            </p:nvSpPr>
            <p:spPr>
              <a:xfrm rot="20700000">
                <a:off x="4900049" y="7093965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81" name="グループ化 1180">
              <a:extLst>
                <a:ext uri="{FF2B5EF4-FFF2-40B4-BE49-F238E27FC236}">
                  <a16:creationId xmlns:a16="http://schemas.microsoft.com/office/drawing/2014/main" id="{FFFAB673-0147-4BB9-A148-A834A720D7DB}"/>
                </a:ext>
              </a:extLst>
            </p:cNvPr>
            <p:cNvGrpSpPr/>
            <p:nvPr/>
          </p:nvGrpSpPr>
          <p:grpSpPr>
            <a:xfrm>
              <a:off x="3149954" y="1240060"/>
              <a:ext cx="1439791" cy="1937992"/>
              <a:chOff x="3087699" y="5911780"/>
              <a:chExt cx="1439791" cy="1937992"/>
            </a:xfrm>
          </p:grpSpPr>
          <p:grpSp>
            <p:nvGrpSpPr>
              <p:cNvPr id="1182" name="グループ化 1181">
                <a:extLst>
                  <a:ext uri="{FF2B5EF4-FFF2-40B4-BE49-F238E27FC236}">
                    <a16:creationId xmlns:a16="http://schemas.microsoft.com/office/drawing/2014/main" id="{96B0E32E-F4CB-401E-96C5-CE374E323ED9}"/>
                  </a:ext>
                </a:extLst>
              </p:cNvPr>
              <p:cNvGrpSpPr/>
              <p:nvPr/>
            </p:nvGrpSpPr>
            <p:grpSpPr>
              <a:xfrm>
                <a:off x="3087699" y="5911780"/>
                <a:ext cx="1439791" cy="1937992"/>
                <a:chOff x="313290" y="3518080"/>
                <a:chExt cx="1439791" cy="1937992"/>
              </a:xfrm>
            </p:grpSpPr>
            <p:grpSp>
              <p:nvGrpSpPr>
                <p:cNvPr id="1187" name="グループ化 1186">
                  <a:extLst>
                    <a:ext uri="{FF2B5EF4-FFF2-40B4-BE49-F238E27FC236}">
                      <a16:creationId xmlns:a16="http://schemas.microsoft.com/office/drawing/2014/main" id="{6AA8ADD6-1A0D-4236-A64F-0DF7781DCE5C}"/>
                    </a:ext>
                  </a:extLst>
                </p:cNvPr>
                <p:cNvGrpSpPr/>
                <p:nvPr/>
              </p:nvGrpSpPr>
              <p:grpSpPr>
                <a:xfrm>
                  <a:off x="313290" y="3518080"/>
                  <a:ext cx="1420260" cy="1937992"/>
                  <a:chOff x="313290" y="3518080"/>
                  <a:chExt cx="1420260" cy="1937992"/>
                </a:xfrm>
              </p:grpSpPr>
              <p:sp>
                <p:nvSpPr>
                  <p:cNvPr id="1190" name="二等辺三角形 128">
                    <a:extLst>
                      <a:ext uri="{FF2B5EF4-FFF2-40B4-BE49-F238E27FC236}">
                        <a16:creationId xmlns:a16="http://schemas.microsoft.com/office/drawing/2014/main" id="{AE990123-7162-442D-A335-29B1DAA1C5FA}"/>
                      </a:ext>
                    </a:extLst>
                  </p:cNvPr>
                  <p:cNvSpPr/>
                  <p:nvPr/>
                </p:nvSpPr>
                <p:spPr>
                  <a:xfrm>
                    <a:off x="11448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91" name="二等辺三角形 128">
                    <a:extLst>
                      <a:ext uri="{FF2B5EF4-FFF2-40B4-BE49-F238E27FC236}">
                        <a16:creationId xmlns:a16="http://schemas.microsoft.com/office/drawing/2014/main" id="{63F6E51D-BFC7-4870-8194-2D5D2E4F33E1}"/>
                      </a:ext>
                    </a:extLst>
                  </p:cNvPr>
                  <p:cNvSpPr/>
                  <p:nvPr/>
                </p:nvSpPr>
                <p:spPr>
                  <a:xfrm>
                    <a:off x="3955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92" name="四角形: 角を丸くする 1191">
                    <a:extLst>
                      <a:ext uri="{FF2B5EF4-FFF2-40B4-BE49-F238E27FC236}">
                        <a16:creationId xmlns:a16="http://schemas.microsoft.com/office/drawing/2014/main" id="{07E3CAED-2E3B-4477-A3DE-DAD8EDF689F2}"/>
                      </a:ext>
                    </a:extLst>
                  </p:cNvPr>
                  <p:cNvSpPr/>
                  <p:nvPr/>
                </p:nvSpPr>
                <p:spPr>
                  <a:xfrm>
                    <a:off x="313290" y="3900072"/>
                    <a:ext cx="1420260" cy="1506468"/>
                  </a:xfrm>
                  <a:prstGeom prst="roundRect">
                    <a:avLst>
                      <a:gd name="adj" fmla="val 21849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93" name="四角形: 角を丸くする 1192">
                    <a:extLst>
                      <a:ext uri="{FF2B5EF4-FFF2-40B4-BE49-F238E27FC236}">
                        <a16:creationId xmlns:a16="http://schemas.microsoft.com/office/drawing/2014/main" id="{C698EEA9-C0D4-4717-ACDE-9101AE1A3665}"/>
                      </a:ext>
                    </a:extLst>
                  </p:cNvPr>
                  <p:cNvSpPr/>
                  <p:nvPr/>
                </p:nvSpPr>
                <p:spPr>
                  <a:xfrm>
                    <a:off x="554470" y="4632924"/>
                    <a:ext cx="937900" cy="823148"/>
                  </a:xfrm>
                  <a:prstGeom prst="roundRect">
                    <a:avLst>
                      <a:gd name="adj" fmla="val 35473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88" name="フリーフォーム: 図形 1187">
                  <a:extLst>
                    <a:ext uri="{FF2B5EF4-FFF2-40B4-BE49-F238E27FC236}">
                      <a16:creationId xmlns:a16="http://schemas.microsoft.com/office/drawing/2014/main" id="{CCF53581-EC72-4E25-B19F-37DD2936295E}"/>
                    </a:ext>
                  </a:extLst>
                </p:cNvPr>
                <p:cNvSpPr/>
                <p:nvPr/>
              </p:nvSpPr>
              <p:spPr>
                <a:xfrm>
                  <a:off x="1504225" y="3906269"/>
                  <a:ext cx="248856" cy="1494077"/>
                </a:xfrm>
                <a:custGeom>
                  <a:avLst/>
                  <a:gdLst>
                    <a:gd name="connsiteX0" fmla="*/ 0 w 248856"/>
                    <a:gd name="connsiteY0" fmla="*/ 0 h 1494077"/>
                    <a:gd name="connsiteX1" fmla="*/ 1082 w 248856"/>
                    <a:gd name="connsiteY1" fmla="*/ 109 h 1494077"/>
                    <a:gd name="connsiteX2" fmla="*/ 248856 w 248856"/>
                    <a:gd name="connsiteY2" fmla="*/ 304117 h 1494077"/>
                    <a:gd name="connsiteX3" fmla="*/ 248856 w 248856"/>
                    <a:gd name="connsiteY3" fmla="*/ 1189959 h 1494077"/>
                    <a:gd name="connsiteX4" fmla="*/ 1082 w 248856"/>
                    <a:gd name="connsiteY4" fmla="*/ 1493968 h 1494077"/>
                    <a:gd name="connsiteX5" fmla="*/ 0 w 248856"/>
                    <a:gd name="connsiteY5" fmla="*/ 1494077 h 1494077"/>
                    <a:gd name="connsiteX6" fmla="*/ 23020 w 248856"/>
                    <a:gd name="connsiteY6" fmla="*/ 1466176 h 1494077"/>
                    <a:gd name="connsiteX7" fmla="*/ 76687 w 248856"/>
                    <a:gd name="connsiteY7" fmla="*/ 1290482 h 1494077"/>
                    <a:gd name="connsiteX8" fmla="*/ 76687 w 248856"/>
                    <a:gd name="connsiteY8" fmla="*/ 203594 h 1494077"/>
                    <a:gd name="connsiteX9" fmla="*/ 23020 w 248856"/>
                    <a:gd name="connsiteY9" fmla="*/ 27900 h 149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8856" h="1494077">
                      <a:moveTo>
                        <a:pt x="0" y="0"/>
                      </a:moveTo>
                      <a:lnTo>
                        <a:pt x="1082" y="109"/>
                      </a:lnTo>
                      <a:cubicBezTo>
                        <a:pt x="142486" y="29044"/>
                        <a:pt x="248856" y="154159"/>
                        <a:pt x="248856" y="304117"/>
                      </a:cubicBezTo>
                      <a:lnTo>
                        <a:pt x="248856" y="1189959"/>
                      </a:lnTo>
                      <a:cubicBezTo>
                        <a:pt x="248856" y="1339918"/>
                        <a:pt x="142486" y="1465032"/>
                        <a:pt x="1082" y="1493968"/>
                      </a:cubicBezTo>
                      <a:lnTo>
                        <a:pt x="0" y="1494077"/>
                      </a:lnTo>
                      <a:lnTo>
                        <a:pt x="23020" y="1466176"/>
                      </a:lnTo>
                      <a:cubicBezTo>
                        <a:pt x="56903" y="1416023"/>
                        <a:pt x="76687" y="1355563"/>
                        <a:pt x="76687" y="1290482"/>
                      </a:cubicBezTo>
                      <a:lnTo>
                        <a:pt x="76687" y="203594"/>
                      </a:lnTo>
                      <a:cubicBezTo>
                        <a:pt x="76687" y="138513"/>
                        <a:pt x="56903" y="78053"/>
                        <a:pt x="23020" y="2790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00505DCE-E094-465E-912E-6FBF9680DC5D}"/>
                    </a:ext>
                  </a:extLst>
                </p:cNvPr>
                <p:cNvSpPr/>
                <p:nvPr/>
              </p:nvSpPr>
              <p:spPr>
                <a:xfrm>
                  <a:off x="1336725" y="4668189"/>
                  <a:ext cx="155645" cy="752621"/>
                </a:xfrm>
                <a:custGeom>
                  <a:avLst/>
                  <a:gdLst>
                    <a:gd name="connsiteX0" fmla="*/ 0 w 155645"/>
                    <a:gd name="connsiteY0" fmla="*/ 0 h 752621"/>
                    <a:gd name="connsiteX1" fmla="*/ 26907 w 155645"/>
                    <a:gd name="connsiteY1" fmla="*/ 14605 h 752621"/>
                    <a:gd name="connsiteX2" fmla="*/ 155645 w 155645"/>
                    <a:gd name="connsiteY2" fmla="*/ 256731 h 752621"/>
                    <a:gd name="connsiteX3" fmla="*/ 155645 w 155645"/>
                    <a:gd name="connsiteY3" fmla="*/ 495889 h 752621"/>
                    <a:gd name="connsiteX4" fmla="*/ 26907 w 155645"/>
                    <a:gd name="connsiteY4" fmla="*/ 738016 h 752621"/>
                    <a:gd name="connsiteX5" fmla="*/ 0 w 155645"/>
                    <a:gd name="connsiteY5" fmla="*/ 752621 h 752621"/>
                    <a:gd name="connsiteX6" fmla="*/ 24058 w 155645"/>
                    <a:gd name="connsiteY6" fmla="*/ 708296 h 752621"/>
                    <a:gd name="connsiteX7" fmla="*/ 52127 w 155645"/>
                    <a:gd name="connsiteY7" fmla="*/ 569265 h 752621"/>
                    <a:gd name="connsiteX8" fmla="*/ 52127 w 155645"/>
                    <a:gd name="connsiteY8" fmla="*/ 183355 h 752621"/>
                    <a:gd name="connsiteX9" fmla="*/ 24058 w 155645"/>
                    <a:gd name="connsiteY9" fmla="*/ 44324 h 75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645" h="752621">
                      <a:moveTo>
                        <a:pt x="0" y="0"/>
                      </a:moveTo>
                      <a:lnTo>
                        <a:pt x="26907" y="14605"/>
                      </a:lnTo>
                      <a:cubicBezTo>
                        <a:pt x="104578" y="67078"/>
                        <a:pt x="155645" y="155941"/>
                        <a:pt x="155645" y="256731"/>
                      </a:cubicBezTo>
                      <a:lnTo>
                        <a:pt x="155645" y="495889"/>
                      </a:lnTo>
                      <a:cubicBezTo>
                        <a:pt x="155645" y="596679"/>
                        <a:pt x="104578" y="685542"/>
                        <a:pt x="26907" y="738016"/>
                      </a:cubicBezTo>
                      <a:lnTo>
                        <a:pt x="0" y="752621"/>
                      </a:lnTo>
                      <a:lnTo>
                        <a:pt x="24058" y="708296"/>
                      </a:lnTo>
                      <a:cubicBezTo>
                        <a:pt x="42133" y="665564"/>
                        <a:pt x="52127" y="618582"/>
                        <a:pt x="52127" y="569265"/>
                      </a:cubicBezTo>
                      <a:lnTo>
                        <a:pt x="52127" y="183355"/>
                      </a:lnTo>
                      <a:cubicBezTo>
                        <a:pt x="52127" y="134039"/>
                        <a:pt x="42133" y="87057"/>
                        <a:pt x="24058" y="44324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83" name="四角形: 角を丸くする 1182">
                <a:extLst>
                  <a:ext uri="{FF2B5EF4-FFF2-40B4-BE49-F238E27FC236}">
                    <a16:creationId xmlns:a16="http://schemas.microsoft.com/office/drawing/2014/main" id="{20578D47-119E-4A2C-9D0D-15EB6DDC6C82}"/>
                  </a:ext>
                </a:extLst>
              </p:cNvPr>
              <p:cNvSpPr/>
              <p:nvPr/>
            </p:nvSpPr>
            <p:spPr>
              <a:xfrm>
                <a:off x="3656757" y="6965700"/>
                <a:ext cx="264560" cy="19775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FD798F2A-10E4-46C2-B8DE-C8E220E1EB88}"/>
                  </a:ext>
                </a:extLst>
              </p:cNvPr>
              <p:cNvSpPr/>
              <p:nvPr/>
            </p:nvSpPr>
            <p:spPr>
              <a:xfrm>
                <a:off x="3260534" y="6719515"/>
                <a:ext cx="251541" cy="177481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44B2D97D-A5A3-49DA-B154-FDDC2E88F985}"/>
                  </a:ext>
                </a:extLst>
              </p:cNvPr>
              <p:cNvSpPr/>
              <p:nvPr/>
            </p:nvSpPr>
            <p:spPr>
              <a:xfrm flipH="1">
                <a:off x="4084833" y="6719515"/>
                <a:ext cx="251541" cy="177481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6E7D22BB-2A88-4BC2-9AA2-1BF560899D0A}"/>
                  </a:ext>
                </a:extLst>
              </p:cNvPr>
              <p:cNvSpPr/>
              <p:nvPr/>
            </p:nvSpPr>
            <p:spPr>
              <a:xfrm rot="10800000">
                <a:off x="3499983" y="7459067"/>
                <a:ext cx="560876" cy="2102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781A623-38CD-48DE-9828-E278B04EEF37}"/>
              </a:ext>
            </a:extLst>
          </p:cNvPr>
          <p:cNvGrpSpPr/>
          <p:nvPr/>
        </p:nvGrpSpPr>
        <p:grpSpPr>
          <a:xfrm>
            <a:off x="528144" y="799271"/>
            <a:ext cx="1438287" cy="1599254"/>
            <a:chOff x="398308" y="310150"/>
            <a:chExt cx="2591711" cy="288176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DF95AC9-4320-48B1-8532-9B47A6AC8B3C}"/>
                </a:ext>
              </a:extLst>
            </p:cNvPr>
            <p:cNvGrpSpPr/>
            <p:nvPr/>
          </p:nvGrpSpPr>
          <p:grpSpPr>
            <a:xfrm>
              <a:off x="1518720" y="1702880"/>
              <a:ext cx="1424918" cy="1489034"/>
              <a:chOff x="5021170" y="4032012"/>
              <a:chExt cx="1424918" cy="1489034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7E5C324E-E526-4621-856A-98E5DDAEEA92}"/>
                  </a:ext>
                </a:extLst>
              </p:cNvPr>
              <p:cNvGrpSpPr/>
              <p:nvPr/>
            </p:nvGrpSpPr>
            <p:grpSpPr>
              <a:xfrm>
                <a:off x="5021170" y="4817268"/>
                <a:ext cx="349823" cy="703778"/>
                <a:chOff x="5454809" y="4817268"/>
                <a:chExt cx="349823" cy="703778"/>
              </a:xfrm>
            </p:grpSpPr>
            <p:sp>
              <p:nvSpPr>
                <p:cNvPr id="35" name="台形 431">
                  <a:extLst>
                    <a:ext uri="{FF2B5EF4-FFF2-40B4-BE49-F238E27FC236}">
                      <a16:creationId xmlns:a16="http://schemas.microsoft.com/office/drawing/2014/main" id="{05B6680C-560B-47C0-9967-B81508F458C1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03DE7DA8-A2F1-4543-8814-955F9B216F82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</p:grpSpPr>
              <p:sp>
                <p:nvSpPr>
                  <p:cNvPr id="37" name="四角形: 上の 2 つの角を丸める 36">
                    <a:extLst>
                      <a:ext uri="{FF2B5EF4-FFF2-40B4-BE49-F238E27FC236}">
                        <a16:creationId xmlns:a16="http://schemas.microsoft.com/office/drawing/2014/main" id="{DBCB9A41-F60E-45A4-8C16-BBFB80B96DF6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19FA2DED-C266-47EC-8147-BD1206EB975F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AE9036E-2569-444D-BED9-BBA07D328E5B}"/>
                  </a:ext>
                </a:extLst>
              </p:cNvPr>
              <p:cNvSpPr/>
              <p:nvPr/>
            </p:nvSpPr>
            <p:spPr>
              <a:xfrm rot="2700000">
                <a:off x="5462889" y="3974053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53BC5D4-94C9-4B03-A4B5-215329B62C3A}"/>
                </a:ext>
              </a:extLst>
            </p:cNvPr>
            <p:cNvSpPr/>
            <p:nvPr/>
          </p:nvSpPr>
          <p:spPr>
            <a:xfrm>
              <a:off x="1503432" y="2488135"/>
              <a:ext cx="349824" cy="703778"/>
            </a:xfrm>
            <a:custGeom>
              <a:avLst/>
              <a:gdLst>
                <a:gd name="connsiteX0" fmla="*/ 13953 w 349824"/>
                <a:gd name="connsiteY0" fmla="*/ 0 h 703778"/>
                <a:gd name="connsiteX1" fmla="*/ 335869 w 349824"/>
                <a:gd name="connsiteY1" fmla="*/ 0 h 703778"/>
                <a:gd name="connsiteX2" fmla="*/ 260059 w 349824"/>
                <a:gd name="connsiteY2" fmla="*/ 540685 h 703778"/>
                <a:gd name="connsiteX3" fmla="*/ 268277 w 349824"/>
                <a:gd name="connsiteY3" fmla="*/ 540685 h 703778"/>
                <a:gd name="connsiteX4" fmla="*/ 349824 w 349824"/>
                <a:gd name="connsiteY4" fmla="*/ 622232 h 703778"/>
                <a:gd name="connsiteX5" fmla="*/ 349823 w 349824"/>
                <a:gd name="connsiteY5" fmla="*/ 646629 h 703778"/>
                <a:gd name="connsiteX6" fmla="*/ 292674 w 349824"/>
                <a:gd name="connsiteY6" fmla="*/ 703778 h 703778"/>
                <a:gd name="connsiteX7" fmla="*/ 207788 w 349824"/>
                <a:gd name="connsiteY7" fmla="*/ 703778 h 703778"/>
                <a:gd name="connsiteX8" fmla="*/ 135372 w 349824"/>
                <a:gd name="connsiteY8" fmla="*/ 703778 h 703778"/>
                <a:gd name="connsiteX9" fmla="*/ 57149 w 349824"/>
                <a:gd name="connsiteY9" fmla="*/ 703778 h 703778"/>
                <a:gd name="connsiteX10" fmla="*/ 0 w 349824"/>
                <a:gd name="connsiteY10" fmla="*/ 646629 h 703778"/>
                <a:gd name="connsiteX11" fmla="*/ 0 w 349824"/>
                <a:gd name="connsiteY11" fmla="*/ 622232 h 703778"/>
                <a:gd name="connsiteX12" fmla="*/ 81547 w 349824"/>
                <a:gd name="connsiteY12" fmla="*/ 540685 h 703778"/>
                <a:gd name="connsiteX13" fmla="*/ 89763 w 349824"/>
                <a:gd name="connsiteY13" fmla="*/ 540685 h 70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9824" h="703778">
                  <a:moveTo>
                    <a:pt x="13953" y="0"/>
                  </a:moveTo>
                  <a:lnTo>
                    <a:pt x="335869" y="0"/>
                  </a:lnTo>
                  <a:lnTo>
                    <a:pt x="260059" y="540685"/>
                  </a:lnTo>
                  <a:lnTo>
                    <a:pt x="268277" y="540685"/>
                  </a:lnTo>
                  <a:cubicBezTo>
                    <a:pt x="313314" y="540685"/>
                    <a:pt x="349824" y="577195"/>
                    <a:pt x="349824" y="622232"/>
                  </a:cubicBezTo>
                  <a:cubicBezTo>
                    <a:pt x="349824" y="630364"/>
                    <a:pt x="349823" y="638497"/>
                    <a:pt x="349823" y="646629"/>
                  </a:cubicBezTo>
                  <a:cubicBezTo>
                    <a:pt x="349823" y="678192"/>
                    <a:pt x="324237" y="703778"/>
                    <a:pt x="292674" y="703778"/>
                  </a:cubicBezTo>
                  <a:lnTo>
                    <a:pt x="207788" y="703778"/>
                  </a:lnTo>
                  <a:lnTo>
                    <a:pt x="135372" y="703778"/>
                  </a:lnTo>
                  <a:lnTo>
                    <a:pt x="57149" y="703778"/>
                  </a:lnTo>
                  <a:cubicBezTo>
                    <a:pt x="25586" y="703778"/>
                    <a:pt x="0" y="678192"/>
                    <a:pt x="0" y="646629"/>
                  </a:cubicBezTo>
                  <a:lnTo>
                    <a:pt x="0" y="622232"/>
                  </a:lnTo>
                  <a:cubicBezTo>
                    <a:pt x="0" y="577195"/>
                    <a:pt x="36510" y="540685"/>
                    <a:pt x="81547" y="540685"/>
                  </a:cubicBezTo>
                  <a:lnTo>
                    <a:pt x="89763" y="540685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C5375046-18E1-43E5-800B-954ED4DB4A31}"/>
                </a:ext>
              </a:extLst>
            </p:cNvPr>
            <p:cNvSpPr/>
            <p:nvPr/>
          </p:nvSpPr>
          <p:spPr>
            <a:xfrm rot="2700000">
              <a:off x="753110" y="1744624"/>
              <a:ext cx="1874180" cy="954509"/>
            </a:xfrm>
            <a:prstGeom prst="roundRect">
              <a:avLst>
                <a:gd name="adj" fmla="val 50000"/>
              </a:avLst>
            </a:prstGeom>
            <a:solidFill>
              <a:srgbClr val="FFC000">
                <a:lumMod val="75000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7644DE58-D327-49D7-B331-7CA43A2C6F29}"/>
                </a:ext>
              </a:extLst>
            </p:cNvPr>
            <p:cNvSpPr/>
            <p:nvPr/>
          </p:nvSpPr>
          <p:spPr>
            <a:xfrm rot="20700000">
              <a:off x="1981115" y="2103347"/>
              <a:ext cx="546960" cy="887987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8002CE9-AF01-4F5E-8A15-6F607D25458C}"/>
                </a:ext>
              </a:extLst>
            </p:cNvPr>
            <p:cNvGrpSpPr/>
            <p:nvPr/>
          </p:nvGrpSpPr>
          <p:grpSpPr>
            <a:xfrm>
              <a:off x="1952359" y="2488136"/>
              <a:ext cx="349823" cy="703778"/>
              <a:chOff x="5454809" y="4817268"/>
              <a:chExt cx="349823" cy="703778"/>
            </a:xfrm>
          </p:grpSpPr>
          <p:sp>
            <p:nvSpPr>
              <p:cNvPr id="29" name="台形 431">
                <a:extLst>
                  <a:ext uri="{FF2B5EF4-FFF2-40B4-BE49-F238E27FC236}">
                    <a16:creationId xmlns:a16="http://schemas.microsoft.com/office/drawing/2014/main" id="{699A9944-3542-4AF8-972A-5384717441FB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468B5ACE-EA62-41E0-9B78-0FAAB6CC0877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</p:grpSpPr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83BB3C58-F30D-4674-95E1-50F0094CE553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" name="四角形: 上の 2 つの角を丸める 31">
                  <a:extLst>
                    <a:ext uri="{FF2B5EF4-FFF2-40B4-BE49-F238E27FC236}">
                      <a16:creationId xmlns:a16="http://schemas.microsoft.com/office/drawing/2014/main" id="{9167EDD7-71F0-417F-BFD4-2255ADB958B9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3DDE162-40D8-4393-AB3A-96632F8CB184}"/>
                </a:ext>
              </a:extLst>
            </p:cNvPr>
            <p:cNvGrpSpPr/>
            <p:nvPr/>
          </p:nvGrpSpPr>
          <p:grpSpPr>
            <a:xfrm>
              <a:off x="854653" y="2170577"/>
              <a:ext cx="349823" cy="1021337"/>
              <a:chOff x="4582489" y="4616316"/>
              <a:chExt cx="349823" cy="904730"/>
            </a:xfrm>
          </p:grpSpPr>
          <p:sp>
            <p:nvSpPr>
              <p:cNvPr id="26" name="台形 436">
                <a:extLst>
                  <a:ext uri="{FF2B5EF4-FFF2-40B4-BE49-F238E27FC236}">
                    <a16:creationId xmlns:a16="http://schemas.microsoft.com/office/drawing/2014/main" id="{EFDAD610-934C-4DF6-8862-6C8DAC369905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B4E45422-F2E9-4C7C-ADE5-6F3F1D56C077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E438C542-203D-45AC-AE2A-164F59EF0F11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9AED1AA1-F352-4BDE-8863-487920017D5B}"/>
                </a:ext>
              </a:extLst>
            </p:cNvPr>
            <p:cNvGrpSpPr/>
            <p:nvPr/>
          </p:nvGrpSpPr>
          <p:grpSpPr>
            <a:xfrm>
              <a:off x="398308" y="310150"/>
              <a:ext cx="1489790" cy="1860427"/>
              <a:chOff x="308631" y="1497884"/>
              <a:chExt cx="1489790" cy="1860427"/>
            </a:xfrm>
          </p:grpSpPr>
          <p:sp>
            <p:nvSpPr>
              <p:cNvPr id="23" name="楕円 132">
                <a:extLst>
                  <a:ext uri="{FF2B5EF4-FFF2-40B4-BE49-F238E27FC236}">
                    <a16:creationId xmlns:a16="http://schemas.microsoft.com/office/drawing/2014/main" id="{C42AF3E3-21B8-42C5-8CC7-5A7C3A4A49B7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" name="楕円 132">
                <a:extLst>
                  <a:ext uri="{FF2B5EF4-FFF2-40B4-BE49-F238E27FC236}">
                    <a16:creationId xmlns:a16="http://schemas.microsoft.com/office/drawing/2014/main" id="{E425AD64-CE96-4B82-A93D-AEB810EDE75E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0B6EF4F0-695E-44D7-A9C5-19B49EDCDEAA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D37550C-C14C-4EB2-9644-994E546667CD}"/>
                </a:ext>
              </a:extLst>
            </p:cNvPr>
            <p:cNvGrpSpPr/>
            <p:nvPr/>
          </p:nvGrpSpPr>
          <p:grpSpPr>
            <a:xfrm>
              <a:off x="1328521" y="2170577"/>
              <a:ext cx="349823" cy="1021337"/>
              <a:chOff x="4582489" y="4616316"/>
              <a:chExt cx="349823" cy="904730"/>
            </a:xfrm>
          </p:grpSpPr>
          <p:sp>
            <p:nvSpPr>
              <p:cNvPr id="20" name="台形 436">
                <a:extLst>
                  <a:ext uri="{FF2B5EF4-FFF2-40B4-BE49-F238E27FC236}">
                    <a16:creationId xmlns:a16="http://schemas.microsoft.com/office/drawing/2014/main" id="{8616E6D6-A9B6-4C99-9D43-6889741F9013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FF325AEA-53B1-4F28-87D3-AEE5AA63D369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9A978EED-7390-460E-AB0C-1AF2C594FA9B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917F4D4-08DF-492F-A7BF-01198C60FDC7}"/>
                </a:ext>
              </a:extLst>
            </p:cNvPr>
            <p:cNvSpPr/>
            <p:nvPr/>
          </p:nvSpPr>
          <p:spPr>
            <a:xfrm>
              <a:off x="1044554" y="556602"/>
              <a:ext cx="847289" cy="1173264"/>
            </a:xfrm>
            <a:custGeom>
              <a:avLst/>
              <a:gdLst>
                <a:gd name="connsiteX0" fmla="*/ 102394 w 847289"/>
                <a:gd name="connsiteY0" fmla="*/ 0 h 1173264"/>
                <a:gd name="connsiteX1" fmla="*/ 847289 w 847289"/>
                <a:gd name="connsiteY1" fmla="*/ 777211 h 1173264"/>
                <a:gd name="connsiteX2" fmla="*/ 788752 w 847289"/>
                <a:gd name="connsiteY2" fmla="*/ 1079736 h 1173264"/>
                <a:gd name="connsiteX3" fmla="*/ 740098 w 847289"/>
                <a:gd name="connsiteY3" fmla="*/ 1173264 h 1173264"/>
                <a:gd name="connsiteX4" fmla="*/ 691680 w 847289"/>
                <a:gd name="connsiteY4" fmla="*/ 1080133 h 1173264"/>
                <a:gd name="connsiteX5" fmla="*/ 613339 w 847289"/>
                <a:gd name="connsiteY5" fmla="*/ 981002 h 1173264"/>
                <a:gd name="connsiteX6" fmla="*/ 627368 w 847289"/>
                <a:gd name="connsiteY6" fmla="*/ 933847 h 1173264"/>
                <a:gd name="connsiteX7" fmla="*/ 642501 w 847289"/>
                <a:gd name="connsiteY7" fmla="*/ 777211 h 1173264"/>
                <a:gd name="connsiteX8" fmla="*/ 47728 w 847289"/>
                <a:gd name="connsiteY8" fmla="*/ 15791 h 1173264"/>
                <a:gd name="connsiteX9" fmla="*/ 0 w 847289"/>
                <a:gd name="connsiteY9" fmla="*/ 8191 h 1173264"/>
                <a:gd name="connsiteX10" fmla="*/ 26233 w 847289"/>
                <a:gd name="connsiteY10" fmla="*/ 4013 h 1173264"/>
                <a:gd name="connsiteX11" fmla="*/ 102394 w 847289"/>
                <a:gd name="connsiteY11" fmla="*/ 0 h 117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289" h="1173264">
                  <a:moveTo>
                    <a:pt x="102394" y="0"/>
                  </a:moveTo>
                  <a:cubicBezTo>
                    <a:pt x="513788" y="0"/>
                    <a:pt x="847289" y="347970"/>
                    <a:pt x="847289" y="777211"/>
                  </a:cubicBezTo>
                  <a:cubicBezTo>
                    <a:pt x="847289" y="884522"/>
                    <a:pt x="826445" y="986753"/>
                    <a:pt x="788752" y="1079736"/>
                  </a:cubicBezTo>
                  <a:lnTo>
                    <a:pt x="740098" y="1173264"/>
                  </a:lnTo>
                  <a:lnTo>
                    <a:pt x="691680" y="1080133"/>
                  </a:lnTo>
                  <a:lnTo>
                    <a:pt x="613339" y="981002"/>
                  </a:lnTo>
                  <a:lnTo>
                    <a:pt x="627368" y="933847"/>
                  </a:lnTo>
                  <a:cubicBezTo>
                    <a:pt x="637290" y="883252"/>
                    <a:pt x="642501" y="830867"/>
                    <a:pt x="642501" y="777211"/>
                  </a:cubicBezTo>
                  <a:cubicBezTo>
                    <a:pt x="642501" y="401625"/>
                    <a:pt x="387165" y="88263"/>
                    <a:pt x="47728" y="15791"/>
                  </a:cubicBezTo>
                  <a:lnTo>
                    <a:pt x="0" y="8191"/>
                  </a:lnTo>
                  <a:lnTo>
                    <a:pt x="26233" y="4013"/>
                  </a:lnTo>
                  <a:cubicBezTo>
                    <a:pt x="51274" y="1359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BF49B0D4-B2B0-4291-A996-B43489FA876C}"/>
                </a:ext>
              </a:extLst>
            </p:cNvPr>
            <p:cNvSpPr/>
            <p:nvPr/>
          </p:nvSpPr>
          <p:spPr>
            <a:xfrm>
              <a:off x="508955" y="1327607"/>
              <a:ext cx="1268496" cy="905625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EB5C9A5E-1772-4B5C-B60B-29CCCD56AFB2}"/>
                </a:ext>
              </a:extLst>
            </p:cNvPr>
            <p:cNvSpPr/>
            <p:nvPr/>
          </p:nvSpPr>
          <p:spPr>
            <a:xfrm>
              <a:off x="1001080" y="1231104"/>
              <a:ext cx="284246" cy="19736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268382F-8A4D-44C2-9C46-2EC6E27A4012}"/>
                </a:ext>
              </a:extLst>
            </p:cNvPr>
            <p:cNvSpPr/>
            <p:nvPr/>
          </p:nvSpPr>
          <p:spPr>
            <a:xfrm>
              <a:off x="734613" y="1967078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758BAEF-D62C-46F9-A6B4-09DD61741F08}"/>
                </a:ext>
              </a:extLst>
            </p:cNvPr>
            <p:cNvSpPr/>
            <p:nvPr/>
          </p:nvSpPr>
          <p:spPr>
            <a:xfrm>
              <a:off x="1557722" y="1459597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611DA58-5778-44FF-931E-0B932FEA5046}"/>
                </a:ext>
              </a:extLst>
            </p:cNvPr>
            <p:cNvSpPr/>
            <p:nvPr/>
          </p:nvSpPr>
          <p:spPr>
            <a:xfrm rot="20700000">
              <a:off x="2312127" y="2091148"/>
              <a:ext cx="211005" cy="843662"/>
            </a:xfrm>
            <a:custGeom>
              <a:avLst/>
              <a:gdLst>
                <a:gd name="connsiteX0" fmla="*/ 37440 w 211005"/>
                <a:gd name="connsiteY0" fmla="*/ 0 h 843662"/>
                <a:gd name="connsiteX1" fmla="*/ 43976 w 211005"/>
                <a:gd name="connsiteY1" fmla="*/ 3294 h 843662"/>
                <a:gd name="connsiteX2" fmla="*/ 211005 w 211005"/>
                <a:gd name="connsiteY2" fmla="*/ 412397 h 843662"/>
                <a:gd name="connsiteX3" fmla="*/ 43975 w 211005"/>
                <a:gd name="connsiteY3" fmla="*/ 821500 h 843662"/>
                <a:gd name="connsiteX4" fmla="*/ 0 w 211005"/>
                <a:gd name="connsiteY4" fmla="*/ 843662 h 843662"/>
                <a:gd name="connsiteX5" fmla="*/ 6496 w 211005"/>
                <a:gd name="connsiteY5" fmla="*/ 831931 h 843662"/>
                <a:gd name="connsiteX6" fmla="*/ 92992 w 211005"/>
                <a:gd name="connsiteY6" fmla="*/ 374926 h 843662"/>
                <a:gd name="connsiteX7" fmla="*/ 42557 w 211005"/>
                <a:gd name="connsiteY7" fmla="*/ 13572 h 843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005" h="843662">
                  <a:moveTo>
                    <a:pt x="37440" y="0"/>
                  </a:moveTo>
                  <a:lnTo>
                    <a:pt x="43976" y="3294"/>
                  </a:lnTo>
                  <a:cubicBezTo>
                    <a:pt x="142132" y="70696"/>
                    <a:pt x="211005" y="228489"/>
                    <a:pt x="211005" y="412397"/>
                  </a:cubicBezTo>
                  <a:cubicBezTo>
                    <a:pt x="211005" y="596305"/>
                    <a:pt x="142132" y="754098"/>
                    <a:pt x="43975" y="821500"/>
                  </a:cubicBezTo>
                  <a:lnTo>
                    <a:pt x="0" y="843662"/>
                  </a:lnTo>
                  <a:lnTo>
                    <a:pt x="6496" y="831931"/>
                  </a:lnTo>
                  <a:cubicBezTo>
                    <a:pt x="59937" y="714973"/>
                    <a:pt x="92992" y="553398"/>
                    <a:pt x="92992" y="374926"/>
                  </a:cubicBezTo>
                  <a:cubicBezTo>
                    <a:pt x="92992" y="241073"/>
                    <a:pt x="74399" y="116723"/>
                    <a:pt x="42557" y="13572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0F5296A-A885-4638-97CB-46E787DF7A39}"/>
                </a:ext>
              </a:extLst>
            </p:cNvPr>
            <p:cNvSpPr/>
            <p:nvPr/>
          </p:nvSpPr>
          <p:spPr>
            <a:xfrm rot="2700000">
              <a:off x="2296885" y="1803647"/>
              <a:ext cx="662563" cy="723705"/>
            </a:xfrm>
            <a:custGeom>
              <a:avLst/>
              <a:gdLst>
                <a:gd name="connsiteX0" fmla="*/ 0 w 662563"/>
                <a:gd name="connsiteY0" fmla="*/ 24600 h 723705"/>
                <a:gd name="connsiteX1" fmla="*/ 1260 w 662563"/>
                <a:gd name="connsiteY1" fmla="*/ 24148 h 723705"/>
                <a:gd name="connsiteX2" fmla="*/ 40219 w 662563"/>
                <a:gd name="connsiteY2" fmla="*/ 19240 h 723705"/>
                <a:gd name="connsiteX3" fmla="*/ 66761 w 662563"/>
                <a:gd name="connsiteY3" fmla="*/ 10405 h 723705"/>
                <a:gd name="connsiteX4" fmla="*/ 135379 w 662563"/>
                <a:gd name="connsiteY4" fmla="*/ 727 h 723705"/>
                <a:gd name="connsiteX5" fmla="*/ 362406 w 662563"/>
                <a:gd name="connsiteY5" fmla="*/ 41653 h 723705"/>
                <a:gd name="connsiteX6" fmla="*/ 637656 w 662563"/>
                <a:gd name="connsiteY6" fmla="*/ 347070 h 723705"/>
                <a:gd name="connsiteX7" fmla="*/ 638401 w 662563"/>
                <a:gd name="connsiteY7" fmla="*/ 397043 h 723705"/>
                <a:gd name="connsiteX8" fmla="*/ 640420 w 662563"/>
                <a:gd name="connsiteY8" fmla="*/ 402167 h 723705"/>
                <a:gd name="connsiteX9" fmla="*/ 662563 w 662563"/>
                <a:gd name="connsiteY9" fmla="*/ 548630 h 723705"/>
                <a:gd name="connsiteX10" fmla="*/ 652556 w 662563"/>
                <a:gd name="connsiteY10" fmla="*/ 647892 h 723705"/>
                <a:gd name="connsiteX11" fmla="*/ 629023 w 662563"/>
                <a:gd name="connsiteY11" fmla="*/ 723705 h 723705"/>
                <a:gd name="connsiteX12" fmla="*/ 605119 w 662563"/>
                <a:gd name="connsiteY12" fmla="*/ 625662 h 723705"/>
                <a:gd name="connsiteX13" fmla="*/ 550451 w 662563"/>
                <a:gd name="connsiteY13" fmla="*/ 498118 h 723705"/>
                <a:gd name="connsiteX14" fmla="*/ 538311 w 662563"/>
                <a:gd name="connsiteY14" fmla="*/ 478778 h 723705"/>
                <a:gd name="connsiteX15" fmla="*/ 537831 w 662563"/>
                <a:gd name="connsiteY15" fmla="*/ 444766 h 723705"/>
                <a:gd name="connsiteX16" fmla="*/ 254202 w 662563"/>
                <a:gd name="connsiteY16" fmla="*/ 112146 h 723705"/>
                <a:gd name="connsiteX17" fmla="*/ 135018 w 662563"/>
                <a:gd name="connsiteY17" fmla="*/ 75114 h 723705"/>
                <a:gd name="connsiteX18" fmla="*/ 117478 w 662563"/>
                <a:gd name="connsiteY18" fmla="*/ 73962 h 723705"/>
                <a:gd name="connsiteX19" fmla="*/ 5365 w 662563"/>
                <a:gd name="connsiteY19" fmla="*/ 25908 h 72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2563" h="723705">
                  <a:moveTo>
                    <a:pt x="0" y="24600"/>
                  </a:moveTo>
                  <a:lnTo>
                    <a:pt x="1260" y="24148"/>
                  </a:lnTo>
                  <a:lnTo>
                    <a:pt x="40219" y="19240"/>
                  </a:lnTo>
                  <a:lnTo>
                    <a:pt x="66761" y="10405"/>
                  </a:lnTo>
                  <a:cubicBezTo>
                    <a:pt x="88614" y="5336"/>
                    <a:pt x="111594" y="2085"/>
                    <a:pt x="135379" y="727"/>
                  </a:cubicBezTo>
                  <a:cubicBezTo>
                    <a:pt x="206733" y="-3347"/>
                    <a:pt x="285322" y="9620"/>
                    <a:pt x="362406" y="41653"/>
                  </a:cubicBezTo>
                  <a:cubicBezTo>
                    <a:pt x="516574" y="105720"/>
                    <a:pt x="620935" y="227860"/>
                    <a:pt x="637656" y="347070"/>
                  </a:cubicBezTo>
                  <a:lnTo>
                    <a:pt x="638401" y="397043"/>
                  </a:lnTo>
                  <a:lnTo>
                    <a:pt x="640420" y="402167"/>
                  </a:lnTo>
                  <a:cubicBezTo>
                    <a:pt x="654811" y="448435"/>
                    <a:pt x="662563" y="497627"/>
                    <a:pt x="662563" y="548630"/>
                  </a:cubicBezTo>
                  <a:cubicBezTo>
                    <a:pt x="662563" y="582632"/>
                    <a:pt x="659117" y="615829"/>
                    <a:pt x="652556" y="647892"/>
                  </a:cubicBezTo>
                  <a:lnTo>
                    <a:pt x="629023" y="723705"/>
                  </a:lnTo>
                  <a:lnTo>
                    <a:pt x="605119" y="625662"/>
                  </a:lnTo>
                  <a:cubicBezTo>
                    <a:pt x="590790" y="582924"/>
                    <a:pt x="572535" y="540201"/>
                    <a:pt x="550451" y="498118"/>
                  </a:cubicBezTo>
                  <a:lnTo>
                    <a:pt x="538311" y="478778"/>
                  </a:lnTo>
                  <a:lnTo>
                    <a:pt x="537831" y="444766"/>
                  </a:lnTo>
                  <a:cubicBezTo>
                    <a:pt x="520601" y="314939"/>
                    <a:pt x="413063" y="181919"/>
                    <a:pt x="254202" y="112146"/>
                  </a:cubicBezTo>
                  <a:cubicBezTo>
                    <a:pt x="214486" y="94703"/>
                    <a:pt x="174383" y="82451"/>
                    <a:pt x="135018" y="75114"/>
                  </a:cubicBezTo>
                  <a:lnTo>
                    <a:pt x="117478" y="73962"/>
                  </a:lnTo>
                  <a:lnTo>
                    <a:pt x="5365" y="25908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34E32F55-808B-4A18-9347-557ACF8FDD1D}"/>
                </a:ext>
              </a:extLst>
            </p:cNvPr>
            <p:cNvSpPr/>
            <p:nvPr/>
          </p:nvSpPr>
          <p:spPr>
            <a:xfrm>
              <a:off x="610343" y="940171"/>
              <a:ext cx="156380" cy="257643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2FA797D3-FB1B-4793-9346-4B492D2BF443}"/>
                </a:ext>
              </a:extLst>
            </p:cNvPr>
            <p:cNvSpPr/>
            <p:nvPr/>
          </p:nvSpPr>
          <p:spPr>
            <a:xfrm>
              <a:off x="1499343" y="940171"/>
              <a:ext cx="156380" cy="257643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BEDD628A-DAAE-4306-A7A4-6F3C67883354}"/>
              </a:ext>
            </a:extLst>
          </p:cNvPr>
          <p:cNvGrpSpPr/>
          <p:nvPr/>
        </p:nvGrpSpPr>
        <p:grpSpPr>
          <a:xfrm>
            <a:off x="4271632" y="799271"/>
            <a:ext cx="1438287" cy="1599254"/>
            <a:chOff x="5729432" y="310150"/>
            <a:chExt cx="2591711" cy="2881764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9B4043C-5A88-442C-8C08-BE70A3803AB7}"/>
                </a:ext>
              </a:extLst>
            </p:cNvPr>
            <p:cNvGrpSpPr/>
            <p:nvPr/>
          </p:nvGrpSpPr>
          <p:grpSpPr>
            <a:xfrm>
              <a:off x="6849844" y="1702880"/>
              <a:ext cx="1424918" cy="1489034"/>
              <a:chOff x="5021170" y="4032012"/>
              <a:chExt cx="1424918" cy="1489034"/>
            </a:xfrm>
            <a:solidFill>
              <a:srgbClr val="990000"/>
            </a:solidFill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DBA8834-BFA6-4034-BB5A-AEA12DD8A89A}"/>
                  </a:ext>
                </a:extLst>
              </p:cNvPr>
              <p:cNvGrpSpPr/>
              <p:nvPr/>
            </p:nvGrpSpPr>
            <p:grpSpPr>
              <a:xfrm>
                <a:off x="5021170" y="4817268"/>
                <a:ext cx="349823" cy="703778"/>
                <a:chOff x="5454809" y="4817268"/>
                <a:chExt cx="349823" cy="703778"/>
              </a:xfrm>
              <a:grpFill/>
            </p:grpSpPr>
            <p:sp>
              <p:nvSpPr>
                <p:cNvPr id="76" name="台形 431">
                  <a:extLst>
                    <a:ext uri="{FF2B5EF4-FFF2-40B4-BE49-F238E27FC236}">
                      <a16:creationId xmlns:a16="http://schemas.microsoft.com/office/drawing/2014/main" id="{072E8F27-89F8-4337-B7A3-11A482F95CB7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1875F15A-0BB3-407D-B7C7-01213D6182D1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78" name="四角形: 上の 2 つの角を丸める 77">
                    <a:extLst>
                      <a:ext uri="{FF2B5EF4-FFF2-40B4-BE49-F238E27FC236}">
                        <a16:creationId xmlns:a16="http://schemas.microsoft.com/office/drawing/2014/main" id="{14A8BE4F-955E-430C-B9C5-C4F525E1E6CF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" name="四角形: 上の 2 つの角を丸める 78">
                    <a:extLst>
                      <a:ext uri="{FF2B5EF4-FFF2-40B4-BE49-F238E27FC236}">
                        <a16:creationId xmlns:a16="http://schemas.microsoft.com/office/drawing/2014/main" id="{2E4D3E5D-6507-408B-A77D-969056D13E17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24AFCCEB-99DA-4E2A-9BBB-F10763937EA4}"/>
                  </a:ext>
                </a:extLst>
              </p:cNvPr>
              <p:cNvSpPr/>
              <p:nvPr/>
            </p:nvSpPr>
            <p:spPr>
              <a:xfrm rot="2700000">
                <a:off x="5462889" y="3974053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9DF0CC9-D4D7-44A5-AC75-DAB7A7E8E4C2}"/>
                </a:ext>
              </a:extLst>
            </p:cNvPr>
            <p:cNvSpPr/>
            <p:nvPr/>
          </p:nvSpPr>
          <p:spPr>
            <a:xfrm>
              <a:off x="6834556" y="2488135"/>
              <a:ext cx="349824" cy="703778"/>
            </a:xfrm>
            <a:custGeom>
              <a:avLst/>
              <a:gdLst>
                <a:gd name="connsiteX0" fmla="*/ 13953 w 349824"/>
                <a:gd name="connsiteY0" fmla="*/ 0 h 703778"/>
                <a:gd name="connsiteX1" fmla="*/ 335869 w 349824"/>
                <a:gd name="connsiteY1" fmla="*/ 0 h 703778"/>
                <a:gd name="connsiteX2" fmla="*/ 260059 w 349824"/>
                <a:gd name="connsiteY2" fmla="*/ 540685 h 703778"/>
                <a:gd name="connsiteX3" fmla="*/ 268277 w 349824"/>
                <a:gd name="connsiteY3" fmla="*/ 540685 h 703778"/>
                <a:gd name="connsiteX4" fmla="*/ 349824 w 349824"/>
                <a:gd name="connsiteY4" fmla="*/ 622232 h 703778"/>
                <a:gd name="connsiteX5" fmla="*/ 349823 w 349824"/>
                <a:gd name="connsiteY5" fmla="*/ 646629 h 703778"/>
                <a:gd name="connsiteX6" fmla="*/ 292674 w 349824"/>
                <a:gd name="connsiteY6" fmla="*/ 703778 h 703778"/>
                <a:gd name="connsiteX7" fmla="*/ 207788 w 349824"/>
                <a:gd name="connsiteY7" fmla="*/ 703778 h 703778"/>
                <a:gd name="connsiteX8" fmla="*/ 135372 w 349824"/>
                <a:gd name="connsiteY8" fmla="*/ 703778 h 703778"/>
                <a:gd name="connsiteX9" fmla="*/ 57149 w 349824"/>
                <a:gd name="connsiteY9" fmla="*/ 703778 h 703778"/>
                <a:gd name="connsiteX10" fmla="*/ 0 w 349824"/>
                <a:gd name="connsiteY10" fmla="*/ 646629 h 703778"/>
                <a:gd name="connsiteX11" fmla="*/ 0 w 349824"/>
                <a:gd name="connsiteY11" fmla="*/ 622232 h 703778"/>
                <a:gd name="connsiteX12" fmla="*/ 81547 w 349824"/>
                <a:gd name="connsiteY12" fmla="*/ 540685 h 703778"/>
                <a:gd name="connsiteX13" fmla="*/ 89763 w 349824"/>
                <a:gd name="connsiteY13" fmla="*/ 540685 h 70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9824" h="703778">
                  <a:moveTo>
                    <a:pt x="13953" y="0"/>
                  </a:moveTo>
                  <a:lnTo>
                    <a:pt x="335869" y="0"/>
                  </a:lnTo>
                  <a:lnTo>
                    <a:pt x="260059" y="540685"/>
                  </a:lnTo>
                  <a:lnTo>
                    <a:pt x="268277" y="540685"/>
                  </a:lnTo>
                  <a:cubicBezTo>
                    <a:pt x="313314" y="540685"/>
                    <a:pt x="349824" y="577195"/>
                    <a:pt x="349824" y="622232"/>
                  </a:cubicBezTo>
                  <a:cubicBezTo>
                    <a:pt x="349824" y="630364"/>
                    <a:pt x="349823" y="638497"/>
                    <a:pt x="349823" y="646629"/>
                  </a:cubicBezTo>
                  <a:cubicBezTo>
                    <a:pt x="349823" y="678192"/>
                    <a:pt x="324237" y="703778"/>
                    <a:pt x="292674" y="703778"/>
                  </a:cubicBezTo>
                  <a:lnTo>
                    <a:pt x="207788" y="703778"/>
                  </a:lnTo>
                  <a:lnTo>
                    <a:pt x="135372" y="703778"/>
                  </a:lnTo>
                  <a:lnTo>
                    <a:pt x="57149" y="703778"/>
                  </a:lnTo>
                  <a:cubicBezTo>
                    <a:pt x="25586" y="703778"/>
                    <a:pt x="0" y="678192"/>
                    <a:pt x="0" y="646629"/>
                  </a:cubicBezTo>
                  <a:lnTo>
                    <a:pt x="0" y="622232"/>
                  </a:lnTo>
                  <a:cubicBezTo>
                    <a:pt x="0" y="577195"/>
                    <a:pt x="36510" y="540685"/>
                    <a:pt x="81547" y="540685"/>
                  </a:cubicBezTo>
                  <a:lnTo>
                    <a:pt x="89763" y="540685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F3317FBC-2A6D-4EC5-BBB6-07457489D588}"/>
                </a:ext>
              </a:extLst>
            </p:cNvPr>
            <p:cNvSpPr/>
            <p:nvPr/>
          </p:nvSpPr>
          <p:spPr>
            <a:xfrm rot="2700000">
              <a:off x="6084234" y="1744624"/>
              <a:ext cx="1874180" cy="954509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987FB5ED-458F-42C7-8160-CD7384815ACC}"/>
                </a:ext>
              </a:extLst>
            </p:cNvPr>
            <p:cNvSpPr/>
            <p:nvPr/>
          </p:nvSpPr>
          <p:spPr>
            <a:xfrm rot="20700000">
              <a:off x="7312239" y="2103347"/>
              <a:ext cx="546960" cy="887987"/>
            </a:xfrm>
            <a:prstGeom prst="ellipse">
              <a:avLst/>
            </a:prstGeom>
            <a:solidFill>
              <a:srgbClr val="99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E794023E-8768-4719-B6D1-24AA5F8377C6}"/>
                </a:ext>
              </a:extLst>
            </p:cNvPr>
            <p:cNvGrpSpPr/>
            <p:nvPr/>
          </p:nvGrpSpPr>
          <p:grpSpPr>
            <a:xfrm>
              <a:off x="7283483" y="2488136"/>
              <a:ext cx="349823" cy="703778"/>
              <a:chOff x="5454809" y="4817268"/>
              <a:chExt cx="349823" cy="703778"/>
            </a:xfrm>
            <a:solidFill>
              <a:srgbClr val="990000"/>
            </a:solidFill>
          </p:grpSpPr>
          <p:sp>
            <p:nvSpPr>
              <p:cNvPr id="70" name="台形 431">
                <a:extLst>
                  <a:ext uri="{FF2B5EF4-FFF2-40B4-BE49-F238E27FC236}">
                    <a16:creationId xmlns:a16="http://schemas.microsoft.com/office/drawing/2014/main" id="{9828320B-322A-4681-85B6-322155FD4B0D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7BCC9662-3F44-43E6-886A-D1175D42090B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  <a:grpFill/>
            </p:grpSpPr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762801E5-D3AE-44D7-9A20-496C495A4C32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6E99D712-1E82-47B3-BB8C-6DA2532EC39C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A57E554-92A6-400D-9D14-B96517E3AB13}"/>
                </a:ext>
              </a:extLst>
            </p:cNvPr>
            <p:cNvGrpSpPr/>
            <p:nvPr/>
          </p:nvGrpSpPr>
          <p:grpSpPr>
            <a:xfrm>
              <a:off x="6185777" y="2170577"/>
              <a:ext cx="349823" cy="1021337"/>
              <a:chOff x="4582489" y="4616316"/>
              <a:chExt cx="349823" cy="904730"/>
            </a:xfrm>
            <a:solidFill>
              <a:srgbClr val="990000"/>
            </a:solidFill>
          </p:grpSpPr>
          <p:sp>
            <p:nvSpPr>
              <p:cNvPr id="67" name="台形 436">
                <a:extLst>
                  <a:ext uri="{FF2B5EF4-FFF2-40B4-BE49-F238E27FC236}">
                    <a16:creationId xmlns:a16="http://schemas.microsoft.com/office/drawing/2014/main" id="{621180B0-8B67-483C-AA8C-55BF894DFE37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3184A9D9-6F24-430E-9B9E-42262E105557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F57BF082-FE90-426A-9A0A-7BE42895BD9F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9EFF4E4E-5E80-486A-97D4-E2BB61904604}"/>
                </a:ext>
              </a:extLst>
            </p:cNvPr>
            <p:cNvGrpSpPr/>
            <p:nvPr/>
          </p:nvGrpSpPr>
          <p:grpSpPr>
            <a:xfrm>
              <a:off x="5729432" y="310150"/>
              <a:ext cx="1489790" cy="1860427"/>
              <a:chOff x="308631" y="1497884"/>
              <a:chExt cx="1489790" cy="1860427"/>
            </a:xfrm>
            <a:solidFill>
              <a:srgbClr val="990000"/>
            </a:solidFill>
          </p:grpSpPr>
          <p:sp>
            <p:nvSpPr>
              <p:cNvPr id="64" name="楕円 132">
                <a:extLst>
                  <a:ext uri="{FF2B5EF4-FFF2-40B4-BE49-F238E27FC236}">
                    <a16:creationId xmlns:a16="http://schemas.microsoft.com/office/drawing/2014/main" id="{5E6F8978-FA78-4B64-A5A0-F9AE1D41AF32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楕円 132">
                <a:extLst>
                  <a:ext uri="{FF2B5EF4-FFF2-40B4-BE49-F238E27FC236}">
                    <a16:creationId xmlns:a16="http://schemas.microsoft.com/office/drawing/2014/main" id="{3F048867-DB80-4923-9230-D37DF147B324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BC3E6A2C-4E81-4731-8261-29FACD2B7B4C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4CFBBB0C-9A48-4841-B4BC-04FA4FD18F10}"/>
                </a:ext>
              </a:extLst>
            </p:cNvPr>
            <p:cNvGrpSpPr/>
            <p:nvPr/>
          </p:nvGrpSpPr>
          <p:grpSpPr>
            <a:xfrm>
              <a:off x="6659645" y="2170577"/>
              <a:ext cx="349823" cy="1021337"/>
              <a:chOff x="4582489" y="4616316"/>
              <a:chExt cx="349823" cy="904730"/>
            </a:xfrm>
            <a:solidFill>
              <a:srgbClr val="990000"/>
            </a:solidFill>
          </p:grpSpPr>
          <p:sp>
            <p:nvSpPr>
              <p:cNvPr id="61" name="台形 436">
                <a:extLst>
                  <a:ext uri="{FF2B5EF4-FFF2-40B4-BE49-F238E27FC236}">
                    <a16:creationId xmlns:a16="http://schemas.microsoft.com/office/drawing/2014/main" id="{CDB9443D-51A7-4C37-952E-47DC1E91AA0D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35FAF0AF-2C83-4180-B0BF-9BC704DD71D3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2288A762-40BB-45AE-889F-06FD2BA160C2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F64BA1A-B5E9-44D0-9A2A-ABECDBC2E62B}"/>
                </a:ext>
              </a:extLst>
            </p:cNvPr>
            <p:cNvSpPr/>
            <p:nvPr/>
          </p:nvSpPr>
          <p:spPr>
            <a:xfrm>
              <a:off x="6375678" y="556602"/>
              <a:ext cx="847289" cy="1173264"/>
            </a:xfrm>
            <a:custGeom>
              <a:avLst/>
              <a:gdLst>
                <a:gd name="connsiteX0" fmla="*/ 102394 w 847289"/>
                <a:gd name="connsiteY0" fmla="*/ 0 h 1173264"/>
                <a:gd name="connsiteX1" fmla="*/ 847289 w 847289"/>
                <a:gd name="connsiteY1" fmla="*/ 777211 h 1173264"/>
                <a:gd name="connsiteX2" fmla="*/ 788752 w 847289"/>
                <a:gd name="connsiteY2" fmla="*/ 1079736 h 1173264"/>
                <a:gd name="connsiteX3" fmla="*/ 740098 w 847289"/>
                <a:gd name="connsiteY3" fmla="*/ 1173264 h 1173264"/>
                <a:gd name="connsiteX4" fmla="*/ 691680 w 847289"/>
                <a:gd name="connsiteY4" fmla="*/ 1080133 h 1173264"/>
                <a:gd name="connsiteX5" fmla="*/ 613339 w 847289"/>
                <a:gd name="connsiteY5" fmla="*/ 981002 h 1173264"/>
                <a:gd name="connsiteX6" fmla="*/ 627368 w 847289"/>
                <a:gd name="connsiteY6" fmla="*/ 933847 h 1173264"/>
                <a:gd name="connsiteX7" fmla="*/ 642501 w 847289"/>
                <a:gd name="connsiteY7" fmla="*/ 777211 h 1173264"/>
                <a:gd name="connsiteX8" fmla="*/ 47728 w 847289"/>
                <a:gd name="connsiteY8" fmla="*/ 15791 h 1173264"/>
                <a:gd name="connsiteX9" fmla="*/ 0 w 847289"/>
                <a:gd name="connsiteY9" fmla="*/ 8191 h 1173264"/>
                <a:gd name="connsiteX10" fmla="*/ 26233 w 847289"/>
                <a:gd name="connsiteY10" fmla="*/ 4013 h 1173264"/>
                <a:gd name="connsiteX11" fmla="*/ 102394 w 847289"/>
                <a:gd name="connsiteY11" fmla="*/ 0 h 117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289" h="1173264">
                  <a:moveTo>
                    <a:pt x="102394" y="0"/>
                  </a:moveTo>
                  <a:cubicBezTo>
                    <a:pt x="513788" y="0"/>
                    <a:pt x="847289" y="347970"/>
                    <a:pt x="847289" y="777211"/>
                  </a:cubicBezTo>
                  <a:cubicBezTo>
                    <a:pt x="847289" y="884522"/>
                    <a:pt x="826445" y="986753"/>
                    <a:pt x="788752" y="1079736"/>
                  </a:cubicBezTo>
                  <a:lnTo>
                    <a:pt x="740098" y="1173264"/>
                  </a:lnTo>
                  <a:lnTo>
                    <a:pt x="691680" y="1080133"/>
                  </a:lnTo>
                  <a:lnTo>
                    <a:pt x="613339" y="981002"/>
                  </a:lnTo>
                  <a:lnTo>
                    <a:pt x="627368" y="933847"/>
                  </a:lnTo>
                  <a:cubicBezTo>
                    <a:pt x="637290" y="883252"/>
                    <a:pt x="642501" y="830867"/>
                    <a:pt x="642501" y="777211"/>
                  </a:cubicBezTo>
                  <a:cubicBezTo>
                    <a:pt x="642501" y="401625"/>
                    <a:pt x="387165" y="88263"/>
                    <a:pt x="47728" y="15791"/>
                  </a:cubicBezTo>
                  <a:lnTo>
                    <a:pt x="0" y="8191"/>
                  </a:lnTo>
                  <a:lnTo>
                    <a:pt x="26233" y="4013"/>
                  </a:lnTo>
                  <a:cubicBezTo>
                    <a:pt x="51274" y="1359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FCEE645B-9A26-45A1-91A9-8D8ACA638632}"/>
                </a:ext>
              </a:extLst>
            </p:cNvPr>
            <p:cNvSpPr/>
            <p:nvPr/>
          </p:nvSpPr>
          <p:spPr>
            <a:xfrm>
              <a:off x="5840079" y="1327607"/>
              <a:ext cx="1268496" cy="905625"/>
            </a:xfrm>
            <a:prstGeom prst="ellipse">
              <a:avLst/>
            </a:prstGeom>
            <a:solidFill>
              <a:srgbClr val="C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22CAF337-9D3A-4ACD-A94C-D4ED5DBFEF87}"/>
                </a:ext>
              </a:extLst>
            </p:cNvPr>
            <p:cNvSpPr/>
            <p:nvPr/>
          </p:nvSpPr>
          <p:spPr>
            <a:xfrm>
              <a:off x="6332204" y="1231104"/>
              <a:ext cx="284246" cy="19736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E8794F95-BCB2-4D30-B72F-33A4CF00C3BF}"/>
                </a:ext>
              </a:extLst>
            </p:cNvPr>
            <p:cNvSpPr/>
            <p:nvPr/>
          </p:nvSpPr>
          <p:spPr>
            <a:xfrm>
              <a:off x="6065737" y="1967078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0B8B901-F1B0-4A03-A37F-BED2612989BA}"/>
                </a:ext>
              </a:extLst>
            </p:cNvPr>
            <p:cNvSpPr/>
            <p:nvPr/>
          </p:nvSpPr>
          <p:spPr>
            <a:xfrm>
              <a:off x="6888846" y="1459597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59753803-0B5F-47C4-B6BC-B2D812373EC4}"/>
                </a:ext>
              </a:extLst>
            </p:cNvPr>
            <p:cNvSpPr/>
            <p:nvPr/>
          </p:nvSpPr>
          <p:spPr>
            <a:xfrm rot="20700000">
              <a:off x="7643251" y="2091148"/>
              <a:ext cx="211005" cy="843662"/>
            </a:xfrm>
            <a:custGeom>
              <a:avLst/>
              <a:gdLst>
                <a:gd name="connsiteX0" fmla="*/ 37440 w 211005"/>
                <a:gd name="connsiteY0" fmla="*/ 0 h 843662"/>
                <a:gd name="connsiteX1" fmla="*/ 43976 w 211005"/>
                <a:gd name="connsiteY1" fmla="*/ 3294 h 843662"/>
                <a:gd name="connsiteX2" fmla="*/ 211005 w 211005"/>
                <a:gd name="connsiteY2" fmla="*/ 412397 h 843662"/>
                <a:gd name="connsiteX3" fmla="*/ 43975 w 211005"/>
                <a:gd name="connsiteY3" fmla="*/ 821500 h 843662"/>
                <a:gd name="connsiteX4" fmla="*/ 0 w 211005"/>
                <a:gd name="connsiteY4" fmla="*/ 843662 h 843662"/>
                <a:gd name="connsiteX5" fmla="*/ 6496 w 211005"/>
                <a:gd name="connsiteY5" fmla="*/ 831931 h 843662"/>
                <a:gd name="connsiteX6" fmla="*/ 92992 w 211005"/>
                <a:gd name="connsiteY6" fmla="*/ 374926 h 843662"/>
                <a:gd name="connsiteX7" fmla="*/ 42557 w 211005"/>
                <a:gd name="connsiteY7" fmla="*/ 13572 h 843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005" h="843662">
                  <a:moveTo>
                    <a:pt x="37440" y="0"/>
                  </a:moveTo>
                  <a:lnTo>
                    <a:pt x="43976" y="3294"/>
                  </a:lnTo>
                  <a:cubicBezTo>
                    <a:pt x="142132" y="70696"/>
                    <a:pt x="211005" y="228489"/>
                    <a:pt x="211005" y="412397"/>
                  </a:cubicBezTo>
                  <a:cubicBezTo>
                    <a:pt x="211005" y="596305"/>
                    <a:pt x="142132" y="754098"/>
                    <a:pt x="43975" y="821500"/>
                  </a:cubicBezTo>
                  <a:lnTo>
                    <a:pt x="0" y="843662"/>
                  </a:lnTo>
                  <a:lnTo>
                    <a:pt x="6496" y="831931"/>
                  </a:lnTo>
                  <a:cubicBezTo>
                    <a:pt x="59937" y="714973"/>
                    <a:pt x="92992" y="553398"/>
                    <a:pt x="92992" y="374926"/>
                  </a:cubicBezTo>
                  <a:cubicBezTo>
                    <a:pt x="92992" y="241073"/>
                    <a:pt x="74399" y="116723"/>
                    <a:pt x="42557" y="13572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7D8AAC7-FA43-41E3-97A7-56AA3AE442AA}"/>
                </a:ext>
              </a:extLst>
            </p:cNvPr>
            <p:cNvSpPr/>
            <p:nvPr/>
          </p:nvSpPr>
          <p:spPr>
            <a:xfrm rot="2700000">
              <a:off x="7628009" y="1803647"/>
              <a:ext cx="662563" cy="723705"/>
            </a:xfrm>
            <a:custGeom>
              <a:avLst/>
              <a:gdLst>
                <a:gd name="connsiteX0" fmla="*/ 0 w 662563"/>
                <a:gd name="connsiteY0" fmla="*/ 24600 h 723705"/>
                <a:gd name="connsiteX1" fmla="*/ 1260 w 662563"/>
                <a:gd name="connsiteY1" fmla="*/ 24148 h 723705"/>
                <a:gd name="connsiteX2" fmla="*/ 40219 w 662563"/>
                <a:gd name="connsiteY2" fmla="*/ 19240 h 723705"/>
                <a:gd name="connsiteX3" fmla="*/ 66761 w 662563"/>
                <a:gd name="connsiteY3" fmla="*/ 10405 h 723705"/>
                <a:gd name="connsiteX4" fmla="*/ 135379 w 662563"/>
                <a:gd name="connsiteY4" fmla="*/ 727 h 723705"/>
                <a:gd name="connsiteX5" fmla="*/ 362406 w 662563"/>
                <a:gd name="connsiteY5" fmla="*/ 41653 h 723705"/>
                <a:gd name="connsiteX6" fmla="*/ 637656 w 662563"/>
                <a:gd name="connsiteY6" fmla="*/ 347070 h 723705"/>
                <a:gd name="connsiteX7" fmla="*/ 638401 w 662563"/>
                <a:gd name="connsiteY7" fmla="*/ 397043 h 723705"/>
                <a:gd name="connsiteX8" fmla="*/ 640420 w 662563"/>
                <a:gd name="connsiteY8" fmla="*/ 402167 h 723705"/>
                <a:gd name="connsiteX9" fmla="*/ 662563 w 662563"/>
                <a:gd name="connsiteY9" fmla="*/ 548630 h 723705"/>
                <a:gd name="connsiteX10" fmla="*/ 652556 w 662563"/>
                <a:gd name="connsiteY10" fmla="*/ 647892 h 723705"/>
                <a:gd name="connsiteX11" fmla="*/ 629023 w 662563"/>
                <a:gd name="connsiteY11" fmla="*/ 723705 h 723705"/>
                <a:gd name="connsiteX12" fmla="*/ 605119 w 662563"/>
                <a:gd name="connsiteY12" fmla="*/ 625662 h 723705"/>
                <a:gd name="connsiteX13" fmla="*/ 550451 w 662563"/>
                <a:gd name="connsiteY13" fmla="*/ 498118 h 723705"/>
                <a:gd name="connsiteX14" fmla="*/ 538311 w 662563"/>
                <a:gd name="connsiteY14" fmla="*/ 478778 h 723705"/>
                <a:gd name="connsiteX15" fmla="*/ 537831 w 662563"/>
                <a:gd name="connsiteY15" fmla="*/ 444766 h 723705"/>
                <a:gd name="connsiteX16" fmla="*/ 254202 w 662563"/>
                <a:gd name="connsiteY16" fmla="*/ 112146 h 723705"/>
                <a:gd name="connsiteX17" fmla="*/ 135018 w 662563"/>
                <a:gd name="connsiteY17" fmla="*/ 75114 h 723705"/>
                <a:gd name="connsiteX18" fmla="*/ 117478 w 662563"/>
                <a:gd name="connsiteY18" fmla="*/ 73962 h 723705"/>
                <a:gd name="connsiteX19" fmla="*/ 5365 w 662563"/>
                <a:gd name="connsiteY19" fmla="*/ 25908 h 72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2563" h="723705">
                  <a:moveTo>
                    <a:pt x="0" y="24600"/>
                  </a:moveTo>
                  <a:lnTo>
                    <a:pt x="1260" y="24148"/>
                  </a:lnTo>
                  <a:lnTo>
                    <a:pt x="40219" y="19240"/>
                  </a:lnTo>
                  <a:lnTo>
                    <a:pt x="66761" y="10405"/>
                  </a:lnTo>
                  <a:cubicBezTo>
                    <a:pt x="88614" y="5336"/>
                    <a:pt x="111594" y="2085"/>
                    <a:pt x="135379" y="727"/>
                  </a:cubicBezTo>
                  <a:cubicBezTo>
                    <a:pt x="206733" y="-3347"/>
                    <a:pt x="285322" y="9620"/>
                    <a:pt x="362406" y="41653"/>
                  </a:cubicBezTo>
                  <a:cubicBezTo>
                    <a:pt x="516574" y="105720"/>
                    <a:pt x="620935" y="227860"/>
                    <a:pt x="637656" y="347070"/>
                  </a:cubicBezTo>
                  <a:lnTo>
                    <a:pt x="638401" y="397043"/>
                  </a:lnTo>
                  <a:lnTo>
                    <a:pt x="640420" y="402167"/>
                  </a:lnTo>
                  <a:cubicBezTo>
                    <a:pt x="654811" y="448435"/>
                    <a:pt x="662563" y="497627"/>
                    <a:pt x="662563" y="548630"/>
                  </a:cubicBezTo>
                  <a:cubicBezTo>
                    <a:pt x="662563" y="582632"/>
                    <a:pt x="659117" y="615829"/>
                    <a:pt x="652556" y="647892"/>
                  </a:cubicBezTo>
                  <a:lnTo>
                    <a:pt x="629023" y="723705"/>
                  </a:lnTo>
                  <a:lnTo>
                    <a:pt x="605119" y="625662"/>
                  </a:lnTo>
                  <a:cubicBezTo>
                    <a:pt x="590790" y="582924"/>
                    <a:pt x="572535" y="540201"/>
                    <a:pt x="550451" y="498118"/>
                  </a:cubicBezTo>
                  <a:lnTo>
                    <a:pt x="538311" y="478778"/>
                  </a:lnTo>
                  <a:lnTo>
                    <a:pt x="537831" y="444766"/>
                  </a:lnTo>
                  <a:cubicBezTo>
                    <a:pt x="520601" y="314939"/>
                    <a:pt x="413063" y="181919"/>
                    <a:pt x="254202" y="112146"/>
                  </a:cubicBezTo>
                  <a:cubicBezTo>
                    <a:pt x="214486" y="94703"/>
                    <a:pt x="174383" y="82451"/>
                    <a:pt x="135018" y="75114"/>
                  </a:cubicBezTo>
                  <a:lnTo>
                    <a:pt x="117478" y="73962"/>
                  </a:lnTo>
                  <a:lnTo>
                    <a:pt x="5365" y="25908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9EBAA102-FBE4-49B1-A5E9-41A2ABEBBACE}"/>
                </a:ext>
              </a:extLst>
            </p:cNvPr>
            <p:cNvGrpSpPr/>
            <p:nvPr/>
          </p:nvGrpSpPr>
          <p:grpSpPr>
            <a:xfrm>
              <a:off x="5860557" y="912518"/>
              <a:ext cx="384968" cy="384968"/>
              <a:chOff x="2180453" y="4455735"/>
              <a:chExt cx="428450" cy="428450"/>
            </a:xfrm>
          </p:grpSpPr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41EF7286-DFF1-4DD3-A4A8-615680D9F663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0234E6D8-3FED-44F7-BFC6-E2D8F221D5EC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7C708A5C-919B-4E29-9122-276DA534E7FF}"/>
                </a:ext>
              </a:extLst>
            </p:cNvPr>
            <p:cNvGrpSpPr/>
            <p:nvPr/>
          </p:nvGrpSpPr>
          <p:grpSpPr>
            <a:xfrm>
              <a:off x="6713997" y="912518"/>
              <a:ext cx="384968" cy="384968"/>
              <a:chOff x="2180453" y="4455735"/>
              <a:chExt cx="428450" cy="428450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6DE635B1-0AD6-4D5E-954C-1E3B2584ECA2}"/>
                  </a:ext>
                </a:extLst>
              </p:cNvPr>
              <p:cNvSpPr/>
              <p:nvPr/>
            </p:nvSpPr>
            <p:spPr>
              <a:xfrm>
                <a:off x="2180453" y="4455735"/>
                <a:ext cx="428450" cy="428450"/>
              </a:xfrm>
              <a:prstGeom prst="ellipse">
                <a:avLst/>
              </a:prstGeom>
              <a:solidFill>
                <a:srgbClr val="FFFFFF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4AD83FCF-4552-4D98-9CEE-87C832228E4F}"/>
                  </a:ext>
                </a:extLst>
              </p:cNvPr>
              <p:cNvSpPr/>
              <p:nvPr/>
            </p:nvSpPr>
            <p:spPr>
              <a:xfrm>
                <a:off x="2322007" y="4598171"/>
                <a:ext cx="145342" cy="145342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5A2091BC-C1AC-4229-8D84-BE9F7F081530}"/>
              </a:ext>
            </a:extLst>
          </p:cNvPr>
          <p:cNvGrpSpPr/>
          <p:nvPr/>
        </p:nvGrpSpPr>
        <p:grpSpPr>
          <a:xfrm>
            <a:off x="7978006" y="804348"/>
            <a:ext cx="1438287" cy="1599254"/>
            <a:chOff x="4725375" y="3509472"/>
            <a:chExt cx="2591711" cy="2881764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10082E67-6A63-4895-9F7F-81D89A16D692}"/>
                </a:ext>
              </a:extLst>
            </p:cNvPr>
            <p:cNvGrpSpPr/>
            <p:nvPr/>
          </p:nvGrpSpPr>
          <p:grpSpPr>
            <a:xfrm>
              <a:off x="5845787" y="4902202"/>
              <a:ext cx="1424918" cy="1489034"/>
              <a:chOff x="5021170" y="4032012"/>
              <a:chExt cx="1424918" cy="1489034"/>
            </a:xfrm>
            <a:solidFill>
              <a:srgbClr val="FFC000">
                <a:lumMod val="60000"/>
                <a:lumOff val="40000"/>
              </a:srgbClr>
            </a:solidFill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4135F4CF-7537-4A8F-A9BB-ACEEBAFA077C}"/>
                  </a:ext>
                </a:extLst>
              </p:cNvPr>
              <p:cNvGrpSpPr/>
              <p:nvPr/>
            </p:nvGrpSpPr>
            <p:grpSpPr>
              <a:xfrm>
                <a:off x="5021170" y="4817268"/>
                <a:ext cx="349823" cy="703778"/>
                <a:chOff x="5454809" y="4817268"/>
                <a:chExt cx="349823" cy="703778"/>
              </a:xfrm>
              <a:grpFill/>
            </p:grpSpPr>
            <p:sp>
              <p:nvSpPr>
                <p:cNvPr id="119" name="台形 431">
                  <a:extLst>
                    <a:ext uri="{FF2B5EF4-FFF2-40B4-BE49-F238E27FC236}">
                      <a16:creationId xmlns:a16="http://schemas.microsoft.com/office/drawing/2014/main" id="{3B85F542-F135-4313-B171-7F59E65D6627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2242B84B-94AD-4A7B-AFD5-5584F404AF5F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21" name="四角形: 上の 2 つの角を丸める 120">
                    <a:extLst>
                      <a:ext uri="{FF2B5EF4-FFF2-40B4-BE49-F238E27FC236}">
                        <a16:creationId xmlns:a16="http://schemas.microsoft.com/office/drawing/2014/main" id="{FF7844AE-D25B-42CA-ABAD-DA4E4C45C5C6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" name="四角形: 上の 2 つの角を丸める 121">
                    <a:extLst>
                      <a:ext uri="{FF2B5EF4-FFF2-40B4-BE49-F238E27FC236}">
                        <a16:creationId xmlns:a16="http://schemas.microsoft.com/office/drawing/2014/main" id="{5672FF3B-CD5B-4BD9-965A-DCC9C4211A50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E41587FE-6E56-4219-9CB1-97EFBA5FF9ED}"/>
                  </a:ext>
                </a:extLst>
              </p:cNvPr>
              <p:cNvSpPr/>
              <p:nvPr/>
            </p:nvSpPr>
            <p:spPr>
              <a:xfrm rot="2700000">
                <a:off x="5462889" y="3974053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FFFB48C-E389-48CC-B20E-4AA6009A9771}"/>
                </a:ext>
              </a:extLst>
            </p:cNvPr>
            <p:cNvSpPr/>
            <p:nvPr/>
          </p:nvSpPr>
          <p:spPr>
            <a:xfrm>
              <a:off x="5830499" y="5687457"/>
              <a:ext cx="349824" cy="703778"/>
            </a:xfrm>
            <a:custGeom>
              <a:avLst/>
              <a:gdLst>
                <a:gd name="connsiteX0" fmla="*/ 13953 w 349824"/>
                <a:gd name="connsiteY0" fmla="*/ 0 h 703778"/>
                <a:gd name="connsiteX1" fmla="*/ 335869 w 349824"/>
                <a:gd name="connsiteY1" fmla="*/ 0 h 703778"/>
                <a:gd name="connsiteX2" fmla="*/ 260059 w 349824"/>
                <a:gd name="connsiteY2" fmla="*/ 540685 h 703778"/>
                <a:gd name="connsiteX3" fmla="*/ 268277 w 349824"/>
                <a:gd name="connsiteY3" fmla="*/ 540685 h 703778"/>
                <a:gd name="connsiteX4" fmla="*/ 349824 w 349824"/>
                <a:gd name="connsiteY4" fmla="*/ 622232 h 703778"/>
                <a:gd name="connsiteX5" fmla="*/ 349823 w 349824"/>
                <a:gd name="connsiteY5" fmla="*/ 646629 h 703778"/>
                <a:gd name="connsiteX6" fmla="*/ 292674 w 349824"/>
                <a:gd name="connsiteY6" fmla="*/ 703778 h 703778"/>
                <a:gd name="connsiteX7" fmla="*/ 207788 w 349824"/>
                <a:gd name="connsiteY7" fmla="*/ 703778 h 703778"/>
                <a:gd name="connsiteX8" fmla="*/ 135372 w 349824"/>
                <a:gd name="connsiteY8" fmla="*/ 703778 h 703778"/>
                <a:gd name="connsiteX9" fmla="*/ 57149 w 349824"/>
                <a:gd name="connsiteY9" fmla="*/ 703778 h 703778"/>
                <a:gd name="connsiteX10" fmla="*/ 0 w 349824"/>
                <a:gd name="connsiteY10" fmla="*/ 646629 h 703778"/>
                <a:gd name="connsiteX11" fmla="*/ 0 w 349824"/>
                <a:gd name="connsiteY11" fmla="*/ 622232 h 703778"/>
                <a:gd name="connsiteX12" fmla="*/ 81547 w 349824"/>
                <a:gd name="connsiteY12" fmla="*/ 540685 h 703778"/>
                <a:gd name="connsiteX13" fmla="*/ 89763 w 349824"/>
                <a:gd name="connsiteY13" fmla="*/ 540685 h 70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9824" h="703778">
                  <a:moveTo>
                    <a:pt x="13953" y="0"/>
                  </a:moveTo>
                  <a:lnTo>
                    <a:pt x="335869" y="0"/>
                  </a:lnTo>
                  <a:lnTo>
                    <a:pt x="260059" y="540685"/>
                  </a:lnTo>
                  <a:lnTo>
                    <a:pt x="268277" y="540685"/>
                  </a:lnTo>
                  <a:cubicBezTo>
                    <a:pt x="313314" y="540685"/>
                    <a:pt x="349824" y="577195"/>
                    <a:pt x="349824" y="622232"/>
                  </a:cubicBezTo>
                  <a:cubicBezTo>
                    <a:pt x="349824" y="630364"/>
                    <a:pt x="349823" y="638497"/>
                    <a:pt x="349823" y="646629"/>
                  </a:cubicBezTo>
                  <a:cubicBezTo>
                    <a:pt x="349823" y="678192"/>
                    <a:pt x="324237" y="703778"/>
                    <a:pt x="292674" y="703778"/>
                  </a:cubicBezTo>
                  <a:lnTo>
                    <a:pt x="207788" y="703778"/>
                  </a:lnTo>
                  <a:lnTo>
                    <a:pt x="135372" y="703778"/>
                  </a:lnTo>
                  <a:lnTo>
                    <a:pt x="57149" y="703778"/>
                  </a:lnTo>
                  <a:cubicBezTo>
                    <a:pt x="25586" y="703778"/>
                    <a:pt x="0" y="678192"/>
                    <a:pt x="0" y="646629"/>
                  </a:cubicBezTo>
                  <a:lnTo>
                    <a:pt x="0" y="622232"/>
                  </a:lnTo>
                  <a:cubicBezTo>
                    <a:pt x="0" y="577195"/>
                    <a:pt x="36510" y="540685"/>
                    <a:pt x="81547" y="540685"/>
                  </a:cubicBezTo>
                  <a:lnTo>
                    <a:pt x="89763" y="540685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63F48F9C-1BC4-4D0F-8FBC-CBF88DD5F9B3}"/>
                </a:ext>
              </a:extLst>
            </p:cNvPr>
            <p:cNvSpPr/>
            <p:nvPr/>
          </p:nvSpPr>
          <p:spPr>
            <a:xfrm rot="2700000">
              <a:off x="5080177" y="4943946"/>
              <a:ext cx="1874180" cy="954509"/>
            </a:xfrm>
            <a:prstGeom prst="roundRect">
              <a:avLst>
                <a:gd name="adj" fmla="val 50000"/>
              </a:avLst>
            </a:prstGeom>
            <a:solidFill>
              <a:srgbClr val="FFC000">
                <a:lumMod val="60000"/>
                <a:lumOff val="40000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62238774-4534-41BC-AD99-7D653ED013BE}"/>
                </a:ext>
              </a:extLst>
            </p:cNvPr>
            <p:cNvSpPr/>
            <p:nvPr/>
          </p:nvSpPr>
          <p:spPr>
            <a:xfrm rot="20700000">
              <a:off x="6308182" y="5302669"/>
              <a:ext cx="546960" cy="887987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8EF3F690-0F04-404D-B227-2BDCA02BCF9F}"/>
                </a:ext>
              </a:extLst>
            </p:cNvPr>
            <p:cNvGrpSpPr/>
            <p:nvPr/>
          </p:nvGrpSpPr>
          <p:grpSpPr>
            <a:xfrm>
              <a:off x="6279426" y="5687458"/>
              <a:ext cx="349823" cy="703778"/>
              <a:chOff x="5454809" y="4817268"/>
              <a:chExt cx="349823" cy="703778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13" name="台形 431">
                <a:extLst>
                  <a:ext uri="{FF2B5EF4-FFF2-40B4-BE49-F238E27FC236}">
                    <a16:creationId xmlns:a16="http://schemas.microsoft.com/office/drawing/2014/main" id="{6E8D9B97-4B97-4915-9AF2-A9B3CDD64C4B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E1D198ED-4432-41A9-9C65-A61301340C4E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  <a:grpFill/>
            </p:grpSpPr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D7747483-C5FD-4808-82AD-AC75DE8616F1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" name="四角形: 上の 2 つの角を丸める 115">
                  <a:extLst>
                    <a:ext uri="{FF2B5EF4-FFF2-40B4-BE49-F238E27FC236}">
                      <a16:creationId xmlns:a16="http://schemas.microsoft.com/office/drawing/2014/main" id="{A94E1543-82DE-46C7-949B-40E2DBE6A9CA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080D092C-4024-4B60-96C4-22E80B2085D3}"/>
                </a:ext>
              </a:extLst>
            </p:cNvPr>
            <p:cNvGrpSpPr/>
            <p:nvPr/>
          </p:nvGrpSpPr>
          <p:grpSpPr>
            <a:xfrm>
              <a:off x="5181720" y="5369899"/>
              <a:ext cx="349823" cy="1021337"/>
              <a:chOff x="4582489" y="4616316"/>
              <a:chExt cx="349823" cy="904730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10" name="台形 436">
                <a:extLst>
                  <a:ext uri="{FF2B5EF4-FFF2-40B4-BE49-F238E27FC236}">
                    <a16:creationId xmlns:a16="http://schemas.microsoft.com/office/drawing/2014/main" id="{C3C87689-31AE-4249-AD34-1DC9EA93861B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3EE2F9FF-FA33-4548-8431-D50FD36A0D90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A4012679-8F06-4E3D-AAC5-73F98CFD290D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1173F2D-FD74-43B4-B3CC-C0E98F45E4EE}"/>
                </a:ext>
              </a:extLst>
            </p:cNvPr>
            <p:cNvGrpSpPr/>
            <p:nvPr/>
          </p:nvGrpSpPr>
          <p:grpSpPr>
            <a:xfrm>
              <a:off x="4725375" y="3509472"/>
              <a:ext cx="1489790" cy="1860427"/>
              <a:chOff x="308631" y="1497884"/>
              <a:chExt cx="1489790" cy="186042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07" name="楕円 132">
                <a:extLst>
                  <a:ext uri="{FF2B5EF4-FFF2-40B4-BE49-F238E27FC236}">
                    <a16:creationId xmlns:a16="http://schemas.microsoft.com/office/drawing/2014/main" id="{B2055BE1-137F-4CFF-80C4-B81CDDA0ED4A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" name="楕円 132">
                <a:extLst>
                  <a:ext uri="{FF2B5EF4-FFF2-40B4-BE49-F238E27FC236}">
                    <a16:creationId xmlns:a16="http://schemas.microsoft.com/office/drawing/2014/main" id="{43982E9A-D225-41F5-B9AD-39BBE74B8DEB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0911ADD6-0793-4586-8EA8-36B90C6ABA5D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E64AD329-A0B2-44D4-B161-425427CA5E22}"/>
                </a:ext>
              </a:extLst>
            </p:cNvPr>
            <p:cNvGrpSpPr/>
            <p:nvPr/>
          </p:nvGrpSpPr>
          <p:grpSpPr>
            <a:xfrm>
              <a:off x="5655588" y="5369899"/>
              <a:ext cx="349823" cy="1021337"/>
              <a:chOff x="4582489" y="4616316"/>
              <a:chExt cx="349823" cy="904730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04" name="台形 436">
                <a:extLst>
                  <a:ext uri="{FF2B5EF4-FFF2-40B4-BE49-F238E27FC236}">
                    <a16:creationId xmlns:a16="http://schemas.microsoft.com/office/drawing/2014/main" id="{6E37BB8F-4D43-48F2-B94F-5F7CC92E9303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6F458068-807D-468A-8D7A-E7CC31461720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4B9BE0AE-B36C-4EDD-8007-C4B868766D15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85DCBF89-6315-440C-9A62-6525DF38C6E7}"/>
                </a:ext>
              </a:extLst>
            </p:cNvPr>
            <p:cNvSpPr/>
            <p:nvPr/>
          </p:nvSpPr>
          <p:spPr>
            <a:xfrm>
              <a:off x="5371621" y="3755924"/>
              <a:ext cx="847289" cy="1173264"/>
            </a:xfrm>
            <a:custGeom>
              <a:avLst/>
              <a:gdLst>
                <a:gd name="connsiteX0" fmla="*/ 102394 w 847289"/>
                <a:gd name="connsiteY0" fmla="*/ 0 h 1173264"/>
                <a:gd name="connsiteX1" fmla="*/ 847289 w 847289"/>
                <a:gd name="connsiteY1" fmla="*/ 777211 h 1173264"/>
                <a:gd name="connsiteX2" fmla="*/ 788752 w 847289"/>
                <a:gd name="connsiteY2" fmla="*/ 1079736 h 1173264"/>
                <a:gd name="connsiteX3" fmla="*/ 740098 w 847289"/>
                <a:gd name="connsiteY3" fmla="*/ 1173264 h 1173264"/>
                <a:gd name="connsiteX4" fmla="*/ 691680 w 847289"/>
                <a:gd name="connsiteY4" fmla="*/ 1080133 h 1173264"/>
                <a:gd name="connsiteX5" fmla="*/ 613339 w 847289"/>
                <a:gd name="connsiteY5" fmla="*/ 981002 h 1173264"/>
                <a:gd name="connsiteX6" fmla="*/ 627368 w 847289"/>
                <a:gd name="connsiteY6" fmla="*/ 933847 h 1173264"/>
                <a:gd name="connsiteX7" fmla="*/ 642501 w 847289"/>
                <a:gd name="connsiteY7" fmla="*/ 777211 h 1173264"/>
                <a:gd name="connsiteX8" fmla="*/ 47728 w 847289"/>
                <a:gd name="connsiteY8" fmla="*/ 15791 h 1173264"/>
                <a:gd name="connsiteX9" fmla="*/ 0 w 847289"/>
                <a:gd name="connsiteY9" fmla="*/ 8191 h 1173264"/>
                <a:gd name="connsiteX10" fmla="*/ 26233 w 847289"/>
                <a:gd name="connsiteY10" fmla="*/ 4013 h 1173264"/>
                <a:gd name="connsiteX11" fmla="*/ 102394 w 847289"/>
                <a:gd name="connsiteY11" fmla="*/ 0 h 117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289" h="1173264">
                  <a:moveTo>
                    <a:pt x="102394" y="0"/>
                  </a:moveTo>
                  <a:cubicBezTo>
                    <a:pt x="513788" y="0"/>
                    <a:pt x="847289" y="347970"/>
                    <a:pt x="847289" y="777211"/>
                  </a:cubicBezTo>
                  <a:cubicBezTo>
                    <a:pt x="847289" y="884522"/>
                    <a:pt x="826445" y="986753"/>
                    <a:pt x="788752" y="1079736"/>
                  </a:cubicBezTo>
                  <a:lnTo>
                    <a:pt x="740098" y="1173264"/>
                  </a:lnTo>
                  <a:lnTo>
                    <a:pt x="691680" y="1080133"/>
                  </a:lnTo>
                  <a:lnTo>
                    <a:pt x="613339" y="981002"/>
                  </a:lnTo>
                  <a:lnTo>
                    <a:pt x="627368" y="933847"/>
                  </a:lnTo>
                  <a:cubicBezTo>
                    <a:pt x="637290" y="883252"/>
                    <a:pt x="642501" y="830867"/>
                    <a:pt x="642501" y="777211"/>
                  </a:cubicBezTo>
                  <a:cubicBezTo>
                    <a:pt x="642501" y="401625"/>
                    <a:pt x="387165" y="88263"/>
                    <a:pt x="47728" y="15791"/>
                  </a:cubicBezTo>
                  <a:lnTo>
                    <a:pt x="0" y="8191"/>
                  </a:lnTo>
                  <a:lnTo>
                    <a:pt x="26233" y="4013"/>
                  </a:lnTo>
                  <a:cubicBezTo>
                    <a:pt x="51274" y="1359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8896770B-47B2-4E17-BA22-402E0A41DBE9}"/>
                </a:ext>
              </a:extLst>
            </p:cNvPr>
            <p:cNvSpPr/>
            <p:nvPr/>
          </p:nvSpPr>
          <p:spPr>
            <a:xfrm>
              <a:off x="4836022" y="4526929"/>
              <a:ext cx="1268496" cy="905625"/>
            </a:xfrm>
            <a:prstGeom prst="ellipse">
              <a:avLst/>
            </a:prstGeom>
            <a:solidFill>
              <a:srgbClr val="FFC000">
                <a:lumMod val="40000"/>
                <a:lumOff val="60000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023968EE-3CF7-4B5D-B774-F4FE4F16FB86}"/>
                </a:ext>
              </a:extLst>
            </p:cNvPr>
            <p:cNvSpPr/>
            <p:nvPr/>
          </p:nvSpPr>
          <p:spPr>
            <a:xfrm>
              <a:off x="5328147" y="4430426"/>
              <a:ext cx="284246" cy="19736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40379606-8DAD-4483-A41E-77F272ADB04D}"/>
                </a:ext>
              </a:extLst>
            </p:cNvPr>
            <p:cNvSpPr/>
            <p:nvPr/>
          </p:nvSpPr>
          <p:spPr>
            <a:xfrm>
              <a:off x="5061680" y="5166400"/>
              <a:ext cx="814720" cy="157285"/>
            </a:xfrm>
            <a:custGeom>
              <a:avLst/>
              <a:gdLst>
                <a:gd name="connsiteX0" fmla="*/ 0 w 814720"/>
                <a:gd name="connsiteY0" fmla="*/ 0 h 157285"/>
                <a:gd name="connsiteX1" fmla="*/ 137017 w 814720"/>
                <a:gd name="connsiteY1" fmla="*/ 21493 h 157285"/>
                <a:gd name="connsiteX2" fmla="*/ 407360 w 814720"/>
                <a:gd name="connsiteY2" fmla="*/ 34192 h 157285"/>
                <a:gd name="connsiteX3" fmla="*/ 677704 w 814720"/>
                <a:gd name="connsiteY3" fmla="*/ 21493 h 157285"/>
                <a:gd name="connsiteX4" fmla="*/ 814720 w 814720"/>
                <a:gd name="connsiteY4" fmla="*/ 0 h 157285"/>
                <a:gd name="connsiteX5" fmla="*/ 784739 w 814720"/>
                <a:gd name="connsiteY5" fmla="*/ 58592 h 157285"/>
                <a:gd name="connsiteX6" fmla="*/ 407360 w 814720"/>
                <a:gd name="connsiteY6" fmla="*/ 157285 h 157285"/>
                <a:gd name="connsiteX7" fmla="*/ 29982 w 814720"/>
                <a:gd name="connsiteY7" fmla="*/ 58592 h 15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4720" h="157285">
                  <a:moveTo>
                    <a:pt x="0" y="0"/>
                  </a:moveTo>
                  <a:lnTo>
                    <a:pt x="137017" y="21493"/>
                  </a:lnTo>
                  <a:cubicBezTo>
                    <a:pt x="220109" y="29670"/>
                    <a:pt x="311465" y="34192"/>
                    <a:pt x="407360" y="34192"/>
                  </a:cubicBezTo>
                  <a:cubicBezTo>
                    <a:pt x="503255" y="34192"/>
                    <a:pt x="594611" y="29670"/>
                    <a:pt x="677704" y="21493"/>
                  </a:cubicBezTo>
                  <a:lnTo>
                    <a:pt x="814720" y="0"/>
                  </a:lnTo>
                  <a:lnTo>
                    <a:pt x="784739" y="58592"/>
                  </a:lnTo>
                  <a:cubicBezTo>
                    <a:pt x="722563" y="116590"/>
                    <a:pt x="577007" y="157285"/>
                    <a:pt x="407360" y="157285"/>
                  </a:cubicBezTo>
                  <a:cubicBezTo>
                    <a:pt x="237713" y="157285"/>
                    <a:pt x="92157" y="116590"/>
                    <a:pt x="29982" y="58592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494D9A06-EA2A-4732-8D0A-248A0598D970}"/>
                </a:ext>
              </a:extLst>
            </p:cNvPr>
            <p:cNvSpPr/>
            <p:nvPr/>
          </p:nvSpPr>
          <p:spPr>
            <a:xfrm>
              <a:off x="5884789" y="4658919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EF956AF0-E185-4C0F-AEB2-927DBD124EC2}"/>
                </a:ext>
              </a:extLst>
            </p:cNvPr>
            <p:cNvSpPr/>
            <p:nvPr/>
          </p:nvSpPr>
          <p:spPr>
            <a:xfrm rot="20700000">
              <a:off x="6639194" y="5290470"/>
              <a:ext cx="211005" cy="843662"/>
            </a:xfrm>
            <a:custGeom>
              <a:avLst/>
              <a:gdLst>
                <a:gd name="connsiteX0" fmla="*/ 37440 w 211005"/>
                <a:gd name="connsiteY0" fmla="*/ 0 h 843662"/>
                <a:gd name="connsiteX1" fmla="*/ 43976 w 211005"/>
                <a:gd name="connsiteY1" fmla="*/ 3294 h 843662"/>
                <a:gd name="connsiteX2" fmla="*/ 211005 w 211005"/>
                <a:gd name="connsiteY2" fmla="*/ 412397 h 843662"/>
                <a:gd name="connsiteX3" fmla="*/ 43975 w 211005"/>
                <a:gd name="connsiteY3" fmla="*/ 821500 h 843662"/>
                <a:gd name="connsiteX4" fmla="*/ 0 w 211005"/>
                <a:gd name="connsiteY4" fmla="*/ 843662 h 843662"/>
                <a:gd name="connsiteX5" fmla="*/ 6496 w 211005"/>
                <a:gd name="connsiteY5" fmla="*/ 831931 h 843662"/>
                <a:gd name="connsiteX6" fmla="*/ 92992 w 211005"/>
                <a:gd name="connsiteY6" fmla="*/ 374926 h 843662"/>
                <a:gd name="connsiteX7" fmla="*/ 42557 w 211005"/>
                <a:gd name="connsiteY7" fmla="*/ 13572 h 843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005" h="843662">
                  <a:moveTo>
                    <a:pt x="37440" y="0"/>
                  </a:moveTo>
                  <a:lnTo>
                    <a:pt x="43976" y="3294"/>
                  </a:lnTo>
                  <a:cubicBezTo>
                    <a:pt x="142132" y="70696"/>
                    <a:pt x="211005" y="228489"/>
                    <a:pt x="211005" y="412397"/>
                  </a:cubicBezTo>
                  <a:cubicBezTo>
                    <a:pt x="211005" y="596305"/>
                    <a:pt x="142132" y="754098"/>
                    <a:pt x="43975" y="821500"/>
                  </a:cubicBezTo>
                  <a:lnTo>
                    <a:pt x="0" y="843662"/>
                  </a:lnTo>
                  <a:lnTo>
                    <a:pt x="6496" y="831931"/>
                  </a:lnTo>
                  <a:cubicBezTo>
                    <a:pt x="59937" y="714973"/>
                    <a:pt x="92992" y="553398"/>
                    <a:pt x="92992" y="374926"/>
                  </a:cubicBezTo>
                  <a:cubicBezTo>
                    <a:pt x="92992" y="241073"/>
                    <a:pt x="74399" y="116723"/>
                    <a:pt x="42557" y="13572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9CFD7960-AF25-4A96-A891-7BF662D01E35}"/>
                </a:ext>
              </a:extLst>
            </p:cNvPr>
            <p:cNvSpPr/>
            <p:nvPr/>
          </p:nvSpPr>
          <p:spPr>
            <a:xfrm rot="2700000">
              <a:off x="6623952" y="5002969"/>
              <a:ext cx="662563" cy="723705"/>
            </a:xfrm>
            <a:custGeom>
              <a:avLst/>
              <a:gdLst>
                <a:gd name="connsiteX0" fmla="*/ 0 w 662563"/>
                <a:gd name="connsiteY0" fmla="*/ 24600 h 723705"/>
                <a:gd name="connsiteX1" fmla="*/ 1260 w 662563"/>
                <a:gd name="connsiteY1" fmla="*/ 24148 h 723705"/>
                <a:gd name="connsiteX2" fmla="*/ 40219 w 662563"/>
                <a:gd name="connsiteY2" fmla="*/ 19240 h 723705"/>
                <a:gd name="connsiteX3" fmla="*/ 66761 w 662563"/>
                <a:gd name="connsiteY3" fmla="*/ 10405 h 723705"/>
                <a:gd name="connsiteX4" fmla="*/ 135379 w 662563"/>
                <a:gd name="connsiteY4" fmla="*/ 727 h 723705"/>
                <a:gd name="connsiteX5" fmla="*/ 362406 w 662563"/>
                <a:gd name="connsiteY5" fmla="*/ 41653 h 723705"/>
                <a:gd name="connsiteX6" fmla="*/ 637656 w 662563"/>
                <a:gd name="connsiteY6" fmla="*/ 347070 h 723705"/>
                <a:gd name="connsiteX7" fmla="*/ 638401 w 662563"/>
                <a:gd name="connsiteY7" fmla="*/ 397043 h 723705"/>
                <a:gd name="connsiteX8" fmla="*/ 640420 w 662563"/>
                <a:gd name="connsiteY8" fmla="*/ 402167 h 723705"/>
                <a:gd name="connsiteX9" fmla="*/ 662563 w 662563"/>
                <a:gd name="connsiteY9" fmla="*/ 548630 h 723705"/>
                <a:gd name="connsiteX10" fmla="*/ 652556 w 662563"/>
                <a:gd name="connsiteY10" fmla="*/ 647892 h 723705"/>
                <a:gd name="connsiteX11" fmla="*/ 629023 w 662563"/>
                <a:gd name="connsiteY11" fmla="*/ 723705 h 723705"/>
                <a:gd name="connsiteX12" fmla="*/ 605119 w 662563"/>
                <a:gd name="connsiteY12" fmla="*/ 625662 h 723705"/>
                <a:gd name="connsiteX13" fmla="*/ 550451 w 662563"/>
                <a:gd name="connsiteY13" fmla="*/ 498118 h 723705"/>
                <a:gd name="connsiteX14" fmla="*/ 538311 w 662563"/>
                <a:gd name="connsiteY14" fmla="*/ 478778 h 723705"/>
                <a:gd name="connsiteX15" fmla="*/ 537831 w 662563"/>
                <a:gd name="connsiteY15" fmla="*/ 444766 h 723705"/>
                <a:gd name="connsiteX16" fmla="*/ 254202 w 662563"/>
                <a:gd name="connsiteY16" fmla="*/ 112146 h 723705"/>
                <a:gd name="connsiteX17" fmla="*/ 135018 w 662563"/>
                <a:gd name="connsiteY17" fmla="*/ 75114 h 723705"/>
                <a:gd name="connsiteX18" fmla="*/ 117478 w 662563"/>
                <a:gd name="connsiteY18" fmla="*/ 73962 h 723705"/>
                <a:gd name="connsiteX19" fmla="*/ 5365 w 662563"/>
                <a:gd name="connsiteY19" fmla="*/ 25908 h 72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2563" h="723705">
                  <a:moveTo>
                    <a:pt x="0" y="24600"/>
                  </a:moveTo>
                  <a:lnTo>
                    <a:pt x="1260" y="24148"/>
                  </a:lnTo>
                  <a:lnTo>
                    <a:pt x="40219" y="19240"/>
                  </a:lnTo>
                  <a:lnTo>
                    <a:pt x="66761" y="10405"/>
                  </a:lnTo>
                  <a:cubicBezTo>
                    <a:pt x="88614" y="5336"/>
                    <a:pt x="111594" y="2085"/>
                    <a:pt x="135379" y="727"/>
                  </a:cubicBezTo>
                  <a:cubicBezTo>
                    <a:pt x="206733" y="-3347"/>
                    <a:pt x="285322" y="9620"/>
                    <a:pt x="362406" y="41653"/>
                  </a:cubicBezTo>
                  <a:cubicBezTo>
                    <a:pt x="516574" y="105720"/>
                    <a:pt x="620935" y="227860"/>
                    <a:pt x="637656" y="347070"/>
                  </a:cubicBezTo>
                  <a:lnTo>
                    <a:pt x="638401" y="397043"/>
                  </a:lnTo>
                  <a:lnTo>
                    <a:pt x="640420" y="402167"/>
                  </a:lnTo>
                  <a:cubicBezTo>
                    <a:pt x="654811" y="448435"/>
                    <a:pt x="662563" y="497627"/>
                    <a:pt x="662563" y="548630"/>
                  </a:cubicBezTo>
                  <a:cubicBezTo>
                    <a:pt x="662563" y="582632"/>
                    <a:pt x="659117" y="615829"/>
                    <a:pt x="652556" y="647892"/>
                  </a:cubicBezTo>
                  <a:lnTo>
                    <a:pt x="629023" y="723705"/>
                  </a:lnTo>
                  <a:lnTo>
                    <a:pt x="605119" y="625662"/>
                  </a:lnTo>
                  <a:cubicBezTo>
                    <a:pt x="590790" y="582924"/>
                    <a:pt x="572535" y="540201"/>
                    <a:pt x="550451" y="498118"/>
                  </a:cubicBezTo>
                  <a:lnTo>
                    <a:pt x="538311" y="478778"/>
                  </a:lnTo>
                  <a:lnTo>
                    <a:pt x="537831" y="444766"/>
                  </a:lnTo>
                  <a:cubicBezTo>
                    <a:pt x="520601" y="314939"/>
                    <a:pt x="413063" y="181919"/>
                    <a:pt x="254202" y="112146"/>
                  </a:cubicBezTo>
                  <a:cubicBezTo>
                    <a:pt x="214486" y="94703"/>
                    <a:pt x="174383" y="82451"/>
                    <a:pt x="135018" y="75114"/>
                  </a:cubicBezTo>
                  <a:lnTo>
                    <a:pt x="117478" y="73962"/>
                  </a:lnTo>
                  <a:lnTo>
                    <a:pt x="5365" y="25908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A575E7F1-0C43-43CD-9B86-3EC15DC5DE8D}"/>
                </a:ext>
              </a:extLst>
            </p:cNvPr>
            <p:cNvGrpSpPr/>
            <p:nvPr/>
          </p:nvGrpSpPr>
          <p:grpSpPr>
            <a:xfrm>
              <a:off x="4874359" y="4112843"/>
              <a:ext cx="340257" cy="398287"/>
              <a:chOff x="11688378" y="-1279115"/>
              <a:chExt cx="340257" cy="398287"/>
            </a:xfrm>
          </p:grpSpPr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667ACFD0-F77B-4C24-9AE7-27AAD3C3DD08}"/>
                  </a:ext>
                </a:extLst>
              </p:cNvPr>
              <p:cNvSpPr/>
              <p:nvPr/>
            </p:nvSpPr>
            <p:spPr>
              <a:xfrm>
                <a:off x="11688378" y="-1279115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A6008703-6D5F-482D-8688-82489810CE4A}"/>
                  </a:ext>
                </a:extLst>
              </p:cNvPr>
              <p:cNvSpPr/>
              <p:nvPr/>
            </p:nvSpPr>
            <p:spPr>
              <a:xfrm>
                <a:off x="11811199" y="-1181630"/>
                <a:ext cx="94616" cy="195084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E2E96D49-6DF5-4BD9-955F-E476B4064192}"/>
                  </a:ext>
                </a:extLst>
              </p:cNvPr>
              <p:cNvSpPr/>
              <p:nvPr/>
            </p:nvSpPr>
            <p:spPr>
              <a:xfrm>
                <a:off x="11699092" y="-1279115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D34463C3-6B6C-467B-A322-5D2880613E16}"/>
                </a:ext>
              </a:extLst>
            </p:cNvPr>
            <p:cNvGrpSpPr/>
            <p:nvPr/>
          </p:nvGrpSpPr>
          <p:grpSpPr>
            <a:xfrm>
              <a:off x="5725924" y="4112843"/>
              <a:ext cx="340257" cy="398287"/>
              <a:chOff x="11688378" y="-1279115"/>
              <a:chExt cx="340257" cy="398287"/>
            </a:xfrm>
          </p:grpSpPr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31E81919-2491-40A6-A326-F5699D087ECD}"/>
                  </a:ext>
                </a:extLst>
              </p:cNvPr>
              <p:cNvSpPr/>
              <p:nvPr/>
            </p:nvSpPr>
            <p:spPr>
              <a:xfrm>
                <a:off x="11688378" y="-1279115"/>
                <a:ext cx="340257" cy="398287"/>
              </a:xfrm>
              <a:prstGeom prst="ellipse">
                <a:avLst/>
              </a:prstGeom>
              <a:solidFill>
                <a:srgbClr val="FFFFFF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4EA0BC61-984A-4586-8303-DCAD9434D058}"/>
                  </a:ext>
                </a:extLst>
              </p:cNvPr>
              <p:cNvSpPr/>
              <p:nvPr/>
            </p:nvSpPr>
            <p:spPr>
              <a:xfrm>
                <a:off x="11811199" y="-1181630"/>
                <a:ext cx="94616" cy="195084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9AF70011-A172-4D94-A6BD-E9CA3D58F10D}"/>
                  </a:ext>
                </a:extLst>
              </p:cNvPr>
              <p:cNvSpPr/>
              <p:nvPr/>
            </p:nvSpPr>
            <p:spPr>
              <a:xfrm>
                <a:off x="11699092" y="-1279115"/>
                <a:ext cx="318828" cy="163338"/>
              </a:xfrm>
              <a:custGeom>
                <a:avLst/>
                <a:gdLst>
                  <a:gd name="connsiteX0" fmla="*/ 159414 w 318828"/>
                  <a:gd name="connsiteY0" fmla="*/ 0 h 163338"/>
                  <a:gd name="connsiteX1" fmla="*/ 316174 w 318828"/>
                  <a:gd name="connsiteY1" fmla="*/ 121629 h 163338"/>
                  <a:gd name="connsiteX2" fmla="*/ 318828 w 318828"/>
                  <a:gd name="connsiteY2" fmla="*/ 137020 h 163338"/>
                  <a:gd name="connsiteX3" fmla="*/ 286584 w 318828"/>
                  <a:gd name="connsiteY3" fmla="*/ 147689 h 163338"/>
                  <a:gd name="connsiteX4" fmla="*/ 159414 w 318828"/>
                  <a:gd name="connsiteY4" fmla="*/ 163338 h 163338"/>
                  <a:gd name="connsiteX5" fmla="*/ 32244 w 318828"/>
                  <a:gd name="connsiteY5" fmla="*/ 147689 h 163338"/>
                  <a:gd name="connsiteX6" fmla="*/ 0 w 318828"/>
                  <a:gd name="connsiteY6" fmla="*/ 137020 h 163338"/>
                  <a:gd name="connsiteX7" fmla="*/ 2655 w 318828"/>
                  <a:gd name="connsiteY7" fmla="*/ 121629 h 163338"/>
                  <a:gd name="connsiteX8" fmla="*/ 159414 w 318828"/>
                  <a:gd name="connsiteY8" fmla="*/ 0 h 16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8828" h="163338">
                    <a:moveTo>
                      <a:pt x="159414" y="0"/>
                    </a:moveTo>
                    <a:cubicBezTo>
                      <a:pt x="229884" y="0"/>
                      <a:pt x="290347" y="50153"/>
                      <a:pt x="316174" y="121629"/>
                    </a:cubicBezTo>
                    <a:lnTo>
                      <a:pt x="318828" y="137020"/>
                    </a:lnTo>
                    <a:lnTo>
                      <a:pt x="286584" y="147689"/>
                    </a:lnTo>
                    <a:cubicBezTo>
                      <a:pt x="247497" y="157766"/>
                      <a:pt x="204523" y="163338"/>
                      <a:pt x="159414" y="163338"/>
                    </a:cubicBezTo>
                    <a:cubicBezTo>
                      <a:pt x="114305" y="163338"/>
                      <a:pt x="71331" y="157766"/>
                      <a:pt x="32244" y="147689"/>
                    </a:cubicBezTo>
                    <a:lnTo>
                      <a:pt x="0" y="137020"/>
                    </a:lnTo>
                    <a:lnTo>
                      <a:pt x="2655" y="121629"/>
                    </a:lnTo>
                    <a:cubicBezTo>
                      <a:pt x="28481" y="50153"/>
                      <a:pt x="88944" y="0"/>
                      <a:pt x="159414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BB22A1CF-9498-4E8B-8DF9-05863264C6D7}"/>
              </a:ext>
            </a:extLst>
          </p:cNvPr>
          <p:cNvGrpSpPr/>
          <p:nvPr/>
        </p:nvGrpSpPr>
        <p:grpSpPr>
          <a:xfrm>
            <a:off x="6130257" y="804348"/>
            <a:ext cx="1438287" cy="1599254"/>
            <a:chOff x="8721713" y="-2408562"/>
            <a:chExt cx="2591711" cy="2881764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366253DC-DA8B-4246-9744-3E958D90D841}"/>
                </a:ext>
              </a:extLst>
            </p:cNvPr>
            <p:cNvGrpSpPr/>
            <p:nvPr/>
          </p:nvGrpSpPr>
          <p:grpSpPr>
            <a:xfrm>
              <a:off x="9842125" y="-1015832"/>
              <a:ext cx="1424918" cy="1489034"/>
              <a:chOff x="5021170" y="4032012"/>
              <a:chExt cx="1424918" cy="1489034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D54933B1-7E02-4733-8F85-AF8CFA6159E9}"/>
                  </a:ext>
                </a:extLst>
              </p:cNvPr>
              <p:cNvGrpSpPr/>
              <p:nvPr/>
            </p:nvGrpSpPr>
            <p:grpSpPr>
              <a:xfrm>
                <a:off x="5021170" y="4817268"/>
                <a:ext cx="349823" cy="703778"/>
                <a:chOff x="5454809" y="4817268"/>
                <a:chExt cx="349823" cy="703778"/>
              </a:xfrm>
              <a:grpFill/>
            </p:grpSpPr>
            <p:sp>
              <p:nvSpPr>
                <p:cNvPr id="158" name="台形 431">
                  <a:extLst>
                    <a:ext uri="{FF2B5EF4-FFF2-40B4-BE49-F238E27FC236}">
                      <a16:creationId xmlns:a16="http://schemas.microsoft.com/office/drawing/2014/main" id="{905D8B91-A7F3-4BF8-BA2D-6133D611AB68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6EFAA82E-AC01-45A3-AB71-862A04F2455D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160" name="四角形: 上の 2 つの角を丸める 159">
                    <a:extLst>
                      <a:ext uri="{FF2B5EF4-FFF2-40B4-BE49-F238E27FC236}">
                        <a16:creationId xmlns:a16="http://schemas.microsoft.com/office/drawing/2014/main" id="{169632BF-58EB-4927-A986-51D1CD7B3F7B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1" name="四角形: 上の 2 つの角を丸める 160">
                    <a:extLst>
                      <a:ext uri="{FF2B5EF4-FFF2-40B4-BE49-F238E27FC236}">
                        <a16:creationId xmlns:a16="http://schemas.microsoft.com/office/drawing/2014/main" id="{B87FFF20-B42F-43B6-87EB-F1BE0E12DFFE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9A962C03-54DB-4B78-B409-AE25B8E3B802}"/>
                  </a:ext>
                </a:extLst>
              </p:cNvPr>
              <p:cNvSpPr/>
              <p:nvPr/>
            </p:nvSpPr>
            <p:spPr>
              <a:xfrm rot="2700000">
                <a:off x="5462889" y="3974053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E05FFBF0-77C4-4469-9033-B4A32C23C04D}"/>
                </a:ext>
              </a:extLst>
            </p:cNvPr>
            <p:cNvSpPr/>
            <p:nvPr/>
          </p:nvSpPr>
          <p:spPr>
            <a:xfrm>
              <a:off x="9826837" y="-230577"/>
              <a:ext cx="349824" cy="703778"/>
            </a:xfrm>
            <a:custGeom>
              <a:avLst/>
              <a:gdLst>
                <a:gd name="connsiteX0" fmla="*/ 13953 w 349824"/>
                <a:gd name="connsiteY0" fmla="*/ 0 h 703778"/>
                <a:gd name="connsiteX1" fmla="*/ 335869 w 349824"/>
                <a:gd name="connsiteY1" fmla="*/ 0 h 703778"/>
                <a:gd name="connsiteX2" fmla="*/ 260059 w 349824"/>
                <a:gd name="connsiteY2" fmla="*/ 540685 h 703778"/>
                <a:gd name="connsiteX3" fmla="*/ 268277 w 349824"/>
                <a:gd name="connsiteY3" fmla="*/ 540685 h 703778"/>
                <a:gd name="connsiteX4" fmla="*/ 349824 w 349824"/>
                <a:gd name="connsiteY4" fmla="*/ 622232 h 703778"/>
                <a:gd name="connsiteX5" fmla="*/ 349823 w 349824"/>
                <a:gd name="connsiteY5" fmla="*/ 646629 h 703778"/>
                <a:gd name="connsiteX6" fmla="*/ 292674 w 349824"/>
                <a:gd name="connsiteY6" fmla="*/ 703778 h 703778"/>
                <a:gd name="connsiteX7" fmla="*/ 207788 w 349824"/>
                <a:gd name="connsiteY7" fmla="*/ 703778 h 703778"/>
                <a:gd name="connsiteX8" fmla="*/ 135372 w 349824"/>
                <a:gd name="connsiteY8" fmla="*/ 703778 h 703778"/>
                <a:gd name="connsiteX9" fmla="*/ 57149 w 349824"/>
                <a:gd name="connsiteY9" fmla="*/ 703778 h 703778"/>
                <a:gd name="connsiteX10" fmla="*/ 0 w 349824"/>
                <a:gd name="connsiteY10" fmla="*/ 646629 h 703778"/>
                <a:gd name="connsiteX11" fmla="*/ 0 w 349824"/>
                <a:gd name="connsiteY11" fmla="*/ 622232 h 703778"/>
                <a:gd name="connsiteX12" fmla="*/ 81547 w 349824"/>
                <a:gd name="connsiteY12" fmla="*/ 540685 h 703778"/>
                <a:gd name="connsiteX13" fmla="*/ 89763 w 349824"/>
                <a:gd name="connsiteY13" fmla="*/ 540685 h 70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9824" h="703778">
                  <a:moveTo>
                    <a:pt x="13953" y="0"/>
                  </a:moveTo>
                  <a:lnTo>
                    <a:pt x="335869" y="0"/>
                  </a:lnTo>
                  <a:lnTo>
                    <a:pt x="260059" y="540685"/>
                  </a:lnTo>
                  <a:lnTo>
                    <a:pt x="268277" y="540685"/>
                  </a:lnTo>
                  <a:cubicBezTo>
                    <a:pt x="313314" y="540685"/>
                    <a:pt x="349824" y="577195"/>
                    <a:pt x="349824" y="622232"/>
                  </a:cubicBezTo>
                  <a:cubicBezTo>
                    <a:pt x="349824" y="630364"/>
                    <a:pt x="349823" y="638497"/>
                    <a:pt x="349823" y="646629"/>
                  </a:cubicBezTo>
                  <a:cubicBezTo>
                    <a:pt x="349823" y="678192"/>
                    <a:pt x="324237" y="703778"/>
                    <a:pt x="292674" y="703778"/>
                  </a:cubicBezTo>
                  <a:lnTo>
                    <a:pt x="207788" y="703778"/>
                  </a:lnTo>
                  <a:lnTo>
                    <a:pt x="135372" y="703778"/>
                  </a:lnTo>
                  <a:lnTo>
                    <a:pt x="57149" y="703778"/>
                  </a:lnTo>
                  <a:cubicBezTo>
                    <a:pt x="25586" y="703778"/>
                    <a:pt x="0" y="678192"/>
                    <a:pt x="0" y="646629"/>
                  </a:cubicBezTo>
                  <a:lnTo>
                    <a:pt x="0" y="622232"/>
                  </a:lnTo>
                  <a:cubicBezTo>
                    <a:pt x="0" y="577195"/>
                    <a:pt x="36510" y="540685"/>
                    <a:pt x="81547" y="540685"/>
                  </a:cubicBezTo>
                  <a:lnTo>
                    <a:pt x="89763" y="540685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6" name="四角形: 角を丸くする 125">
              <a:extLst>
                <a:ext uri="{FF2B5EF4-FFF2-40B4-BE49-F238E27FC236}">
                  <a16:creationId xmlns:a16="http://schemas.microsoft.com/office/drawing/2014/main" id="{A4BA5727-5B4D-4E0A-BB00-DEB6494A4A4A}"/>
                </a:ext>
              </a:extLst>
            </p:cNvPr>
            <p:cNvSpPr/>
            <p:nvPr/>
          </p:nvSpPr>
          <p:spPr>
            <a:xfrm rot="2700000">
              <a:off x="9076515" y="-974088"/>
              <a:ext cx="1874180" cy="9545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F28C69A2-3323-4E14-A2CB-DD23FFAA38E8}"/>
                </a:ext>
              </a:extLst>
            </p:cNvPr>
            <p:cNvSpPr/>
            <p:nvPr/>
          </p:nvSpPr>
          <p:spPr>
            <a:xfrm rot="20700000">
              <a:off x="10304520" y="-615365"/>
              <a:ext cx="546960" cy="887987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58E7EE21-88AE-4AE2-9B5B-F96AEDC583C2}"/>
                </a:ext>
              </a:extLst>
            </p:cNvPr>
            <p:cNvGrpSpPr/>
            <p:nvPr/>
          </p:nvGrpSpPr>
          <p:grpSpPr>
            <a:xfrm>
              <a:off x="10275764" y="-230576"/>
              <a:ext cx="349823" cy="703778"/>
              <a:chOff x="5454809" y="4817268"/>
              <a:chExt cx="349823" cy="703778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152" name="台形 431">
                <a:extLst>
                  <a:ext uri="{FF2B5EF4-FFF2-40B4-BE49-F238E27FC236}">
                    <a16:creationId xmlns:a16="http://schemas.microsoft.com/office/drawing/2014/main" id="{9C1A1BAE-25FF-4276-820C-4C3986724A99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C9DA1BC2-A2BE-4EFE-9AD1-BDF4DBFE28C7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  <a:grpFill/>
            </p:grpSpPr>
            <p:sp>
              <p:nvSpPr>
                <p:cNvPr id="154" name="四角形: 上の 2 つの角を丸める 153">
                  <a:extLst>
                    <a:ext uri="{FF2B5EF4-FFF2-40B4-BE49-F238E27FC236}">
                      <a16:creationId xmlns:a16="http://schemas.microsoft.com/office/drawing/2014/main" id="{13234BE8-B858-44D9-A432-6E0E2E0F4038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" name="四角形: 上の 2 つの角を丸める 154">
                  <a:extLst>
                    <a:ext uri="{FF2B5EF4-FFF2-40B4-BE49-F238E27FC236}">
                      <a16:creationId xmlns:a16="http://schemas.microsoft.com/office/drawing/2014/main" id="{05FF02AE-E1BD-44F0-855B-D97EF149100D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0FA3226D-2B8E-4329-889B-5D528C8EC837}"/>
                </a:ext>
              </a:extLst>
            </p:cNvPr>
            <p:cNvGrpSpPr/>
            <p:nvPr/>
          </p:nvGrpSpPr>
          <p:grpSpPr>
            <a:xfrm>
              <a:off x="9178058" y="-548135"/>
              <a:ext cx="349823" cy="1021337"/>
              <a:chOff x="4582489" y="4616316"/>
              <a:chExt cx="349823" cy="904730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149" name="台形 436">
                <a:extLst>
                  <a:ext uri="{FF2B5EF4-FFF2-40B4-BE49-F238E27FC236}">
                    <a16:creationId xmlns:a16="http://schemas.microsoft.com/office/drawing/2014/main" id="{48D71130-B65C-4CCD-A347-9CF8CD7D4A9D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66DF6F95-476F-4F6C-9A82-167C1FCCEEDA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B64FA7FF-7FC0-499E-868B-021BA9A16E2A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EA967872-0F3D-4F93-9020-8302DF61C8B6}"/>
                </a:ext>
              </a:extLst>
            </p:cNvPr>
            <p:cNvGrpSpPr/>
            <p:nvPr/>
          </p:nvGrpSpPr>
          <p:grpSpPr>
            <a:xfrm>
              <a:off x="8721713" y="-2408562"/>
              <a:ext cx="1489790" cy="1860427"/>
              <a:chOff x="308631" y="1497884"/>
              <a:chExt cx="1489790" cy="1860427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146" name="楕円 132">
                <a:extLst>
                  <a:ext uri="{FF2B5EF4-FFF2-40B4-BE49-F238E27FC236}">
                    <a16:creationId xmlns:a16="http://schemas.microsoft.com/office/drawing/2014/main" id="{2023C271-A5F2-45D7-A0BE-60166F7B06C1}"/>
                  </a:ext>
                </a:extLst>
              </p:cNvPr>
              <p:cNvSpPr/>
              <p:nvPr/>
            </p:nvSpPr>
            <p:spPr>
              <a:xfrm rot="20700000">
                <a:off x="396634" y="1497884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" name="楕円 132">
                <a:extLst>
                  <a:ext uri="{FF2B5EF4-FFF2-40B4-BE49-F238E27FC236}">
                    <a16:creationId xmlns:a16="http://schemas.microsoft.com/office/drawing/2014/main" id="{CD80E66F-D7EC-477B-9CF0-5B39C35AE04E}"/>
                  </a:ext>
                </a:extLst>
              </p:cNvPr>
              <p:cNvSpPr/>
              <p:nvPr/>
            </p:nvSpPr>
            <p:spPr>
              <a:xfrm rot="900000" flipH="1">
                <a:off x="1268726" y="1497886"/>
                <a:ext cx="455168" cy="709485"/>
              </a:xfrm>
              <a:custGeom>
                <a:avLst/>
                <a:gdLst>
                  <a:gd name="connsiteX0" fmla="*/ 0 w 667131"/>
                  <a:gd name="connsiteY0" fmla="*/ 478958 h 957916"/>
                  <a:gd name="connsiteX1" fmla="*/ 333566 w 667131"/>
                  <a:gd name="connsiteY1" fmla="*/ 0 h 957916"/>
                  <a:gd name="connsiteX2" fmla="*/ 667132 w 667131"/>
                  <a:gd name="connsiteY2" fmla="*/ 478958 h 957916"/>
                  <a:gd name="connsiteX3" fmla="*/ 333566 w 667131"/>
                  <a:gd name="connsiteY3" fmla="*/ 957916 h 957916"/>
                  <a:gd name="connsiteX4" fmla="*/ 0 w 667131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957916"/>
                  <a:gd name="connsiteX1" fmla="*/ 333566 w 667132"/>
                  <a:gd name="connsiteY1" fmla="*/ 0 h 957916"/>
                  <a:gd name="connsiteX2" fmla="*/ 667132 w 667132"/>
                  <a:gd name="connsiteY2" fmla="*/ 478958 h 957916"/>
                  <a:gd name="connsiteX3" fmla="*/ 333566 w 667132"/>
                  <a:gd name="connsiteY3" fmla="*/ 957916 h 957916"/>
                  <a:gd name="connsiteX4" fmla="*/ 0 w 667132"/>
                  <a:gd name="connsiteY4" fmla="*/ 478958 h 957916"/>
                  <a:gd name="connsiteX0" fmla="*/ 0 w 667132"/>
                  <a:gd name="connsiteY0" fmla="*/ 478958 h 606654"/>
                  <a:gd name="connsiteX1" fmla="*/ 333566 w 667132"/>
                  <a:gd name="connsiteY1" fmla="*/ 0 h 606654"/>
                  <a:gd name="connsiteX2" fmla="*/ 667132 w 667132"/>
                  <a:gd name="connsiteY2" fmla="*/ 478958 h 606654"/>
                  <a:gd name="connsiteX3" fmla="*/ 347854 w 667132"/>
                  <a:gd name="connsiteY3" fmla="*/ 515003 h 606654"/>
                  <a:gd name="connsiteX4" fmla="*/ 0 w 667132"/>
                  <a:gd name="connsiteY4" fmla="*/ 478958 h 606654"/>
                  <a:gd name="connsiteX0" fmla="*/ 0 w 667132"/>
                  <a:gd name="connsiteY0" fmla="*/ 478958 h 709485"/>
                  <a:gd name="connsiteX1" fmla="*/ 333566 w 667132"/>
                  <a:gd name="connsiteY1" fmla="*/ 0 h 709485"/>
                  <a:gd name="connsiteX2" fmla="*/ 667132 w 667132"/>
                  <a:gd name="connsiteY2" fmla="*/ 478958 h 709485"/>
                  <a:gd name="connsiteX3" fmla="*/ 328804 w 667132"/>
                  <a:gd name="connsiteY3" fmla="*/ 707885 h 709485"/>
                  <a:gd name="connsiteX4" fmla="*/ 0 w 667132"/>
                  <a:gd name="connsiteY4" fmla="*/ 478958 h 70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132" h="709485">
                    <a:moveTo>
                      <a:pt x="0" y="478958"/>
                    </a:moveTo>
                    <a:cubicBezTo>
                      <a:pt x="0" y="214437"/>
                      <a:pt x="249355" y="0"/>
                      <a:pt x="333566" y="0"/>
                    </a:cubicBezTo>
                    <a:cubicBezTo>
                      <a:pt x="417777" y="0"/>
                      <a:pt x="667132" y="214437"/>
                      <a:pt x="667132" y="478958"/>
                    </a:cubicBezTo>
                    <a:cubicBezTo>
                      <a:pt x="667132" y="743479"/>
                      <a:pt x="513027" y="707885"/>
                      <a:pt x="328804" y="707885"/>
                    </a:cubicBezTo>
                    <a:cubicBezTo>
                      <a:pt x="144581" y="707885"/>
                      <a:pt x="0" y="743479"/>
                      <a:pt x="0" y="478958"/>
                    </a:cubicBezTo>
                    <a:close/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09345F4A-B035-4515-A074-F97BE034D35C}"/>
                  </a:ext>
                </a:extLst>
              </p:cNvPr>
              <p:cNvSpPr/>
              <p:nvPr/>
            </p:nvSpPr>
            <p:spPr>
              <a:xfrm>
                <a:off x="308631" y="1722944"/>
                <a:ext cx="1489790" cy="1635367"/>
              </a:xfrm>
              <a:prstGeom prst="ellipse">
                <a:avLst/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A7FF9705-C3C3-454B-8F14-9634FA5E14E2}"/>
                </a:ext>
              </a:extLst>
            </p:cNvPr>
            <p:cNvGrpSpPr/>
            <p:nvPr/>
          </p:nvGrpSpPr>
          <p:grpSpPr>
            <a:xfrm>
              <a:off x="9651926" y="-548135"/>
              <a:ext cx="349823" cy="1021337"/>
              <a:chOff x="4582489" y="4616316"/>
              <a:chExt cx="349823" cy="904730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143" name="台形 436">
                <a:extLst>
                  <a:ext uri="{FF2B5EF4-FFF2-40B4-BE49-F238E27FC236}">
                    <a16:creationId xmlns:a16="http://schemas.microsoft.com/office/drawing/2014/main" id="{18FCF0BD-7638-4E73-8B43-391129058F93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7D113057-6CF9-44B7-B3C2-08F793D9F10B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" name="四角形: 上の 2 つの角を丸める 144">
                <a:extLst>
                  <a:ext uri="{FF2B5EF4-FFF2-40B4-BE49-F238E27FC236}">
                    <a16:creationId xmlns:a16="http://schemas.microsoft.com/office/drawing/2014/main" id="{FE7B00CF-F4BB-44D4-8EAD-F52A8CA5E7BE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51BC55B4-004B-4E1A-9CE3-81DE5C6CE6FD}"/>
                </a:ext>
              </a:extLst>
            </p:cNvPr>
            <p:cNvSpPr/>
            <p:nvPr/>
          </p:nvSpPr>
          <p:spPr>
            <a:xfrm>
              <a:off x="9367959" y="-2162110"/>
              <a:ext cx="847289" cy="1173264"/>
            </a:xfrm>
            <a:custGeom>
              <a:avLst/>
              <a:gdLst>
                <a:gd name="connsiteX0" fmla="*/ 102394 w 847289"/>
                <a:gd name="connsiteY0" fmla="*/ 0 h 1173264"/>
                <a:gd name="connsiteX1" fmla="*/ 847289 w 847289"/>
                <a:gd name="connsiteY1" fmla="*/ 777211 h 1173264"/>
                <a:gd name="connsiteX2" fmla="*/ 788752 w 847289"/>
                <a:gd name="connsiteY2" fmla="*/ 1079736 h 1173264"/>
                <a:gd name="connsiteX3" fmla="*/ 740098 w 847289"/>
                <a:gd name="connsiteY3" fmla="*/ 1173264 h 1173264"/>
                <a:gd name="connsiteX4" fmla="*/ 691680 w 847289"/>
                <a:gd name="connsiteY4" fmla="*/ 1080133 h 1173264"/>
                <a:gd name="connsiteX5" fmla="*/ 613339 w 847289"/>
                <a:gd name="connsiteY5" fmla="*/ 981002 h 1173264"/>
                <a:gd name="connsiteX6" fmla="*/ 627368 w 847289"/>
                <a:gd name="connsiteY6" fmla="*/ 933847 h 1173264"/>
                <a:gd name="connsiteX7" fmla="*/ 642501 w 847289"/>
                <a:gd name="connsiteY7" fmla="*/ 777211 h 1173264"/>
                <a:gd name="connsiteX8" fmla="*/ 47728 w 847289"/>
                <a:gd name="connsiteY8" fmla="*/ 15791 h 1173264"/>
                <a:gd name="connsiteX9" fmla="*/ 0 w 847289"/>
                <a:gd name="connsiteY9" fmla="*/ 8191 h 1173264"/>
                <a:gd name="connsiteX10" fmla="*/ 26233 w 847289"/>
                <a:gd name="connsiteY10" fmla="*/ 4013 h 1173264"/>
                <a:gd name="connsiteX11" fmla="*/ 102394 w 847289"/>
                <a:gd name="connsiteY11" fmla="*/ 0 h 117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289" h="1173264">
                  <a:moveTo>
                    <a:pt x="102394" y="0"/>
                  </a:moveTo>
                  <a:cubicBezTo>
                    <a:pt x="513788" y="0"/>
                    <a:pt x="847289" y="347970"/>
                    <a:pt x="847289" y="777211"/>
                  </a:cubicBezTo>
                  <a:cubicBezTo>
                    <a:pt x="847289" y="884522"/>
                    <a:pt x="826445" y="986753"/>
                    <a:pt x="788752" y="1079736"/>
                  </a:cubicBezTo>
                  <a:lnTo>
                    <a:pt x="740098" y="1173264"/>
                  </a:lnTo>
                  <a:lnTo>
                    <a:pt x="691680" y="1080133"/>
                  </a:lnTo>
                  <a:lnTo>
                    <a:pt x="613339" y="981002"/>
                  </a:lnTo>
                  <a:lnTo>
                    <a:pt x="627368" y="933847"/>
                  </a:lnTo>
                  <a:cubicBezTo>
                    <a:pt x="637290" y="883252"/>
                    <a:pt x="642501" y="830867"/>
                    <a:pt x="642501" y="777211"/>
                  </a:cubicBezTo>
                  <a:cubicBezTo>
                    <a:pt x="642501" y="401625"/>
                    <a:pt x="387165" y="88263"/>
                    <a:pt x="47728" y="15791"/>
                  </a:cubicBezTo>
                  <a:lnTo>
                    <a:pt x="0" y="8191"/>
                  </a:lnTo>
                  <a:lnTo>
                    <a:pt x="26233" y="4013"/>
                  </a:lnTo>
                  <a:cubicBezTo>
                    <a:pt x="51274" y="1359"/>
                    <a:pt x="76682" y="0"/>
                    <a:pt x="102394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9209DC13-A171-4B50-87EF-91459A551A42}"/>
                </a:ext>
              </a:extLst>
            </p:cNvPr>
            <p:cNvSpPr/>
            <p:nvPr/>
          </p:nvSpPr>
          <p:spPr>
            <a:xfrm>
              <a:off x="8832360" y="-1391105"/>
              <a:ext cx="1268496" cy="905625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670D3464-4984-4324-96F9-B5E12B5AEE66}"/>
                </a:ext>
              </a:extLst>
            </p:cNvPr>
            <p:cNvSpPr/>
            <p:nvPr/>
          </p:nvSpPr>
          <p:spPr>
            <a:xfrm>
              <a:off x="9324485" y="-1487608"/>
              <a:ext cx="284246" cy="19736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5B235620-A320-4688-B136-5700591C6A26}"/>
                </a:ext>
              </a:extLst>
            </p:cNvPr>
            <p:cNvSpPr/>
            <p:nvPr/>
          </p:nvSpPr>
          <p:spPr>
            <a:xfrm>
              <a:off x="9881127" y="-1259115"/>
              <a:ext cx="223160" cy="684428"/>
            </a:xfrm>
            <a:custGeom>
              <a:avLst/>
              <a:gdLst>
                <a:gd name="connsiteX0" fmla="*/ 0 w 223160"/>
                <a:gd name="connsiteY0" fmla="*/ 0 h 684428"/>
                <a:gd name="connsiteX1" fmla="*/ 37393 w 223160"/>
                <a:gd name="connsiteY1" fmla="*/ 22027 h 684428"/>
                <a:gd name="connsiteX2" fmla="*/ 223160 w 223160"/>
                <a:gd name="connsiteY2" fmla="*/ 342214 h 684428"/>
                <a:gd name="connsiteX3" fmla="*/ 37393 w 223160"/>
                <a:gd name="connsiteY3" fmla="*/ 662401 h 684428"/>
                <a:gd name="connsiteX4" fmla="*/ 0 w 223160"/>
                <a:gd name="connsiteY4" fmla="*/ 684428 h 684428"/>
                <a:gd name="connsiteX5" fmla="*/ 31646 w 223160"/>
                <a:gd name="connsiteY5" fmla="*/ 619585 h 684428"/>
                <a:gd name="connsiteX6" fmla="*/ 81997 w 223160"/>
                <a:gd name="connsiteY6" fmla="*/ 342214 h 684428"/>
                <a:gd name="connsiteX7" fmla="*/ 31646 w 223160"/>
                <a:gd name="connsiteY7" fmla="*/ 64844 h 68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160" h="684428">
                  <a:moveTo>
                    <a:pt x="0" y="0"/>
                  </a:moveTo>
                  <a:lnTo>
                    <a:pt x="37393" y="22027"/>
                  </a:lnTo>
                  <a:cubicBezTo>
                    <a:pt x="152170" y="103970"/>
                    <a:pt x="223160" y="217173"/>
                    <a:pt x="223160" y="342214"/>
                  </a:cubicBezTo>
                  <a:cubicBezTo>
                    <a:pt x="223160" y="467255"/>
                    <a:pt x="152170" y="580458"/>
                    <a:pt x="37393" y="662401"/>
                  </a:cubicBezTo>
                  <a:lnTo>
                    <a:pt x="0" y="684428"/>
                  </a:lnTo>
                  <a:lnTo>
                    <a:pt x="31646" y="619585"/>
                  </a:lnTo>
                  <a:cubicBezTo>
                    <a:pt x="64068" y="534332"/>
                    <a:pt x="81997" y="440602"/>
                    <a:pt x="81997" y="342214"/>
                  </a:cubicBezTo>
                  <a:cubicBezTo>
                    <a:pt x="81997" y="243827"/>
                    <a:pt x="64068" y="150096"/>
                    <a:pt x="31646" y="64844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8DCC4212-3CB9-415C-95B1-8DB126BD3920}"/>
                </a:ext>
              </a:extLst>
            </p:cNvPr>
            <p:cNvSpPr/>
            <p:nvPr/>
          </p:nvSpPr>
          <p:spPr>
            <a:xfrm rot="20700000">
              <a:off x="10635532" y="-627564"/>
              <a:ext cx="211005" cy="843662"/>
            </a:xfrm>
            <a:custGeom>
              <a:avLst/>
              <a:gdLst>
                <a:gd name="connsiteX0" fmla="*/ 37440 w 211005"/>
                <a:gd name="connsiteY0" fmla="*/ 0 h 843662"/>
                <a:gd name="connsiteX1" fmla="*/ 43976 w 211005"/>
                <a:gd name="connsiteY1" fmla="*/ 3294 h 843662"/>
                <a:gd name="connsiteX2" fmla="*/ 211005 w 211005"/>
                <a:gd name="connsiteY2" fmla="*/ 412397 h 843662"/>
                <a:gd name="connsiteX3" fmla="*/ 43975 w 211005"/>
                <a:gd name="connsiteY3" fmla="*/ 821500 h 843662"/>
                <a:gd name="connsiteX4" fmla="*/ 0 w 211005"/>
                <a:gd name="connsiteY4" fmla="*/ 843662 h 843662"/>
                <a:gd name="connsiteX5" fmla="*/ 6496 w 211005"/>
                <a:gd name="connsiteY5" fmla="*/ 831931 h 843662"/>
                <a:gd name="connsiteX6" fmla="*/ 92992 w 211005"/>
                <a:gd name="connsiteY6" fmla="*/ 374926 h 843662"/>
                <a:gd name="connsiteX7" fmla="*/ 42557 w 211005"/>
                <a:gd name="connsiteY7" fmla="*/ 13572 h 843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005" h="843662">
                  <a:moveTo>
                    <a:pt x="37440" y="0"/>
                  </a:moveTo>
                  <a:lnTo>
                    <a:pt x="43976" y="3294"/>
                  </a:lnTo>
                  <a:cubicBezTo>
                    <a:pt x="142132" y="70696"/>
                    <a:pt x="211005" y="228489"/>
                    <a:pt x="211005" y="412397"/>
                  </a:cubicBezTo>
                  <a:cubicBezTo>
                    <a:pt x="211005" y="596305"/>
                    <a:pt x="142132" y="754098"/>
                    <a:pt x="43975" y="821500"/>
                  </a:cubicBezTo>
                  <a:lnTo>
                    <a:pt x="0" y="843662"/>
                  </a:lnTo>
                  <a:lnTo>
                    <a:pt x="6496" y="831931"/>
                  </a:lnTo>
                  <a:cubicBezTo>
                    <a:pt x="59937" y="714973"/>
                    <a:pt x="92992" y="553398"/>
                    <a:pt x="92992" y="374926"/>
                  </a:cubicBezTo>
                  <a:cubicBezTo>
                    <a:pt x="92992" y="241073"/>
                    <a:pt x="74399" y="116723"/>
                    <a:pt x="42557" y="13572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A11AF43E-5AC9-44FA-ACE6-20CB4BFBCF1B}"/>
                </a:ext>
              </a:extLst>
            </p:cNvPr>
            <p:cNvSpPr/>
            <p:nvPr/>
          </p:nvSpPr>
          <p:spPr>
            <a:xfrm rot="10800000">
              <a:off x="9126922" y="-1087916"/>
              <a:ext cx="649467" cy="355527"/>
            </a:xfrm>
            <a:custGeom>
              <a:avLst/>
              <a:gdLst>
                <a:gd name="connsiteX0" fmla="*/ 649467 w 649467"/>
                <a:gd name="connsiteY0" fmla="*/ 0 h 177346"/>
                <a:gd name="connsiteX1" fmla="*/ 640773 w 649467"/>
                <a:gd name="connsiteY1" fmla="*/ 15555 h 177346"/>
                <a:gd name="connsiteX2" fmla="*/ 324733 w 649467"/>
                <a:gd name="connsiteY2" fmla="*/ 177346 h 177346"/>
                <a:gd name="connsiteX3" fmla="*/ 8694 w 649467"/>
                <a:gd name="connsiteY3" fmla="*/ 15555 h 177346"/>
                <a:gd name="connsiteX4" fmla="*/ 0 w 649467"/>
                <a:gd name="connsiteY4" fmla="*/ 0 h 177346"/>
                <a:gd name="connsiteX5" fmla="*/ 27436 w 649467"/>
                <a:gd name="connsiteY5" fmla="*/ 4807 h 177346"/>
                <a:gd name="connsiteX6" fmla="*/ 324733 w 649467"/>
                <a:gd name="connsiteY6" fmla="*/ 24795 h 177346"/>
                <a:gd name="connsiteX7" fmla="*/ 622030 w 649467"/>
                <a:gd name="connsiteY7" fmla="*/ 4807 h 17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9467" h="177346">
                  <a:moveTo>
                    <a:pt x="649467" y="0"/>
                  </a:moveTo>
                  <a:lnTo>
                    <a:pt x="640773" y="15555"/>
                  </a:lnTo>
                  <a:cubicBezTo>
                    <a:pt x="565652" y="114365"/>
                    <a:pt x="451968" y="177346"/>
                    <a:pt x="324733" y="177346"/>
                  </a:cubicBezTo>
                  <a:cubicBezTo>
                    <a:pt x="197498" y="177346"/>
                    <a:pt x="83814" y="114365"/>
                    <a:pt x="8694" y="15555"/>
                  </a:cubicBezTo>
                  <a:lnTo>
                    <a:pt x="0" y="0"/>
                  </a:lnTo>
                  <a:lnTo>
                    <a:pt x="27436" y="4807"/>
                  </a:lnTo>
                  <a:cubicBezTo>
                    <a:pt x="121352" y="17797"/>
                    <a:pt x="221205" y="24795"/>
                    <a:pt x="324733" y="24795"/>
                  </a:cubicBezTo>
                  <a:cubicBezTo>
                    <a:pt x="428261" y="24795"/>
                    <a:pt x="528114" y="17797"/>
                    <a:pt x="622030" y="4807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8" name="弦 137">
              <a:extLst>
                <a:ext uri="{FF2B5EF4-FFF2-40B4-BE49-F238E27FC236}">
                  <a16:creationId xmlns:a16="http://schemas.microsoft.com/office/drawing/2014/main" id="{D1A03BDD-B3E1-4502-ADF2-6BE7EFC5F463}"/>
                </a:ext>
              </a:extLst>
            </p:cNvPr>
            <p:cNvSpPr/>
            <p:nvPr/>
          </p:nvSpPr>
          <p:spPr>
            <a:xfrm>
              <a:off x="8852268" y="-1753117"/>
              <a:ext cx="326396" cy="326396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rgbClr val="FFFFFF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9" name="弦 138">
              <a:extLst>
                <a:ext uri="{FF2B5EF4-FFF2-40B4-BE49-F238E27FC236}">
                  <a16:creationId xmlns:a16="http://schemas.microsoft.com/office/drawing/2014/main" id="{3047C1CA-728F-41AB-9368-B8C614F9C96D}"/>
                </a:ext>
              </a:extLst>
            </p:cNvPr>
            <p:cNvSpPr/>
            <p:nvPr/>
          </p:nvSpPr>
          <p:spPr>
            <a:xfrm>
              <a:off x="9007480" y="-1693778"/>
              <a:ext cx="151942" cy="151942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ysClr val="windowText" lastClr="0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" name="弦 139">
              <a:extLst>
                <a:ext uri="{FF2B5EF4-FFF2-40B4-BE49-F238E27FC236}">
                  <a16:creationId xmlns:a16="http://schemas.microsoft.com/office/drawing/2014/main" id="{95B9CE5C-BBEB-431A-9842-129052E1BEE2}"/>
                </a:ext>
              </a:extLst>
            </p:cNvPr>
            <p:cNvSpPr/>
            <p:nvPr/>
          </p:nvSpPr>
          <p:spPr>
            <a:xfrm flipH="1">
              <a:off x="9754296" y="-1753117"/>
              <a:ext cx="326396" cy="326396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rgbClr val="FFFFFF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" name="弦 140">
              <a:extLst>
                <a:ext uri="{FF2B5EF4-FFF2-40B4-BE49-F238E27FC236}">
                  <a16:creationId xmlns:a16="http://schemas.microsoft.com/office/drawing/2014/main" id="{75493BBE-8339-4469-B5A9-AAAEE00F6FBA}"/>
                </a:ext>
              </a:extLst>
            </p:cNvPr>
            <p:cNvSpPr/>
            <p:nvPr/>
          </p:nvSpPr>
          <p:spPr>
            <a:xfrm flipH="1">
              <a:off x="9773539" y="-1693778"/>
              <a:ext cx="151940" cy="151942"/>
            </a:xfrm>
            <a:prstGeom prst="chord">
              <a:avLst>
                <a:gd name="adj1" fmla="val 20672357"/>
                <a:gd name="adj2" fmla="val 14865093"/>
              </a:avLst>
            </a:prstGeom>
            <a:solidFill>
              <a:sysClr val="windowText" lastClr="0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1219D547-34DF-41D8-B762-BDBDA9C921A8}"/>
                </a:ext>
              </a:extLst>
            </p:cNvPr>
            <p:cNvSpPr/>
            <p:nvPr/>
          </p:nvSpPr>
          <p:spPr>
            <a:xfrm rot="2700000">
              <a:off x="10620290" y="-915065"/>
              <a:ext cx="662563" cy="723705"/>
            </a:xfrm>
            <a:custGeom>
              <a:avLst/>
              <a:gdLst>
                <a:gd name="connsiteX0" fmla="*/ 0 w 662563"/>
                <a:gd name="connsiteY0" fmla="*/ 24600 h 723705"/>
                <a:gd name="connsiteX1" fmla="*/ 1260 w 662563"/>
                <a:gd name="connsiteY1" fmla="*/ 24148 h 723705"/>
                <a:gd name="connsiteX2" fmla="*/ 40219 w 662563"/>
                <a:gd name="connsiteY2" fmla="*/ 19240 h 723705"/>
                <a:gd name="connsiteX3" fmla="*/ 66761 w 662563"/>
                <a:gd name="connsiteY3" fmla="*/ 10405 h 723705"/>
                <a:gd name="connsiteX4" fmla="*/ 135379 w 662563"/>
                <a:gd name="connsiteY4" fmla="*/ 727 h 723705"/>
                <a:gd name="connsiteX5" fmla="*/ 362406 w 662563"/>
                <a:gd name="connsiteY5" fmla="*/ 41653 h 723705"/>
                <a:gd name="connsiteX6" fmla="*/ 637656 w 662563"/>
                <a:gd name="connsiteY6" fmla="*/ 347070 h 723705"/>
                <a:gd name="connsiteX7" fmla="*/ 638401 w 662563"/>
                <a:gd name="connsiteY7" fmla="*/ 397043 h 723705"/>
                <a:gd name="connsiteX8" fmla="*/ 640420 w 662563"/>
                <a:gd name="connsiteY8" fmla="*/ 402167 h 723705"/>
                <a:gd name="connsiteX9" fmla="*/ 662563 w 662563"/>
                <a:gd name="connsiteY9" fmla="*/ 548630 h 723705"/>
                <a:gd name="connsiteX10" fmla="*/ 652556 w 662563"/>
                <a:gd name="connsiteY10" fmla="*/ 647892 h 723705"/>
                <a:gd name="connsiteX11" fmla="*/ 629023 w 662563"/>
                <a:gd name="connsiteY11" fmla="*/ 723705 h 723705"/>
                <a:gd name="connsiteX12" fmla="*/ 605119 w 662563"/>
                <a:gd name="connsiteY12" fmla="*/ 625662 h 723705"/>
                <a:gd name="connsiteX13" fmla="*/ 550451 w 662563"/>
                <a:gd name="connsiteY13" fmla="*/ 498118 h 723705"/>
                <a:gd name="connsiteX14" fmla="*/ 538311 w 662563"/>
                <a:gd name="connsiteY14" fmla="*/ 478778 h 723705"/>
                <a:gd name="connsiteX15" fmla="*/ 537831 w 662563"/>
                <a:gd name="connsiteY15" fmla="*/ 444766 h 723705"/>
                <a:gd name="connsiteX16" fmla="*/ 254202 w 662563"/>
                <a:gd name="connsiteY16" fmla="*/ 112146 h 723705"/>
                <a:gd name="connsiteX17" fmla="*/ 135018 w 662563"/>
                <a:gd name="connsiteY17" fmla="*/ 75114 h 723705"/>
                <a:gd name="connsiteX18" fmla="*/ 117478 w 662563"/>
                <a:gd name="connsiteY18" fmla="*/ 73962 h 723705"/>
                <a:gd name="connsiteX19" fmla="*/ 5365 w 662563"/>
                <a:gd name="connsiteY19" fmla="*/ 25908 h 72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2563" h="723705">
                  <a:moveTo>
                    <a:pt x="0" y="24600"/>
                  </a:moveTo>
                  <a:lnTo>
                    <a:pt x="1260" y="24148"/>
                  </a:lnTo>
                  <a:lnTo>
                    <a:pt x="40219" y="19240"/>
                  </a:lnTo>
                  <a:lnTo>
                    <a:pt x="66761" y="10405"/>
                  </a:lnTo>
                  <a:cubicBezTo>
                    <a:pt x="88614" y="5336"/>
                    <a:pt x="111594" y="2085"/>
                    <a:pt x="135379" y="727"/>
                  </a:cubicBezTo>
                  <a:cubicBezTo>
                    <a:pt x="206733" y="-3347"/>
                    <a:pt x="285322" y="9620"/>
                    <a:pt x="362406" y="41653"/>
                  </a:cubicBezTo>
                  <a:cubicBezTo>
                    <a:pt x="516574" y="105720"/>
                    <a:pt x="620935" y="227860"/>
                    <a:pt x="637656" y="347070"/>
                  </a:cubicBezTo>
                  <a:lnTo>
                    <a:pt x="638401" y="397043"/>
                  </a:lnTo>
                  <a:lnTo>
                    <a:pt x="640420" y="402167"/>
                  </a:lnTo>
                  <a:cubicBezTo>
                    <a:pt x="654811" y="448435"/>
                    <a:pt x="662563" y="497627"/>
                    <a:pt x="662563" y="548630"/>
                  </a:cubicBezTo>
                  <a:cubicBezTo>
                    <a:pt x="662563" y="582632"/>
                    <a:pt x="659117" y="615829"/>
                    <a:pt x="652556" y="647892"/>
                  </a:cubicBezTo>
                  <a:lnTo>
                    <a:pt x="629023" y="723705"/>
                  </a:lnTo>
                  <a:lnTo>
                    <a:pt x="605119" y="625662"/>
                  </a:lnTo>
                  <a:cubicBezTo>
                    <a:pt x="590790" y="582924"/>
                    <a:pt x="572535" y="540201"/>
                    <a:pt x="550451" y="498118"/>
                  </a:cubicBezTo>
                  <a:lnTo>
                    <a:pt x="538311" y="478778"/>
                  </a:lnTo>
                  <a:lnTo>
                    <a:pt x="537831" y="444766"/>
                  </a:lnTo>
                  <a:cubicBezTo>
                    <a:pt x="520601" y="314939"/>
                    <a:pt x="413063" y="181919"/>
                    <a:pt x="254202" y="112146"/>
                  </a:cubicBezTo>
                  <a:cubicBezTo>
                    <a:pt x="214486" y="94703"/>
                    <a:pt x="174383" y="82451"/>
                    <a:pt x="135018" y="75114"/>
                  </a:cubicBezTo>
                  <a:lnTo>
                    <a:pt x="117478" y="73962"/>
                  </a:lnTo>
                  <a:lnTo>
                    <a:pt x="5365" y="25908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997D14E8-BCF8-4D8F-A716-BC45AD5C10A7}"/>
              </a:ext>
            </a:extLst>
          </p:cNvPr>
          <p:cNvGrpSpPr/>
          <p:nvPr/>
        </p:nvGrpSpPr>
        <p:grpSpPr>
          <a:xfrm>
            <a:off x="546849" y="2785755"/>
            <a:ext cx="1358211" cy="1591894"/>
            <a:chOff x="551512" y="1240060"/>
            <a:chExt cx="2447418" cy="2868502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3B41AEF6-A30A-428B-A478-B3B1E99C561F}"/>
                </a:ext>
              </a:extLst>
            </p:cNvPr>
            <p:cNvGrpSpPr/>
            <p:nvPr/>
          </p:nvGrpSpPr>
          <p:grpSpPr>
            <a:xfrm>
              <a:off x="2425461" y="3191149"/>
              <a:ext cx="573469" cy="917413"/>
              <a:chOff x="-1527941" y="3863050"/>
              <a:chExt cx="951601" cy="1522334"/>
            </a:xfrm>
          </p:grpSpPr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C0B57A06-5F01-44E5-8B3F-F403AE586292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BD1547C4-8482-44B9-9C99-0647BE39A2BD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EB44DBD9-5EA7-4A24-B479-12063D627A43}"/>
                </a:ext>
              </a:extLst>
            </p:cNvPr>
            <p:cNvGrpSpPr/>
            <p:nvPr/>
          </p:nvGrpSpPr>
          <p:grpSpPr>
            <a:xfrm>
              <a:off x="854651" y="2167561"/>
              <a:ext cx="1673422" cy="1907125"/>
              <a:chOff x="854653" y="1284789"/>
              <a:chExt cx="1673422" cy="1907125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18463152-C130-47C3-8BB2-0726F02CB0AB}"/>
                  </a:ext>
                </a:extLst>
              </p:cNvPr>
              <p:cNvGrpSpPr/>
              <p:nvPr/>
            </p:nvGrpSpPr>
            <p:grpSpPr>
              <a:xfrm>
                <a:off x="1518720" y="2488136"/>
                <a:ext cx="349823" cy="703778"/>
                <a:chOff x="5454809" y="4817268"/>
                <a:chExt cx="349823" cy="703778"/>
              </a:xfrm>
            </p:grpSpPr>
            <p:sp>
              <p:nvSpPr>
                <p:cNvPr id="196" name="台形 431">
                  <a:extLst>
                    <a:ext uri="{FF2B5EF4-FFF2-40B4-BE49-F238E27FC236}">
                      <a16:creationId xmlns:a16="http://schemas.microsoft.com/office/drawing/2014/main" id="{B94BF3AB-301C-491C-B4A7-90179C3F0909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0607713E-8781-4365-886E-5EC27722C85A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</p:grpSpPr>
              <p:sp>
                <p:nvSpPr>
                  <p:cNvPr id="198" name="四角形: 上の 2 つの角を丸める 197">
                    <a:extLst>
                      <a:ext uri="{FF2B5EF4-FFF2-40B4-BE49-F238E27FC236}">
                        <a16:creationId xmlns:a16="http://schemas.microsoft.com/office/drawing/2014/main" id="{B8E5DCDA-CB8C-4EAA-8ED9-FE1A51279745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9" name="四角形: 上の 2 つの角を丸める 198">
                    <a:extLst>
                      <a:ext uri="{FF2B5EF4-FFF2-40B4-BE49-F238E27FC236}">
                        <a16:creationId xmlns:a16="http://schemas.microsoft.com/office/drawing/2014/main" id="{C5689C02-D6F6-49AA-963E-BEB8DF7A63EF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2B5976C6-72A7-46E0-9805-3207AB61DD3A}"/>
                  </a:ext>
                </a:extLst>
              </p:cNvPr>
              <p:cNvSpPr/>
              <p:nvPr/>
            </p:nvSpPr>
            <p:spPr>
              <a:xfrm>
                <a:off x="1503432" y="2488135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C5F83B9B-BA50-4258-AD98-B9F31A265644}"/>
                  </a:ext>
                </a:extLst>
              </p:cNvPr>
              <p:cNvSpPr/>
              <p:nvPr/>
            </p:nvSpPr>
            <p:spPr>
              <a:xfrm rot="2700000">
                <a:off x="753110" y="1744624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00D3C5AF-26B0-4605-8183-68AA07D74470}"/>
                  </a:ext>
                </a:extLst>
              </p:cNvPr>
              <p:cNvSpPr/>
              <p:nvPr/>
            </p:nvSpPr>
            <p:spPr>
              <a:xfrm rot="20700000">
                <a:off x="1981115" y="2103347"/>
                <a:ext cx="546960" cy="887987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A334DFB0-8070-491B-B5CC-EF92689ABED6}"/>
                  </a:ext>
                </a:extLst>
              </p:cNvPr>
              <p:cNvGrpSpPr/>
              <p:nvPr/>
            </p:nvGrpSpPr>
            <p:grpSpPr>
              <a:xfrm>
                <a:off x="1952359" y="2488136"/>
                <a:ext cx="349823" cy="703778"/>
                <a:chOff x="5454809" y="4817268"/>
                <a:chExt cx="349823" cy="703778"/>
              </a:xfrm>
            </p:grpSpPr>
            <p:sp>
              <p:nvSpPr>
                <p:cNvPr id="192" name="台形 431">
                  <a:extLst>
                    <a:ext uri="{FF2B5EF4-FFF2-40B4-BE49-F238E27FC236}">
                      <a16:creationId xmlns:a16="http://schemas.microsoft.com/office/drawing/2014/main" id="{54E98C75-3E51-449B-9962-4A6829B3FEE5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F2C8CA3D-E744-4253-9C62-DD2EBE2A686E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</p:grpSpPr>
              <p:sp>
                <p:nvSpPr>
                  <p:cNvPr id="194" name="四角形: 上の 2 つの角を丸める 193">
                    <a:extLst>
                      <a:ext uri="{FF2B5EF4-FFF2-40B4-BE49-F238E27FC236}">
                        <a16:creationId xmlns:a16="http://schemas.microsoft.com/office/drawing/2014/main" id="{95ED0F82-93AD-45F2-B1A3-1490CD3C7684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5" name="四角形: 上の 2 つの角を丸める 194">
                    <a:extLst>
                      <a:ext uri="{FF2B5EF4-FFF2-40B4-BE49-F238E27FC236}">
                        <a16:creationId xmlns:a16="http://schemas.microsoft.com/office/drawing/2014/main" id="{B86A3612-A616-497F-9FF5-39B79E7ADF06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ABD99F7C-561F-443F-9305-D0AE0D750044}"/>
                  </a:ext>
                </a:extLst>
              </p:cNvPr>
              <p:cNvGrpSpPr/>
              <p:nvPr/>
            </p:nvGrpSpPr>
            <p:grpSpPr>
              <a:xfrm>
                <a:off x="854653" y="2170577"/>
                <a:ext cx="349823" cy="1021337"/>
                <a:chOff x="4582489" y="4616316"/>
                <a:chExt cx="349823" cy="904730"/>
              </a:xfrm>
            </p:grpSpPr>
            <p:sp>
              <p:nvSpPr>
                <p:cNvPr id="189" name="台形 436">
                  <a:extLst>
                    <a:ext uri="{FF2B5EF4-FFF2-40B4-BE49-F238E27FC236}">
                      <a16:creationId xmlns:a16="http://schemas.microsoft.com/office/drawing/2014/main" id="{37DD0E3F-FF82-4893-9487-8295BD356C9A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DBD74A41-DC58-4D6E-90CE-9E85343F0B70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" name="四角形: 上の 2 つの角を丸める 190">
                  <a:extLst>
                    <a:ext uri="{FF2B5EF4-FFF2-40B4-BE49-F238E27FC236}">
                      <a16:creationId xmlns:a16="http://schemas.microsoft.com/office/drawing/2014/main" id="{4D16569D-499A-447F-83DB-E4114C9F7614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687071BF-480C-4CC4-AA97-6DE4C5C7F7EC}"/>
                  </a:ext>
                </a:extLst>
              </p:cNvPr>
              <p:cNvGrpSpPr/>
              <p:nvPr/>
            </p:nvGrpSpPr>
            <p:grpSpPr>
              <a:xfrm>
                <a:off x="1328521" y="2170577"/>
                <a:ext cx="349823" cy="1021337"/>
                <a:chOff x="4582489" y="4616316"/>
                <a:chExt cx="349823" cy="904730"/>
              </a:xfrm>
            </p:grpSpPr>
            <p:sp>
              <p:nvSpPr>
                <p:cNvPr id="186" name="台形 436">
                  <a:extLst>
                    <a:ext uri="{FF2B5EF4-FFF2-40B4-BE49-F238E27FC236}">
                      <a16:creationId xmlns:a16="http://schemas.microsoft.com/office/drawing/2014/main" id="{D96926E7-D90D-43F2-A5C2-9F0920645850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CA0E9F55-4192-4176-8F61-878280FAF072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" name="四角形: 上の 2 つの角を丸める 187">
                  <a:extLst>
                    <a:ext uri="{FF2B5EF4-FFF2-40B4-BE49-F238E27FC236}">
                      <a16:creationId xmlns:a16="http://schemas.microsoft.com/office/drawing/2014/main" id="{8243E0D1-3195-462E-A1FB-D165E0F32429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CC24DE45-90B4-41C6-82CB-997B148CC018}"/>
                  </a:ext>
                </a:extLst>
              </p:cNvPr>
              <p:cNvSpPr/>
              <p:nvPr/>
            </p:nvSpPr>
            <p:spPr>
              <a:xfrm rot="20700000">
                <a:off x="2312127" y="2091148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2919F260-8EC2-4306-969F-C87417211020}"/>
                </a:ext>
              </a:extLst>
            </p:cNvPr>
            <p:cNvGrpSpPr/>
            <p:nvPr/>
          </p:nvGrpSpPr>
          <p:grpSpPr>
            <a:xfrm>
              <a:off x="551512" y="1240060"/>
              <a:ext cx="1439791" cy="1937992"/>
              <a:chOff x="300538" y="5911780"/>
              <a:chExt cx="1439791" cy="1937992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05B49841-B4C4-455C-9277-B001EB9CD743}"/>
                  </a:ext>
                </a:extLst>
              </p:cNvPr>
              <p:cNvGrpSpPr/>
              <p:nvPr/>
            </p:nvGrpSpPr>
            <p:grpSpPr>
              <a:xfrm>
                <a:off x="300538" y="5911780"/>
                <a:ext cx="1439791" cy="1937992"/>
                <a:chOff x="313290" y="3518080"/>
                <a:chExt cx="1439791" cy="1937992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ED25C6F3-955F-4370-82CB-23C7AB4BCD06}"/>
                    </a:ext>
                  </a:extLst>
                </p:cNvPr>
                <p:cNvGrpSpPr/>
                <p:nvPr/>
              </p:nvGrpSpPr>
              <p:grpSpPr>
                <a:xfrm>
                  <a:off x="313290" y="3518080"/>
                  <a:ext cx="1420260" cy="1937992"/>
                  <a:chOff x="313290" y="3518080"/>
                  <a:chExt cx="1420260" cy="1937992"/>
                </a:xfrm>
              </p:grpSpPr>
              <p:sp>
                <p:nvSpPr>
                  <p:cNvPr id="174" name="二等辺三角形 128">
                    <a:extLst>
                      <a:ext uri="{FF2B5EF4-FFF2-40B4-BE49-F238E27FC236}">
                        <a16:creationId xmlns:a16="http://schemas.microsoft.com/office/drawing/2014/main" id="{74E02724-8A72-43C5-9B1B-6D6D969D131A}"/>
                      </a:ext>
                    </a:extLst>
                  </p:cNvPr>
                  <p:cNvSpPr/>
                  <p:nvPr/>
                </p:nvSpPr>
                <p:spPr>
                  <a:xfrm>
                    <a:off x="11448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5" name="二等辺三角形 128">
                    <a:extLst>
                      <a:ext uri="{FF2B5EF4-FFF2-40B4-BE49-F238E27FC236}">
                        <a16:creationId xmlns:a16="http://schemas.microsoft.com/office/drawing/2014/main" id="{BD922157-8717-4841-AB44-BD265BDEEE19}"/>
                      </a:ext>
                    </a:extLst>
                  </p:cNvPr>
                  <p:cNvSpPr/>
                  <p:nvPr/>
                </p:nvSpPr>
                <p:spPr>
                  <a:xfrm>
                    <a:off x="3955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82F64965-6B27-4FA0-AC25-8C658B53B53A}"/>
                      </a:ext>
                    </a:extLst>
                  </p:cNvPr>
                  <p:cNvSpPr/>
                  <p:nvPr/>
                </p:nvSpPr>
                <p:spPr>
                  <a:xfrm>
                    <a:off x="313290" y="3900072"/>
                    <a:ext cx="1420260" cy="1506468"/>
                  </a:xfrm>
                  <a:prstGeom prst="roundRect">
                    <a:avLst>
                      <a:gd name="adj" fmla="val 21849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F966A8EA-0BA6-4030-BF11-F18ED9220536}"/>
                      </a:ext>
                    </a:extLst>
                  </p:cNvPr>
                  <p:cNvSpPr/>
                  <p:nvPr/>
                </p:nvSpPr>
                <p:spPr>
                  <a:xfrm>
                    <a:off x="554470" y="4632924"/>
                    <a:ext cx="937900" cy="823148"/>
                  </a:xfrm>
                  <a:prstGeom prst="roundRect">
                    <a:avLst>
                      <a:gd name="adj" fmla="val 35473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F930A1C9-AE08-4EDC-B6B2-6C4BFC390A31}"/>
                    </a:ext>
                  </a:extLst>
                </p:cNvPr>
                <p:cNvSpPr/>
                <p:nvPr/>
              </p:nvSpPr>
              <p:spPr>
                <a:xfrm>
                  <a:off x="1504225" y="3906269"/>
                  <a:ext cx="248856" cy="1494077"/>
                </a:xfrm>
                <a:custGeom>
                  <a:avLst/>
                  <a:gdLst>
                    <a:gd name="connsiteX0" fmla="*/ 0 w 248856"/>
                    <a:gd name="connsiteY0" fmla="*/ 0 h 1494077"/>
                    <a:gd name="connsiteX1" fmla="*/ 1082 w 248856"/>
                    <a:gd name="connsiteY1" fmla="*/ 109 h 1494077"/>
                    <a:gd name="connsiteX2" fmla="*/ 248856 w 248856"/>
                    <a:gd name="connsiteY2" fmla="*/ 304117 h 1494077"/>
                    <a:gd name="connsiteX3" fmla="*/ 248856 w 248856"/>
                    <a:gd name="connsiteY3" fmla="*/ 1189959 h 1494077"/>
                    <a:gd name="connsiteX4" fmla="*/ 1082 w 248856"/>
                    <a:gd name="connsiteY4" fmla="*/ 1493968 h 1494077"/>
                    <a:gd name="connsiteX5" fmla="*/ 0 w 248856"/>
                    <a:gd name="connsiteY5" fmla="*/ 1494077 h 1494077"/>
                    <a:gd name="connsiteX6" fmla="*/ 23020 w 248856"/>
                    <a:gd name="connsiteY6" fmla="*/ 1466176 h 1494077"/>
                    <a:gd name="connsiteX7" fmla="*/ 76687 w 248856"/>
                    <a:gd name="connsiteY7" fmla="*/ 1290482 h 1494077"/>
                    <a:gd name="connsiteX8" fmla="*/ 76687 w 248856"/>
                    <a:gd name="connsiteY8" fmla="*/ 203594 h 1494077"/>
                    <a:gd name="connsiteX9" fmla="*/ 23020 w 248856"/>
                    <a:gd name="connsiteY9" fmla="*/ 27900 h 149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8856" h="1494077">
                      <a:moveTo>
                        <a:pt x="0" y="0"/>
                      </a:moveTo>
                      <a:lnTo>
                        <a:pt x="1082" y="109"/>
                      </a:lnTo>
                      <a:cubicBezTo>
                        <a:pt x="142486" y="29044"/>
                        <a:pt x="248856" y="154159"/>
                        <a:pt x="248856" y="304117"/>
                      </a:cubicBezTo>
                      <a:lnTo>
                        <a:pt x="248856" y="1189959"/>
                      </a:lnTo>
                      <a:cubicBezTo>
                        <a:pt x="248856" y="1339918"/>
                        <a:pt x="142486" y="1465032"/>
                        <a:pt x="1082" y="1493968"/>
                      </a:cubicBezTo>
                      <a:lnTo>
                        <a:pt x="0" y="1494077"/>
                      </a:lnTo>
                      <a:lnTo>
                        <a:pt x="23020" y="1466176"/>
                      </a:lnTo>
                      <a:cubicBezTo>
                        <a:pt x="56903" y="1416023"/>
                        <a:pt x="76687" y="1355563"/>
                        <a:pt x="76687" y="1290482"/>
                      </a:cubicBezTo>
                      <a:lnTo>
                        <a:pt x="76687" y="203594"/>
                      </a:lnTo>
                      <a:cubicBezTo>
                        <a:pt x="76687" y="138513"/>
                        <a:pt x="56903" y="78053"/>
                        <a:pt x="23020" y="2790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17B97B95-2BDA-49DA-BE36-3DCD703DF9B1}"/>
                    </a:ext>
                  </a:extLst>
                </p:cNvPr>
                <p:cNvSpPr/>
                <p:nvPr/>
              </p:nvSpPr>
              <p:spPr>
                <a:xfrm>
                  <a:off x="1336725" y="4668189"/>
                  <a:ext cx="155645" cy="752621"/>
                </a:xfrm>
                <a:custGeom>
                  <a:avLst/>
                  <a:gdLst>
                    <a:gd name="connsiteX0" fmla="*/ 0 w 155645"/>
                    <a:gd name="connsiteY0" fmla="*/ 0 h 752621"/>
                    <a:gd name="connsiteX1" fmla="*/ 26907 w 155645"/>
                    <a:gd name="connsiteY1" fmla="*/ 14605 h 752621"/>
                    <a:gd name="connsiteX2" fmla="*/ 155645 w 155645"/>
                    <a:gd name="connsiteY2" fmla="*/ 256731 h 752621"/>
                    <a:gd name="connsiteX3" fmla="*/ 155645 w 155645"/>
                    <a:gd name="connsiteY3" fmla="*/ 495889 h 752621"/>
                    <a:gd name="connsiteX4" fmla="*/ 26907 w 155645"/>
                    <a:gd name="connsiteY4" fmla="*/ 738016 h 752621"/>
                    <a:gd name="connsiteX5" fmla="*/ 0 w 155645"/>
                    <a:gd name="connsiteY5" fmla="*/ 752621 h 752621"/>
                    <a:gd name="connsiteX6" fmla="*/ 24058 w 155645"/>
                    <a:gd name="connsiteY6" fmla="*/ 708296 h 752621"/>
                    <a:gd name="connsiteX7" fmla="*/ 52127 w 155645"/>
                    <a:gd name="connsiteY7" fmla="*/ 569265 h 752621"/>
                    <a:gd name="connsiteX8" fmla="*/ 52127 w 155645"/>
                    <a:gd name="connsiteY8" fmla="*/ 183355 h 752621"/>
                    <a:gd name="connsiteX9" fmla="*/ 24058 w 155645"/>
                    <a:gd name="connsiteY9" fmla="*/ 44324 h 75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645" h="752621">
                      <a:moveTo>
                        <a:pt x="0" y="0"/>
                      </a:moveTo>
                      <a:lnTo>
                        <a:pt x="26907" y="14605"/>
                      </a:lnTo>
                      <a:cubicBezTo>
                        <a:pt x="104578" y="67078"/>
                        <a:pt x="155645" y="155941"/>
                        <a:pt x="155645" y="256731"/>
                      </a:cubicBezTo>
                      <a:lnTo>
                        <a:pt x="155645" y="495889"/>
                      </a:lnTo>
                      <a:cubicBezTo>
                        <a:pt x="155645" y="596679"/>
                        <a:pt x="104578" y="685542"/>
                        <a:pt x="26907" y="738016"/>
                      </a:cubicBezTo>
                      <a:lnTo>
                        <a:pt x="0" y="752621"/>
                      </a:lnTo>
                      <a:lnTo>
                        <a:pt x="24058" y="708296"/>
                      </a:lnTo>
                      <a:cubicBezTo>
                        <a:pt x="42133" y="665564"/>
                        <a:pt x="52127" y="618582"/>
                        <a:pt x="52127" y="569265"/>
                      </a:cubicBezTo>
                      <a:lnTo>
                        <a:pt x="52127" y="183355"/>
                      </a:lnTo>
                      <a:cubicBezTo>
                        <a:pt x="52127" y="134039"/>
                        <a:pt x="42133" y="87057"/>
                        <a:pt x="24058" y="44324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BCA5854E-85CF-42A6-B01E-515F54E759ED}"/>
                  </a:ext>
                </a:extLst>
              </p:cNvPr>
              <p:cNvSpPr/>
              <p:nvPr/>
            </p:nvSpPr>
            <p:spPr>
              <a:xfrm>
                <a:off x="524283" y="6690424"/>
                <a:ext cx="156380" cy="257643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C7AD30CD-8DC0-416E-9F86-B151739B30B7}"/>
                  </a:ext>
                </a:extLst>
              </p:cNvPr>
              <p:cNvSpPr/>
              <p:nvPr/>
            </p:nvSpPr>
            <p:spPr>
              <a:xfrm>
                <a:off x="1350175" y="6690424"/>
                <a:ext cx="156380" cy="257643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" name="四角形: 角を丸くする 168">
                <a:extLst>
                  <a:ext uri="{FF2B5EF4-FFF2-40B4-BE49-F238E27FC236}">
                    <a16:creationId xmlns:a16="http://schemas.microsoft.com/office/drawing/2014/main" id="{A373E10A-D76C-495C-93EE-3154CCF4F7B5}"/>
                  </a:ext>
                </a:extLst>
              </p:cNvPr>
              <p:cNvSpPr/>
              <p:nvPr/>
            </p:nvSpPr>
            <p:spPr>
              <a:xfrm>
                <a:off x="878388" y="6965700"/>
                <a:ext cx="264560" cy="19775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94A6328E-FF63-43F1-9053-DC75454CF3CB}"/>
                  </a:ext>
                </a:extLst>
              </p:cNvPr>
              <p:cNvSpPr/>
              <p:nvPr/>
            </p:nvSpPr>
            <p:spPr>
              <a:xfrm>
                <a:off x="714528" y="7611218"/>
                <a:ext cx="560876" cy="1610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1F32BD09-907C-489F-AABA-99B9BBBA8BFF}"/>
              </a:ext>
            </a:extLst>
          </p:cNvPr>
          <p:cNvGrpSpPr/>
          <p:nvPr/>
        </p:nvGrpSpPr>
        <p:grpSpPr>
          <a:xfrm>
            <a:off x="4265668" y="2785755"/>
            <a:ext cx="1372894" cy="1591894"/>
            <a:chOff x="5870759" y="1240060"/>
            <a:chExt cx="2473876" cy="2868502"/>
          </a:xfrm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C8DAAD94-72C8-45D0-AD3F-6B71B685738D}"/>
                </a:ext>
              </a:extLst>
            </p:cNvPr>
            <p:cNvGrpSpPr/>
            <p:nvPr/>
          </p:nvGrpSpPr>
          <p:grpSpPr>
            <a:xfrm>
              <a:off x="7771166" y="3191149"/>
              <a:ext cx="573469" cy="917413"/>
              <a:chOff x="-1527941" y="3863050"/>
              <a:chExt cx="951601" cy="1522334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70EDC0B2-A8C7-4279-86C6-7E91A8C2AD67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rgbClr val="99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AF9CAEE-37CB-4AC6-8FA8-8249233E4AC5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AC15A2C2-B47C-43A8-A34D-80CB742CACE0}"/>
                </a:ext>
              </a:extLst>
            </p:cNvPr>
            <p:cNvGrpSpPr/>
            <p:nvPr/>
          </p:nvGrpSpPr>
          <p:grpSpPr>
            <a:xfrm>
              <a:off x="6185775" y="2167561"/>
              <a:ext cx="1673422" cy="1907125"/>
              <a:chOff x="6185777" y="1284789"/>
              <a:chExt cx="1673422" cy="1907125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4B0E3DB3-8480-468B-B793-3F033E36CA0E}"/>
                  </a:ext>
                </a:extLst>
              </p:cNvPr>
              <p:cNvGrpSpPr/>
              <p:nvPr/>
            </p:nvGrpSpPr>
            <p:grpSpPr>
              <a:xfrm>
                <a:off x="6849844" y="2488136"/>
                <a:ext cx="349823" cy="703778"/>
                <a:chOff x="5454809" y="4817268"/>
                <a:chExt cx="349823" cy="703778"/>
              </a:xfrm>
              <a:solidFill>
                <a:srgbClr val="990000"/>
              </a:solidFill>
            </p:grpSpPr>
            <p:sp>
              <p:nvSpPr>
                <p:cNvPr id="240" name="台形 431">
                  <a:extLst>
                    <a:ext uri="{FF2B5EF4-FFF2-40B4-BE49-F238E27FC236}">
                      <a16:creationId xmlns:a16="http://schemas.microsoft.com/office/drawing/2014/main" id="{FA8DB119-5BD1-44CA-B7C6-6D857F981278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0FDE1B3A-29F5-41C3-8D28-D2FF11E7A6E8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242" name="四角形: 上の 2 つの角を丸める 241">
                    <a:extLst>
                      <a:ext uri="{FF2B5EF4-FFF2-40B4-BE49-F238E27FC236}">
                        <a16:creationId xmlns:a16="http://schemas.microsoft.com/office/drawing/2014/main" id="{459A38F1-DFE9-4B05-9F90-EF82F6E9D39A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43" name="四角形: 上の 2 つの角を丸める 242">
                    <a:extLst>
                      <a:ext uri="{FF2B5EF4-FFF2-40B4-BE49-F238E27FC236}">
                        <a16:creationId xmlns:a16="http://schemas.microsoft.com/office/drawing/2014/main" id="{83E623EA-3213-4866-8964-308CE1E47DC5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8A1AFAF1-682B-4E56-AC82-EBBCE419E84B}"/>
                  </a:ext>
                </a:extLst>
              </p:cNvPr>
              <p:cNvSpPr/>
              <p:nvPr/>
            </p:nvSpPr>
            <p:spPr>
              <a:xfrm>
                <a:off x="6834556" y="2488135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" name="四角形: 角を丸くする 223">
                <a:extLst>
                  <a:ext uri="{FF2B5EF4-FFF2-40B4-BE49-F238E27FC236}">
                    <a16:creationId xmlns:a16="http://schemas.microsoft.com/office/drawing/2014/main" id="{51716717-D8A2-4639-8318-9D841EAD947D}"/>
                  </a:ext>
                </a:extLst>
              </p:cNvPr>
              <p:cNvSpPr/>
              <p:nvPr/>
            </p:nvSpPr>
            <p:spPr>
              <a:xfrm rot="2700000">
                <a:off x="6084234" y="1744624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rgbClr val="99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A567A629-AEB1-4F1A-BF64-063C1644271D}"/>
                  </a:ext>
                </a:extLst>
              </p:cNvPr>
              <p:cNvSpPr/>
              <p:nvPr/>
            </p:nvSpPr>
            <p:spPr>
              <a:xfrm rot="20700000">
                <a:off x="7312239" y="2103347"/>
                <a:ext cx="546960" cy="887987"/>
              </a:xfrm>
              <a:prstGeom prst="ellipse">
                <a:avLst/>
              </a:prstGeom>
              <a:solidFill>
                <a:srgbClr val="99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BB2DA851-7F81-48B1-A991-3A1A3D421CE2}"/>
                  </a:ext>
                </a:extLst>
              </p:cNvPr>
              <p:cNvGrpSpPr/>
              <p:nvPr/>
            </p:nvGrpSpPr>
            <p:grpSpPr>
              <a:xfrm>
                <a:off x="7283483" y="2488136"/>
                <a:ext cx="349823" cy="703778"/>
                <a:chOff x="5454809" y="4817268"/>
                <a:chExt cx="349823" cy="703778"/>
              </a:xfrm>
              <a:solidFill>
                <a:srgbClr val="990000"/>
              </a:solidFill>
            </p:grpSpPr>
            <p:sp>
              <p:nvSpPr>
                <p:cNvPr id="236" name="台形 431">
                  <a:extLst>
                    <a:ext uri="{FF2B5EF4-FFF2-40B4-BE49-F238E27FC236}">
                      <a16:creationId xmlns:a16="http://schemas.microsoft.com/office/drawing/2014/main" id="{A2F76378-2760-4EE2-A4B6-FD5C5D36EF52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F8A41077-1BCC-4CCF-B7C2-3BF6E948C31F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238" name="四角形: 上の 2 つの角を丸める 237">
                    <a:extLst>
                      <a:ext uri="{FF2B5EF4-FFF2-40B4-BE49-F238E27FC236}">
                        <a16:creationId xmlns:a16="http://schemas.microsoft.com/office/drawing/2014/main" id="{2E01DDFC-FCA6-4745-AE65-C1EDEA2890A4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39" name="四角形: 上の 2 つの角を丸める 238">
                    <a:extLst>
                      <a:ext uri="{FF2B5EF4-FFF2-40B4-BE49-F238E27FC236}">
                        <a16:creationId xmlns:a16="http://schemas.microsoft.com/office/drawing/2014/main" id="{11886B0E-B7B1-446D-B0E1-F1BAC0462D29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5BD6FA75-F3F1-466C-B3E5-0AA637442021}"/>
                  </a:ext>
                </a:extLst>
              </p:cNvPr>
              <p:cNvGrpSpPr/>
              <p:nvPr/>
            </p:nvGrpSpPr>
            <p:grpSpPr>
              <a:xfrm>
                <a:off x="6185777" y="2170577"/>
                <a:ext cx="349823" cy="1021337"/>
                <a:chOff x="4582489" y="4616316"/>
                <a:chExt cx="349823" cy="904730"/>
              </a:xfrm>
              <a:solidFill>
                <a:srgbClr val="990000"/>
              </a:solidFill>
            </p:grpSpPr>
            <p:sp>
              <p:nvSpPr>
                <p:cNvPr id="233" name="台形 436">
                  <a:extLst>
                    <a:ext uri="{FF2B5EF4-FFF2-40B4-BE49-F238E27FC236}">
                      <a16:creationId xmlns:a16="http://schemas.microsoft.com/office/drawing/2014/main" id="{5229DBCD-74DC-4079-B962-FF9E7E675B2D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4" name="四角形: 上の 2 つの角を丸める 233">
                  <a:extLst>
                    <a:ext uri="{FF2B5EF4-FFF2-40B4-BE49-F238E27FC236}">
                      <a16:creationId xmlns:a16="http://schemas.microsoft.com/office/drawing/2014/main" id="{902563E5-98C5-440F-ACEA-FD6F037A5414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6CF1A01B-964F-430E-94C6-7ED1DACD4954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72B93222-C42C-4753-96FE-9589DAF1BE4E}"/>
                  </a:ext>
                </a:extLst>
              </p:cNvPr>
              <p:cNvGrpSpPr/>
              <p:nvPr/>
            </p:nvGrpSpPr>
            <p:grpSpPr>
              <a:xfrm>
                <a:off x="6659645" y="2170577"/>
                <a:ext cx="349823" cy="1021337"/>
                <a:chOff x="4582489" y="4616316"/>
                <a:chExt cx="349823" cy="904730"/>
              </a:xfrm>
              <a:solidFill>
                <a:srgbClr val="990000"/>
              </a:solidFill>
            </p:grpSpPr>
            <p:sp>
              <p:nvSpPr>
                <p:cNvPr id="230" name="台形 436">
                  <a:extLst>
                    <a:ext uri="{FF2B5EF4-FFF2-40B4-BE49-F238E27FC236}">
                      <a16:creationId xmlns:a16="http://schemas.microsoft.com/office/drawing/2014/main" id="{B3F72E5A-BA74-4498-BD5A-4DD458B7DD9A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1" name="四角形: 上の 2 つの角を丸める 230">
                  <a:extLst>
                    <a:ext uri="{FF2B5EF4-FFF2-40B4-BE49-F238E27FC236}">
                      <a16:creationId xmlns:a16="http://schemas.microsoft.com/office/drawing/2014/main" id="{693BA79E-E16F-4EEB-87B6-F97FFB1E87BD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2" name="四角形: 上の 2 つの角を丸める 231">
                  <a:extLst>
                    <a:ext uri="{FF2B5EF4-FFF2-40B4-BE49-F238E27FC236}">
                      <a16:creationId xmlns:a16="http://schemas.microsoft.com/office/drawing/2014/main" id="{26B9F910-2F19-4C63-BBCD-4A2C43788635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EB0A9F25-7323-48BB-8773-12A3BAF34B09}"/>
                  </a:ext>
                </a:extLst>
              </p:cNvPr>
              <p:cNvSpPr/>
              <p:nvPr/>
            </p:nvSpPr>
            <p:spPr>
              <a:xfrm rot="20700000">
                <a:off x="7643251" y="2091148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3D04E1A-21A9-4BE2-AD96-9931FC678FE9}"/>
                </a:ext>
              </a:extLst>
            </p:cNvPr>
            <p:cNvGrpSpPr/>
            <p:nvPr/>
          </p:nvGrpSpPr>
          <p:grpSpPr>
            <a:xfrm>
              <a:off x="5870759" y="1240060"/>
              <a:ext cx="1439791" cy="1937992"/>
              <a:chOff x="5866068" y="5911780"/>
              <a:chExt cx="1439791" cy="1937992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3EDD7245-F939-40CB-922F-53B8CFD2DB43}"/>
                  </a:ext>
                </a:extLst>
              </p:cNvPr>
              <p:cNvGrpSpPr/>
              <p:nvPr/>
            </p:nvGrpSpPr>
            <p:grpSpPr>
              <a:xfrm>
                <a:off x="5866068" y="5911780"/>
                <a:ext cx="1439791" cy="1937992"/>
                <a:chOff x="313290" y="3518080"/>
                <a:chExt cx="1439791" cy="1937992"/>
              </a:xfrm>
            </p:grpSpPr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3ABE8238-627D-4FCF-B967-5B969D11BDA0}"/>
                    </a:ext>
                  </a:extLst>
                </p:cNvPr>
                <p:cNvGrpSpPr/>
                <p:nvPr/>
              </p:nvGrpSpPr>
              <p:grpSpPr>
                <a:xfrm>
                  <a:off x="313290" y="3518080"/>
                  <a:ext cx="1420260" cy="1937992"/>
                  <a:chOff x="313290" y="3518080"/>
                  <a:chExt cx="1420260" cy="1937992"/>
                </a:xfrm>
              </p:grpSpPr>
              <p:sp>
                <p:nvSpPr>
                  <p:cNvPr id="218" name="二等辺三角形 128">
                    <a:extLst>
                      <a:ext uri="{FF2B5EF4-FFF2-40B4-BE49-F238E27FC236}">
                        <a16:creationId xmlns:a16="http://schemas.microsoft.com/office/drawing/2014/main" id="{598D5554-A8A2-4CAF-ADCD-96E59E4D8650}"/>
                      </a:ext>
                    </a:extLst>
                  </p:cNvPr>
                  <p:cNvSpPr/>
                  <p:nvPr/>
                </p:nvSpPr>
                <p:spPr>
                  <a:xfrm>
                    <a:off x="11448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990000"/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9" name="二等辺三角形 128">
                    <a:extLst>
                      <a:ext uri="{FF2B5EF4-FFF2-40B4-BE49-F238E27FC236}">
                        <a16:creationId xmlns:a16="http://schemas.microsoft.com/office/drawing/2014/main" id="{A3516CCE-1AC2-41B0-A5F6-30B5BF556CD0}"/>
                      </a:ext>
                    </a:extLst>
                  </p:cNvPr>
                  <p:cNvSpPr/>
                  <p:nvPr/>
                </p:nvSpPr>
                <p:spPr>
                  <a:xfrm>
                    <a:off x="3955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990000"/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0" name="四角形: 角を丸くする 219">
                    <a:extLst>
                      <a:ext uri="{FF2B5EF4-FFF2-40B4-BE49-F238E27FC236}">
                        <a16:creationId xmlns:a16="http://schemas.microsoft.com/office/drawing/2014/main" id="{D66632A5-5B9E-46A9-9064-DD94FC2C44C1}"/>
                      </a:ext>
                    </a:extLst>
                  </p:cNvPr>
                  <p:cNvSpPr/>
                  <p:nvPr/>
                </p:nvSpPr>
                <p:spPr>
                  <a:xfrm>
                    <a:off x="313290" y="3900072"/>
                    <a:ext cx="1420260" cy="1506468"/>
                  </a:xfrm>
                  <a:prstGeom prst="roundRect">
                    <a:avLst>
                      <a:gd name="adj" fmla="val 21849"/>
                    </a:avLst>
                  </a:prstGeom>
                  <a:solidFill>
                    <a:srgbClr val="990000"/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1" name="四角形: 角を丸くする 220">
                    <a:extLst>
                      <a:ext uri="{FF2B5EF4-FFF2-40B4-BE49-F238E27FC236}">
                        <a16:creationId xmlns:a16="http://schemas.microsoft.com/office/drawing/2014/main" id="{2AEDC23B-96FB-4BD8-9063-71C839194492}"/>
                      </a:ext>
                    </a:extLst>
                  </p:cNvPr>
                  <p:cNvSpPr/>
                  <p:nvPr/>
                </p:nvSpPr>
                <p:spPr>
                  <a:xfrm>
                    <a:off x="554470" y="4632924"/>
                    <a:ext cx="937900" cy="823148"/>
                  </a:xfrm>
                  <a:prstGeom prst="roundRect">
                    <a:avLst>
                      <a:gd name="adj" fmla="val 35473"/>
                    </a:avLst>
                  </a:prstGeom>
                  <a:solidFill>
                    <a:srgbClr val="C00000"/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DB7FBBE7-38C3-4EDE-802B-65C8B57847F6}"/>
                    </a:ext>
                  </a:extLst>
                </p:cNvPr>
                <p:cNvSpPr/>
                <p:nvPr/>
              </p:nvSpPr>
              <p:spPr>
                <a:xfrm>
                  <a:off x="1504225" y="3906269"/>
                  <a:ext cx="248856" cy="1494077"/>
                </a:xfrm>
                <a:custGeom>
                  <a:avLst/>
                  <a:gdLst>
                    <a:gd name="connsiteX0" fmla="*/ 0 w 248856"/>
                    <a:gd name="connsiteY0" fmla="*/ 0 h 1494077"/>
                    <a:gd name="connsiteX1" fmla="*/ 1082 w 248856"/>
                    <a:gd name="connsiteY1" fmla="*/ 109 h 1494077"/>
                    <a:gd name="connsiteX2" fmla="*/ 248856 w 248856"/>
                    <a:gd name="connsiteY2" fmla="*/ 304117 h 1494077"/>
                    <a:gd name="connsiteX3" fmla="*/ 248856 w 248856"/>
                    <a:gd name="connsiteY3" fmla="*/ 1189959 h 1494077"/>
                    <a:gd name="connsiteX4" fmla="*/ 1082 w 248856"/>
                    <a:gd name="connsiteY4" fmla="*/ 1493968 h 1494077"/>
                    <a:gd name="connsiteX5" fmla="*/ 0 w 248856"/>
                    <a:gd name="connsiteY5" fmla="*/ 1494077 h 1494077"/>
                    <a:gd name="connsiteX6" fmla="*/ 23020 w 248856"/>
                    <a:gd name="connsiteY6" fmla="*/ 1466176 h 1494077"/>
                    <a:gd name="connsiteX7" fmla="*/ 76687 w 248856"/>
                    <a:gd name="connsiteY7" fmla="*/ 1290482 h 1494077"/>
                    <a:gd name="connsiteX8" fmla="*/ 76687 w 248856"/>
                    <a:gd name="connsiteY8" fmla="*/ 203594 h 1494077"/>
                    <a:gd name="connsiteX9" fmla="*/ 23020 w 248856"/>
                    <a:gd name="connsiteY9" fmla="*/ 27900 h 149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8856" h="1494077">
                      <a:moveTo>
                        <a:pt x="0" y="0"/>
                      </a:moveTo>
                      <a:lnTo>
                        <a:pt x="1082" y="109"/>
                      </a:lnTo>
                      <a:cubicBezTo>
                        <a:pt x="142486" y="29044"/>
                        <a:pt x="248856" y="154159"/>
                        <a:pt x="248856" y="304117"/>
                      </a:cubicBezTo>
                      <a:lnTo>
                        <a:pt x="248856" y="1189959"/>
                      </a:lnTo>
                      <a:cubicBezTo>
                        <a:pt x="248856" y="1339918"/>
                        <a:pt x="142486" y="1465032"/>
                        <a:pt x="1082" y="1493968"/>
                      </a:cubicBezTo>
                      <a:lnTo>
                        <a:pt x="0" y="1494077"/>
                      </a:lnTo>
                      <a:lnTo>
                        <a:pt x="23020" y="1466176"/>
                      </a:lnTo>
                      <a:cubicBezTo>
                        <a:pt x="56903" y="1416023"/>
                        <a:pt x="76687" y="1355563"/>
                        <a:pt x="76687" y="1290482"/>
                      </a:cubicBezTo>
                      <a:lnTo>
                        <a:pt x="76687" y="203594"/>
                      </a:lnTo>
                      <a:cubicBezTo>
                        <a:pt x="76687" y="138513"/>
                        <a:pt x="56903" y="78053"/>
                        <a:pt x="23020" y="2790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9AD8F254-6099-43B5-9B89-A16A63E1233C}"/>
                    </a:ext>
                  </a:extLst>
                </p:cNvPr>
                <p:cNvSpPr/>
                <p:nvPr/>
              </p:nvSpPr>
              <p:spPr>
                <a:xfrm>
                  <a:off x="1336725" y="4668189"/>
                  <a:ext cx="155645" cy="752621"/>
                </a:xfrm>
                <a:custGeom>
                  <a:avLst/>
                  <a:gdLst>
                    <a:gd name="connsiteX0" fmla="*/ 0 w 155645"/>
                    <a:gd name="connsiteY0" fmla="*/ 0 h 752621"/>
                    <a:gd name="connsiteX1" fmla="*/ 26907 w 155645"/>
                    <a:gd name="connsiteY1" fmla="*/ 14605 h 752621"/>
                    <a:gd name="connsiteX2" fmla="*/ 155645 w 155645"/>
                    <a:gd name="connsiteY2" fmla="*/ 256731 h 752621"/>
                    <a:gd name="connsiteX3" fmla="*/ 155645 w 155645"/>
                    <a:gd name="connsiteY3" fmla="*/ 495889 h 752621"/>
                    <a:gd name="connsiteX4" fmla="*/ 26907 w 155645"/>
                    <a:gd name="connsiteY4" fmla="*/ 738016 h 752621"/>
                    <a:gd name="connsiteX5" fmla="*/ 0 w 155645"/>
                    <a:gd name="connsiteY5" fmla="*/ 752621 h 752621"/>
                    <a:gd name="connsiteX6" fmla="*/ 24058 w 155645"/>
                    <a:gd name="connsiteY6" fmla="*/ 708296 h 752621"/>
                    <a:gd name="connsiteX7" fmla="*/ 52127 w 155645"/>
                    <a:gd name="connsiteY7" fmla="*/ 569265 h 752621"/>
                    <a:gd name="connsiteX8" fmla="*/ 52127 w 155645"/>
                    <a:gd name="connsiteY8" fmla="*/ 183355 h 752621"/>
                    <a:gd name="connsiteX9" fmla="*/ 24058 w 155645"/>
                    <a:gd name="connsiteY9" fmla="*/ 44324 h 75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645" h="752621">
                      <a:moveTo>
                        <a:pt x="0" y="0"/>
                      </a:moveTo>
                      <a:lnTo>
                        <a:pt x="26907" y="14605"/>
                      </a:lnTo>
                      <a:cubicBezTo>
                        <a:pt x="104578" y="67078"/>
                        <a:pt x="155645" y="155941"/>
                        <a:pt x="155645" y="256731"/>
                      </a:cubicBezTo>
                      <a:lnTo>
                        <a:pt x="155645" y="495889"/>
                      </a:lnTo>
                      <a:cubicBezTo>
                        <a:pt x="155645" y="596679"/>
                        <a:pt x="104578" y="685542"/>
                        <a:pt x="26907" y="738016"/>
                      </a:cubicBezTo>
                      <a:lnTo>
                        <a:pt x="0" y="752621"/>
                      </a:lnTo>
                      <a:lnTo>
                        <a:pt x="24058" y="708296"/>
                      </a:lnTo>
                      <a:cubicBezTo>
                        <a:pt x="42133" y="665564"/>
                        <a:pt x="52127" y="618582"/>
                        <a:pt x="52127" y="569265"/>
                      </a:cubicBezTo>
                      <a:lnTo>
                        <a:pt x="52127" y="183355"/>
                      </a:lnTo>
                      <a:cubicBezTo>
                        <a:pt x="52127" y="134039"/>
                        <a:pt x="42133" y="87057"/>
                        <a:pt x="24058" y="44324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2CC3C2D4-D38B-4D17-B093-DF27212B8A7B}"/>
                  </a:ext>
                </a:extLst>
              </p:cNvPr>
              <p:cNvSpPr/>
              <p:nvPr/>
            </p:nvSpPr>
            <p:spPr>
              <a:xfrm>
                <a:off x="6435126" y="6965700"/>
                <a:ext cx="264560" cy="19775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A08BFB82-9EBD-4953-9782-B3EF9168329A}"/>
                  </a:ext>
                </a:extLst>
              </p:cNvPr>
              <p:cNvGrpSpPr/>
              <p:nvPr/>
            </p:nvGrpSpPr>
            <p:grpSpPr>
              <a:xfrm>
                <a:off x="5992335" y="6578654"/>
                <a:ext cx="384968" cy="384968"/>
                <a:chOff x="2180453" y="4455735"/>
                <a:chExt cx="428450" cy="428450"/>
              </a:xfrm>
            </p:grpSpPr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E922161B-0F00-4D70-A89A-A2C253D160BE}"/>
                    </a:ext>
                  </a:extLst>
                </p:cNvPr>
                <p:cNvSpPr/>
                <p:nvPr/>
              </p:nvSpPr>
              <p:spPr>
                <a:xfrm>
                  <a:off x="2180453" y="4455735"/>
                  <a:ext cx="428450" cy="428450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BFF3A380-03FD-4774-852F-20905E5B552A}"/>
                    </a:ext>
                  </a:extLst>
                </p:cNvPr>
                <p:cNvSpPr/>
                <p:nvPr/>
              </p:nvSpPr>
              <p:spPr>
                <a:xfrm>
                  <a:off x="2322007" y="4598171"/>
                  <a:ext cx="145342" cy="1453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289F3721-F1CC-492D-B526-5DA2F6F0C7D6}"/>
                  </a:ext>
                </a:extLst>
              </p:cNvPr>
              <p:cNvGrpSpPr/>
              <p:nvPr/>
            </p:nvGrpSpPr>
            <p:grpSpPr>
              <a:xfrm>
                <a:off x="6783704" y="6578654"/>
                <a:ext cx="384968" cy="384968"/>
                <a:chOff x="2180453" y="4455735"/>
                <a:chExt cx="428450" cy="428450"/>
              </a:xfrm>
            </p:grpSpPr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D6337003-C0AB-4DA4-8A7D-7CD75FFEF930}"/>
                    </a:ext>
                  </a:extLst>
                </p:cNvPr>
                <p:cNvSpPr/>
                <p:nvPr/>
              </p:nvSpPr>
              <p:spPr>
                <a:xfrm>
                  <a:off x="2180453" y="4455735"/>
                  <a:ext cx="428450" cy="428450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9FD64D4C-6DF6-40BE-BB15-91B2D038EBCE}"/>
                    </a:ext>
                  </a:extLst>
                </p:cNvPr>
                <p:cNvSpPr/>
                <p:nvPr/>
              </p:nvSpPr>
              <p:spPr>
                <a:xfrm>
                  <a:off x="2322007" y="4598171"/>
                  <a:ext cx="145342" cy="1453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918F27E5-0A31-47B3-874C-0964448E1D3F}"/>
                  </a:ext>
                </a:extLst>
              </p:cNvPr>
              <p:cNvSpPr/>
              <p:nvPr/>
            </p:nvSpPr>
            <p:spPr>
              <a:xfrm>
                <a:off x="6282316" y="7573043"/>
                <a:ext cx="560876" cy="1610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5306FFE0-2704-433E-9890-3BFF255987AF}"/>
              </a:ext>
            </a:extLst>
          </p:cNvPr>
          <p:cNvGrpSpPr/>
          <p:nvPr/>
        </p:nvGrpSpPr>
        <p:grpSpPr>
          <a:xfrm>
            <a:off x="6166869" y="2785755"/>
            <a:ext cx="1337467" cy="1591894"/>
            <a:chOff x="8875641" y="1240060"/>
            <a:chExt cx="2410039" cy="2868502"/>
          </a:xfrm>
        </p:grpSpPr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73B2F420-AAFB-4C0F-863F-AD47AEEACBB9}"/>
                </a:ext>
              </a:extLst>
            </p:cNvPr>
            <p:cNvGrpSpPr/>
            <p:nvPr/>
          </p:nvGrpSpPr>
          <p:grpSpPr>
            <a:xfrm>
              <a:off x="10712211" y="3191149"/>
              <a:ext cx="573469" cy="917413"/>
              <a:chOff x="-1527941" y="3863050"/>
              <a:chExt cx="951601" cy="1522334"/>
            </a:xfrm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80C398E8-056D-4D2F-A923-D03C1F76F13D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FF5800FC-A0BF-4333-A968-F2940D27720B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66008F12-4786-4D7F-BE8B-5F2D6D3392EC}"/>
                </a:ext>
              </a:extLst>
            </p:cNvPr>
            <p:cNvGrpSpPr/>
            <p:nvPr/>
          </p:nvGrpSpPr>
          <p:grpSpPr>
            <a:xfrm>
              <a:off x="9842124" y="3375985"/>
              <a:ext cx="349823" cy="703778"/>
              <a:chOff x="5454809" y="4817268"/>
              <a:chExt cx="349823" cy="703778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283" name="台形 431">
                <a:extLst>
                  <a:ext uri="{FF2B5EF4-FFF2-40B4-BE49-F238E27FC236}">
                    <a16:creationId xmlns:a16="http://schemas.microsoft.com/office/drawing/2014/main" id="{B7DC0D28-3DE9-4F5A-A567-AD1238C8A855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5128C1E5-6409-41A2-B66E-1850C8D5ACE5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  <a:grpFill/>
            </p:grpSpPr>
            <p:sp>
              <p:nvSpPr>
                <p:cNvPr id="285" name="四角形: 上の 2 つの角を丸める 284">
                  <a:extLst>
                    <a:ext uri="{FF2B5EF4-FFF2-40B4-BE49-F238E27FC236}">
                      <a16:creationId xmlns:a16="http://schemas.microsoft.com/office/drawing/2014/main" id="{823901AB-7DB3-464E-9FF6-7B9199E1712B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6" name="四角形: 上の 2 つの角を丸める 285">
                  <a:extLst>
                    <a:ext uri="{FF2B5EF4-FFF2-40B4-BE49-F238E27FC236}">
                      <a16:creationId xmlns:a16="http://schemas.microsoft.com/office/drawing/2014/main" id="{DE9F0012-625A-420C-A246-67E7E5404128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1147330A-7565-4E79-8781-BD6BA82F012C}"/>
                </a:ext>
              </a:extLst>
            </p:cNvPr>
            <p:cNvSpPr/>
            <p:nvPr/>
          </p:nvSpPr>
          <p:spPr>
            <a:xfrm>
              <a:off x="9826836" y="3375984"/>
              <a:ext cx="349824" cy="703778"/>
            </a:xfrm>
            <a:custGeom>
              <a:avLst/>
              <a:gdLst>
                <a:gd name="connsiteX0" fmla="*/ 13953 w 349824"/>
                <a:gd name="connsiteY0" fmla="*/ 0 h 703778"/>
                <a:gd name="connsiteX1" fmla="*/ 335869 w 349824"/>
                <a:gd name="connsiteY1" fmla="*/ 0 h 703778"/>
                <a:gd name="connsiteX2" fmla="*/ 260059 w 349824"/>
                <a:gd name="connsiteY2" fmla="*/ 540685 h 703778"/>
                <a:gd name="connsiteX3" fmla="*/ 268277 w 349824"/>
                <a:gd name="connsiteY3" fmla="*/ 540685 h 703778"/>
                <a:gd name="connsiteX4" fmla="*/ 349824 w 349824"/>
                <a:gd name="connsiteY4" fmla="*/ 622232 h 703778"/>
                <a:gd name="connsiteX5" fmla="*/ 349823 w 349824"/>
                <a:gd name="connsiteY5" fmla="*/ 646629 h 703778"/>
                <a:gd name="connsiteX6" fmla="*/ 292674 w 349824"/>
                <a:gd name="connsiteY6" fmla="*/ 703778 h 703778"/>
                <a:gd name="connsiteX7" fmla="*/ 207788 w 349824"/>
                <a:gd name="connsiteY7" fmla="*/ 703778 h 703778"/>
                <a:gd name="connsiteX8" fmla="*/ 135372 w 349824"/>
                <a:gd name="connsiteY8" fmla="*/ 703778 h 703778"/>
                <a:gd name="connsiteX9" fmla="*/ 57149 w 349824"/>
                <a:gd name="connsiteY9" fmla="*/ 703778 h 703778"/>
                <a:gd name="connsiteX10" fmla="*/ 0 w 349824"/>
                <a:gd name="connsiteY10" fmla="*/ 646629 h 703778"/>
                <a:gd name="connsiteX11" fmla="*/ 0 w 349824"/>
                <a:gd name="connsiteY11" fmla="*/ 622232 h 703778"/>
                <a:gd name="connsiteX12" fmla="*/ 81547 w 349824"/>
                <a:gd name="connsiteY12" fmla="*/ 540685 h 703778"/>
                <a:gd name="connsiteX13" fmla="*/ 89763 w 349824"/>
                <a:gd name="connsiteY13" fmla="*/ 540685 h 70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9824" h="703778">
                  <a:moveTo>
                    <a:pt x="13953" y="0"/>
                  </a:moveTo>
                  <a:lnTo>
                    <a:pt x="335869" y="0"/>
                  </a:lnTo>
                  <a:lnTo>
                    <a:pt x="260059" y="540685"/>
                  </a:lnTo>
                  <a:lnTo>
                    <a:pt x="268277" y="540685"/>
                  </a:lnTo>
                  <a:cubicBezTo>
                    <a:pt x="313314" y="540685"/>
                    <a:pt x="349824" y="577195"/>
                    <a:pt x="349824" y="622232"/>
                  </a:cubicBezTo>
                  <a:cubicBezTo>
                    <a:pt x="349824" y="630364"/>
                    <a:pt x="349823" y="638497"/>
                    <a:pt x="349823" y="646629"/>
                  </a:cubicBezTo>
                  <a:cubicBezTo>
                    <a:pt x="349823" y="678192"/>
                    <a:pt x="324237" y="703778"/>
                    <a:pt x="292674" y="703778"/>
                  </a:cubicBezTo>
                  <a:lnTo>
                    <a:pt x="207788" y="703778"/>
                  </a:lnTo>
                  <a:lnTo>
                    <a:pt x="135372" y="703778"/>
                  </a:lnTo>
                  <a:lnTo>
                    <a:pt x="57149" y="703778"/>
                  </a:lnTo>
                  <a:cubicBezTo>
                    <a:pt x="25586" y="703778"/>
                    <a:pt x="0" y="678192"/>
                    <a:pt x="0" y="646629"/>
                  </a:cubicBezTo>
                  <a:lnTo>
                    <a:pt x="0" y="622232"/>
                  </a:lnTo>
                  <a:cubicBezTo>
                    <a:pt x="0" y="577195"/>
                    <a:pt x="36510" y="540685"/>
                    <a:pt x="81547" y="540685"/>
                  </a:cubicBezTo>
                  <a:lnTo>
                    <a:pt x="89763" y="540685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四角形: 角を丸くする 249">
              <a:extLst>
                <a:ext uri="{FF2B5EF4-FFF2-40B4-BE49-F238E27FC236}">
                  <a16:creationId xmlns:a16="http://schemas.microsoft.com/office/drawing/2014/main" id="{4AD29A90-6DE0-4503-9DC1-9A437870186B}"/>
                </a:ext>
              </a:extLst>
            </p:cNvPr>
            <p:cNvSpPr/>
            <p:nvPr/>
          </p:nvSpPr>
          <p:spPr>
            <a:xfrm rot="2700000">
              <a:off x="9076514" y="2632473"/>
              <a:ext cx="1874180" cy="9545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1B64DF5E-97C8-44CE-B1D8-F8FB88E14900}"/>
                </a:ext>
              </a:extLst>
            </p:cNvPr>
            <p:cNvSpPr/>
            <p:nvPr/>
          </p:nvSpPr>
          <p:spPr>
            <a:xfrm rot="20700000">
              <a:off x="10304519" y="2991196"/>
              <a:ext cx="546960" cy="887987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16D3B6D9-E5D2-4A84-88FE-D263F25FDF01}"/>
                </a:ext>
              </a:extLst>
            </p:cNvPr>
            <p:cNvGrpSpPr/>
            <p:nvPr/>
          </p:nvGrpSpPr>
          <p:grpSpPr>
            <a:xfrm>
              <a:off x="10275763" y="3375985"/>
              <a:ext cx="349823" cy="703778"/>
              <a:chOff x="5454809" y="4817268"/>
              <a:chExt cx="349823" cy="703778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79" name="台形 431">
                <a:extLst>
                  <a:ext uri="{FF2B5EF4-FFF2-40B4-BE49-F238E27FC236}">
                    <a16:creationId xmlns:a16="http://schemas.microsoft.com/office/drawing/2014/main" id="{12F6F691-0C81-4867-B7C6-0E3FB49841F1}"/>
                  </a:ext>
                </a:extLst>
              </p:cNvPr>
              <p:cNvSpPr/>
              <p:nvPr/>
            </p:nvSpPr>
            <p:spPr>
              <a:xfrm rot="10800000">
                <a:off x="5468762" y="4817268"/>
                <a:ext cx="321916" cy="573985"/>
              </a:xfrm>
              <a:custGeom>
                <a:avLst/>
                <a:gdLst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0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  <a:gd name="connsiteX4" fmla="*/ 154148 w 321916"/>
                  <a:gd name="connsiteY4" fmla="*/ 573984 h 573985"/>
                  <a:gd name="connsiteX5" fmla="*/ 0 w 321916"/>
                  <a:gd name="connsiteY5" fmla="*/ 573985 h 573985"/>
                  <a:gd name="connsiteX0" fmla="*/ 154148 w 321916"/>
                  <a:gd name="connsiteY0" fmla="*/ 573984 h 665424"/>
                  <a:gd name="connsiteX1" fmla="*/ 0 w 321916"/>
                  <a:gd name="connsiteY1" fmla="*/ 573985 h 665424"/>
                  <a:gd name="connsiteX2" fmla="*/ 80479 w 321916"/>
                  <a:gd name="connsiteY2" fmla="*/ 0 h 665424"/>
                  <a:gd name="connsiteX3" fmla="*/ 241437 w 321916"/>
                  <a:gd name="connsiteY3" fmla="*/ 0 h 665424"/>
                  <a:gd name="connsiteX4" fmla="*/ 321916 w 321916"/>
                  <a:gd name="connsiteY4" fmla="*/ 573985 h 665424"/>
                  <a:gd name="connsiteX5" fmla="*/ 245588 w 321916"/>
                  <a:gd name="connsiteY5" fmla="*/ 665424 h 665424"/>
                  <a:gd name="connsiteX0" fmla="*/ 154148 w 321916"/>
                  <a:gd name="connsiteY0" fmla="*/ 573984 h 573985"/>
                  <a:gd name="connsiteX1" fmla="*/ 0 w 321916"/>
                  <a:gd name="connsiteY1" fmla="*/ 573985 h 573985"/>
                  <a:gd name="connsiteX2" fmla="*/ 80479 w 321916"/>
                  <a:gd name="connsiteY2" fmla="*/ 0 h 573985"/>
                  <a:gd name="connsiteX3" fmla="*/ 241437 w 321916"/>
                  <a:gd name="connsiteY3" fmla="*/ 0 h 573985"/>
                  <a:gd name="connsiteX4" fmla="*/ 321916 w 321916"/>
                  <a:gd name="connsiteY4" fmla="*/ 573985 h 573985"/>
                  <a:gd name="connsiteX0" fmla="*/ 0 w 321916"/>
                  <a:gd name="connsiteY0" fmla="*/ 573985 h 573985"/>
                  <a:gd name="connsiteX1" fmla="*/ 80479 w 321916"/>
                  <a:gd name="connsiteY1" fmla="*/ 0 h 573985"/>
                  <a:gd name="connsiteX2" fmla="*/ 241437 w 321916"/>
                  <a:gd name="connsiteY2" fmla="*/ 0 h 573985"/>
                  <a:gd name="connsiteX3" fmla="*/ 321916 w 321916"/>
                  <a:gd name="connsiteY3" fmla="*/ 573985 h 57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573985">
                    <a:moveTo>
                      <a:pt x="0" y="57398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57398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83F6F290-8CEA-4102-BC54-FCC0EFBBA58D}"/>
                  </a:ext>
                </a:extLst>
              </p:cNvPr>
              <p:cNvGrpSpPr/>
              <p:nvPr/>
            </p:nvGrpSpPr>
            <p:grpSpPr>
              <a:xfrm>
                <a:off x="5454809" y="5342743"/>
                <a:ext cx="349823" cy="178303"/>
                <a:chOff x="5591751" y="2901293"/>
                <a:chExt cx="349823" cy="178303"/>
              </a:xfrm>
              <a:grpFill/>
            </p:grpSpPr>
            <p:sp>
              <p:nvSpPr>
                <p:cNvPr id="281" name="四角形: 上の 2 つの角を丸める 280">
                  <a:extLst>
                    <a:ext uri="{FF2B5EF4-FFF2-40B4-BE49-F238E27FC236}">
                      <a16:creationId xmlns:a16="http://schemas.microsoft.com/office/drawing/2014/main" id="{DAF770FB-A07A-4E1B-8A81-BBA0585D294E}"/>
                    </a:ext>
                  </a:extLst>
                </p:cNvPr>
                <p:cNvSpPr/>
                <p:nvPr/>
              </p:nvSpPr>
              <p:spPr>
                <a:xfrm>
                  <a:off x="5591751" y="291650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" name="四角形: 上の 2 つの角を丸める 281">
                  <a:extLst>
                    <a:ext uri="{FF2B5EF4-FFF2-40B4-BE49-F238E27FC236}">
                      <a16:creationId xmlns:a16="http://schemas.microsoft.com/office/drawing/2014/main" id="{EDEC2F10-328F-4817-91AF-DA2C52C3DA7C}"/>
                    </a:ext>
                  </a:extLst>
                </p:cNvPr>
                <p:cNvSpPr/>
                <p:nvPr/>
              </p:nvSpPr>
              <p:spPr>
                <a:xfrm>
                  <a:off x="5664644" y="290129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2CA8FB40-07CC-4F91-B1FF-424E6F464BFC}"/>
                </a:ext>
              </a:extLst>
            </p:cNvPr>
            <p:cNvGrpSpPr/>
            <p:nvPr/>
          </p:nvGrpSpPr>
          <p:grpSpPr>
            <a:xfrm>
              <a:off x="9178057" y="3058426"/>
              <a:ext cx="349823" cy="1021337"/>
              <a:chOff x="4582489" y="4616316"/>
              <a:chExt cx="349823" cy="904730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76" name="台形 436">
                <a:extLst>
                  <a:ext uri="{FF2B5EF4-FFF2-40B4-BE49-F238E27FC236}">
                    <a16:creationId xmlns:a16="http://schemas.microsoft.com/office/drawing/2014/main" id="{A9A36A6F-EA5E-46B5-A2F4-EC30397797AB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1899F370-29EA-4A6D-9DE3-E5E9C11C8225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A58C72E0-740A-4A7C-A6EE-F35BF460B82D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CA418EF4-3971-4945-B0D8-9C605825F920}"/>
                </a:ext>
              </a:extLst>
            </p:cNvPr>
            <p:cNvGrpSpPr/>
            <p:nvPr/>
          </p:nvGrpSpPr>
          <p:grpSpPr>
            <a:xfrm>
              <a:off x="9651925" y="3058426"/>
              <a:ext cx="349823" cy="1021337"/>
              <a:chOff x="4582489" y="4616316"/>
              <a:chExt cx="349823" cy="904730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73" name="台形 436">
                <a:extLst>
                  <a:ext uri="{FF2B5EF4-FFF2-40B4-BE49-F238E27FC236}">
                    <a16:creationId xmlns:a16="http://schemas.microsoft.com/office/drawing/2014/main" id="{101965BF-F38B-470B-B077-1FDDA4E33FE1}"/>
                  </a:ext>
                </a:extLst>
              </p:cNvPr>
              <p:cNvSpPr/>
              <p:nvPr/>
            </p:nvSpPr>
            <p:spPr>
              <a:xfrm rot="10800000">
                <a:off x="4596443" y="4616316"/>
                <a:ext cx="321916" cy="774936"/>
              </a:xfrm>
              <a:custGeom>
                <a:avLst/>
                <a:gdLst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0 w 321916"/>
                  <a:gd name="connsiteY4" fmla="*/ 853275 h 853275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  <a:gd name="connsiteX4" fmla="*/ 167764 w 321916"/>
                  <a:gd name="connsiteY4" fmla="*/ 852590 h 853275"/>
                  <a:gd name="connsiteX5" fmla="*/ 0 w 321916"/>
                  <a:gd name="connsiteY5" fmla="*/ 853275 h 853275"/>
                  <a:gd name="connsiteX0" fmla="*/ 167764 w 321916"/>
                  <a:gd name="connsiteY0" fmla="*/ 852590 h 944030"/>
                  <a:gd name="connsiteX1" fmla="*/ 0 w 321916"/>
                  <a:gd name="connsiteY1" fmla="*/ 853275 h 944030"/>
                  <a:gd name="connsiteX2" fmla="*/ 80479 w 321916"/>
                  <a:gd name="connsiteY2" fmla="*/ 0 h 944030"/>
                  <a:gd name="connsiteX3" fmla="*/ 241437 w 321916"/>
                  <a:gd name="connsiteY3" fmla="*/ 0 h 944030"/>
                  <a:gd name="connsiteX4" fmla="*/ 321916 w 321916"/>
                  <a:gd name="connsiteY4" fmla="*/ 853275 h 944030"/>
                  <a:gd name="connsiteX5" fmla="*/ 259204 w 321916"/>
                  <a:gd name="connsiteY5" fmla="*/ 944030 h 944030"/>
                  <a:gd name="connsiteX0" fmla="*/ 0 w 321916"/>
                  <a:gd name="connsiteY0" fmla="*/ 853275 h 944030"/>
                  <a:gd name="connsiteX1" fmla="*/ 80479 w 321916"/>
                  <a:gd name="connsiteY1" fmla="*/ 0 h 944030"/>
                  <a:gd name="connsiteX2" fmla="*/ 241437 w 321916"/>
                  <a:gd name="connsiteY2" fmla="*/ 0 h 944030"/>
                  <a:gd name="connsiteX3" fmla="*/ 321916 w 321916"/>
                  <a:gd name="connsiteY3" fmla="*/ 853275 h 944030"/>
                  <a:gd name="connsiteX4" fmla="*/ 259204 w 321916"/>
                  <a:gd name="connsiteY4" fmla="*/ 944030 h 944030"/>
                  <a:gd name="connsiteX0" fmla="*/ 0 w 321916"/>
                  <a:gd name="connsiteY0" fmla="*/ 853275 h 853275"/>
                  <a:gd name="connsiteX1" fmla="*/ 80479 w 321916"/>
                  <a:gd name="connsiteY1" fmla="*/ 0 h 853275"/>
                  <a:gd name="connsiteX2" fmla="*/ 241437 w 321916"/>
                  <a:gd name="connsiteY2" fmla="*/ 0 h 853275"/>
                  <a:gd name="connsiteX3" fmla="*/ 321916 w 321916"/>
                  <a:gd name="connsiteY3" fmla="*/ 853275 h 8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1916" h="853275">
                    <a:moveTo>
                      <a:pt x="0" y="853275"/>
                    </a:moveTo>
                    <a:lnTo>
                      <a:pt x="80479" y="0"/>
                    </a:lnTo>
                    <a:lnTo>
                      <a:pt x="241437" y="0"/>
                    </a:lnTo>
                    <a:lnTo>
                      <a:pt x="321916" y="853275"/>
                    </a:lnTo>
                  </a:path>
                </a:pathLst>
              </a:cu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C1C4E141-F080-412F-A7B0-9C5FFD1A60F5}"/>
                  </a:ext>
                </a:extLst>
              </p:cNvPr>
              <p:cNvSpPr/>
              <p:nvPr/>
            </p:nvSpPr>
            <p:spPr>
              <a:xfrm>
                <a:off x="4582489" y="5357953"/>
                <a:ext cx="349823" cy="16309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5" name="四角形: 上の 2 つの角を丸める 274">
                <a:extLst>
                  <a:ext uri="{FF2B5EF4-FFF2-40B4-BE49-F238E27FC236}">
                    <a16:creationId xmlns:a16="http://schemas.microsoft.com/office/drawing/2014/main" id="{67F8F1A3-0769-4761-9A15-E43E393BA4F1}"/>
                  </a:ext>
                </a:extLst>
              </p:cNvPr>
              <p:cNvSpPr/>
              <p:nvPr/>
            </p:nvSpPr>
            <p:spPr>
              <a:xfrm>
                <a:off x="4658713" y="5342743"/>
                <a:ext cx="197374" cy="178303"/>
              </a:xfrm>
              <a:prstGeom prst="round2SameRect">
                <a:avLst>
                  <a:gd name="adj1" fmla="val 50000"/>
                  <a:gd name="adj2" fmla="val 35041"/>
                </a:avLst>
              </a:prstGeom>
              <a:grpFill/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2DBDB273-E57B-44EC-9601-1773B3E5C4DD}"/>
                </a:ext>
              </a:extLst>
            </p:cNvPr>
            <p:cNvSpPr/>
            <p:nvPr/>
          </p:nvSpPr>
          <p:spPr>
            <a:xfrm rot="20700000">
              <a:off x="10635531" y="2978997"/>
              <a:ext cx="211005" cy="843662"/>
            </a:xfrm>
            <a:custGeom>
              <a:avLst/>
              <a:gdLst>
                <a:gd name="connsiteX0" fmla="*/ 37440 w 211005"/>
                <a:gd name="connsiteY0" fmla="*/ 0 h 843662"/>
                <a:gd name="connsiteX1" fmla="*/ 43976 w 211005"/>
                <a:gd name="connsiteY1" fmla="*/ 3294 h 843662"/>
                <a:gd name="connsiteX2" fmla="*/ 211005 w 211005"/>
                <a:gd name="connsiteY2" fmla="*/ 412397 h 843662"/>
                <a:gd name="connsiteX3" fmla="*/ 43975 w 211005"/>
                <a:gd name="connsiteY3" fmla="*/ 821500 h 843662"/>
                <a:gd name="connsiteX4" fmla="*/ 0 w 211005"/>
                <a:gd name="connsiteY4" fmla="*/ 843662 h 843662"/>
                <a:gd name="connsiteX5" fmla="*/ 6496 w 211005"/>
                <a:gd name="connsiteY5" fmla="*/ 831931 h 843662"/>
                <a:gd name="connsiteX6" fmla="*/ 92992 w 211005"/>
                <a:gd name="connsiteY6" fmla="*/ 374926 h 843662"/>
                <a:gd name="connsiteX7" fmla="*/ 42557 w 211005"/>
                <a:gd name="connsiteY7" fmla="*/ 13572 h 843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005" h="843662">
                  <a:moveTo>
                    <a:pt x="37440" y="0"/>
                  </a:moveTo>
                  <a:lnTo>
                    <a:pt x="43976" y="3294"/>
                  </a:lnTo>
                  <a:cubicBezTo>
                    <a:pt x="142132" y="70696"/>
                    <a:pt x="211005" y="228489"/>
                    <a:pt x="211005" y="412397"/>
                  </a:cubicBezTo>
                  <a:cubicBezTo>
                    <a:pt x="211005" y="596305"/>
                    <a:pt x="142132" y="754098"/>
                    <a:pt x="43975" y="821500"/>
                  </a:cubicBezTo>
                  <a:lnTo>
                    <a:pt x="0" y="843662"/>
                  </a:lnTo>
                  <a:lnTo>
                    <a:pt x="6496" y="831931"/>
                  </a:lnTo>
                  <a:cubicBezTo>
                    <a:pt x="59937" y="714973"/>
                    <a:pt x="92992" y="553398"/>
                    <a:pt x="92992" y="374926"/>
                  </a:cubicBezTo>
                  <a:cubicBezTo>
                    <a:pt x="92992" y="241073"/>
                    <a:pt x="74399" y="116723"/>
                    <a:pt x="42557" y="13572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9D93174F-F72B-4202-ADF2-394E3B145328}"/>
                </a:ext>
              </a:extLst>
            </p:cNvPr>
            <p:cNvGrpSpPr/>
            <p:nvPr/>
          </p:nvGrpSpPr>
          <p:grpSpPr>
            <a:xfrm>
              <a:off x="8875641" y="1240060"/>
              <a:ext cx="1439791" cy="1937992"/>
              <a:chOff x="8609268" y="5911780"/>
              <a:chExt cx="1439791" cy="1937992"/>
            </a:xfrm>
          </p:grpSpPr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2A386240-A83A-47FC-B565-48FE49736233}"/>
                  </a:ext>
                </a:extLst>
              </p:cNvPr>
              <p:cNvGrpSpPr/>
              <p:nvPr/>
            </p:nvGrpSpPr>
            <p:grpSpPr>
              <a:xfrm>
                <a:off x="8609268" y="5911780"/>
                <a:ext cx="1439791" cy="1937992"/>
                <a:chOff x="313290" y="3518080"/>
                <a:chExt cx="1439791" cy="1937992"/>
              </a:xfrm>
            </p:grpSpPr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E66F5A57-05E8-442F-8662-33890166B07E}"/>
                    </a:ext>
                  </a:extLst>
                </p:cNvPr>
                <p:cNvGrpSpPr/>
                <p:nvPr/>
              </p:nvGrpSpPr>
              <p:grpSpPr>
                <a:xfrm>
                  <a:off x="313290" y="3518080"/>
                  <a:ext cx="1420260" cy="1937992"/>
                  <a:chOff x="313290" y="3518080"/>
                  <a:chExt cx="1420260" cy="1937992"/>
                </a:xfrm>
              </p:grpSpPr>
              <p:sp>
                <p:nvSpPr>
                  <p:cNvPr id="269" name="二等辺三角形 128">
                    <a:extLst>
                      <a:ext uri="{FF2B5EF4-FFF2-40B4-BE49-F238E27FC236}">
                        <a16:creationId xmlns:a16="http://schemas.microsoft.com/office/drawing/2014/main" id="{24E66D9B-E088-45FB-9E0B-B5480BAE9200}"/>
                      </a:ext>
                    </a:extLst>
                  </p:cNvPr>
                  <p:cNvSpPr/>
                  <p:nvPr/>
                </p:nvSpPr>
                <p:spPr>
                  <a:xfrm>
                    <a:off x="11448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70" name="二等辺三角形 128">
                    <a:extLst>
                      <a:ext uri="{FF2B5EF4-FFF2-40B4-BE49-F238E27FC236}">
                        <a16:creationId xmlns:a16="http://schemas.microsoft.com/office/drawing/2014/main" id="{EBEEDCBD-A87F-4F17-BE32-171EA7ECE594}"/>
                      </a:ext>
                    </a:extLst>
                  </p:cNvPr>
                  <p:cNvSpPr/>
                  <p:nvPr/>
                </p:nvSpPr>
                <p:spPr>
                  <a:xfrm>
                    <a:off x="3955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71" name="四角形: 角を丸くする 270">
                    <a:extLst>
                      <a:ext uri="{FF2B5EF4-FFF2-40B4-BE49-F238E27FC236}">
                        <a16:creationId xmlns:a16="http://schemas.microsoft.com/office/drawing/2014/main" id="{37F3EB69-434D-41DF-B617-7B5A51C91E16}"/>
                      </a:ext>
                    </a:extLst>
                  </p:cNvPr>
                  <p:cNvSpPr/>
                  <p:nvPr/>
                </p:nvSpPr>
                <p:spPr>
                  <a:xfrm>
                    <a:off x="313290" y="3900072"/>
                    <a:ext cx="1420260" cy="1506468"/>
                  </a:xfrm>
                  <a:prstGeom prst="roundRect">
                    <a:avLst>
                      <a:gd name="adj" fmla="val 21849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72" name="四角形: 角を丸くする 271">
                    <a:extLst>
                      <a:ext uri="{FF2B5EF4-FFF2-40B4-BE49-F238E27FC236}">
                        <a16:creationId xmlns:a16="http://schemas.microsoft.com/office/drawing/2014/main" id="{319769B8-02CD-4339-9C5F-9D93D6214C8D}"/>
                      </a:ext>
                    </a:extLst>
                  </p:cNvPr>
                  <p:cNvSpPr/>
                  <p:nvPr/>
                </p:nvSpPr>
                <p:spPr>
                  <a:xfrm>
                    <a:off x="554470" y="4632924"/>
                    <a:ext cx="937900" cy="823148"/>
                  </a:xfrm>
                  <a:prstGeom prst="roundRect">
                    <a:avLst>
                      <a:gd name="adj" fmla="val 35473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E602ACA2-11A1-4C27-81B9-16DC2294C395}"/>
                    </a:ext>
                  </a:extLst>
                </p:cNvPr>
                <p:cNvSpPr/>
                <p:nvPr/>
              </p:nvSpPr>
              <p:spPr>
                <a:xfrm>
                  <a:off x="1504225" y="3906269"/>
                  <a:ext cx="248856" cy="1494077"/>
                </a:xfrm>
                <a:custGeom>
                  <a:avLst/>
                  <a:gdLst>
                    <a:gd name="connsiteX0" fmla="*/ 0 w 248856"/>
                    <a:gd name="connsiteY0" fmla="*/ 0 h 1494077"/>
                    <a:gd name="connsiteX1" fmla="*/ 1082 w 248856"/>
                    <a:gd name="connsiteY1" fmla="*/ 109 h 1494077"/>
                    <a:gd name="connsiteX2" fmla="*/ 248856 w 248856"/>
                    <a:gd name="connsiteY2" fmla="*/ 304117 h 1494077"/>
                    <a:gd name="connsiteX3" fmla="*/ 248856 w 248856"/>
                    <a:gd name="connsiteY3" fmla="*/ 1189959 h 1494077"/>
                    <a:gd name="connsiteX4" fmla="*/ 1082 w 248856"/>
                    <a:gd name="connsiteY4" fmla="*/ 1493968 h 1494077"/>
                    <a:gd name="connsiteX5" fmla="*/ 0 w 248856"/>
                    <a:gd name="connsiteY5" fmla="*/ 1494077 h 1494077"/>
                    <a:gd name="connsiteX6" fmla="*/ 23020 w 248856"/>
                    <a:gd name="connsiteY6" fmla="*/ 1466176 h 1494077"/>
                    <a:gd name="connsiteX7" fmla="*/ 76687 w 248856"/>
                    <a:gd name="connsiteY7" fmla="*/ 1290482 h 1494077"/>
                    <a:gd name="connsiteX8" fmla="*/ 76687 w 248856"/>
                    <a:gd name="connsiteY8" fmla="*/ 203594 h 1494077"/>
                    <a:gd name="connsiteX9" fmla="*/ 23020 w 248856"/>
                    <a:gd name="connsiteY9" fmla="*/ 27900 h 149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8856" h="1494077">
                      <a:moveTo>
                        <a:pt x="0" y="0"/>
                      </a:moveTo>
                      <a:lnTo>
                        <a:pt x="1082" y="109"/>
                      </a:lnTo>
                      <a:cubicBezTo>
                        <a:pt x="142486" y="29044"/>
                        <a:pt x="248856" y="154159"/>
                        <a:pt x="248856" y="304117"/>
                      </a:cubicBezTo>
                      <a:lnTo>
                        <a:pt x="248856" y="1189959"/>
                      </a:lnTo>
                      <a:cubicBezTo>
                        <a:pt x="248856" y="1339918"/>
                        <a:pt x="142486" y="1465032"/>
                        <a:pt x="1082" y="1493968"/>
                      </a:cubicBezTo>
                      <a:lnTo>
                        <a:pt x="0" y="1494077"/>
                      </a:lnTo>
                      <a:lnTo>
                        <a:pt x="23020" y="1466176"/>
                      </a:lnTo>
                      <a:cubicBezTo>
                        <a:pt x="56903" y="1416023"/>
                        <a:pt x="76687" y="1355563"/>
                        <a:pt x="76687" y="1290482"/>
                      </a:cubicBezTo>
                      <a:lnTo>
                        <a:pt x="76687" y="203594"/>
                      </a:lnTo>
                      <a:cubicBezTo>
                        <a:pt x="76687" y="138513"/>
                        <a:pt x="56903" y="78053"/>
                        <a:pt x="23020" y="2790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819B671D-80BC-4CE1-BD4A-565C4C99A729}"/>
                    </a:ext>
                  </a:extLst>
                </p:cNvPr>
                <p:cNvSpPr/>
                <p:nvPr/>
              </p:nvSpPr>
              <p:spPr>
                <a:xfrm>
                  <a:off x="1336725" y="4668189"/>
                  <a:ext cx="155645" cy="752621"/>
                </a:xfrm>
                <a:custGeom>
                  <a:avLst/>
                  <a:gdLst>
                    <a:gd name="connsiteX0" fmla="*/ 0 w 155645"/>
                    <a:gd name="connsiteY0" fmla="*/ 0 h 752621"/>
                    <a:gd name="connsiteX1" fmla="*/ 26907 w 155645"/>
                    <a:gd name="connsiteY1" fmla="*/ 14605 h 752621"/>
                    <a:gd name="connsiteX2" fmla="*/ 155645 w 155645"/>
                    <a:gd name="connsiteY2" fmla="*/ 256731 h 752621"/>
                    <a:gd name="connsiteX3" fmla="*/ 155645 w 155645"/>
                    <a:gd name="connsiteY3" fmla="*/ 495889 h 752621"/>
                    <a:gd name="connsiteX4" fmla="*/ 26907 w 155645"/>
                    <a:gd name="connsiteY4" fmla="*/ 738016 h 752621"/>
                    <a:gd name="connsiteX5" fmla="*/ 0 w 155645"/>
                    <a:gd name="connsiteY5" fmla="*/ 752621 h 752621"/>
                    <a:gd name="connsiteX6" fmla="*/ 24058 w 155645"/>
                    <a:gd name="connsiteY6" fmla="*/ 708296 h 752621"/>
                    <a:gd name="connsiteX7" fmla="*/ 52127 w 155645"/>
                    <a:gd name="connsiteY7" fmla="*/ 569265 h 752621"/>
                    <a:gd name="connsiteX8" fmla="*/ 52127 w 155645"/>
                    <a:gd name="connsiteY8" fmla="*/ 183355 h 752621"/>
                    <a:gd name="connsiteX9" fmla="*/ 24058 w 155645"/>
                    <a:gd name="connsiteY9" fmla="*/ 44324 h 75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645" h="752621">
                      <a:moveTo>
                        <a:pt x="0" y="0"/>
                      </a:moveTo>
                      <a:lnTo>
                        <a:pt x="26907" y="14605"/>
                      </a:lnTo>
                      <a:cubicBezTo>
                        <a:pt x="104578" y="67078"/>
                        <a:pt x="155645" y="155941"/>
                        <a:pt x="155645" y="256731"/>
                      </a:cubicBezTo>
                      <a:lnTo>
                        <a:pt x="155645" y="495889"/>
                      </a:lnTo>
                      <a:cubicBezTo>
                        <a:pt x="155645" y="596679"/>
                        <a:pt x="104578" y="685542"/>
                        <a:pt x="26907" y="738016"/>
                      </a:cubicBezTo>
                      <a:lnTo>
                        <a:pt x="0" y="752621"/>
                      </a:lnTo>
                      <a:lnTo>
                        <a:pt x="24058" y="708296"/>
                      </a:lnTo>
                      <a:cubicBezTo>
                        <a:pt x="42133" y="665564"/>
                        <a:pt x="52127" y="618582"/>
                        <a:pt x="52127" y="569265"/>
                      </a:cubicBezTo>
                      <a:lnTo>
                        <a:pt x="52127" y="183355"/>
                      </a:lnTo>
                      <a:cubicBezTo>
                        <a:pt x="52127" y="134039"/>
                        <a:pt x="42133" y="87057"/>
                        <a:pt x="24058" y="44324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58" name="四角形: 角を丸くする 257">
                <a:extLst>
                  <a:ext uri="{FF2B5EF4-FFF2-40B4-BE49-F238E27FC236}">
                    <a16:creationId xmlns:a16="http://schemas.microsoft.com/office/drawing/2014/main" id="{9D59C7E9-F53E-4317-882D-0860C5AF9A0F}"/>
                  </a:ext>
                </a:extLst>
              </p:cNvPr>
              <p:cNvSpPr/>
              <p:nvPr/>
            </p:nvSpPr>
            <p:spPr>
              <a:xfrm>
                <a:off x="9169533" y="6965700"/>
                <a:ext cx="264560" cy="19775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39F7AA62-3A3D-4F81-B22A-6A8F4E406BAC}"/>
                  </a:ext>
                </a:extLst>
              </p:cNvPr>
              <p:cNvGrpSpPr/>
              <p:nvPr/>
            </p:nvGrpSpPr>
            <p:grpSpPr>
              <a:xfrm>
                <a:off x="8718597" y="6641679"/>
                <a:ext cx="326396" cy="326396"/>
                <a:chOff x="8737839" y="8874824"/>
                <a:chExt cx="326396" cy="326396"/>
              </a:xfrm>
            </p:grpSpPr>
            <p:sp>
              <p:nvSpPr>
                <p:cNvPr id="264" name="弦 263">
                  <a:extLst>
                    <a:ext uri="{FF2B5EF4-FFF2-40B4-BE49-F238E27FC236}">
                      <a16:creationId xmlns:a16="http://schemas.microsoft.com/office/drawing/2014/main" id="{95395CEE-C4C3-4F56-B4FE-B541DEE836E7}"/>
                    </a:ext>
                  </a:extLst>
                </p:cNvPr>
                <p:cNvSpPr/>
                <p:nvPr/>
              </p:nvSpPr>
              <p:spPr>
                <a:xfrm>
                  <a:off x="8737839" y="8874824"/>
                  <a:ext cx="326396" cy="326396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rgbClr val="FFFFFF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5" name="弦 264">
                  <a:extLst>
                    <a:ext uri="{FF2B5EF4-FFF2-40B4-BE49-F238E27FC236}">
                      <a16:creationId xmlns:a16="http://schemas.microsoft.com/office/drawing/2014/main" id="{C817BE69-02F6-495C-8FD8-23C64C524DFE}"/>
                    </a:ext>
                  </a:extLst>
                </p:cNvPr>
                <p:cNvSpPr/>
                <p:nvPr/>
              </p:nvSpPr>
              <p:spPr>
                <a:xfrm>
                  <a:off x="8893051" y="8934163"/>
                  <a:ext cx="151942" cy="151942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F84D918C-7FA4-4B42-AC81-60031BB87147}"/>
                  </a:ext>
                </a:extLst>
              </p:cNvPr>
              <p:cNvGrpSpPr/>
              <p:nvPr/>
            </p:nvGrpSpPr>
            <p:grpSpPr>
              <a:xfrm>
                <a:off x="9583107" y="6641679"/>
                <a:ext cx="326396" cy="326396"/>
                <a:chOff x="9717563" y="8874824"/>
                <a:chExt cx="326396" cy="326396"/>
              </a:xfrm>
            </p:grpSpPr>
            <p:sp>
              <p:nvSpPr>
                <p:cNvPr id="262" name="弦 261">
                  <a:extLst>
                    <a:ext uri="{FF2B5EF4-FFF2-40B4-BE49-F238E27FC236}">
                      <a16:creationId xmlns:a16="http://schemas.microsoft.com/office/drawing/2014/main" id="{E3745E5B-324E-4E82-8A48-927A9135E55E}"/>
                    </a:ext>
                  </a:extLst>
                </p:cNvPr>
                <p:cNvSpPr/>
                <p:nvPr/>
              </p:nvSpPr>
              <p:spPr>
                <a:xfrm flipH="1">
                  <a:off x="9717563" y="8874824"/>
                  <a:ext cx="326396" cy="326396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rgbClr val="FFFFFF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3" name="弦 262">
                  <a:extLst>
                    <a:ext uri="{FF2B5EF4-FFF2-40B4-BE49-F238E27FC236}">
                      <a16:creationId xmlns:a16="http://schemas.microsoft.com/office/drawing/2014/main" id="{DA581C21-D4F2-4D1A-BFB2-CB917141CBA8}"/>
                    </a:ext>
                  </a:extLst>
                </p:cNvPr>
                <p:cNvSpPr/>
                <p:nvPr/>
              </p:nvSpPr>
              <p:spPr>
                <a:xfrm flipH="1">
                  <a:off x="9736806" y="8934163"/>
                  <a:ext cx="151940" cy="151942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A07C62EC-DF6E-458E-9B73-996BC3E0C4BF}"/>
                  </a:ext>
                </a:extLst>
              </p:cNvPr>
              <p:cNvSpPr/>
              <p:nvPr/>
            </p:nvSpPr>
            <p:spPr>
              <a:xfrm rot="10800000">
                <a:off x="9090426" y="7319761"/>
                <a:ext cx="447110" cy="364026"/>
              </a:xfrm>
              <a:custGeom>
                <a:avLst/>
                <a:gdLst>
                  <a:gd name="connsiteX0" fmla="*/ 649467 w 649467"/>
                  <a:gd name="connsiteY0" fmla="*/ 0 h 177346"/>
                  <a:gd name="connsiteX1" fmla="*/ 640773 w 649467"/>
                  <a:gd name="connsiteY1" fmla="*/ 15555 h 177346"/>
                  <a:gd name="connsiteX2" fmla="*/ 324733 w 649467"/>
                  <a:gd name="connsiteY2" fmla="*/ 177346 h 177346"/>
                  <a:gd name="connsiteX3" fmla="*/ 8694 w 649467"/>
                  <a:gd name="connsiteY3" fmla="*/ 15555 h 177346"/>
                  <a:gd name="connsiteX4" fmla="*/ 0 w 649467"/>
                  <a:gd name="connsiteY4" fmla="*/ 0 h 177346"/>
                  <a:gd name="connsiteX5" fmla="*/ 27436 w 649467"/>
                  <a:gd name="connsiteY5" fmla="*/ 4807 h 177346"/>
                  <a:gd name="connsiteX6" fmla="*/ 324733 w 649467"/>
                  <a:gd name="connsiteY6" fmla="*/ 24795 h 177346"/>
                  <a:gd name="connsiteX7" fmla="*/ 622030 w 649467"/>
                  <a:gd name="connsiteY7" fmla="*/ 4807 h 17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9467" h="177346">
                    <a:moveTo>
                      <a:pt x="649467" y="0"/>
                    </a:moveTo>
                    <a:lnTo>
                      <a:pt x="640773" y="15555"/>
                    </a:lnTo>
                    <a:cubicBezTo>
                      <a:pt x="565652" y="114365"/>
                      <a:pt x="451968" y="177346"/>
                      <a:pt x="324733" y="177346"/>
                    </a:cubicBezTo>
                    <a:cubicBezTo>
                      <a:pt x="197498" y="177346"/>
                      <a:pt x="83814" y="114365"/>
                      <a:pt x="8694" y="15555"/>
                    </a:cubicBezTo>
                    <a:lnTo>
                      <a:pt x="0" y="0"/>
                    </a:lnTo>
                    <a:lnTo>
                      <a:pt x="27436" y="4807"/>
                    </a:lnTo>
                    <a:cubicBezTo>
                      <a:pt x="121352" y="17797"/>
                      <a:pt x="221205" y="24795"/>
                      <a:pt x="324733" y="24795"/>
                    </a:cubicBezTo>
                    <a:cubicBezTo>
                      <a:pt x="428261" y="24795"/>
                      <a:pt x="528114" y="17797"/>
                      <a:pt x="622030" y="4807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EC5062CD-C384-498C-A35F-C77502D08412}"/>
              </a:ext>
            </a:extLst>
          </p:cNvPr>
          <p:cNvGrpSpPr/>
          <p:nvPr/>
        </p:nvGrpSpPr>
        <p:grpSpPr>
          <a:xfrm>
            <a:off x="8039410" y="2785755"/>
            <a:ext cx="1326785" cy="1591894"/>
            <a:chOff x="11636968" y="1240060"/>
            <a:chExt cx="2390790" cy="2868502"/>
          </a:xfrm>
        </p:grpSpPr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239EA690-FEC7-419D-B10B-EF06A9FC497A}"/>
                </a:ext>
              </a:extLst>
            </p:cNvPr>
            <p:cNvGrpSpPr/>
            <p:nvPr/>
          </p:nvGrpSpPr>
          <p:grpSpPr>
            <a:xfrm>
              <a:off x="13454289" y="3191149"/>
              <a:ext cx="573469" cy="917413"/>
              <a:chOff x="-1527941" y="3863050"/>
              <a:chExt cx="951601" cy="1522334"/>
            </a:xfrm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22C06214-D458-46EF-8A64-B9EFCCE63ADD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A10B9E8D-7213-4079-BDCE-5E4CB6B1ECDC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0BADC491-F00E-41E4-9A81-8A81EDB1A281}"/>
                </a:ext>
              </a:extLst>
            </p:cNvPr>
            <p:cNvGrpSpPr/>
            <p:nvPr/>
          </p:nvGrpSpPr>
          <p:grpSpPr>
            <a:xfrm>
              <a:off x="11921257" y="2172638"/>
              <a:ext cx="1673422" cy="1907125"/>
              <a:chOff x="5181720" y="4484111"/>
              <a:chExt cx="1673422" cy="1907125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F5487152-60E2-4100-A46B-4DFD39727569}"/>
                  </a:ext>
                </a:extLst>
              </p:cNvPr>
              <p:cNvGrpSpPr/>
              <p:nvPr/>
            </p:nvGrpSpPr>
            <p:grpSpPr>
              <a:xfrm>
                <a:off x="5845787" y="5687458"/>
                <a:ext cx="349823" cy="703778"/>
                <a:chOff x="5454809" y="4817268"/>
                <a:chExt cx="349823" cy="703778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330" name="台形 431">
                  <a:extLst>
                    <a:ext uri="{FF2B5EF4-FFF2-40B4-BE49-F238E27FC236}">
                      <a16:creationId xmlns:a16="http://schemas.microsoft.com/office/drawing/2014/main" id="{6BFF7689-90A4-4269-A329-C945AB3494DC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C70DB8BE-F3B4-4431-AD1A-6B676BEA35D4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332" name="四角形: 上の 2 つの角を丸める 331">
                    <a:extLst>
                      <a:ext uri="{FF2B5EF4-FFF2-40B4-BE49-F238E27FC236}">
                        <a16:creationId xmlns:a16="http://schemas.microsoft.com/office/drawing/2014/main" id="{FC893F09-A116-4048-ACE0-0085FA8EB4CF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33" name="四角形: 上の 2 つの角を丸める 332">
                    <a:extLst>
                      <a:ext uri="{FF2B5EF4-FFF2-40B4-BE49-F238E27FC236}">
                        <a16:creationId xmlns:a16="http://schemas.microsoft.com/office/drawing/2014/main" id="{31BE07A8-D29D-477E-B34F-F15C4F21AE7C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139B8ED7-2DF6-4C40-8787-B664EB6D5103}"/>
                  </a:ext>
                </a:extLst>
              </p:cNvPr>
              <p:cNvSpPr/>
              <p:nvPr/>
            </p:nvSpPr>
            <p:spPr>
              <a:xfrm>
                <a:off x="5830499" y="5687457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4" name="四角形: 角を丸くする 313">
                <a:extLst>
                  <a:ext uri="{FF2B5EF4-FFF2-40B4-BE49-F238E27FC236}">
                    <a16:creationId xmlns:a16="http://schemas.microsoft.com/office/drawing/2014/main" id="{95819582-262D-4A80-B5B5-4948CFF336E3}"/>
                  </a:ext>
                </a:extLst>
              </p:cNvPr>
              <p:cNvSpPr/>
              <p:nvPr/>
            </p:nvSpPr>
            <p:spPr>
              <a:xfrm rot="2700000">
                <a:off x="5080177" y="4943946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81B31DF7-C1AB-4FF8-921B-B0089650E08B}"/>
                  </a:ext>
                </a:extLst>
              </p:cNvPr>
              <p:cNvSpPr/>
              <p:nvPr/>
            </p:nvSpPr>
            <p:spPr>
              <a:xfrm rot="20700000">
                <a:off x="6308182" y="5302669"/>
                <a:ext cx="546960" cy="88798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2611C3C9-8930-4D21-9721-ED736A4DA40E}"/>
                  </a:ext>
                </a:extLst>
              </p:cNvPr>
              <p:cNvGrpSpPr/>
              <p:nvPr/>
            </p:nvGrpSpPr>
            <p:grpSpPr>
              <a:xfrm>
                <a:off x="6279426" y="5687458"/>
                <a:ext cx="349823" cy="703778"/>
                <a:chOff x="5454809" y="4817268"/>
                <a:chExt cx="349823" cy="703778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326" name="台形 431">
                  <a:extLst>
                    <a:ext uri="{FF2B5EF4-FFF2-40B4-BE49-F238E27FC236}">
                      <a16:creationId xmlns:a16="http://schemas.microsoft.com/office/drawing/2014/main" id="{0FBA00E0-1BC5-4850-BAB2-19D5F763B8CE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E715F579-C336-4667-A7C3-73FC7F856167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328" name="四角形: 上の 2 つの角を丸める 327">
                    <a:extLst>
                      <a:ext uri="{FF2B5EF4-FFF2-40B4-BE49-F238E27FC236}">
                        <a16:creationId xmlns:a16="http://schemas.microsoft.com/office/drawing/2014/main" id="{897C9F04-9321-4892-A34C-C1646DE4BC8F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9" name="四角形: 上の 2 つの角を丸める 328">
                    <a:extLst>
                      <a:ext uri="{FF2B5EF4-FFF2-40B4-BE49-F238E27FC236}">
                        <a16:creationId xmlns:a16="http://schemas.microsoft.com/office/drawing/2014/main" id="{D9FDAE86-1FFB-4789-AFB8-11820A4534B0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E011FE71-DCEC-4454-9CB6-AB53205C881E}"/>
                  </a:ext>
                </a:extLst>
              </p:cNvPr>
              <p:cNvGrpSpPr/>
              <p:nvPr/>
            </p:nvGrpSpPr>
            <p:grpSpPr>
              <a:xfrm>
                <a:off x="5181720" y="5369899"/>
                <a:ext cx="349823" cy="1021337"/>
                <a:chOff x="4582489" y="4616316"/>
                <a:chExt cx="349823" cy="90473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323" name="台形 436">
                  <a:extLst>
                    <a:ext uri="{FF2B5EF4-FFF2-40B4-BE49-F238E27FC236}">
                      <a16:creationId xmlns:a16="http://schemas.microsoft.com/office/drawing/2014/main" id="{1683DF72-00D6-4B06-B53A-26ED7E19AD41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" name="四角形: 上の 2 つの角を丸める 323">
                  <a:extLst>
                    <a:ext uri="{FF2B5EF4-FFF2-40B4-BE49-F238E27FC236}">
                      <a16:creationId xmlns:a16="http://schemas.microsoft.com/office/drawing/2014/main" id="{F3E40291-57A4-4F00-BE2C-61838ECDED30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" name="四角形: 上の 2 つの角を丸める 324">
                  <a:extLst>
                    <a:ext uri="{FF2B5EF4-FFF2-40B4-BE49-F238E27FC236}">
                      <a16:creationId xmlns:a16="http://schemas.microsoft.com/office/drawing/2014/main" id="{7F71461C-8AAD-49F1-8DAF-5A0E353125DD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465440BA-A893-4103-B137-63B7648013E3}"/>
                  </a:ext>
                </a:extLst>
              </p:cNvPr>
              <p:cNvGrpSpPr/>
              <p:nvPr/>
            </p:nvGrpSpPr>
            <p:grpSpPr>
              <a:xfrm>
                <a:off x="5655588" y="5369899"/>
                <a:ext cx="349823" cy="1021337"/>
                <a:chOff x="4582489" y="4616316"/>
                <a:chExt cx="349823" cy="90473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320" name="台形 436">
                  <a:extLst>
                    <a:ext uri="{FF2B5EF4-FFF2-40B4-BE49-F238E27FC236}">
                      <a16:creationId xmlns:a16="http://schemas.microsoft.com/office/drawing/2014/main" id="{BB85686E-2496-4707-87C1-ACBAD0156C52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AE5817FC-B1E3-4817-A100-FD716F82BD37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B0DB2413-F11A-4E83-BBFB-EFAC35AB6B03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D775EF20-B6C1-4680-B9D0-7080DA7D8C69}"/>
                  </a:ext>
                </a:extLst>
              </p:cNvPr>
              <p:cNvSpPr/>
              <p:nvPr/>
            </p:nvSpPr>
            <p:spPr>
              <a:xfrm rot="20700000">
                <a:off x="6639194" y="5290470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05DA02D4-38C1-4091-AF22-DF3282129DE1}"/>
                </a:ext>
              </a:extLst>
            </p:cNvPr>
            <p:cNvGrpSpPr/>
            <p:nvPr/>
          </p:nvGrpSpPr>
          <p:grpSpPr>
            <a:xfrm>
              <a:off x="11636968" y="1240060"/>
              <a:ext cx="1439791" cy="1937992"/>
              <a:chOff x="11510730" y="5911780"/>
              <a:chExt cx="1439791" cy="1937992"/>
            </a:xfrm>
          </p:grpSpPr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8194676D-B11B-4D6D-B053-EEB5C8AF9A4F}"/>
                  </a:ext>
                </a:extLst>
              </p:cNvPr>
              <p:cNvGrpSpPr/>
              <p:nvPr/>
            </p:nvGrpSpPr>
            <p:grpSpPr>
              <a:xfrm>
                <a:off x="11510730" y="5911780"/>
                <a:ext cx="1439791" cy="1937992"/>
                <a:chOff x="313290" y="3518080"/>
                <a:chExt cx="1439791" cy="1937992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44F13B6B-2D95-4976-92DE-AF197FE86531}"/>
                    </a:ext>
                  </a:extLst>
                </p:cNvPr>
                <p:cNvGrpSpPr/>
                <p:nvPr/>
              </p:nvGrpSpPr>
              <p:grpSpPr>
                <a:xfrm>
                  <a:off x="313290" y="3518080"/>
                  <a:ext cx="1420260" cy="1937992"/>
                  <a:chOff x="313290" y="3518080"/>
                  <a:chExt cx="1420260" cy="1937992"/>
                </a:xfrm>
              </p:grpSpPr>
              <p:sp>
                <p:nvSpPr>
                  <p:cNvPr id="308" name="二等辺三角形 128">
                    <a:extLst>
                      <a:ext uri="{FF2B5EF4-FFF2-40B4-BE49-F238E27FC236}">
                        <a16:creationId xmlns:a16="http://schemas.microsoft.com/office/drawing/2014/main" id="{57EA753C-2EA9-4408-9A33-047F910A4151}"/>
                      </a:ext>
                    </a:extLst>
                  </p:cNvPr>
                  <p:cNvSpPr/>
                  <p:nvPr/>
                </p:nvSpPr>
                <p:spPr>
                  <a:xfrm>
                    <a:off x="11448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09" name="二等辺三角形 128">
                    <a:extLst>
                      <a:ext uri="{FF2B5EF4-FFF2-40B4-BE49-F238E27FC236}">
                        <a16:creationId xmlns:a16="http://schemas.microsoft.com/office/drawing/2014/main" id="{B02D1CFE-C527-4AA5-BDF7-A378A27D787A}"/>
                      </a:ext>
                    </a:extLst>
                  </p:cNvPr>
                  <p:cNvSpPr/>
                  <p:nvPr/>
                </p:nvSpPr>
                <p:spPr>
                  <a:xfrm>
                    <a:off x="3955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0" name="四角形: 角を丸くする 309">
                    <a:extLst>
                      <a:ext uri="{FF2B5EF4-FFF2-40B4-BE49-F238E27FC236}">
                        <a16:creationId xmlns:a16="http://schemas.microsoft.com/office/drawing/2014/main" id="{FDE3D921-FB2C-400B-90D9-AE60BC3E4539}"/>
                      </a:ext>
                    </a:extLst>
                  </p:cNvPr>
                  <p:cNvSpPr/>
                  <p:nvPr/>
                </p:nvSpPr>
                <p:spPr>
                  <a:xfrm>
                    <a:off x="313290" y="3900072"/>
                    <a:ext cx="1420260" cy="1506468"/>
                  </a:xfrm>
                  <a:prstGeom prst="roundRect">
                    <a:avLst>
                      <a:gd name="adj" fmla="val 21849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1" name="四角形: 角を丸くする 310">
                    <a:extLst>
                      <a:ext uri="{FF2B5EF4-FFF2-40B4-BE49-F238E27FC236}">
                        <a16:creationId xmlns:a16="http://schemas.microsoft.com/office/drawing/2014/main" id="{3AF167DE-BE8D-475C-8F11-6C0F3C5A356D}"/>
                      </a:ext>
                    </a:extLst>
                  </p:cNvPr>
                  <p:cNvSpPr/>
                  <p:nvPr/>
                </p:nvSpPr>
                <p:spPr>
                  <a:xfrm>
                    <a:off x="554470" y="4632924"/>
                    <a:ext cx="937900" cy="823148"/>
                  </a:xfrm>
                  <a:prstGeom prst="roundRect">
                    <a:avLst>
                      <a:gd name="adj" fmla="val 35473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C01EC253-FFE7-49F0-BFED-B006EF3057D5}"/>
                    </a:ext>
                  </a:extLst>
                </p:cNvPr>
                <p:cNvSpPr/>
                <p:nvPr/>
              </p:nvSpPr>
              <p:spPr>
                <a:xfrm>
                  <a:off x="1504225" y="3906269"/>
                  <a:ext cx="248856" cy="1494077"/>
                </a:xfrm>
                <a:custGeom>
                  <a:avLst/>
                  <a:gdLst>
                    <a:gd name="connsiteX0" fmla="*/ 0 w 248856"/>
                    <a:gd name="connsiteY0" fmla="*/ 0 h 1494077"/>
                    <a:gd name="connsiteX1" fmla="*/ 1082 w 248856"/>
                    <a:gd name="connsiteY1" fmla="*/ 109 h 1494077"/>
                    <a:gd name="connsiteX2" fmla="*/ 248856 w 248856"/>
                    <a:gd name="connsiteY2" fmla="*/ 304117 h 1494077"/>
                    <a:gd name="connsiteX3" fmla="*/ 248856 w 248856"/>
                    <a:gd name="connsiteY3" fmla="*/ 1189959 h 1494077"/>
                    <a:gd name="connsiteX4" fmla="*/ 1082 w 248856"/>
                    <a:gd name="connsiteY4" fmla="*/ 1493968 h 1494077"/>
                    <a:gd name="connsiteX5" fmla="*/ 0 w 248856"/>
                    <a:gd name="connsiteY5" fmla="*/ 1494077 h 1494077"/>
                    <a:gd name="connsiteX6" fmla="*/ 23020 w 248856"/>
                    <a:gd name="connsiteY6" fmla="*/ 1466176 h 1494077"/>
                    <a:gd name="connsiteX7" fmla="*/ 76687 w 248856"/>
                    <a:gd name="connsiteY7" fmla="*/ 1290482 h 1494077"/>
                    <a:gd name="connsiteX8" fmla="*/ 76687 w 248856"/>
                    <a:gd name="connsiteY8" fmla="*/ 203594 h 1494077"/>
                    <a:gd name="connsiteX9" fmla="*/ 23020 w 248856"/>
                    <a:gd name="connsiteY9" fmla="*/ 27900 h 149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8856" h="1494077">
                      <a:moveTo>
                        <a:pt x="0" y="0"/>
                      </a:moveTo>
                      <a:lnTo>
                        <a:pt x="1082" y="109"/>
                      </a:lnTo>
                      <a:cubicBezTo>
                        <a:pt x="142486" y="29044"/>
                        <a:pt x="248856" y="154159"/>
                        <a:pt x="248856" y="304117"/>
                      </a:cubicBezTo>
                      <a:lnTo>
                        <a:pt x="248856" y="1189959"/>
                      </a:lnTo>
                      <a:cubicBezTo>
                        <a:pt x="248856" y="1339918"/>
                        <a:pt x="142486" y="1465032"/>
                        <a:pt x="1082" y="1493968"/>
                      </a:cubicBezTo>
                      <a:lnTo>
                        <a:pt x="0" y="1494077"/>
                      </a:lnTo>
                      <a:lnTo>
                        <a:pt x="23020" y="1466176"/>
                      </a:lnTo>
                      <a:cubicBezTo>
                        <a:pt x="56903" y="1416023"/>
                        <a:pt x="76687" y="1355563"/>
                        <a:pt x="76687" y="1290482"/>
                      </a:cubicBezTo>
                      <a:lnTo>
                        <a:pt x="76687" y="203594"/>
                      </a:lnTo>
                      <a:cubicBezTo>
                        <a:pt x="76687" y="138513"/>
                        <a:pt x="56903" y="78053"/>
                        <a:pt x="23020" y="2790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5E76FF5D-878E-4704-93BF-7BB4F5D2792D}"/>
                    </a:ext>
                  </a:extLst>
                </p:cNvPr>
                <p:cNvSpPr/>
                <p:nvPr/>
              </p:nvSpPr>
              <p:spPr>
                <a:xfrm>
                  <a:off x="1336725" y="4668189"/>
                  <a:ext cx="155645" cy="752621"/>
                </a:xfrm>
                <a:custGeom>
                  <a:avLst/>
                  <a:gdLst>
                    <a:gd name="connsiteX0" fmla="*/ 0 w 155645"/>
                    <a:gd name="connsiteY0" fmla="*/ 0 h 752621"/>
                    <a:gd name="connsiteX1" fmla="*/ 26907 w 155645"/>
                    <a:gd name="connsiteY1" fmla="*/ 14605 h 752621"/>
                    <a:gd name="connsiteX2" fmla="*/ 155645 w 155645"/>
                    <a:gd name="connsiteY2" fmla="*/ 256731 h 752621"/>
                    <a:gd name="connsiteX3" fmla="*/ 155645 w 155645"/>
                    <a:gd name="connsiteY3" fmla="*/ 495889 h 752621"/>
                    <a:gd name="connsiteX4" fmla="*/ 26907 w 155645"/>
                    <a:gd name="connsiteY4" fmla="*/ 738016 h 752621"/>
                    <a:gd name="connsiteX5" fmla="*/ 0 w 155645"/>
                    <a:gd name="connsiteY5" fmla="*/ 752621 h 752621"/>
                    <a:gd name="connsiteX6" fmla="*/ 24058 w 155645"/>
                    <a:gd name="connsiteY6" fmla="*/ 708296 h 752621"/>
                    <a:gd name="connsiteX7" fmla="*/ 52127 w 155645"/>
                    <a:gd name="connsiteY7" fmla="*/ 569265 h 752621"/>
                    <a:gd name="connsiteX8" fmla="*/ 52127 w 155645"/>
                    <a:gd name="connsiteY8" fmla="*/ 183355 h 752621"/>
                    <a:gd name="connsiteX9" fmla="*/ 24058 w 155645"/>
                    <a:gd name="connsiteY9" fmla="*/ 44324 h 75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645" h="752621">
                      <a:moveTo>
                        <a:pt x="0" y="0"/>
                      </a:moveTo>
                      <a:lnTo>
                        <a:pt x="26907" y="14605"/>
                      </a:lnTo>
                      <a:cubicBezTo>
                        <a:pt x="104578" y="67078"/>
                        <a:pt x="155645" y="155941"/>
                        <a:pt x="155645" y="256731"/>
                      </a:cubicBezTo>
                      <a:lnTo>
                        <a:pt x="155645" y="495889"/>
                      </a:lnTo>
                      <a:cubicBezTo>
                        <a:pt x="155645" y="596679"/>
                        <a:pt x="104578" y="685542"/>
                        <a:pt x="26907" y="738016"/>
                      </a:cubicBezTo>
                      <a:lnTo>
                        <a:pt x="0" y="752621"/>
                      </a:lnTo>
                      <a:lnTo>
                        <a:pt x="24058" y="708296"/>
                      </a:lnTo>
                      <a:cubicBezTo>
                        <a:pt x="42133" y="665564"/>
                        <a:pt x="52127" y="618582"/>
                        <a:pt x="52127" y="569265"/>
                      </a:cubicBezTo>
                      <a:lnTo>
                        <a:pt x="52127" y="183355"/>
                      </a:lnTo>
                      <a:cubicBezTo>
                        <a:pt x="52127" y="134039"/>
                        <a:pt x="42133" y="87057"/>
                        <a:pt x="24058" y="44324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F65B17F5-8D63-4E9B-B401-72AD0E4B5FD2}"/>
                  </a:ext>
                </a:extLst>
              </p:cNvPr>
              <p:cNvGrpSpPr/>
              <p:nvPr/>
            </p:nvGrpSpPr>
            <p:grpSpPr>
              <a:xfrm>
                <a:off x="11634779" y="6611696"/>
                <a:ext cx="1172859" cy="1112417"/>
                <a:chOff x="11634779" y="6611696"/>
                <a:chExt cx="1172859" cy="1112417"/>
              </a:xfrm>
            </p:grpSpPr>
            <p:sp>
              <p:nvSpPr>
                <p:cNvPr id="295" name="四角形: 角を丸くする 294">
                  <a:extLst>
                    <a:ext uri="{FF2B5EF4-FFF2-40B4-BE49-F238E27FC236}">
                      <a16:creationId xmlns:a16="http://schemas.microsoft.com/office/drawing/2014/main" id="{DAE3839F-E000-4715-A056-1D402E2FC52E}"/>
                    </a:ext>
                  </a:extLst>
                </p:cNvPr>
                <p:cNvSpPr/>
                <p:nvPr/>
              </p:nvSpPr>
              <p:spPr>
                <a:xfrm>
                  <a:off x="12079787" y="6965700"/>
                  <a:ext cx="264560" cy="19775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F79670F4-FC00-4B1A-A0C5-4995EE1D4AF4}"/>
                    </a:ext>
                  </a:extLst>
                </p:cNvPr>
                <p:cNvGrpSpPr/>
                <p:nvPr/>
              </p:nvGrpSpPr>
              <p:grpSpPr>
                <a:xfrm>
                  <a:off x="11634779" y="6611696"/>
                  <a:ext cx="340257" cy="398287"/>
                  <a:chOff x="11688378" y="8814847"/>
                  <a:chExt cx="340257" cy="398287"/>
                </a:xfrm>
              </p:grpSpPr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133D617E-C977-41DF-ABA0-9AB1796ECF58}"/>
                      </a:ext>
                    </a:extLst>
                  </p:cNvPr>
                  <p:cNvSpPr/>
                  <p:nvPr/>
                </p:nvSpPr>
                <p:spPr>
                  <a:xfrm>
                    <a:off x="11688378" y="8814847"/>
                    <a:ext cx="340257" cy="39828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03" name="楕円 302">
                    <a:extLst>
                      <a:ext uri="{FF2B5EF4-FFF2-40B4-BE49-F238E27FC236}">
                        <a16:creationId xmlns:a16="http://schemas.microsoft.com/office/drawing/2014/main" id="{1876FC64-0D6C-49D0-B45A-C5A2C28EE8B3}"/>
                      </a:ext>
                    </a:extLst>
                  </p:cNvPr>
                  <p:cNvSpPr/>
                  <p:nvPr/>
                </p:nvSpPr>
                <p:spPr>
                  <a:xfrm>
                    <a:off x="11811199" y="8912332"/>
                    <a:ext cx="94616" cy="19508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E8BE36E9-99E0-40E0-9002-0C5CCEBF83F9}"/>
                      </a:ext>
                    </a:extLst>
                  </p:cNvPr>
                  <p:cNvSpPr/>
                  <p:nvPr/>
                </p:nvSpPr>
                <p:spPr>
                  <a:xfrm>
                    <a:off x="11699092" y="8814847"/>
                    <a:ext cx="318828" cy="163338"/>
                  </a:xfrm>
                  <a:custGeom>
                    <a:avLst/>
                    <a:gdLst>
                      <a:gd name="connsiteX0" fmla="*/ 159414 w 318828"/>
                      <a:gd name="connsiteY0" fmla="*/ 0 h 163338"/>
                      <a:gd name="connsiteX1" fmla="*/ 316174 w 318828"/>
                      <a:gd name="connsiteY1" fmla="*/ 121629 h 163338"/>
                      <a:gd name="connsiteX2" fmla="*/ 318828 w 318828"/>
                      <a:gd name="connsiteY2" fmla="*/ 137020 h 163338"/>
                      <a:gd name="connsiteX3" fmla="*/ 286584 w 318828"/>
                      <a:gd name="connsiteY3" fmla="*/ 147689 h 163338"/>
                      <a:gd name="connsiteX4" fmla="*/ 159414 w 318828"/>
                      <a:gd name="connsiteY4" fmla="*/ 163338 h 163338"/>
                      <a:gd name="connsiteX5" fmla="*/ 32244 w 318828"/>
                      <a:gd name="connsiteY5" fmla="*/ 147689 h 163338"/>
                      <a:gd name="connsiteX6" fmla="*/ 0 w 318828"/>
                      <a:gd name="connsiteY6" fmla="*/ 137020 h 163338"/>
                      <a:gd name="connsiteX7" fmla="*/ 2655 w 318828"/>
                      <a:gd name="connsiteY7" fmla="*/ 121629 h 163338"/>
                      <a:gd name="connsiteX8" fmla="*/ 159414 w 318828"/>
                      <a:gd name="connsiteY8" fmla="*/ 0 h 163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8828" h="163338">
                        <a:moveTo>
                          <a:pt x="159414" y="0"/>
                        </a:moveTo>
                        <a:cubicBezTo>
                          <a:pt x="229884" y="0"/>
                          <a:pt x="290347" y="50153"/>
                          <a:pt x="316174" y="121629"/>
                        </a:cubicBezTo>
                        <a:lnTo>
                          <a:pt x="318828" y="137020"/>
                        </a:lnTo>
                        <a:lnTo>
                          <a:pt x="286584" y="147689"/>
                        </a:lnTo>
                        <a:cubicBezTo>
                          <a:pt x="247497" y="157766"/>
                          <a:pt x="204523" y="163338"/>
                          <a:pt x="159414" y="163338"/>
                        </a:cubicBezTo>
                        <a:cubicBezTo>
                          <a:pt x="114305" y="163338"/>
                          <a:pt x="71331" y="157766"/>
                          <a:pt x="32244" y="147689"/>
                        </a:cubicBezTo>
                        <a:lnTo>
                          <a:pt x="0" y="137020"/>
                        </a:lnTo>
                        <a:lnTo>
                          <a:pt x="2655" y="121629"/>
                        </a:lnTo>
                        <a:cubicBezTo>
                          <a:pt x="28481" y="50153"/>
                          <a:pt x="88944" y="0"/>
                          <a:pt x="15941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07CDF521-3531-4FE0-8110-4C81687C8C3D}"/>
                    </a:ext>
                  </a:extLst>
                </p:cNvPr>
                <p:cNvGrpSpPr/>
                <p:nvPr/>
              </p:nvGrpSpPr>
              <p:grpSpPr>
                <a:xfrm>
                  <a:off x="12467381" y="6611696"/>
                  <a:ext cx="340257" cy="398287"/>
                  <a:chOff x="11688378" y="8814847"/>
                  <a:chExt cx="340257" cy="398287"/>
                </a:xfrm>
              </p:grpSpPr>
              <p:sp>
                <p:nvSpPr>
                  <p:cNvPr id="299" name="楕円 298">
                    <a:extLst>
                      <a:ext uri="{FF2B5EF4-FFF2-40B4-BE49-F238E27FC236}">
                        <a16:creationId xmlns:a16="http://schemas.microsoft.com/office/drawing/2014/main" id="{ACF951C1-CAE3-460D-A34E-F29079C0E343}"/>
                      </a:ext>
                    </a:extLst>
                  </p:cNvPr>
                  <p:cNvSpPr/>
                  <p:nvPr/>
                </p:nvSpPr>
                <p:spPr>
                  <a:xfrm>
                    <a:off x="11688378" y="8814847"/>
                    <a:ext cx="340257" cy="39828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00" name="楕円 299">
                    <a:extLst>
                      <a:ext uri="{FF2B5EF4-FFF2-40B4-BE49-F238E27FC236}">
                        <a16:creationId xmlns:a16="http://schemas.microsoft.com/office/drawing/2014/main" id="{11C1A835-305E-480D-834C-907FF1743C68}"/>
                      </a:ext>
                    </a:extLst>
                  </p:cNvPr>
                  <p:cNvSpPr/>
                  <p:nvPr/>
                </p:nvSpPr>
                <p:spPr>
                  <a:xfrm>
                    <a:off x="11811199" y="8912332"/>
                    <a:ext cx="94616" cy="19508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30D81B2A-D246-4441-9413-E405EA5F34E6}"/>
                      </a:ext>
                    </a:extLst>
                  </p:cNvPr>
                  <p:cNvSpPr/>
                  <p:nvPr/>
                </p:nvSpPr>
                <p:spPr>
                  <a:xfrm>
                    <a:off x="11699092" y="8814847"/>
                    <a:ext cx="318828" cy="163338"/>
                  </a:xfrm>
                  <a:custGeom>
                    <a:avLst/>
                    <a:gdLst>
                      <a:gd name="connsiteX0" fmla="*/ 159414 w 318828"/>
                      <a:gd name="connsiteY0" fmla="*/ 0 h 163338"/>
                      <a:gd name="connsiteX1" fmla="*/ 316174 w 318828"/>
                      <a:gd name="connsiteY1" fmla="*/ 121629 h 163338"/>
                      <a:gd name="connsiteX2" fmla="*/ 318828 w 318828"/>
                      <a:gd name="connsiteY2" fmla="*/ 137020 h 163338"/>
                      <a:gd name="connsiteX3" fmla="*/ 286584 w 318828"/>
                      <a:gd name="connsiteY3" fmla="*/ 147689 h 163338"/>
                      <a:gd name="connsiteX4" fmla="*/ 159414 w 318828"/>
                      <a:gd name="connsiteY4" fmla="*/ 163338 h 163338"/>
                      <a:gd name="connsiteX5" fmla="*/ 32244 w 318828"/>
                      <a:gd name="connsiteY5" fmla="*/ 147689 h 163338"/>
                      <a:gd name="connsiteX6" fmla="*/ 0 w 318828"/>
                      <a:gd name="connsiteY6" fmla="*/ 137020 h 163338"/>
                      <a:gd name="connsiteX7" fmla="*/ 2655 w 318828"/>
                      <a:gd name="connsiteY7" fmla="*/ 121629 h 163338"/>
                      <a:gd name="connsiteX8" fmla="*/ 159414 w 318828"/>
                      <a:gd name="connsiteY8" fmla="*/ 0 h 163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8828" h="163338">
                        <a:moveTo>
                          <a:pt x="159414" y="0"/>
                        </a:moveTo>
                        <a:cubicBezTo>
                          <a:pt x="229884" y="0"/>
                          <a:pt x="290347" y="50153"/>
                          <a:pt x="316174" y="121629"/>
                        </a:cubicBezTo>
                        <a:lnTo>
                          <a:pt x="318828" y="137020"/>
                        </a:lnTo>
                        <a:lnTo>
                          <a:pt x="286584" y="147689"/>
                        </a:lnTo>
                        <a:cubicBezTo>
                          <a:pt x="247497" y="157766"/>
                          <a:pt x="204523" y="163338"/>
                          <a:pt x="159414" y="163338"/>
                        </a:cubicBezTo>
                        <a:cubicBezTo>
                          <a:pt x="114305" y="163338"/>
                          <a:pt x="71331" y="157766"/>
                          <a:pt x="32244" y="147689"/>
                        </a:cubicBezTo>
                        <a:lnTo>
                          <a:pt x="0" y="137020"/>
                        </a:lnTo>
                        <a:lnTo>
                          <a:pt x="2655" y="121629"/>
                        </a:lnTo>
                        <a:cubicBezTo>
                          <a:pt x="28481" y="50153"/>
                          <a:pt x="88944" y="0"/>
                          <a:pt x="15941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FD17FBE9-8696-4CDE-85CE-D0648754D4ED}"/>
                    </a:ext>
                  </a:extLst>
                </p:cNvPr>
                <p:cNvSpPr/>
                <p:nvPr/>
              </p:nvSpPr>
              <p:spPr>
                <a:xfrm>
                  <a:off x="11945180" y="7563067"/>
                  <a:ext cx="560876" cy="161046"/>
                </a:xfrm>
                <a:custGeom>
                  <a:avLst/>
                  <a:gdLst>
                    <a:gd name="connsiteX0" fmla="*/ 0 w 814720"/>
                    <a:gd name="connsiteY0" fmla="*/ 0 h 157285"/>
                    <a:gd name="connsiteX1" fmla="*/ 137017 w 814720"/>
                    <a:gd name="connsiteY1" fmla="*/ 21493 h 157285"/>
                    <a:gd name="connsiteX2" fmla="*/ 407360 w 814720"/>
                    <a:gd name="connsiteY2" fmla="*/ 34192 h 157285"/>
                    <a:gd name="connsiteX3" fmla="*/ 677704 w 814720"/>
                    <a:gd name="connsiteY3" fmla="*/ 21493 h 157285"/>
                    <a:gd name="connsiteX4" fmla="*/ 814720 w 814720"/>
                    <a:gd name="connsiteY4" fmla="*/ 0 h 157285"/>
                    <a:gd name="connsiteX5" fmla="*/ 784739 w 814720"/>
                    <a:gd name="connsiteY5" fmla="*/ 58592 h 157285"/>
                    <a:gd name="connsiteX6" fmla="*/ 407360 w 814720"/>
                    <a:gd name="connsiteY6" fmla="*/ 157285 h 157285"/>
                    <a:gd name="connsiteX7" fmla="*/ 29982 w 814720"/>
                    <a:gd name="connsiteY7" fmla="*/ 58592 h 157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4720" h="157285">
                      <a:moveTo>
                        <a:pt x="0" y="0"/>
                      </a:moveTo>
                      <a:lnTo>
                        <a:pt x="137017" y="21493"/>
                      </a:lnTo>
                      <a:cubicBezTo>
                        <a:pt x="220109" y="29670"/>
                        <a:pt x="311465" y="34192"/>
                        <a:pt x="407360" y="34192"/>
                      </a:cubicBezTo>
                      <a:cubicBezTo>
                        <a:pt x="503255" y="34192"/>
                        <a:pt x="594611" y="29670"/>
                        <a:pt x="677704" y="21493"/>
                      </a:cubicBezTo>
                      <a:lnTo>
                        <a:pt x="814720" y="0"/>
                      </a:lnTo>
                      <a:lnTo>
                        <a:pt x="784739" y="58592"/>
                      </a:lnTo>
                      <a:cubicBezTo>
                        <a:pt x="722563" y="116590"/>
                        <a:pt x="577007" y="157285"/>
                        <a:pt x="407360" y="157285"/>
                      </a:cubicBezTo>
                      <a:cubicBezTo>
                        <a:pt x="237713" y="157285"/>
                        <a:pt x="92157" y="116590"/>
                        <a:pt x="29982" y="5859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C3AA6E14-1B0A-4086-A184-75CE6449EA78}"/>
              </a:ext>
            </a:extLst>
          </p:cNvPr>
          <p:cNvGrpSpPr/>
          <p:nvPr/>
        </p:nvGrpSpPr>
        <p:grpSpPr>
          <a:xfrm>
            <a:off x="574949" y="4728669"/>
            <a:ext cx="1317290" cy="1551833"/>
            <a:chOff x="616851" y="5398416"/>
            <a:chExt cx="2373682" cy="2796315"/>
          </a:xfrm>
        </p:grpSpPr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2F4CCDF8-26C6-403A-BBBD-488CFDDA7A53}"/>
                </a:ext>
              </a:extLst>
            </p:cNvPr>
            <p:cNvGrpSpPr/>
            <p:nvPr/>
          </p:nvGrpSpPr>
          <p:grpSpPr>
            <a:xfrm>
              <a:off x="854651" y="6287606"/>
              <a:ext cx="2135882" cy="1907125"/>
              <a:chOff x="854651" y="6287606"/>
              <a:chExt cx="2135882" cy="1907125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89B8A793-646D-43CE-A545-260791413E37}"/>
                  </a:ext>
                </a:extLst>
              </p:cNvPr>
              <p:cNvSpPr/>
              <p:nvPr/>
            </p:nvSpPr>
            <p:spPr>
              <a:xfrm rot="17816237">
                <a:off x="2504947" y="7539533"/>
                <a:ext cx="351271" cy="619900"/>
              </a:xfrm>
              <a:custGeom>
                <a:avLst/>
                <a:gdLst>
                  <a:gd name="connsiteX0" fmla="*/ 333620 w 519534"/>
                  <a:gd name="connsiteY0" fmla="*/ 89534 h 908662"/>
                  <a:gd name="connsiteX1" fmla="*/ 327733 w 519534"/>
                  <a:gd name="connsiteY1" fmla="*/ 98512 h 908662"/>
                  <a:gd name="connsiteX2" fmla="*/ 258931 w 519534"/>
                  <a:gd name="connsiteY2" fmla="*/ 389128 h 908662"/>
                  <a:gd name="connsiteX3" fmla="*/ 519534 w 519534"/>
                  <a:gd name="connsiteY3" fmla="*/ 908662 h 908662"/>
                  <a:gd name="connsiteX4" fmla="*/ 0 w 519534"/>
                  <a:gd name="connsiteY4" fmla="*/ 389128 h 908662"/>
                  <a:gd name="connsiteX5" fmla="*/ 152168 w 519534"/>
                  <a:gd name="connsiteY5" fmla="*/ 21762 h 908662"/>
                  <a:gd name="connsiteX6" fmla="*/ 178543 w 519534"/>
                  <a:gd name="connsiteY6" fmla="*/ 0 h 908662"/>
                  <a:gd name="connsiteX0" fmla="*/ 333620 w 520558"/>
                  <a:gd name="connsiteY0" fmla="*/ 89534 h 930796"/>
                  <a:gd name="connsiteX1" fmla="*/ 327733 w 520558"/>
                  <a:gd name="connsiteY1" fmla="*/ 98512 h 930796"/>
                  <a:gd name="connsiteX2" fmla="*/ 258931 w 520558"/>
                  <a:gd name="connsiteY2" fmla="*/ 389128 h 930796"/>
                  <a:gd name="connsiteX3" fmla="*/ 519534 w 520558"/>
                  <a:gd name="connsiteY3" fmla="*/ 908662 h 930796"/>
                  <a:gd name="connsiteX4" fmla="*/ 0 w 520558"/>
                  <a:gd name="connsiteY4" fmla="*/ 389128 h 930796"/>
                  <a:gd name="connsiteX5" fmla="*/ 152168 w 520558"/>
                  <a:gd name="connsiteY5" fmla="*/ 21762 h 930796"/>
                  <a:gd name="connsiteX6" fmla="*/ 178543 w 520558"/>
                  <a:gd name="connsiteY6" fmla="*/ 0 h 930796"/>
                  <a:gd name="connsiteX7" fmla="*/ 333620 w 520558"/>
                  <a:gd name="connsiteY7" fmla="*/ 89534 h 930796"/>
                  <a:gd name="connsiteX0" fmla="*/ 334073 w 520980"/>
                  <a:gd name="connsiteY0" fmla="*/ 89534 h 940104"/>
                  <a:gd name="connsiteX1" fmla="*/ 328186 w 520980"/>
                  <a:gd name="connsiteY1" fmla="*/ 98512 h 940104"/>
                  <a:gd name="connsiteX2" fmla="*/ 259384 w 520980"/>
                  <a:gd name="connsiteY2" fmla="*/ 389128 h 940104"/>
                  <a:gd name="connsiteX3" fmla="*/ 519987 w 520980"/>
                  <a:gd name="connsiteY3" fmla="*/ 908662 h 940104"/>
                  <a:gd name="connsiteX4" fmla="*/ 453 w 520980"/>
                  <a:gd name="connsiteY4" fmla="*/ 389128 h 940104"/>
                  <a:gd name="connsiteX5" fmla="*/ 152621 w 520980"/>
                  <a:gd name="connsiteY5" fmla="*/ 21762 h 940104"/>
                  <a:gd name="connsiteX6" fmla="*/ 178996 w 520980"/>
                  <a:gd name="connsiteY6" fmla="*/ 0 h 940104"/>
                  <a:gd name="connsiteX7" fmla="*/ 334073 w 520980"/>
                  <a:gd name="connsiteY7" fmla="*/ 89534 h 940104"/>
                  <a:gd name="connsiteX0" fmla="*/ 334112 w 520773"/>
                  <a:gd name="connsiteY0" fmla="*/ 89534 h 926059"/>
                  <a:gd name="connsiteX1" fmla="*/ 328225 w 520773"/>
                  <a:gd name="connsiteY1" fmla="*/ 98512 h 926059"/>
                  <a:gd name="connsiteX2" fmla="*/ 259423 w 520773"/>
                  <a:gd name="connsiteY2" fmla="*/ 389128 h 926059"/>
                  <a:gd name="connsiteX3" fmla="*/ 520026 w 520773"/>
                  <a:gd name="connsiteY3" fmla="*/ 908662 h 926059"/>
                  <a:gd name="connsiteX4" fmla="*/ 492 w 520773"/>
                  <a:gd name="connsiteY4" fmla="*/ 389128 h 926059"/>
                  <a:gd name="connsiteX5" fmla="*/ 152660 w 520773"/>
                  <a:gd name="connsiteY5" fmla="*/ 21762 h 926059"/>
                  <a:gd name="connsiteX6" fmla="*/ 179035 w 520773"/>
                  <a:gd name="connsiteY6" fmla="*/ 0 h 926059"/>
                  <a:gd name="connsiteX7" fmla="*/ 334112 w 520773"/>
                  <a:gd name="connsiteY7" fmla="*/ 89534 h 926059"/>
                  <a:gd name="connsiteX0" fmla="*/ 334112 w 520773"/>
                  <a:gd name="connsiteY0" fmla="*/ 89534 h 926059"/>
                  <a:gd name="connsiteX1" fmla="*/ 328225 w 520773"/>
                  <a:gd name="connsiteY1" fmla="*/ 98512 h 926059"/>
                  <a:gd name="connsiteX2" fmla="*/ 259423 w 520773"/>
                  <a:gd name="connsiteY2" fmla="*/ 389128 h 926059"/>
                  <a:gd name="connsiteX3" fmla="*/ 520026 w 520773"/>
                  <a:gd name="connsiteY3" fmla="*/ 908662 h 926059"/>
                  <a:gd name="connsiteX4" fmla="*/ 492 w 520773"/>
                  <a:gd name="connsiteY4" fmla="*/ 389128 h 926059"/>
                  <a:gd name="connsiteX5" fmla="*/ 152660 w 520773"/>
                  <a:gd name="connsiteY5" fmla="*/ 21762 h 926059"/>
                  <a:gd name="connsiteX6" fmla="*/ 179035 w 520773"/>
                  <a:gd name="connsiteY6" fmla="*/ 0 h 926059"/>
                  <a:gd name="connsiteX7" fmla="*/ 334112 w 520773"/>
                  <a:gd name="connsiteY7" fmla="*/ 89534 h 926059"/>
                  <a:gd name="connsiteX0" fmla="*/ 345581 w 532242"/>
                  <a:gd name="connsiteY0" fmla="*/ 89534 h 919811"/>
                  <a:gd name="connsiteX1" fmla="*/ 339694 w 532242"/>
                  <a:gd name="connsiteY1" fmla="*/ 98512 h 919811"/>
                  <a:gd name="connsiteX2" fmla="*/ 270892 w 532242"/>
                  <a:gd name="connsiteY2" fmla="*/ 389128 h 919811"/>
                  <a:gd name="connsiteX3" fmla="*/ 531495 w 532242"/>
                  <a:gd name="connsiteY3" fmla="*/ 908662 h 919811"/>
                  <a:gd name="connsiteX4" fmla="*/ 11961 w 532242"/>
                  <a:gd name="connsiteY4" fmla="*/ 389128 h 919811"/>
                  <a:gd name="connsiteX5" fmla="*/ 164129 w 532242"/>
                  <a:gd name="connsiteY5" fmla="*/ 21762 h 919811"/>
                  <a:gd name="connsiteX6" fmla="*/ 190504 w 532242"/>
                  <a:gd name="connsiteY6" fmla="*/ 0 h 919811"/>
                  <a:gd name="connsiteX7" fmla="*/ 345581 w 532242"/>
                  <a:gd name="connsiteY7" fmla="*/ 89534 h 919811"/>
                  <a:gd name="connsiteX0" fmla="*/ 342095 w 528756"/>
                  <a:gd name="connsiteY0" fmla="*/ 89534 h 921800"/>
                  <a:gd name="connsiteX1" fmla="*/ 336208 w 528756"/>
                  <a:gd name="connsiteY1" fmla="*/ 98512 h 921800"/>
                  <a:gd name="connsiteX2" fmla="*/ 267406 w 528756"/>
                  <a:gd name="connsiteY2" fmla="*/ 389128 h 921800"/>
                  <a:gd name="connsiteX3" fmla="*/ 528009 w 528756"/>
                  <a:gd name="connsiteY3" fmla="*/ 908662 h 921800"/>
                  <a:gd name="connsiteX4" fmla="*/ 8475 w 528756"/>
                  <a:gd name="connsiteY4" fmla="*/ 389128 h 921800"/>
                  <a:gd name="connsiteX5" fmla="*/ 160643 w 528756"/>
                  <a:gd name="connsiteY5" fmla="*/ 21762 h 921800"/>
                  <a:gd name="connsiteX6" fmla="*/ 187018 w 528756"/>
                  <a:gd name="connsiteY6" fmla="*/ 0 h 921800"/>
                  <a:gd name="connsiteX7" fmla="*/ 342095 w 528756"/>
                  <a:gd name="connsiteY7" fmla="*/ 89534 h 921800"/>
                  <a:gd name="connsiteX0" fmla="*/ 344590 w 531251"/>
                  <a:gd name="connsiteY0" fmla="*/ 89534 h 916917"/>
                  <a:gd name="connsiteX1" fmla="*/ 338703 w 531251"/>
                  <a:gd name="connsiteY1" fmla="*/ 98512 h 916917"/>
                  <a:gd name="connsiteX2" fmla="*/ 269901 w 531251"/>
                  <a:gd name="connsiteY2" fmla="*/ 389128 h 916917"/>
                  <a:gd name="connsiteX3" fmla="*/ 530504 w 531251"/>
                  <a:gd name="connsiteY3" fmla="*/ 908662 h 916917"/>
                  <a:gd name="connsiteX4" fmla="*/ 10970 w 531251"/>
                  <a:gd name="connsiteY4" fmla="*/ 389128 h 916917"/>
                  <a:gd name="connsiteX5" fmla="*/ 189513 w 531251"/>
                  <a:gd name="connsiteY5" fmla="*/ 0 h 916917"/>
                  <a:gd name="connsiteX6" fmla="*/ 344590 w 531251"/>
                  <a:gd name="connsiteY6" fmla="*/ 89534 h 916917"/>
                  <a:gd name="connsiteX0" fmla="*/ 337503 w 524164"/>
                  <a:gd name="connsiteY0" fmla="*/ 89534 h 921595"/>
                  <a:gd name="connsiteX1" fmla="*/ 331616 w 524164"/>
                  <a:gd name="connsiteY1" fmla="*/ 98512 h 921595"/>
                  <a:gd name="connsiteX2" fmla="*/ 262814 w 524164"/>
                  <a:gd name="connsiteY2" fmla="*/ 389128 h 921595"/>
                  <a:gd name="connsiteX3" fmla="*/ 523417 w 524164"/>
                  <a:gd name="connsiteY3" fmla="*/ 908662 h 921595"/>
                  <a:gd name="connsiteX4" fmla="*/ 3883 w 524164"/>
                  <a:gd name="connsiteY4" fmla="*/ 389128 h 921595"/>
                  <a:gd name="connsiteX5" fmla="*/ 182426 w 524164"/>
                  <a:gd name="connsiteY5" fmla="*/ 0 h 921595"/>
                  <a:gd name="connsiteX6" fmla="*/ 337503 w 524164"/>
                  <a:gd name="connsiteY6" fmla="*/ 89534 h 921595"/>
                  <a:gd name="connsiteX0" fmla="*/ 336803 w 523464"/>
                  <a:gd name="connsiteY0" fmla="*/ 89534 h 923772"/>
                  <a:gd name="connsiteX1" fmla="*/ 330916 w 523464"/>
                  <a:gd name="connsiteY1" fmla="*/ 98512 h 923772"/>
                  <a:gd name="connsiteX2" fmla="*/ 262114 w 523464"/>
                  <a:gd name="connsiteY2" fmla="*/ 389128 h 923772"/>
                  <a:gd name="connsiteX3" fmla="*/ 522717 w 523464"/>
                  <a:gd name="connsiteY3" fmla="*/ 908662 h 923772"/>
                  <a:gd name="connsiteX4" fmla="*/ 3183 w 523464"/>
                  <a:gd name="connsiteY4" fmla="*/ 389128 h 923772"/>
                  <a:gd name="connsiteX5" fmla="*/ 181726 w 523464"/>
                  <a:gd name="connsiteY5" fmla="*/ 0 h 923772"/>
                  <a:gd name="connsiteX6" fmla="*/ 336803 w 523464"/>
                  <a:gd name="connsiteY6" fmla="*/ 89534 h 92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3464" h="923772">
                    <a:moveTo>
                      <a:pt x="336803" y="89534"/>
                    </a:moveTo>
                    <a:lnTo>
                      <a:pt x="330916" y="98512"/>
                    </a:lnTo>
                    <a:cubicBezTo>
                      <a:pt x="286265" y="187528"/>
                      <a:pt x="262114" y="286826"/>
                      <a:pt x="262114" y="389128"/>
                    </a:cubicBezTo>
                    <a:cubicBezTo>
                      <a:pt x="262114" y="593731"/>
                      <a:pt x="539688" y="834810"/>
                      <a:pt x="522717" y="908662"/>
                    </a:cubicBezTo>
                    <a:cubicBezTo>
                      <a:pt x="505746" y="982514"/>
                      <a:pt x="29984" y="781905"/>
                      <a:pt x="3183" y="389128"/>
                    </a:cubicBezTo>
                    <a:cubicBezTo>
                      <a:pt x="-23618" y="-3649"/>
                      <a:pt x="126123" y="49932"/>
                      <a:pt x="181726" y="0"/>
                    </a:cubicBezTo>
                    <a:lnTo>
                      <a:pt x="336803" y="89534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60296399-2EEC-4131-8542-2F0738577A45}"/>
                  </a:ext>
                </a:extLst>
              </p:cNvPr>
              <p:cNvGrpSpPr/>
              <p:nvPr/>
            </p:nvGrpSpPr>
            <p:grpSpPr>
              <a:xfrm>
                <a:off x="854651" y="6287606"/>
                <a:ext cx="1673422" cy="1907125"/>
                <a:chOff x="854653" y="1284789"/>
                <a:chExt cx="1673422" cy="1907125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2C169040-83F5-4701-BDD9-4C0FE1D46D20}"/>
                    </a:ext>
                  </a:extLst>
                </p:cNvPr>
                <p:cNvGrpSpPr/>
                <p:nvPr/>
              </p:nvGrpSpPr>
              <p:grpSpPr>
                <a:xfrm>
                  <a:off x="1518720" y="2488136"/>
                  <a:ext cx="349823" cy="703778"/>
                  <a:chOff x="5454809" y="4817268"/>
                  <a:chExt cx="349823" cy="703778"/>
                </a:xfrm>
              </p:grpSpPr>
              <p:sp>
                <p:nvSpPr>
                  <p:cNvPr id="369" name="台形 431">
                    <a:extLst>
                      <a:ext uri="{FF2B5EF4-FFF2-40B4-BE49-F238E27FC236}">
                        <a16:creationId xmlns:a16="http://schemas.microsoft.com/office/drawing/2014/main" id="{6DD7E1FB-8461-43CB-BE46-5A215ABB61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68762" y="4817268"/>
                    <a:ext cx="321916" cy="573985"/>
                  </a:xfrm>
                  <a:custGeom>
                    <a:avLst/>
                    <a:gdLst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  <a:gd name="connsiteX4" fmla="*/ 0 w 321916"/>
                      <a:gd name="connsiteY4" fmla="*/ 573985 h 573985"/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  <a:gd name="connsiteX4" fmla="*/ 154148 w 321916"/>
                      <a:gd name="connsiteY4" fmla="*/ 573984 h 573985"/>
                      <a:gd name="connsiteX5" fmla="*/ 0 w 321916"/>
                      <a:gd name="connsiteY5" fmla="*/ 573985 h 573985"/>
                      <a:gd name="connsiteX0" fmla="*/ 154148 w 321916"/>
                      <a:gd name="connsiteY0" fmla="*/ 573984 h 665424"/>
                      <a:gd name="connsiteX1" fmla="*/ 0 w 321916"/>
                      <a:gd name="connsiteY1" fmla="*/ 573985 h 665424"/>
                      <a:gd name="connsiteX2" fmla="*/ 80479 w 321916"/>
                      <a:gd name="connsiteY2" fmla="*/ 0 h 665424"/>
                      <a:gd name="connsiteX3" fmla="*/ 241437 w 321916"/>
                      <a:gd name="connsiteY3" fmla="*/ 0 h 665424"/>
                      <a:gd name="connsiteX4" fmla="*/ 321916 w 321916"/>
                      <a:gd name="connsiteY4" fmla="*/ 573985 h 665424"/>
                      <a:gd name="connsiteX5" fmla="*/ 245588 w 321916"/>
                      <a:gd name="connsiteY5" fmla="*/ 665424 h 665424"/>
                      <a:gd name="connsiteX0" fmla="*/ 154148 w 321916"/>
                      <a:gd name="connsiteY0" fmla="*/ 573984 h 573985"/>
                      <a:gd name="connsiteX1" fmla="*/ 0 w 321916"/>
                      <a:gd name="connsiteY1" fmla="*/ 573985 h 573985"/>
                      <a:gd name="connsiteX2" fmla="*/ 80479 w 321916"/>
                      <a:gd name="connsiteY2" fmla="*/ 0 h 573985"/>
                      <a:gd name="connsiteX3" fmla="*/ 241437 w 321916"/>
                      <a:gd name="connsiteY3" fmla="*/ 0 h 573985"/>
                      <a:gd name="connsiteX4" fmla="*/ 321916 w 321916"/>
                      <a:gd name="connsiteY4" fmla="*/ 573985 h 573985"/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1916" h="573985">
                        <a:moveTo>
                          <a:pt x="0" y="573985"/>
                        </a:moveTo>
                        <a:lnTo>
                          <a:pt x="80479" y="0"/>
                        </a:lnTo>
                        <a:lnTo>
                          <a:pt x="241437" y="0"/>
                        </a:lnTo>
                        <a:lnTo>
                          <a:pt x="321916" y="573985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70" name="グループ化 369">
                    <a:extLst>
                      <a:ext uri="{FF2B5EF4-FFF2-40B4-BE49-F238E27FC236}">
                        <a16:creationId xmlns:a16="http://schemas.microsoft.com/office/drawing/2014/main" id="{FC555289-D06C-4472-ACC5-5A91EDCD711A}"/>
                      </a:ext>
                    </a:extLst>
                  </p:cNvPr>
                  <p:cNvGrpSpPr/>
                  <p:nvPr/>
                </p:nvGrpSpPr>
                <p:grpSpPr>
                  <a:xfrm>
                    <a:off x="5454809" y="5342743"/>
                    <a:ext cx="349823" cy="178303"/>
                    <a:chOff x="5591751" y="2901293"/>
                    <a:chExt cx="349823" cy="178303"/>
                  </a:xfrm>
                </p:grpSpPr>
                <p:sp>
                  <p:nvSpPr>
                    <p:cNvPr id="371" name="四角形: 上の 2 つの角を丸める 370">
                      <a:extLst>
                        <a:ext uri="{FF2B5EF4-FFF2-40B4-BE49-F238E27FC236}">
                          <a16:creationId xmlns:a16="http://schemas.microsoft.com/office/drawing/2014/main" id="{CC374953-6559-407C-B16E-4939EC2E3D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91751" y="2916503"/>
                      <a:ext cx="349823" cy="16309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571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2" name="四角形: 上の 2 つの角を丸める 371">
                      <a:extLst>
                        <a:ext uri="{FF2B5EF4-FFF2-40B4-BE49-F238E27FC236}">
                          <a16:creationId xmlns:a16="http://schemas.microsoft.com/office/drawing/2014/main" id="{28A239EA-51A1-473E-8387-EF012CD9B7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64644" y="2901293"/>
                      <a:ext cx="197374" cy="17830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571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F95744CF-8478-4DAD-8D1A-CBF3148F8EA9}"/>
                    </a:ext>
                  </a:extLst>
                </p:cNvPr>
                <p:cNvSpPr/>
                <p:nvPr/>
              </p:nvSpPr>
              <p:spPr>
                <a:xfrm>
                  <a:off x="1503432" y="2488135"/>
                  <a:ext cx="349824" cy="703778"/>
                </a:xfrm>
                <a:custGeom>
                  <a:avLst/>
                  <a:gdLst>
                    <a:gd name="connsiteX0" fmla="*/ 13953 w 349824"/>
                    <a:gd name="connsiteY0" fmla="*/ 0 h 703778"/>
                    <a:gd name="connsiteX1" fmla="*/ 335869 w 349824"/>
                    <a:gd name="connsiteY1" fmla="*/ 0 h 703778"/>
                    <a:gd name="connsiteX2" fmla="*/ 260059 w 349824"/>
                    <a:gd name="connsiteY2" fmla="*/ 540685 h 703778"/>
                    <a:gd name="connsiteX3" fmla="*/ 268277 w 349824"/>
                    <a:gd name="connsiteY3" fmla="*/ 540685 h 703778"/>
                    <a:gd name="connsiteX4" fmla="*/ 349824 w 349824"/>
                    <a:gd name="connsiteY4" fmla="*/ 622232 h 703778"/>
                    <a:gd name="connsiteX5" fmla="*/ 349823 w 349824"/>
                    <a:gd name="connsiteY5" fmla="*/ 646629 h 703778"/>
                    <a:gd name="connsiteX6" fmla="*/ 292674 w 349824"/>
                    <a:gd name="connsiteY6" fmla="*/ 703778 h 703778"/>
                    <a:gd name="connsiteX7" fmla="*/ 207788 w 349824"/>
                    <a:gd name="connsiteY7" fmla="*/ 703778 h 703778"/>
                    <a:gd name="connsiteX8" fmla="*/ 135372 w 349824"/>
                    <a:gd name="connsiteY8" fmla="*/ 703778 h 703778"/>
                    <a:gd name="connsiteX9" fmla="*/ 57149 w 349824"/>
                    <a:gd name="connsiteY9" fmla="*/ 703778 h 703778"/>
                    <a:gd name="connsiteX10" fmla="*/ 0 w 349824"/>
                    <a:gd name="connsiteY10" fmla="*/ 646629 h 703778"/>
                    <a:gd name="connsiteX11" fmla="*/ 0 w 349824"/>
                    <a:gd name="connsiteY11" fmla="*/ 622232 h 703778"/>
                    <a:gd name="connsiteX12" fmla="*/ 81547 w 349824"/>
                    <a:gd name="connsiteY12" fmla="*/ 540685 h 703778"/>
                    <a:gd name="connsiteX13" fmla="*/ 89763 w 349824"/>
                    <a:gd name="connsiteY13" fmla="*/ 540685 h 7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49824" h="703778">
                      <a:moveTo>
                        <a:pt x="13953" y="0"/>
                      </a:moveTo>
                      <a:lnTo>
                        <a:pt x="335869" y="0"/>
                      </a:lnTo>
                      <a:lnTo>
                        <a:pt x="260059" y="540685"/>
                      </a:lnTo>
                      <a:lnTo>
                        <a:pt x="268277" y="540685"/>
                      </a:lnTo>
                      <a:cubicBezTo>
                        <a:pt x="313314" y="540685"/>
                        <a:pt x="349824" y="577195"/>
                        <a:pt x="349824" y="622232"/>
                      </a:cubicBezTo>
                      <a:cubicBezTo>
                        <a:pt x="349824" y="630364"/>
                        <a:pt x="349823" y="638497"/>
                        <a:pt x="349823" y="646629"/>
                      </a:cubicBezTo>
                      <a:cubicBezTo>
                        <a:pt x="349823" y="678192"/>
                        <a:pt x="324237" y="703778"/>
                        <a:pt x="292674" y="703778"/>
                      </a:cubicBezTo>
                      <a:lnTo>
                        <a:pt x="207788" y="703778"/>
                      </a:lnTo>
                      <a:lnTo>
                        <a:pt x="135372" y="703778"/>
                      </a:lnTo>
                      <a:lnTo>
                        <a:pt x="57149" y="703778"/>
                      </a:lnTo>
                      <a:cubicBezTo>
                        <a:pt x="25586" y="703778"/>
                        <a:pt x="0" y="678192"/>
                        <a:pt x="0" y="646629"/>
                      </a:cubicBezTo>
                      <a:lnTo>
                        <a:pt x="0" y="622232"/>
                      </a:lnTo>
                      <a:cubicBezTo>
                        <a:pt x="0" y="577195"/>
                        <a:pt x="36510" y="540685"/>
                        <a:pt x="81547" y="540685"/>
                      </a:cubicBezTo>
                      <a:lnTo>
                        <a:pt x="89763" y="540685"/>
                      </a:ln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3" name="四角形: 角を丸くする 352">
                  <a:extLst>
                    <a:ext uri="{FF2B5EF4-FFF2-40B4-BE49-F238E27FC236}">
                      <a16:creationId xmlns:a16="http://schemas.microsoft.com/office/drawing/2014/main" id="{05706965-6460-40E6-9067-73EEE2A19B02}"/>
                    </a:ext>
                  </a:extLst>
                </p:cNvPr>
                <p:cNvSpPr/>
                <p:nvPr/>
              </p:nvSpPr>
              <p:spPr>
                <a:xfrm rot="2700000">
                  <a:off x="753110" y="1744624"/>
                  <a:ext cx="1874180" cy="9545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3CC8056E-52CA-4FA2-88CB-31DCC0622FAD}"/>
                    </a:ext>
                  </a:extLst>
                </p:cNvPr>
                <p:cNvSpPr/>
                <p:nvPr/>
              </p:nvSpPr>
              <p:spPr>
                <a:xfrm rot="20700000">
                  <a:off x="1981115" y="2103347"/>
                  <a:ext cx="546960" cy="887987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612C1706-F1C5-4126-8B2B-B416A18ECB7E}"/>
                    </a:ext>
                  </a:extLst>
                </p:cNvPr>
                <p:cNvGrpSpPr/>
                <p:nvPr/>
              </p:nvGrpSpPr>
              <p:grpSpPr>
                <a:xfrm>
                  <a:off x="1952359" y="2488136"/>
                  <a:ext cx="349823" cy="703778"/>
                  <a:chOff x="5454809" y="4817268"/>
                  <a:chExt cx="349823" cy="703778"/>
                </a:xfrm>
              </p:grpSpPr>
              <p:sp>
                <p:nvSpPr>
                  <p:cNvPr id="365" name="台形 431">
                    <a:extLst>
                      <a:ext uri="{FF2B5EF4-FFF2-40B4-BE49-F238E27FC236}">
                        <a16:creationId xmlns:a16="http://schemas.microsoft.com/office/drawing/2014/main" id="{818CF087-9D44-465D-894E-18EB76E8C2E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68762" y="4817268"/>
                    <a:ext cx="321916" cy="573985"/>
                  </a:xfrm>
                  <a:custGeom>
                    <a:avLst/>
                    <a:gdLst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  <a:gd name="connsiteX4" fmla="*/ 0 w 321916"/>
                      <a:gd name="connsiteY4" fmla="*/ 573985 h 573985"/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  <a:gd name="connsiteX4" fmla="*/ 154148 w 321916"/>
                      <a:gd name="connsiteY4" fmla="*/ 573984 h 573985"/>
                      <a:gd name="connsiteX5" fmla="*/ 0 w 321916"/>
                      <a:gd name="connsiteY5" fmla="*/ 573985 h 573985"/>
                      <a:gd name="connsiteX0" fmla="*/ 154148 w 321916"/>
                      <a:gd name="connsiteY0" fmla="*/ 573984 h 665424"/>
                      <a:gd name="connsiteX1" fmla="*/ 0 w 321916"/>
                      <a:gd name="connsiteY1" fmla="*/ 573985 h 665424"/>
                      <a:gd name="connsiteX2" fmla="*/ 80479 w 321916"/>
                      <a:gd name="connsiteY2" fmla="*/ 0 h 665424"/>
                      <a:gd name="connsiteX3" fmla="*/ 241437 w 321916"/>
                      <a:gd name="connsiteY3" fmla="*/ 0 h 665424"/>
                      <a:gd name="connsiteX4" fmla="*/ 321916 w 321916"/>
                      <a:gd name="connsiteY4" fmla="*/ 573985 h 665424"/>
                      <a:gd name="connsiteX5" fmla="*/ 245588 w 321916"/>
                      <a:gd name="connsiteY5" fmla="*/ 665424 h 665424"/>
                      <a:gd name="connsiteX0" fmla="*/ 154148 w 321916"/>
                      <a:gd name="connsiteY0" fmla="*/ 573984 h 573985"/>
                      <a:gd name="connsiteX1" fmla="*/ 0 w 321916"/>
                      <a:gd name="connsiteY1" fmla="*/ 573985 h 573985"/>
                      <a:gd name="connsiteX2" fmla="*/ 80479 w 321916"/>
                      <a:gd name="connsiteY2" fmla="*/ 0 h 573985"/>
                      <a:gd name="connsiteX3" fmla="*/ 241437 w 321916"/>
                      <a:gd name="connsiteY3" fmla="*/ 0 h 573985"/>
                      <a:gd name="connsiteX4" fmla="*/ 321916 w 321916"/>
                      <a:gd name="connsiteY4" fmla="*/ 573985 h 573985"/>
                      <a:gd name="connsiteX0" fmla="*/ 0 w 321916"/>
                      <a:gd name="connsiteY0" fmla="*/ 573985 h 573985"/>
                      <a:gd name="connsiteX1" fmla="*/ 80479 w 321916"/>
                      <a:gd name="connsiteY1" fmla="*/ 0 h 573985"/>
                      <a:gd name="connsiteX2" fmla="*/ 241437 w 321916"/>
                      <a:gd name="connsiteY2" fmla="*/ 0 h 573985"/>
                      <a:gd name="connsiteX3" fmla="*/ 321916 w 321916"/>
                      <a:gd name="connsiteY3" fmla="*/ 573985 h 573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1916" h="573985">
                        <a:moveTo>
                          <a:pt x="0" y="573985"/>
                        </a:moveTo>
                        <a:lnTo>
                          <a:pt x="80479" y="0"/>
                        </a:lnTo>
                        <a:lnTo>
                          <a:pt x="241437" y="0"/>
                        </a:lnTo>
                        <a:lnTo>
                          <a:pt x="321916" y="573985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66" name="グループ化 365">
                    <a:extLst>
                      <a:ext uri="{FF2B5EF4-FFF2-40B4-BE49-F238E27FC236}">
                        <a16:creationId xmlns:a16="http://schemas.microsoft.com/office/drawing/2014/main" id="{673923F3-F849-4B52-9645-CEC7E26C7D52}"/>
                      </a:ext>
                    </a:extLst>
                  </p:cNvPr>
                  <p:cNvGrpSpPr/>
                  <p:nvPr/>
                </p:nvGrpSpPr>
                <p:grpSpPr>
                  <a:xfrm>
                    <a:off x="5454809" y="5342743"/>
                    <a:ext cx="349823" cy="178303"/>
                    <a:chOff x="5591751" y="2901293"/>
                    <a:chExt cx="349823" cy="178303"/>
                  </a:xfrm>
                </p:grpSpPr>
                <p:sp>
                  <p:nvSpPr>
                    <p:cNvPr id="367" name="四角形: 上の 2 つの角を丸める 366">
                      <a:extLst>
                        <a:ext uri="{FF2B5EF4-FFF2-40B4-BE49-F238E27FC236}">
                          <a16:creationId xmlns:a16="http://schemas.microsoft.com/office/drawing/2014/main" id="{C84EB113-6E54-4BAB-AD26-5B3A06D513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91751" y="2916503"/>
                      <a:ext cx="349823" cy="16309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571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8" name="四角形: 上の 2 つの角を丸める 367">
                      <a:extLst>
                        <a:ext uri="{FF2B5EF4-FFF2-40B4-BE49-F238E27FC236}">
                          <a16:creationId xmlns:a16="http://schemas.microsoft.com/office/drawing/2014/main" id="{BDE4F2A0-72DB-4005-849E-6D2319B31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64644" y="2901293"/>
                      <a:ext cx="197374" cy="17830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571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0A344015-02CE-486C-AC36-853228D167D1}"/>
                    </a:ext>
                  </a:extLst>
                </p:cNvPr>
                <p:cNvGrpSpPr/>
                <p:nvPr/>
              </p:nvGrpSpPr>
              <p:grpSpPr>
                <a:xfrm>
                  <a:off x="854653" y="2170577"/>
                  <a:ext cx="349823" cy="1021337"/>
                  <a:chOff x="4582489" y="4616316"/>
                  <a:chExt cx="349823" cy="904730"/>
                </a:xfrm>
              </p:grpSpPr>
              <p:sp>
                <p:nvSpPr>
                  <p:cNvPr id="362" name="台形 436">
                    <a:extLst>
                      <a:ext uri="{FF2B5EF4-FFF2-40B4-BE49-F238E27FC236}">
                        <a16:creationId xmlns:a16="http://schemas.microsoft.com/office/drawing/2014/main" id="{C3D9239A-F484-4F1A-BC41-C03F32B444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6443" y="4616316"/>
                    <a:ext cx="321916" cy="774936"/>
                  </a:xfrm>
                  <a:custGeom>
                    <a:avLst/>
                    <a:gdLst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  <a:gd name="connsiteX4" fmla="*/ 0 w 321916"/>
                      <a:gd name="connsiteY4" fmla="*/ 853275 h 853275"/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  <a:gd name="connsiteX4" fmla="*/ 167764 w 321916"/>
                      <a:gd name="connsiteY4" fmla="*/ 852590 h 853275"/>
                      <a:gd name="connsiteX5" fmla="*/ 0 w 321916"/>
                      <a:gd name="connsiteY5" fmla="*/ 853275 h 853275"/>
                      <a:gd name="connsiteX0" fmla="*/ 167764 w 321916"/>
                      <a:gd name="connsiteY0" fmla="*/ 852590 h 944030"/>
                      <a:gd name="connsiteX1" fmla="*/ 0 w 321916"/>
                      <a:gd name="connsiteY1" fmla="*/ 853275 h 944030"/>
                      <a:gd name="connsiteX2" fmla="*/ 80479 w 321916"/>
                      <a:gd name="connsiteY2" fmla="*/ 0 h 944030"/>
                      <a:gd name="connsiteX3" fmla="*/ 241437 w 321916"/>
                      <a:gd name="connsiteY3" fmla="*/ 0 h 944030"/>
                      <a:gd name="connsiteX4" fmla="*/ 321916 w 321916"/>
                      <a:gd name="connsiteY4" fmla="*/ 853275 h 944030"/>
                      <a:gd name="connsiteX5" fmla="*/ 259204 w 321916"/>
                      <a:gd name="connsiteY5" fmla="*/ 944030 h 944030"/>
                      <a:gd name="connsiteX0" fmla="*/ 0 w 321916"/>
                      <a:gd name="connsiteY0" fmla="*/ 853275 h 944030"/>
                      <a:gd name="connsiteX1" fmla="*/ 80479 w 321916"/>
                      <a:gd name="connsiteY1" fmla="*/ 0 h 944030"/>
                      <a:gd name="connsiteX2" fmla="*/ 241437 w 321916"/>
                      <a:gd name="connsiteY2" fmla="*/ 0 h 944030"/>
                      <a:gd name="connsiteX3" fmla="*/ 321916 w 321916"/>
                      <a:gd name="connsiteY3" fmla="*/ 853275 h 944030"/>
                      <a:gd name="connsiteX4" fmla="*/ 259204 w 321916"/>
                      <a:gd name="connsiteY4" fmla="*/ 944030 h 944030"/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1916" h="853275">
                        <a:moveTo>
                          <a:pt x="0" y="853275"/>
                        </a:moveTo>
                        <a:lnTo>
                          <a:pt x="80479" y="0"/>
                        </a:lnTo>
                        <a:lnTo>
                          <a:pt x="241437" y="0"/>
                        </a:lnTo>
                        <a:lnTo>
                          <a:pt x="321916" y="853275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63" name="四角形: 上の 2 つの角を丸める 362">
                    <a:extLst>
                      <a:ext uri="{FF2B5EF4-FFF2-40B4-BE49-F238E27FC236}">
                        <a16:creationId xmlns:a16="http://schemas.microsoft.com/office/drawing/2014/main" id="{A490AE16-49EC-48EA-8EF9-F274B01E41E5}"/>
                      </a:ext>
                    </a:extLst>
                  </p:cNvPr>
                  <p:cNvSpPr/>
                  <p:nvPr/>
                </p:nvSpPr>
                <p:spPr>
                  <a:xfrm>
                    <a:off x="4582489" y="535795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64" name="四角形: 上の 2 つの角を丸める 363">
                    <a:extLst>
                      <a:ext uri="{FF2B5EF4-FFF2-40B4-BE49-F238E27FC236}">
                        <a16:creationId xmlns:a16="http://schemas.microsoft.com/office/drawing/2014/main" id="{408B4A6E-6B3A-44D6-ADE9-5A2799CFB84A}"/>
                      </a:ext>
                    </a:extLst>
                  </p:cNvPr>
                  <p:cNvSpPr/>
                  <p:nvPr/>
                </p:nvSpPr>
                <p:spPr>
                  <a:xfrm>
                    <a:off x="4658713" y="534274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4E472DEE-EB2E-4791-AFE0-13D885533840}"/>
                    </a:ext>
                  </a:extLst>
                </p:cNvPr>
                <p:cNvGrpSpPr/>
                <p:nvPr/>
              </p:nvGrpSpPr>
              <p:grpSpPr>
                <a:xfrm>
                  <a:off x="1328521" y="2170577"/>
                  <a:ext cx="349823" cy="1021337"/>
                  <a:chOff x="4582489" y="4616316"/>
                  <a:chExt cx="349823" cy="904730"/>
                </a:xfrm>
              </p:grpSpPr>
              <p:sp>
                <p:nvSpPr>
                  <p:cNvPr id="359" name="台形 436">
                    <a:extLst>
                      <a:ext uri="{FF2B5EF4-FFF2-40B4-BE49-F238E27FC236}">
                        <a16:creationId xmlns:a16="http://schemas.microsoft.com/office/drawing/2014/main" id="{35E28DB8-D3ED-4A25-83B4-9DE286FE35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6443" y="4616316"/>
                    <a:ext cx="321916" cy="774936"/>
                  </a:xfrm>
                  <a:custGeom>
                    <a:avLst/>
                    <a:gdLst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  <a:gd name="connsiteX4" fmla="*/ 0 w 321916"/>
                      <a:gd name="connsiteY4" fmla="*/ 853275 h 853275"/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  <a:gd name="connsiteX4" fmla="*/ 167764 w 321916"/>
                      <a:gd name="connsiteY4" fmla="*/ 852590 h 853275"/>
                      <a:gd name="connsiteX5" fmla="*/ 0 w 321916"/>
                      <a:gd name="connsiteY5" fmla="*/ 853275 h 853275"/>
                      <a:gd name="connsiteX0" fmla="*/ 167764 w 321916"/>
                      <a:gd name="connsiteY0" fmla="*/ 852590 h 944030"/>
                      <a:gd name="connsiteX1" fmla="*/ 0 w 321916"/>
                      <a:gd name="connsiteY1" fmla="*/ 853275 h 944030"/>
                      <a:gd name="connsiteX2" fmla="*/ 80479 w 321916"/>
                      <a:gd name="connsiteY2" fmla="*/ 0 h 944030"/>
                      <a:gd name="connsiteX3" fmla="*/ 241437 w 321916"/>
                      <a:gd name="connsiteY3" fmla="*/ 0 h 944030"/>
                      <a:gd name="connsiteX4" fmla="*/ 321916 w 321916"/>
                      <a:gd name="connsiteY4" fmla="*/ 853275 h 944030"/>
                      <a:gd name="connsiteX5" fmla="*/ 259204 w 321916"/>
                      <a:gd name="connsiteY5" fmla="*/ 944030 h 944030"/>
                      <a:gd name="connsiteX0" fmla="*/ 0 w 321916"/>
                      <a:gd name="connsiteY0" fmla="*/ 853275 h 944030"/>
                      <a:gd name="connsiteX1" fmla="*/ 80479 w 321916"/>
                      <a:gd name="connsiteY1" fmla="*/ 0 h 944030"/>
                      <a:gd name="connsiteX2" fmla="*/ 241437 w 321916"/>
                      <a:gd name="connsiteY2" fmla="*/ 0 h 944030"/>
                      <a:gd name="connsiteX3" fmla="*/ 321916 w 321916"/>
                      <a:gd name="connsiteY3" fmla="*/ 853275 h 944030"/>
                      <a:gd name="connsiteX4" fmla="*/ 259204 w 321916"/>
                      <a:gd name="connsiteY4" fmla="*/ 944030 h 944030"/>
                      <a:gd name="connsiteX0" fmla="*/ 0 w 321916"/>
                      <a:gd name="connsiteY0" fmla="*/ 853275 h 853275"/>
                      <a:gd name="connsiteX1" fmla="*/ 80479 w 321916"/>
                      <a:gd name="connsiteY1" fmla="*/ 0 h 853275"/>
                      <a:gd name="connsiteX2" fmla="*/ 241437 w 321916"/>
                      <a:gd name="connsiteY2" fmla="*/ 0 h 853275"/>
                      <a:gd name="connsiteX3" fmla="*/ 321916 w 321916"/>
                      <a:gd name="connsiteY3" fmla="*/ 853275 h 853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1916" h="853275">
                        <a:moveTo>
                          <a:pt x="0" y="853275"/>
                        </a:moveTo>
                        <a:lnTo>
                          <a:pt x="80479" y="0"/>
                        </a:lnTo>
                        <a:lnTo>
                          <a:pt x="241437" y="0"/>
                        </a:lnTo>
                        <a:lnTo>
                          <a:pt x="321916" y="853275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60" name="四角形: 上の 2 つの角を丸める 359">
                    <a:extLst>
                      <a:ext uri="{FF2B5EF4-FFF2-40B4-BE49-F238E27FC236}">
                        <a16:creationId xmlns:a16="http://schemas.microsoft.com/office/drawing/2014/main" id="{E4682253-3826-407C-B5E5-DD2FB1771EC7}"/>
                      </a:ext>
                    </a:extLst>
                  </p:cNvPr>
                  <p:cNvSpPr/>
                  <p:nvPr/>
                </p:nvSpPr>
                <p:spPr>
                  <a:xfrm>
                    <a:off x="4582489" y="535795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61" name="四角形: 上の 2 つの角を丸める 360">
                    <a:extLst>
                      <a:ext uri="{FF2B5EF4-FFF2-40B4-BE49-F238E27FC236}">
                        <a16:creationId xmlns:a16="http://schemas.microsoft.com/office/drawing/2014/main" id="{9DB39EF3-52B4-46E2-B21E-48C69FB78293}"/>
                      </a:ext>
                    </a:extLst>
                  </p:cNvPr>
                  <p:cNvSpPr/>
                  <p:nvPr/>
                </p:nvSpPr>
                <p:spPr>
                  <a:xfrm>
                    <a:off x="4658713" y="534274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6C6A9C1C-E36F-4CCF-8A79-8DDF74D5991B}"/>
                    </a:ext>
                  </a:extLst>
                </p:cNvPr>
                <p:cNvSpPr/>
                <p:nvPr/>
              </p:nvSpPr>
              <p:spPr>
                <a:xfrm rot="20700000">
                  <a:off x="2312127" y="2091148"/>
                  <a:ext cx="211005" cy="843662"/>
                </a:xfrm>
                <a:custGeom>
                  <a:avLst/>
                  <a:gdLst>
                    <a:gd name="connsiteX0" fmla="*/ 37440 w 211005"/>
                    <a:gd name="connsiteY0" fmla="*/ 0 h 843662"/>
                    <a:gd name="connsiteX1" fmla="*/ 43976 w 211005"/>
                    <a:gd name="connsiteY1" fmla="*/ 3294 h 843662"/>
                    <a:gd name="connsiteX2" fmla="*/ 211005 w 211005"/>
                    <a:gd name="connsiteY2" fmla="*/ 412397 h 843662"/>
                    <a:gd name="connsiteX3" fmla="*/ 43975 w 211005"/>
                    <a:gd name="connsiteY3" fmla="*/ 821500 h 843662"/>
                    <a:gd name="connsiteX4" fmla="*/ 0 w 211005"/>
                    <a:gd name="connsiteY4" fmla="*/ 843662 h 843662"/>
                    <a:gd name="connsiteX5" fmla="*/ 6496 w 211005"/>
                    <a:gd name="connsiteY5" fmla="*/ 831931 h 843662"/>
                    <a:gd name="connsiteX6" fmla="*/ 92992 w 211005"/>
                    <a:gd name="connsiteY6" fmla="*/ 374926 h 843662"/>
                    <a:gd name="connsiteX7" fmla="*/ 42557 w 211005"/>
                    <a:gd name="connsiteY7" fmla="*/ 13572 h 84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1005" h="843662">
                      <a:moveTo>
                        <a:pt x="37440" y="0"/>
                      </a:moveTo>
                      <a:lnTo>
                        <a:pt x="43976" y="3294"/>
                      </a:lnTo>
                      <a:cubicBezTo>
                        <a:pt x="142132" y="70696"/>
                        <a:pt x="211005" y="228489"/>
                        <a:pt x="211005" y="412397"/>
                      </a:cubicBezTo>
                      <a:cubicBezTo>
                        <a:pt x="211005" y="596305"/>
                        <a:pt x="142132" y="754098"/>
                        <a:pt x="43975" y="821500"/>
                      </a:cubicBezTo>
                      <a:lnTo>
                        <a:pt x="0" y="843662"/>
                      </a:lnTo>
                      <a:lnTo>
                        <a:pt x="6496" y="831931"/>
                      </a:lnTo>
                      <a:cubicBezTo>
                        <a:pt x="59937" y="714973"/>
                        <a:pt x="92992" y="553398"/>
                        <a:pt x="92992" y="374926"/>
                      </a:cubicBezTo>
                      <a:cubicBezTo>
                        <a:pt x="92992" y="241073"/>
                        <a:pt x="74399" y="116723"/>
                        <a:pt x="42557" y="13572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FE3DD27C-9B4E-4F4C-B45F-2D4500F8DE22}"/>
                </a:ext>
              </a:extLst>
            </p:cNvPr>
            <p:cNvGrpSpPr/>
            <p:nvPr/>
          </p:nvGrpSpPr>
          <p:grpSpPr>
            <a:xfrm>
              <a:off x="616851" y="5398416"/>
              <a:ext cx="1268496" cy="1946013"/>
              <a:chOff x="326659" y="9228500"/>
              <a:chExt cx="1268496" cy="1946013"/>
            </a:xfrm>
          </p:grpSpPr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1F906E21-9B9D-4755-A6D3-6E86D22E5B14}"/>
                  </a:ext>
                </a:extLst>
              </p:cNvPr>
              <p:cNvSpPr/>
              <p:nvPr/>
            </p:nvSpPr>
            <p:spPr>
              <a:xfrm>
                <a:off x="422569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235EB836-0EE3-4993-B506-3B60BBD5A425}"/>
                  </a:ext>
                </a:extLst>
              </p:cNvPr>
              <p:cNvSpPr/>
              <p:nvPr/>
            </p:nvSpPr>
            <p:spPr>
              <a:xfrm>
                <a:off x="1124098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1" name="四角形: 角を丸くする 340">
                <a:extLst>
                  <a:ext uri="{FF2B5EF4-FFF2-40B4-BE49-F238E27FC236}">
                    <a16:creationId xmlns:a16="http://schemas.microsoft.com/office/drawing/2014/main" id="{85DB96BE-AFD6-4863-B8A9-7383BC5EFF54}"/>
                  </a:ext>
                </a:extLst>
              </p:cNvPr>
              <p:cNvSpPr/>
              <p:nvPr/>
            </p:nvSpPr>
            <p:spPr>
              <a:xfrm>
                <a:off x="326659" y="9479005"/>
                <a:ext cx="1268496" cy="1679817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39B06F63-A30F-4E26-B3C3-5F6ECCA43AE0}"/>
                  </a:ext>
                </a:extLst>
              </p:cNvPr>
              <p:cNvSpPr/>
              <p:nvPr/>
            </p:nvSpPr>
            <p:spPr>
              <a:xfrm>
                <a:off x="504335" y="10015165"/>
                <a:ext cx="156380" cy="257643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13C8BF53-C78D-418F-9FE2-0F82FEF77893}"/>
                  </a:ext>
                </a:extLst>
              </p:cNvPr>
              <p:cNvSpPr/>
              <p:nvPr/>
            </p:nvSpPr>
            <p:spPr>
              <a:xfrm>
                <a:off x="1279035" y="10015165"/>
                <a:ext cx="156380" cy="257643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BF2DB276-6CAE-4643-A789-0124E1C7A0D2}"/>
                  </a:ext>
                </a:extLst>
              </p:cNvPr>
              <p:cNvSpPr/>
              <p:nvPr/>
            </p:nvSpPr>
            <p:spPr>
              <a:xfrm>
                <a:off x="1391009" y="9634357"/>
                <a:ext cx="204146" cy="1338610"/>
              </a:xfrm>
              <a:custGeom>
                <a:avLst/>
                <a:gdLst>
                  <a:gd name="connsiteX0" fmla="*/ 0 w 204146"/>
                  <a:gd name="connsiteY0" fmla="*/ 0 h 1338610"/>
                  <a:gd name="connsiteX1" fmla="*/ 18379 w 204146"/>
                  <a:gd name="connsiteY1" fmla="*/ 15164 h 1338610"/>
                  <a:gd name="connsiteX2" fmla="*/ 204146 w 204146"/>
                  <a:gd name="connsiteY2" fmla="*/ 463645 h 1338610"/>
                  <a:gd name="connsiteX3" fmla="*/ 204146 w 204146"/>
                  <a:gd name="connsiteY3" fmla="*/ 874966 h 1338610"/>
                  <a:gd name="connsiteX4" fmla="*/ 18379 w 204146"/>
                  <a:gd name="connsiteY4" fmla="*/ 1323447 h 1338610"/>
                  <a:gd name="connsiteX5" fmla="*/ 1 w 204146"/>
                  <a:gd name="connsiteY5" fmla="*/ 1338610 h 1338610"/>
                  <a:gd name="connsiteX6" fmla="*/ 27304 w 204146"/>
                  <a:gd name="connsiteY6" fmla="*/ 1288309 h 1338610"/>
                  <a:gd name="connsiteX7" fmla="*/ 77146 w 204146"/>
                  <a:gd name="connsiteY7" fmla="*/ 1041431 h 1338610"/>
                  <a:gd name="connsiteX8" fmla="*/ 77146 w 204146"/>
                  <a:gd name="connsiteY8" fmla="*/ 297181 h 1338610"/>
                  <a:gd name="connsiteX9" fmla="*/ 27304 w 204146"/>
                  <a:gd name="connsiteY9" fmla="*/ 50303 h 133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146" h="1338610">
                    <a:moveTo>
                      <a:pt x="0" y="0"/>
                    </a:moveTo>
                    <a:lnTo>
                      <a:pt x="18379" y="15164"/>
                    </a:lnTo>
                    <a:cubicBezTo>
                      <a:pt x="133155" y="129941"/>
                      <a:pt x="204146" y="288503"/>
                      <a:pt x="204146" y="463645"/>
                    </a:cubicBezTo>
                    <a:lnTo>
                      <a:pt x="204146" y="874966"/>
                    </a:lnTo>
                    <a:cubicBezTo>
                      <a:pt x="204146" y="1050109"/>
                      <a:pt x="133155" y="1208671"/>
                      <a:pt x="18379" y="1323447"/>
                    </a:cubicBezTo>
                    <a:lnTo>
                      <a:pt x="1" y="1338610"/>
                    </a:lnTo>
                    <a:lnTo>
                      <a:pt x="27304" y="1288309"/>
                    </a:lnTo>
                    <a:cubicBezTo>
                      <a:pt x="59399" y="1212429"/>
                      <a:pt x="77146" y="1129003"/>
                      <a:pt x="77146" y="1041431"/>
                    </a:cubicBezTo>
                    <a:lnTo>
                      <a:pt x="77146" y="297181"/>
                    </a:lnTo>
                    <a:cubicBezTo>
                      <a:pt x="77146" y="209610"/>
                      <a:pt x="59399" y="126184"/>
                      <a:pt x="27304" y="50303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5" name="四角形: 角を丸くする 344">
                <a:extLst>
                  <a:ext uri="{FF2B5EF4-FFF2-40B4-BE49-F238E27FC236}">
                    <a16:creationId xmlns:a16="http://schemas.microsoft.com/office/drawing/2014/main" id="{61D15D29-A7F0-42CB-8F66-35F6009791EF}"/>
                  </a:ext>
                </a:extLst>
              </p:cNvPr>
              <p:cNvSpPr/>
              <p:nvPr/>
            </p:nvSpPr>
            <p:spPr>
              <a:xfrm>
                <a:off x="455914" y="10444430"/>
                <a:ext cx="1009986" cy="730083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6" name="四角形: 角を丸くする 345">
                <a:extLst>
                  <a:ext uri="{FF2B5EF4-FFF2-40B4-BE49-F238E27FC236}">
                    <a16:creationId xmlns:a16="http://schemas.microsoft.com/office/drawing/2014/main" id="{21842506-B546-4D5A-BCA3-096EE811E3BF}"/>
                  </a:ext>
                </a:extLst>
              </p:cNvPr>
              <p:cNvSpPr/>
              <p:nvPr/>
            </p:nvSpPr>
            <p:spPr>
              <a:xfrm>
                <a:off x="798814" y="10369938"/>
                <a:ext cx="324186" cy="26470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E305B6D8-FAFF-4B41-AFED-D9B52D0FD525}"/>
                  </a:ext>
                </a:extLst>
              </p:cNvPr>
              <p:cNvSpPr/>
              <p:nvPr/>
            </p:nvSpPr>
            <p:spPr>
              <a:xfrm>
                <a:off x="1149105" y="10418894"/>
                <a:ext cx="316797" cy="720357"/>
              </a:xfrm>
              <a:custGeom>
                <a:avLst/>
                <a:gdLst>
                  <a:gd name="connsiteX0" fmla="*/ 0 w 316797"/>
                  <a:gd name="connsiteY0" fmla="*/ 0 h 720357"/>
                  <a:gd name="connsiteX1" fmla="*/ 25324 w 316797"/>
                  <a:gd name="connsiteY1" fmla="*/ 2553 h 720357"/>
                  <a:gd name="connsiteX2" fmla="*/ 316797 w 316797"/>
                  <a:gd name="connsiteY2" fmla="*/ 360178 h 720357"/>
                  <a:gd name="connsiteX3" fmla="*/ 316796 w 316797"/>
                  <a:gd name="connsiteY3" fmla="*/ 360178 h 720357"/>
                  <a:gd name="connsiteX4" fmla="*/ 25323 w 316797"/>
                  <a:gd name="connsiteY4" fmla="*/ 717804 h 720357"/>
                  <a:gd name="connsiteX5" fmla="*/ 0 w 316797"/>
                  <a:gd name="connsiteY5" fmla="*/ 720357 h 720357"/>
                  <a:gd name="connsiteX6" fmla="*/ 61688 w 316797"/>
                  <a:gd name="connsiteY6" fmla="*/ 669460 h 720357"/>
                  <a:gd name="connsiteX7" fmla="*/ 189796 w 316797"/>
                  <a:gd name="connsiteY7" fmla="*/ 360178 h 720357"/>
                  <a:gd name="connsiteX8" fmla="*/ 61688 w 316797"/>
                  <a:gd name="connsiteY8" fmla="*/ 50897 h 72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797" h="720357">
                    <a:moveTo>
                      <a:pt x="0" y="0"/>
                    </a:moveTo>
                    <a:lnTo>
                      <a:pt x="25324" y="2553"/>
                    </a:lnTo>
                    <a:cubicBezTo>
                      <a:pt x="191667" y="36591"/>
                      <a:pt x="316797" y="183772"/>
                      <a:pt x="316797" y="360178"/>
                    </a:cubicBezTo>
                    <a:lnTo>
                      <a:pt x="316796" y="360178"/>
                    </a:lnTo>
                    <a:cubicBezTo>
                      <a:pt x="316796" y="536584"/>
                      <a:pt x="191666" y="683765"/>
                      <a:pt x="25323" y="717804"/>
                    </a:cubicBezTo>
                    <a:lnTo>
                      <a:pt x="0" y="720357"/>
                    </a:lnTo>
                    <a:lnTo>
                      <a:pt x="61688" y="669460"/>
                    </a:lnTo>
                    <a:cubicBezTo>
                      <a:pt x="140840" y="590308"/>
                      <a:pt x="189796" y="480960"/>
                      <a:pt x="189796" y="360178"/>
                    </a:cubicBezTo>
                    <a:cubicBezTo>
                      <a:pt x="189796" y="239396"/>
                      <a:pt x="140840" y="130049"/>
                      <a:pt x="61688" y="50897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EA691E7A-EDC3-4335-892E-1AD703B52DC1}"/>
                  </a:ext>
                </a:extLst>
              </p:cNvPr>
              <p:cNvSpPr/>
              <p:nvPr/>
            </p:nvSpPr>
            <p:spPr>
              <a:xfrm>
                <a:off x="667536" y="10887924"/>
                <a:ext cx="560876" cy="1610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42868C34-74EF-43F8-A1D3-83E66CABFBA2}"/>
              </a:ext>
            </a:extLst>
          </p:cNvPr>
          <p:cNvGrpSpPr/>
          <p:nvPr/>
        </p:nvGrpSpPr>
        <p:grpSpPr>
          <a:xfrm>
            <a:off x="4299203" y="4728669"/>
            <a:ext cx="1327132" cy="1551833"/>
            <a:chOff x="5965748" y="5398416"/>
            <a:chExt cx="2391416" cy="2796315"/>
          </a:xfrm>
        </p:grpSpPr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66D99ADE-4A61-4C35-A8FC-D9C94E3C47DF}"/>
                </a:ext>
              </a:extLst>
            </p:cNvPr>
            <p:cNvSpPr/>
            <p:nvPr/>
          </p:nvSpPr>
          <p:spPr>
            <a:xfrm rot="17816237">
              <a:off x="7871578" y="7539535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rgbClr val="99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5AA87326-6BF9-4F1E-B8AB-DF373FF5A4DC}"/>
                </a:ext>
              </a:extLst>
            </p:cNvPr>
            <p:cNvGrpSpPr/>
            <p:nvPr/>
          </p:nvGrpSpPr>
          <p:grpSpPr>
            <a:xfrm>
              <a:off x="6185775" y="6287606"/>
              <a:ext cx="1673422" cy="1907125"/>
              <a:chOff x="6185777" y="1284789"/>
              <a:chExt cx="1673422" cy="1907125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BC27D637-7D9D-4C17-AFB0-013E7D2F09F0}"/>
                  </a:ext>
                </a:extLst>
              </p:cNvPr>
              <p:cNvGrpSpPr/>
              <p:nvPr/>
            </p:nvGrpSpPr>
            <p:grpSpPr>
              <a:xfrm>
                <a:off x="6849844" y="2488136"/>
                <a:ext cx="349823" cy="703778"/>
                <a:chOff x="5454809" y="4817268"/>
                <a:chExt cx="349823" cy="703778"/>
              </a:xfrm>
              <a:solidFill>
                <a:srgbClr val="990000"/>
              </a:solidFill>
            </p:grpSpPr>
            <p:sp>
              <p:nvSpPr>
                <p:cNvPr id="409" name="台形 431">
                  <a:extLst>
                    <a:ext uri="{FF2B5EF4-FFF2-40B4-BE49-F238E27FC236}">
                      <a16:creationId xmlns:a16="http://schemas.microsoft.com/office/drawing/2014/main" id="{D2F1F6C9-E6E0-43B2-875B-60467F366335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DD1A7675-62CB-40BD-891A-D744425B79E1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411" name="四角形: 上の 2 つの角を丸める 410">
                    <a:extLst>
                      <a:ext uri="{FF2B5EF4-FFF2-40B4-BE49-F238E27FC236}">
                        <a16:creationId xmlns:a16="http://schemas.microsoft.com/office/drawing/2014/main" id="{1327EC14-9BFD-419B-A508-9F31AF42510A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2" name="四角形: 上の 2 つの角を丸める 411">
                    <a:extLst>
                      <a:ext uri="{FF2B5EF4-FFF2-40B4-BE49-F238E27FC236}">
                        <a16:creationId xmlns:a16="http://schemas.microsoft.com/office/drawing/2014/main" id="{9C45B300-72D1-4763-835B-03AA0D8ED55A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6188DC00-E984-45D5-B998-C1ABE37570F0}"/>
                  </a:ext>
                </a:extLst>
              </p:cNvPr>
              <p:cNvSpPr/>
              <p:nvPr/>
            </p:nvSpPr>
            <p:spPr>
              <a:xfrm>
                <a:off x="6834556" y="2488135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7F8C9C78-7E30-4DFB-8CDF-E263C08D9AF1}"/>
                  </a:ext>
                </a:extLst>
              </p:cNvPr>
              <p:cNvSpPr/>
              <p:nvPr/>
            </p:nvSpPr>
            <p:spPr>
              <a:xfrm rot="2700000">
                <a:off x="6084234" y="1744624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rgbClr val="99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409BF324-B210-497B-B4CA-34D13823E1E0}"/>
                  </a:ext>
                </a:extLst>
              </p:cNvPr>
              <p:cNvSpPr/>
              <p:nvPr/>
            </p:nvSpPr>
            <p:spPr>
              <a:xfrm rot="20700000">
                <a:off x="7312239" y="2103347"/>
                <a:ext cx="546960" cy="887987"/>
              </a:xfrm>
              <a:prstGeom prst="ellipse">
                <a:avLst/>
              </a:prstGeom>
              <a:solidFill>
                <a:srgbClr val="99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AE34EA14-66D1-4C14-94D3-77D5417BE2F4}"/>
                  </a:ext>
                </a:extLst>
              </p:cNvPr>
              <p:cNvGrpSpPr/>
              <p:nvPr/>
            </p:nvGrpSpPr>
            <p:grpSpPr>
              <a:xfrm>
                <a:off x="7283483" y="2488136"/>
                <a:ext cx="349823" cy="703778"/>
                <a:chOff x="5454809" y="4817268"/>
                <a:chExt cx="349823" cy="703778"/>
              </a:xfrm>
              <a:solidFill>
                <a:srgbClr val="990000"/>
              </a:solidFill>
            </p:grpSpPr>
            <p:sp>
              <p:nvSpPr>
                <p:cNvPr id="405" name="台形 431">
                  <a:extLst>
                    <a:ext uri="{FF2B5EF4-FFF2-40B4-BE49-F238E27FC236}">
                      <a16:creationId xmlns:a16="http://schemas.microsoft.com/office/drawing/2014/main" id="{A4442CA7-7A9A-4C6E-9652-D533DC181B50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26081C8E-152D-4E49-8112-4C3102240D2C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407" name="四角形: 上の 2 つの角を丸める 406">
                    <a:extLst>
                      <a:ext uri="{FF2B5EF4-FFF2-40B4-BE49-F238E27FC236}">
                        <a16:creationId xmlns:a16="http://schemas.microsoft.com/office/drawing/2014/main" id="{60335935-6572-4F95-AAEC-5DD1A6CD2430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08" name="四角形: 上の 2 つの角を丸める 407">
                    <a:extLst>
                      <a:ext uri="{FF2B5EF4-FFF2-40B4-BE49-F238E27FC236}">
                        <a16:creationId xmlns:a16="http://schemas.microsoft.com/office/drawing/2014/main" id="{39D3706A-F945-4708-B7FD-E0C8731440FD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484D5673-48FA-45E9-BB41-626BE0B65C74}"/>
                  </a:ext>
                </a:extLst>
              </p:cNvPr>
              <p:cNvGrpSpPr/>
              <p:nvPr/>
            </p:nvGrpSpPr>
            <p:grpSpPr>
              <a:xfrm>
                <a:off x="6185777" y="2170577"/>
                <a:ext cx="349823" cy="1021337"/>
                <a:chOff x="4582489" y="4616316"/>
                <a:chExt cx="349823" cy="904730"/>
              </a:xfrm>
              <a:solidFill>
                <a:srgbClr val="990000"/>
              </a:solidFill>
            </p:grpSpPr>
            <p:sp>
              <p:nvSpPr>
                <p:cNvPr id="402" name="台形 436">
                  <a:extLst>
                    <a:ext uri="{FF2B5EF4-FFF2-40B4-BE49-F238E27FC236}">
                      <a16:creationId xmlns:a16="http://schemas.microsoft.com/office/drawing/2014/main" id="{D2D5FF04-9ACF-4317-A195-86DEBBC17010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3" name="四角形: 上の 2 つの角を丸める 402">
                  <a:extLst>
                    <a:ext uri="{FF2B5EF4-FFF2-40B4-BE49-F238E27FC236}">
                      <a16:creationId xmlns:a16="http://schemas.microsoft.com/office/drawing/2014/main" id="{601CB59C-15AC-4EE5-B8B1-5337CBC44953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4" name="四角形: 上の 2 つの角を丸める 403">
                  <a:extLst>
                    <a:ext uri="{FF2B5EF4-FFF2-40B4-BE49-F238E27FC236}">
                      <a16:creationId xmlns:a16="http://schemas.microsoft.com/office/drawing/2014/main" id="{22F42E67-356B-46E3-8395-671C4D798396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02282772-DEA3-49BE-8181-9DF6162F6CA9}"/>
                  </a:ext>
                </a:extLst>
              </p:cNvPr>
              <p:cNvGrpSpPr/>
              <p:nvPr/>
            </p:nvGrpSpPr>
            <p:grpSpPr>
              <a:xfrm>
                <a:off x="6659645" y="2170577"/>
                <a:ext cx="349823" cy="1021337"/>
                <a:chOff x="4582489" y="4616316"/>
                <a:chExt cx="349823" cy="904730"/>
              </a:xfrm>
              <a:solidFill>
                <a:srgbClr val="990000"/>
              </a:solidFill>
            </p:grpSpPr>
            <p:sp>
              <p:nvSpPr>
                <p:cNvPr id="399" name="台形 436">
                  <a:extLst>
                    <a:ext uri="{FF2B5EF4-FFF2-40B4-BE49-F238E27FC236}">
                      <a16:creationId xmlns:a16="http://schemas.microsoft.com/office/drawing/2014/main" id="{466681D9-887D-4247-8151-FF03B9E997DB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0" name="四角形: 上の 2 つの角を丸める 399">
                  <a:extLst>
                    <a:ext uri="{FF2B5EF4-FFF2-40B4-BE49-F238E27FC236}">
                      <a16:creationId xmlns:a16="http://schemas.microsoft.com/office/drawing/2014/main" id="{21F56223-DFFD-4A90-84C1-A16058578A30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1" name="四角形: 上の 2 つの角を丸める 400">
                  <a:extLst>
                    <a:ext uri="{FF2B5EF4-FFF2-40B4-BE49-F238E27FC236}">
                      <a16:creationId xmlns:a16="http://schemas.microsoft.com/office/drawing/2014/main" id="{308CDBDF-1D7D-454C-8905-E54AB886411D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FB33D28C-42EE-4C13-ACBF-B1E5968D5D88}"/>
                  </a:ext>
                </a:extLst>
              </p:cNvPr>
              <p:cNvSpPr/>
              <p:nvPr/>
            </p:nvSpPr>
            <p:spPr>
              <a:xfrm rot="20700000">
                <a:off x="7643251" y="2091148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2B93E1DE-7C9F-4B53-A335-9140BB669FDC}"/>
                </a:ext>
              </a:extLst>
            </p:cNvPr>
            <p:cNvGrpSpPr/>
            <p:nvPr/>
          </p:nvGrpSpPr>
          <p:grpSpPr>
            <a:xfrm>
              <a:off x="5965748" y="5398416"/>
              <a:ext cx="1268496" cy="1946013"/>
              <a:chOff x="5965459" y="9228500"/>
              <a:chExt cx="1268496" cy="1946013"/>
            </a:xfrm>
          </p:grpSpPr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F7E91FC8-CD8C-4082-A45A-7E1DE8009353}"/>
                  </a:ext>
                </a:extLst>
              </p:cNvPr>
              <p:cNvSpPr/>
              <p:nvPr/>
            </p:nvSpPr>
            <p:spPr>
              <a:xfrm>
                <a:off x="6061369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99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8" name="四角形: 角を丸くする 377">
                <a:extLst>
                  <a:ext uri="{FF2B5EF4-FFF2-40B4-BE49-F238E27FC236}">
                    <a16:creationId xmlns:a16="http://schemas.microsoft.com/office/drawing/2014/main" id="{B4FC06AF-1315-4D15-95DD-797B6C3B62D5}"/>
                  </a:ext>
                </a:extLst>
              </p:cNvPr>
              <p:cNvSpPr/>
              <p:nvPr/>
            </p:nvSpPr>
            <p:spPr>
              <a:xfrm>
                <a:off x="6762898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99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9" name="四角形: 角を丸くする 378">
                <a:extLst>
                  <a:ext uri="{FF2B5EF4-FFF2-40B4-BE49-F238E27FC236}">
                    <a16:creationId xmlns:a16="http://schemas.microsoft.com/office/drawing/2014/main" id="{83F4F82A-71F2-4AB5-9BFA-C4493632A6C8}"/>
                  </a:ext>
                </a:extLst>
              </p:cNvPr>
              <p:cNvSpPr/>
              <p:nvPr/>
            </p:nvSpPr>
            <p:spPr>
              <a:xfrm>
                <a:off x="5965459" y="9479005"/>
                <a:ext cx="1268496" cy="1679817"/>
              </a:xfrm>
              <a:prstGeom prst="roundRect">
                <a:avLst>
                  <a:gd name="adj" fmla="val 50000"/>
                </a:avLst>
              </a:prstGeom>
              <a:solidFill>
                <a:srgbClr val="99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97748C9A-2D5E-4065-B3FF-A3952B50263C}"/>
                  </a:ext>
                </a:extLst>
              </p:cNvPr>
              <p:cNvSpPr/>
              <p:nvPr/>
            </p:nvSpPr>
            <p:spPr>
              <a:xfrm>
                <a:off x="7029809" y="9634357"/>
                <a:ext cx="204146" cy="1338610"/>
              </a:xfrm>
              <a:custGeom>
                <a:avLst/>
                <a:gdLst>
                  <a:gd name="connsiteX0" fmla="*/ 0 w 204146"/>
                  <a:gd name="connsiteY0" fmla="*/ 0 h 1338610"/>
                  <a:gd name="connsiteX1" fmla="*/ 18379 w 204146"/>
                  <a:gd name="connsiteY1" fmla="*/ 15164 h 1338610"/>
                  <a:gd name="connsiteX2" fmla="*/ 204146 w 204146"/>
                  <a:gd name="connsiteY2" fmla="*/ 463645 h 1338610"/>
                  <a:gd name="connsiteX3" fmla="*/ 204146 w 204146"/>
                  <a:gd name="connsiteY3" fmla="*/ 874966 h 1338610"/>
                  <a:gd name="connsiteX4" fmla="*/ 18379 w 204146"/>
                  <a:gd name="connsiteY4" fmla="*/ 1323447 h 1338610"/>
                  <a:gd name="connsiteX5" fmla="*/ 1 w 204146"/>
                  <a:gd name="connsiteY5" fmla="*/ 1338610 h 1338610"/>
                  <a:gd name="connsiteX6" fmla="*/ 27304 w 204146"/>
                  <a:gd name="connsiteY6" fmla="*/ 1288309 h 1338610"/>
                  <a:gd name="connsiteX7" fmla="*/ 77146 w 204146"/>
                  <a:gd name="connsiteY7" fmla="*/ 1041431 h 1338610"/>
                  <a:gd name="connsiteX8" fmla="*/ 77146 w 204146"/>
                  <a:gd name="connsiteY8" fmla="*/ 297181 h 1338610"/>
                  <a:gd name="connsiteX9" fmla="*/ 27304 w 204146"/>
                  <a:gd name="connsiteY9" fmla="*/ 50303 h 133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146" h="1338610">
                    <a:moveTo>
                      <a:pt x="0" y="0"/>
                    </a:moveTo>
                    <a:lnTo>
                      <a:pt x="18379" y="15164"/>
                    </a:lnTo>
                    <a:cubicBezTo>
                      <a:pt x="133155" y="129941"/>
                      <a:pt x="204146" y="288503"/>
                      <a:pt x="204146" y="463645"/>
                    </a:cubicBezTo>
                    <a:lnTo>
                      <a:pt x="204146" y="874966"/>
                    </a:lnTo>
                    <a:cubicBezTo>
                      <a:pt x="204146" y="1050109"/>
                      <a:pt x="133155" y="1208671"/>
                      <a:pt x="18379" y="1323447"/>
                    </a:cubicBezTo>
                    <a:lnTo>
                      <a:pt x="1" y="1338610"/>
                    </a:lnTo>
                    <a:lnTo>
                      <a:pt x="27304" y="1288309"/>
                    </a:lnTo>
                    <a:cubicBezTo>
                      <a:pt x="59399" y="1212429"/>
                      <a:pt x="77146" y="1129003"/>
                      <a:pt x="77146" y="1041431"/>
                    </a:cubicBezTo>
                    <a:lnTo>
                      <a:pt x="77146" y="297181"/>
                    </a:lnTo>
                    <a:cubicBezTo>
                      <a:pt x="77146" y="209610"/>
                      <a:pt x="59399" y="126184"/>
                      <a:pt x="27304" y="50303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1" name="四角形: 角を丸くする 380">
                <a:extLst>
                  <a:ext uri="{FF2B5EF4-FFF2-40B4-BE49-F238E27FC236}">
                    <a16:creationId xmlns:a16="http://schemas.microsoft.com/office/drawing/2014/main" id="{1C5DF424-437A-4324-9809-BF28DAFAD1B0}"/>
                  </a:ext>
                </a:extLst>
              </p:cNvPr>
              <p:cNvSpPr/>
              <p:nvPr/>
            </p:nvSpPr>
            <p:spPr>
              <a:xfrm>
                <a:off x="6094714" y="10444430"/>
                <a:ext cx="1009986" cy="730083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42C3EE43-FEBB-4776-8415-94F8E8D28504}"/>
                  </a:ext>
                </a:extLst>
              </p:cNvPr>
              <p:cNvSpPr/>
              <p:nvPr/>
            </p:nvSpPr>
            <p:spPr>
              <a:xfrm>
                <a:off x="6437614" y="10369938"/>
                <a:ext cx="324186" cy="26470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B438BA68-213C-43D4-B92E-A06B9EF7FF93}"/>
                  </a:ext>
                </a:extLst>
              </p:cNvPr>
              <p:cNvSpPr/>
              <p:nvPr/>
            </p:nvSpPr>
            <p:spPr>
              <a:xfrm>
                <a:off x="6787905" y="10418894"/>
                <a:ext cx="316797" cy="720357"/>
              </a:xfrm>
              <a:custGeom>
                <a:avLst/>
                <a:gdLst>
                  <a:gd name="connsiteX0" fmla="*/ 0 w 316797"/>
                  <a:gd name="connsiteY0" fmla="*/ 0 h 720357"/>
                  <a:gd name="connsiteX1" fmla="*/ 25324 w 316797"/>
                  <a:gd name="connsiteY1" fmla="*/ 2553 h 720357"/>
                  <a:gd name="connsiteX2" fmla="*/ 316797 w 316797"/>
                  <a:gd name="connsiteY2" fmla="*/ 360178 h 720357"/>
                  <a:gd name="connsiteX3" fmla="*/ 316796 w 316797"/>
                  <a:gd name="connsiteY3" fmla="*/ 360178 h 720357"/>
                  <a:gd name="connsiteX4" fmla="*/ 25323 w 316797"/>
                  <a:gd name="connsiteY4" fmla="*/ 717804 h 720357"/>
                  <a:gd name="connsiteX5" fmla="*/ 0 w 316797"/>
                  <a:gd name="connsiteY5" fmla="*/ 720357 h 720357"/>
                  <a:gd name="connsiteX6" fmla="*/ 61688 w 316797"/>
                  <a:gd name="connsiteY6" fmla="*/ 669460 h 720357"/>
                  <a:gd name="connsiteX7" fmla="*/ 189796 w 316797"/>
                  <a:gd name="connsiteY7" fmla="*/ 360178 h 720357"/>
                  <a:gd name="connsiteX8" fmla="*/ 61688 w 316797"/>
                  <a:gd name="connsiteY8" fmla="*/ 50897 h 72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797" h="720357">
                    <a:moveTo>
                      <a:pt x="0" y="0"/>
                    </a:moveTo>
                    <a:lnTo>
                      <a:pt x="25324" y="2553"/>
                    </a:lnTo>
                    <a:cubicBezTo>
                      <a:pt x="191667" y="36591"/>
                      <a:pt x="316797" y="183772"/>
                      <a:pt x="316797" y="360178"/>
                    </a:cubicBezTo>
                    <a:lnTo>
                      <a:pt x="316796" y="360178"/>
                    </a:lnTo>
                    <a:cubicBezTo>
                      <a:pt x="316796" y="536584"/>
                      <a:pt x="191666" y="683765"/>
                      <a:pt x="25323" y="717804"/>
                    </a:cubicBezTo>
                    <a:lnTo>
                      <a:pt x="0" y="720357"/>
                    </a:lnTo>
                    <a:lnTo>
                      <a:pt x="61688" y="669460"/>
                    </a:lnTo>
                    <a:cubicBezTo>
                      <a:pt x="140840" y="590308"/>
                      <a:pt x="189796" y="480960"/>
                      <a:pt x="189796" y="360178"/>
                    </a:cubicBezTo>
                    <a:cubicBezTo>
                      <a:pt x="189796" y="239396"/>
                      <a:pt x="140840" y="130049"/>
                      <a:pt x="61688" y="50897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AA0EAF1B-4DEC-4ADB-8C43-8D9F08F3BAD3}"/>
                  </a:ext>
                </a:extLst>
              </p:cNvPr>
              <p:cNvGrpSpPr/>
              <p:nvPr/>
            </p:nvGrpSpPr>
            <p:grpSpPr>
              <a:xfrm>
                <a:off x="6053966" y="9912404"/>
                <a:ext cx="384968" cy="384968"/>
                <a:chOff x="2180453" y="4455735"/>
                <a:chExt cx="428450" cy="428450"/>
              </a:xfrm>
            </p:grpSpPr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8963382D-8556-499F-9964-9E49DBBDBF9D}"/>
                    </a:ext>
                  </a:extLst>
                </p:cNvPr>
                <p:cNvSpPr/>
                <p:nvPr/>
              </p:nvSpPr>
              <p:spPr>
                <a:xfrm>
                  <a:off x="2180453" y="4455735"/>
                  <a:ext cx="428450" cy="428450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F91CBC5D-044A-4680-B33F-7672DCEDAF99}"/>
                    </a:ext>
                  </a:extLst>
                </p:cNvPr>
                <p:cNvSpPr/>
                <p:nvPr/>
              </p:nvSpPr>
              <p:spPr>
                <a:xfrm>
                  <a:off x="2322007" y="4598171"/>
                  <a:ext cx="145342" cy="1453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08C68E85-A2AE-4CA3-B199-3A71C10EFFE0}"/>
                  </a:ext>
                </a:extLst>
              </p:cNvPr>
              <p:cNvGrpSpPr/>
              <p:nvPr/>
            </p:nvGrpSpPr>
            <p:grpSpPr>
              <a:xfrm>
                <a:off x="6752842" y="9912404"/>
                <a:ext cx="384968" cy="384968"/>
                <a:chOff x="2180453" y="4455735"/>
                <a:chExt cx="428450" cy="428450"/>
              </a:xfrm>
            </p:grpSpPr>
            <p:sp>
              <p:nvSpPr>
                <p:cNvPr id="387" name="楕円 386">
                  <a:extLst>
                    <a:ext uri="{FF2B5EF4-FFF2-40B4-BE49-F238E27FC236}">
                      <a16:creationId xmlns:a16="http://schemas.microsoft.com/office/drawing/2014/main" id="{B97E7682-9945-443F-9463-7AE64E900DD9}"/>
                    </a:ext>
                  </a:extLst>
                </p:cNvPr>
                <p:cNvSpPr/>
                <p:nvPr/>
              </p:nvSpPr>
              <p:spPr>
                <a:xfrm>
                  <a:off x="2180453" y="4455735"/>
                  <a:ext cx="428450" cy="428450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24735EE9-0EF9-492B-86D7-A580F426C2C8}"/>
                    </a:ext>
                  </a:extLst>
                </p:cNvPr>
                <p:cNvSpPr/>
                <p:nvPr/>
              </p:nvSpPr>
              <p:spPr>
                <a:xfrm>
                  <a:off x="2322007" y="4598171"/>
                  <a:ext cx="145342" cy="1453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77A3E6CA-906A-41EC-BEFC-88270E99B5ED}"/>
                  </a:ext>
                </a:extLst>
              </p:cNvPr>
              <p:cNvSpPr/>
              <p:nvPr/>
            </p:nvSpPr>
            <p:spPr>
              <a:xfrm>
                <a:off x="6312848" y="10863009"/>
                <a:ext cx="560876" cy="1610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9C9C7DFA-024A-4AB0-B537-FEA80FB3C238}"/>
              </a:ext>
            </a:extLst>
          </p:cNvPr>
          <p:cNvGrpSpPr/>
          <p:nvPr/>
        </p:nvGrpSpPr>
        <p:grpSpPr>
          <a:xfrm>
            <a:off x="6189518" y="4730929"/>
            <a:ext cx="1295418" cy="1554650"/>
            <a:chOff x="8963500" y="5398416"/>
            <a:chExt cx="2334270" cy="2801392"/>
          </a:xfrm>
        </p:grpSpPr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3A42B9BF-1BA0-4967-B8EB-83744BE5FA19}"/>
                </a:ext>
              </a:extLst>
            </p:cNvPr>
            <p:cNvGrpSpPr/>
            <p:nvPr/>
          </p:nvGrpSpPr>
          <p:grpSpPr>
            <a:xfrm>
              <a:off x="9178057" y="6292683"/>
              <a:ext cx="2119713" cy="1907125"/>
              <a:chOff x="9178057" y="6292683"/>
              <a:chExt cx="2119713" cy="1907125"/>
            </a:xfrm>
          </p:grpSpPr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BC08D9C7-51D6-4580-8094-38407771EC68}"/>
                  </a:ext>
                </a:extLst>
              </p:cNvPr>
              <p:cNvSpPr/>
              <p:nvPr/>
            </p:nvSpPr>
            <p:spPr>
              <a:xfrm rot="17816237">
                <a:off x="10812184" y="7539534"/>
                <a:ext cx="351271" cy="619900"/>
              </a:xfrm>
              <a:custGeom>
                <a:avLst/>
                <a:gdLst>
                  <a:gd name="connsiteX0" fmla="*/ 333620 w 519534"/>
                  <a:gd name="connsiteY0" fmla="*/ 89534 h 908662"/>
                  <a:gd name="connsiteX1" fmla="*/ 327733 w 519534"/>
                  <a:gd name="connsiteY1" fmla="*/ 98512 h 908662"/>
                  <a:gd name="connsiteX2" fmla="*/ 258931 w 519534"/>
                  <a:gd name="connsiteY2" fmla="*/ 389128 h 908662"/>
                  <a:gd name="connsiteX3" fmla="*/ 519534 w 519534"/>
                  <a:gd name="connsiteY3" fmla="*/ 908662 h 908662"/>
                  <a:gd name="connsiteX4" fmla="*/ 0 w 519534"/>
                  <a:gd name="connsiteY4" fmla="*/ 389128 h 908662"/>
                  <a:gd name="connsiteX5" fmla="*/ 152168 w 519534"/>
                  <a:gd name="connsiteY5" fmla="*/ 21762 h 908662"/>
                  <a:gd name="connsiteX6" fmla="*/ 178543 w 519534"/>
                  <a:gd name="connsiteY6" fmla="*/ 0 h 908662"/>
                  <a:gd name="connsiteX0" fmla="*/ 333620 w 520558"/>
                  <a:gd name="connsiteY0" fmla="*/ 89534 h 930796"/>
                  <a:gd name="connsiteX1" fmla="*/ 327733 w 520558"/>
                  <a:gd name="connsiteY1" fmla="*/ 98512 h 930796"/>
                  <a:gd name="connsiteX2" fmla="*/ 258931 w 520558"/>
                  <a:gd name="connsiteY2" fmla="*/ 389128 h 930796"/>
                  <a:gd name="connsiteX3" fmla="*/ 519534 w 520558"/>
                  <a:gd name="connsiteY3" fmla="*/ 908662 h 930796"/>
                  <a:gd name="connsiteX4" fmla="*/ 0 w 520558"/>
                  <a:gd name="connsiteY4" fmla="*/ 389128 h 930796"/>
                  <a:gd name="connsiteX5" fmla="*/ 152168 w 520558"/>
                  <a:gd name="connsiteY5" fmla="*/ 21762 h 930796"/>
                  <a:gd name="connsiteX6" fmla="*/ 178543 w 520558"/>
                  <a:gd name="connsiteY6" fmla="*/ 0 h 930796"/>
                  <a:gd name="connsiteX7" fmla="*/ 333620 w 520558"/>
                  <a:gd name="connsiteY7" fmla="*/ 89534 h 930796"/>
                  <a:gd name="connsiteX0" fmla="*/ 334073 w 520980"/>
                  <a:gd name="connsiteY0" fmla="*/ 89534 h 940104"/>
                  <a:gd name="connsiteX1" fmla="*/ 328186 w 520980"/>
                  <a:gd name="connsiteY1" fmla="*/ 98512 h 940104"/>
                  <a:gd name="connsiteX2" fmla="*/ 259384 w 520980"/>
                  <a:gd name="connsiteY2" fmla="*/ 389128 h 940104"/>
                  <a:gd name="connsiteX3" fmla="*/ 519987 w 520980"/>
                  <a:gd name="connsiteY3" fmla="*/ 908662 h 940104"/>
                  <a:gd name="connsiteX4" fmla="*/ 453 w 520980"/>
                  <a:gd name="connsiteY4" fmla="*/ 389128 h 940104"/>
                  <a:gd name="connsiteX5" fmla="*/ 152621 w 520980"/>
                  <a:gd name="connsiteY5" fmla="*/ 21762 h 940104"/>
                  <a:gd name="connsiteX6" fmla="*/ 178996 w 520980"/>
                  <a:gd name="connsiteY6" fmla="*/ 0 h 940104"/>
                  <a:gd name="connsiteX7" fmla="*/ 334073 w 520980"/>
                  <a:gd name="connsiteY7" fmla="*/ 89534 h 940104"/>
                  <a:gd name="connsiteX0" fmla="*/ 334112 w 520773"/>
                  <a:gd name="connsiteY0" fmla="*/ 89534 h 926059"/>
                  <a:gd name="connsiteX1" fmla="*/ 328225 w 520773"/>
                  <a:gd name="connsiteY1" fmla="*/ 98512 h 926059"/>
                  <a:gd name="connsiteX2" fmla="*/ 259423 w 520773"/>
                  <a:gd name="connsiteY2" fmla="*/ 389128 h 926059"/>
                  <a:gd name="connsiteX3" fmla="*/ 520026 w 520773"/>
                  <a:gd name="connsiteY3" fmla="*/ 908662 h 926059"/>
                  <a:gd name="connsiteX4" fmla="*/ 492 w 520773"/>
                  <a:gd name="connsiteY4" fmla="*/ 389128 h 926059"/>
                  <a:gd name="connsiteX5" fmla="*/ 152660 w 520773"/>
                  <a:gd name="connsiteY5" fmla="*/ 21762 h 926059"/>
                  <a:gd name="connsiteX6" fmla="*/ 179035 w 520773"/>
                  <a:gd name="connsiteY6" fmla="*/ 0 h 926059"/>
                  <a:gd name="connsiteX7" fmla="*/ 334112 w 520773"/>
                  <a:gd name="connsiteY7" fmla="*/ 89534 h 926059"/>
                  <a:gd name="connsiteX0" fmla="*/ 334112 w 520773"/>
                  <a:gd name="connsiteY0" fmla="*/ 89534 h 926059"/>
                  <a:gd name="connsiteX1" fmla="*/ 328225 w 520773"/>
                  <a:gd name="connsiteY1" fmla="*/ 98512 h 926059"/>
                  <a:gd name="connsiteX2" fmla="*/ 259423 w 520773"/>
                  <a:gd name="connsiteY2" fmla="*/ 389128 h 926059"/>
                  <a:gd name="connsiteX3" fmla="*/ 520026 w 520773"/>
                  <a:gd name="connsiteY3" fmla="*/ 908662 h 926059"/>
                  <a:gd name="connsiteX4" fmla="*/ 492 w 520773"/>
                  <a:gd name="connsiteY4" fmla="*/ 389128 h 926059"/>
                  <a:gd name="connsiteX5" fmla="*/ 152660 w 520773"/>
                  <a:gd name="connsiteY5" fmla="*/ 21762 h 926059"/>
                  <a:gd name="connsiteX6" fmla="*/ 179035 w 520773"/>
                  <a:gd name="connsiteY6" fmla="*/ 0 h 926059"/>
                  <a:gd name="connsiteX7" fmla="*/ 334112 w 520773"/>
                  <a:gd name="connsiteY7" fmla="*/ 89534 h 926059"/>
                  <a:gd name="connsiteX0" fmla="*/ 345581 w 532242"/>
                  <a:gd name="connsiteY0" fmla="*/ 89534 h 919811"/>
                  <a:gd name="connsiteX1" fmla="*/ 339694 w 532242"/>
                  <a:gd name="connsiteY1" fmla="*/ 98512 h 919811"/>
                  <a:gd name="connsiteX2" fmla="*/ 270892 w 532242"/>
                  <a:gd name="connsiteY2" fmla="*/ 389128 h 919811"/>
                  <a:gd name="connsiteX3" fmla="*/ 531495 w 532242"/>
                  <a:gd name="connsiteY3" fmla="*/ 908662 h 919811"/>
                  <a:gd name="connsiteX4" fmla="*/ 11961 w 532242"/>
                  <a:gd name="connsiteY4" fmla="*/ 389128 h 919811"/>
                  <a:gd name="connsiteX5" fmla="*/ 164129 w 532242"/>
                  <a:gd name="connsiteY5" fmla="*/ 21762 h 919811"/>
                  <a:gd name="connsiteX6" fmla="*/ 190504 w 532242"/>
                  <a:gd name="connsiteY6" fmla="*/ 0 h 919811"/>
                  <a:gd name="connsiteX7" fmla="*/ 345581 w 532242"/>
                  <a:gd name="connsiteY7" fmla="*/ 89534 h 919811"/>
                  <a:gd name="connsiteX0" fmla="*/ 342095 w 528756"/>
                  <a:gd name="connsiteY0" fmla="*/ 89534 h 921800"/>
                  <a:gd name="connsiteX1" fmla="*/ 336208 w 528756"/>
                  <a:gd name="connsiteY1" fmla="*/ 98512 h 921800"/>
                  <a:gd name="connsiteX2" fmla="*/ 267406 w 528756"/>
                  <a:gd name="connsiteY2" fmla="*/ 389128 h 921800"/>
                  <a:gd name="connsiteX3" fmla="*/ 528009 w 528756"/>
                  <a:gd name="connsiteY3" fmla="*/ 908662 h 921800"/>
                  <a:gd name="connsiteX4" fmla="*/ 8475 w 528756"/>
                  <a:gd name="connsiteY4" fmla="*/ 389128 h 921800"/>
                  <a:gd name="connsiteX5" fmla="*/ 160643 w 528756"/>
                  <a:gd name="connsiteY5" fmla="*/ 21762 h 921800"/>
                  <a:gd name="connsiteX6" fmla="*/ 187018 w 528756"/>
                  <a:gd name="connsiteY6" fmla="*/ 0 h 921800"/>
                  <a:gd name="connsiteX7" fmla="*/ 342095 w 528756"/>
                  <a:gd name="connsiteY7" fmla="*/ 89534 h 921800"/>
                  <a:gd name="connsiteX0" fmla="*/ 344590 w 531251"/>
                  <a:gd name="connsiteY0" fmla="*/ 89534 h 916917"/>
                  <a:gd name="connsiteX1" fmla="*/ 338703 w 531251"/>
                  <a:gd name="connsiteY1" fmla="*/ 98512 h 916917"/>
                  <a:gd name="connsiteX2" fmla="*/ 269901 w 531251"/>
                  <a:gd name="connsiteY2" fmla="*/ 389128 h 916917"/>
                  <a:gd name="connsiteX3" fmla="*/ 530504 w 531251"/>
                  <a:gd name="connsiteY3" fmla="*/ 908662 h 916917"/>
                  <a:gd name="connsiteX4" fmla="*/ 10970 w 531251"/>
                  <a:gd name="connsiteY4" fmla="*/ 389128 h 916917"/>
                  <a:gd name="connsiteX5" fmla="*/ 189513 w 531251"/>
                  <a:gd name="connsiteY5" fmla="*/ 0 h 916917"/>
                  <a:gd name="connsiteX6" fmla="*/ 344590 w 531251"/>
                  <a:gd name="connsiteY6" fmla="*/ 89534 h 916917"/>
                  <a:gd name="connsiteX0" fmla="*/ 337503 w 524164"/>
                  <a:gd name="connsiteY0" fmla="*/ 89534 h 921595"/>
                  <a:gd name="connsiteX1" fmla="*/ 331616 w 524164"/>
                  <a:gd name="connsiteY1" fmla="*/ 98512 h 921595"/>
                  <a:gd name="connsiteX2" fmla="*/ 262814 w 524164"/>
                  <a:gd name="connsiteY2" fmla="*/ 389128 h 921595"/>
                  <a:gd name="connsiteX3" fmla="*/ 523417 w 524164"/>
                  <a:gd name="connsiteY3" fmla="*/ 908662 h 921595"/>
                  <a:gd name="connsiteX4" fmla="*/ 3883 w 524164"/>
                  <a:gd name="connsiteY4" fmla="*/ 389128 h 921595"/>
                  <a:gd name="connsiteX5" fmla="*/ 182426 w 524164"/>
                  <a:gd name="connsiteY5" fmla="*/ 0 h 921595"/>
                  <a:gd name="connsiteX6" fmla="*/ 337503 w 524164"/>
                  <a:gd name="connsiteY6" fmla="*/ 89534 h 921595"/>
                  <a:gd name="connsiteX0" fmla="*/ 336803 w 523464"/>
                  <a:gd name="connsiteY0" fmla="*/ 89534 h 923772"/>
                  <a:gd name="connsiteX1" fmla="*/ 330916 w 523464"/>
                  <a:gd name="connsiteY1" fmla="*/ 98512 h 923772"/>
                  <a:gd name="connsiteX2" fmla="*/ 262114 w 523464"/>
                  <a:gd name="connsiteY2" fmla="*/ 389128 h 923772"/>
                  <a:gd name="connsiteX3" fmla="*/ 522717 w 523464"/>
                  <a:gd name="connsiteY3" fmla="*/ 908662 h 923772"/>
                  <a:gd name="connsiteX4" fmla="*/ 3183 w 523464"/>
                  <a:gd name="connsiteY4" fmla="*/ 389128 h 923772"/>
                  <a:gd name="connsiteX5" fmla="*/ 181726 w 523464"/>
                  <a:gd name="connsiteY5" fmla="*/ 0 h 923772"/>
                  <a:gd name="connsiteX6" fmla="*/ 336803 w 523464"/>
                  <a:gd name="connsiteY6" fmla="*/ 89534 h 92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3464" h="923772">
                    <a:moveTo>
                      <a:pt x="336803" y="89534"/>
                    </a:moveTo>
                    <a:lnTo>
                      <a:pt x="330916" y="98512"/>
                    </a:lnTo>
                    <a:cubicBezTo>
                      <a:pt x="286265" y="187528"/>
                      <a:pt x="262114" y="286826"/>
                      <a:pt x="262114" y="389128"/>
                    </a:cubicBezTo>
                    <a:cubicBezTo>
                      <a:pt x="262114" y="593731"/>
                      <a:pt x="539688" y="834810"/>
                      <a:pt x="522717" y="908662"/>
                    </a:cubicBezTo>
                    <a:cubicBezTo>
                      <a:pt x="505746" y="982514"/>
                      <a:pt x="29984" y="781905"/>
                      <a:pt x="3183" y="389128"/>
                    </a:cubicBezTo>
                    <a:cubicBezTo>
                      <a:pt x="-23618" y="-3649"/>
                      <a:pt x="126123" y="49932"/>
                      <a:pt x="181726" y="0"/>
                    </a:cubicBezTo>
                    <a:lnTo>
                      <a:pt x="336803" y="89534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9A79D65A-E29B-4A8C-A7C7-16E6C4F55540}"/>
                  </a:ext>
                </a:extLst>
              </p:cNvPr>
              <p:cNvGrpSpPr/>
              <p:nvPr/>
            </p:nvGrpSpPr>
            <p:grpSpPr>
              <a:xfrm>
                <a:off x="9842124" y="7496030"/>
                <a:ext cx="349823" cy="703778"/>
                <a:chOff x="5454809" y="4817268"/>
                <a:chExt cx="349823" cy="703778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449" name="台形 431">
                  <a:extLst>
                    <a:ext uri="{FF2B5EF4-FFF2-40B4-BE49-F238E27FC236}">
                      <a16:creationId xmlns:a16="http://schemas.microsoft.com/office/drawing/2014/main" id="{642855F5-6E2B-4332-BEB1-012644A7AD7C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85841135-AA37-4475-A7BD-AD492E387FC6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451" name="四角形: 上の 2 つの角を丸める 450">
                    <a:extLst>
                      <a:ext uri="{FF2B5EF4-FFF2-40B4-BE49-F238E27FC236}">
                        <a16:creationId xmlns:a16="http://schemas.microsoft.com/office/drawing/2014/main" id="{8108D3C0-8287-4956-91E7-7DD5E2C13146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52" name="四角形: 上の 2 つの角を丸める 451">
                    <a:extLst>
                      <a:ext uri="{FF2B5EF4-FFF2-40B4-BE49-F238E27FC236}">
                        <a16:creationId xmlns:a16="http://schemas.microsoft.com/office/drawing/2014/main" id="{0A7AB648-72B7-4F0D-8486-D07C3AA4EE98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CE6C345E-77CE-49F1-99A9-2E4C3BFB02E8}"/>
                  </a:ext>
                </a:extLst>
              </p:cNvPr>
              <p:cNvSpPr/>
              <p:nvPr/>
            </p:nvSpPr>
            <p:spPr>
              <a:xfrm>
                <a:off x="9826836" y="7496029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3" name="四角形: 角を丸くする 432">
                <a:extLst>
                  <a:ext uri="{FF2B5EF4-FFF2-40B4-BE49-F238E27FC236}">
                    <a16:creationId xmlns:a16="http://schemas.microsoft.com/office/drawing/2014/main" id="{6634FE6B-3442-40B8-BE83-C7485732A74F}"/>
                  </a:ext>
                </a:extLst>
              </p:cNvPr>
              <p:cNvSpPr/>
              <p:nvPr/>
            </p:nvSpPr>
            <p:spPr>
              <a:xfrm rot="2700000">
                <a:off x="9076514" y="6752518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9B6E646A-34DD-4942-B3D3-EBA3B5E1FB7F}"/>
                  </a:ext>
                </a:extLst>
              </p:cNvPr>
              <p:cNvSpPr/>
              <p:nvPr/>
            </p:nvSpPr>
            <p:spPr>
              <a:xfrm rot="20700000">
                <a:off x="10304519" y="7111241"/>
                <a:ext cx="546960" cy="887987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CD049E0F-260D-4B0A-8F4F-CDD17BCEDE5E}"/>
                  </a:ext>
                </a:extLst>
              </p:cNvPr>
              <p:cNvGrpSpPr/>
              <p:nvPr/>
            </p:nvGrpSpPr>
            <p:grpSpPr>
              <a:xfrm>
                <a:off x="10275763" y="7496030"/>
                <a:ext cx="349823" cy="703778"/>
                <a:chOff x="5454809" y="4817268"/>
                <a:chExt cx="349823" cy="703778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445" name="台形 431">
                  <a:extLst>
                    <a:ext uri="{FF2B5EF4-FFF2-40B4-BE49-F238E27FC236}">
                      <a16:creationId xmlns:a16="http://schemas.microsoft.com/office/drawing/2014/main" id="{429C3EF9-7DAA-49B1-BE0B-2F04A85E443B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FDF8B6EA-AAA1-4042-A77C-4C222E6ED2B2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447" name="四角形: 上の 2 つの角を丸める 446">
                    <a:extLst>
                      <a:ext uri="{FF2B5EF4-FFF2-40B4-BE49-F238E27FC236}">
                        <a16:creationId xmlns:a16="http://schemas.microsoft.com/office/drawing/2014/main" id="{5BB4CD2A-1249-4CFE-8841-E3F21B8901E3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48" name="四角形: 上の 2 つの角を丸める 447">
                    <a:extLst>
                      <a:ext uri="{FF2B5EF4-FFF2-40B4-BE49-F238E27FC236}">
                        <a16:creationId xmlns:a16="http://schemas.microsoft.com/office/drawing/2014/main" id="{071EB847-D97F-46EF-BF13-1DD14730E638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4753C9FF-0209-4AC8-8D78-551BEC230EE1}"/>
                  </a:ext>
                </a:extLst>
              </p:cNvPr>
              <p:cNvGrpSpPr/>
              <p:nvPr/>
            </p:nvGrpSpPr>
            <p:grpSpPr>
              <a:xfrm>
                <a:off x="9178057" y="7178471"/>
                <a:ext cx="349823" cy="1021337"/>
                <a:chOff x="4582489" y="4616316"/>
                <a:chExt cx="349823" cy="904730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442" name="台形 436">
                  <a:extLst>
                    <a:ext uri="{FF2B5EF4-FFF2-40B4-BE49-F238E27FC236}">
                      <a16:creationId xmlns:a16="http://schemas.microsoft.com/office/drawing/2014/main" id="{B51D47F6-1A02-4723-A7C6-B24F6A0FD8AC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3" name="四角形: 上の 2 つの角を丸める 442">
                  <a:extLst>
                    <a:ext uri="{FF2B5EF4-FFF2-40B4-BE49-F238E27FC236}">
                      <a16:creationId xmlns:a16="http://schemas.microsoft.com/office/drawing/2014/main" id="{9F6A87C7-30CC-45C0-BCE9-56F89DE3D5C4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4" name="四角形: 上の 2 つの角を丸める 443">
                  <a:extLst>
                    <a:ext uri="{FF2B5EF4-FFF2-40B4-BE49-F238E27FC236}">
                      <a16:creationId xmlns:a16="http://schemas.microsoft.com/office/drawing/2014/main" id="{797B36EF-27F4-4F57-8B1C-7FBDE0FE3B89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6C8E9087-F47C-4254-AD46-0600E8704952}"/>
                  </a:ext>
                </a:extLst>
              </p:cNvPr>
              <p:cNvGrpSpPr/>
              <p:nvPr/>
            </p:nvGrpSpPr>
            <p:grpSpPr>
              <a:xfrm>
                <a:off x="9651925" y="7178471"/>
                <a:ext cx="349823" cy="1021337"/>
                <a:chOff x="4582489" y="4616316"/>
                <a:chExt cx="349823" cy="904730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439" name="台形 436">
                  <a:extLst>
                    <a:ext uri="{FF2B5EF4-FFF2-40B4-BE49-F238E27FC236}">
                      <a16:creationId xmlns:a16="http://schemas.microsoft.com/office/drawing/2014/main" id="{ADF149EF-02D1-4141-A71E-43BE9E2C2847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0" name="四角形: 上の 2 つの角を丸める 439">
                  <a:extLst>
                    <a:ext uri="{FF2B5EF4-FFF2-40B4-BE49-F238E27FC236}">
                      <a16:creationId xmlns:a16="http://schemas.microsoft.com/office/drawing/2014/main" id="{C8F75222-560E-4403-A175-B4E202B0EBF9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1" name="四角形: 上の 2 つの角を丸める 440">
                  <a:extLst>
                    <a:ext uri="{FF2B5EF4-FFF2-40B4-BE49-F238E27FC236}">
                      <a16:creationId xmlns:a16="http://schemas.microsoft.com/office/drawing/2014/main" id="{888AC4B9-531B-4384-8705-46BF9FF0A7B1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DFE26C21-1C76-4D27-93BC-C3DC96871F1F}"/>
                  </a:ext>
                </a:extLst>
              </p:cNvPr>
              <p:cNvSpPr/>
              <p:nvPr/>
            </p:nvSpPr>
            <p:spPr>
              <a:xfrm rot="20700000">
                <a:off x="10635531" y="7099042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8EE2CE9C-83C5-49B5-97FA-A139851228AB}"/>
                </a:ext>
              </a:extLst>
            </p:cNvPr>
            <p:cNvGrpSpPr/>
            <p:nvPr/>
          </p:nvGrpSpPr>
          <p:grpSpPr>
            <a:xfrm>
              <a:off x="8963500" y="5398416"/>
              <a:ext cx="1268496" cy="1946013"/>
              <a:chOff x="8632459" y="9228500"/>
              <a:chExt cx="1268496" cy="1946013"/>
            </a:xfrm>
          </p:grpSpPr>
          <p:sp>
            <p:nvSpPr>
              <p:cNvPr id="416" name="四角形: 角を丸くする 415">
                <a:extLst>
                  <a:ext uri="{FF2B5EF4-FFF2-40B4-BE49-F238E27FC236}">
                    <a16:creationId xmlns:a16="http://schemas.microsoft.com/office/drawing/2014/main" id="{13657034-6875-4A8B-A1F7-E1DA9FAAC4BC}"/>
                  </a:ext>
                </a:extLst>
              </p:cNvPr>
              <p:cNvSpPr/>
              <p:nvPr/>
            </p:nvSpPr>
            <p:spPr>
              <a:xfrm>
                <a:off x="8728369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A7A2D5EC-3491-4B6B-A5F9-F918E9A6190D}"/>
                  </a:ext>
                </a:extLst>
              </p:cNvPr>
              <p:cNvSpPr/>
              <p:nvPr/>
            </p:nvSpPr>
            <p:spPr>
              <a:xfrm>
                <a:off x="9429898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8" name="四角形: 角を丸くする 417">
                <a:extLst>
                  <a:ext uri="{FF2B5EF4-FFF2-40B4-BE49-F238E27FC236}">
                    <a16:creationId xmlns:a16="http://schemas.microsoft.com/office/drawing/2014/main" id="{DAB3DAD7-68A1-4B75-8CFF-2C82F06FF56F}"/>
                  </a:ext>
                </a:extLst>
              </p:cNvPr>
              <p:cNvSpPr/>
              <p:nvPr/>
            </p:nvSpPr>
            <p:spPr>
              <a:xfrm>
                <a:off x="8632459" y="9479005"/>
                <a:ext cx="1268496" cy="167981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381A202D-90C4-420B-A6B6-87566B7C27F6}"/>
                  </a:ext>
                </a:extLst>
              </p:cNvPr>
              <p:cNvSpPr/>
              <p:nvPr/>
            </p:nvSpPr>
            <p:spPr>
              <a:xfrm>
                <a:off x="9696809" y="9634357"/>
                <a:ext cx="204146" cy="1338610"/>
              </a:xfrm>
              <a:custGeom>
                <a:avLst/>
                <a:gdLst>
                  <a:gd name="connsiteX0" fmla="*/ 0 w 204146"/>
                  <a:gd name="connsiteY0" fmla="*/ 0 h 1338610"/>
                  <a:gd name="connsiteX1" fmla="*/ 18379 w 204146"/>
                  <a:gd name="connsiteY1" fmla="*/ 15164 h 1338610"/>
                  <a:gd name="connsiteX2" fmla="*/ 204146 w 204146"/>
                  <a:gd name="connsiteY2" fmla="*/ 463645 h 1338610"/>
                  <a:gd name="connsiteX3" fmla="*/ 204146 w 204146"/>
                  <a:gd name="connsiteY3" fmla="*/ 874966 h 1338610"/>
                  <a:gd name="connsiteX4" fmla="*/ 18379 w 204146"/>
                  <a:gd name="connsiteY4" fmla="*/ 1323447 h 1338610"/>
                  <a:gd name="connsiteX5" fmla="*/ 1 w 204146"/>
                  <a:gd name="connsiteY5" fmla="*/ 1338610 h 1338610"/>
                  <a:gd name="connsiteX6" fmla="*/ 27304 w 204146"/>
                  <a:gd name="connsiteY6" fmla="*/ 1288309 h 1338610"/>
                  <a:gd name="connsiteX7" fmla="*/ 77146 w 204146"/>
                  <a:gd name="connsiteY7" fmla="*/ 1041431 h 1338610"/>
                  <a:gd name="connsiteX8" fmla="*/ 77146 w 204146"/>
                  <a:gd name="connsiteY8" fmla="*/ 297181 h 1338610"/>
                  <a:gd name="connsiteX9" fmla="*/ 27304 w 204146"/>
                  <a:gd name="connsiteY9" fmla="*/ 50303 h 133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146" h="1338610">
                    <a:moveTo>
                      <a:pt x="0" y="0"/>
                    </a:moveTo>
                    <a:lnTo>
                      <a:pt x="18379" y="15164"/>
                    </a:lnTo>
                    <a:cubicBezTo>
                      <a:pt x="133155" y="129941"/>
                      <a:pt x="204146" y="288503"/>
                      <a:pt x="204146" y="463645"/>
                    </a:cubicBezTo>
                    <a:lnTo>
                      <a:pt x="204146" y="874966"/>
                    </a:lnTo>
                    <a:cubicBezTo>
                      <a:pt x="204146" y="1050109"/>
                      <a:pt x="133155" y="1208671"/>
                      <a:pt x="18379" y="1323447"/>
                    </a:cubicBezTo>
                    <a:lnTo>
                      <a:pt x="1" y="1338610"/>
                    </a:lnTo>
                    <a:lnTo>
                      <a:pt x="27304" y="1288309"/>
                    </a:lnTo>
                    <a:cubicBezTo>
                      <a:pt x="59399" y="1212429"/>
                      <a:pt x="77146" y="1129003"/>
                      <a:pt x="77146" y="1041431"/>
                    </a:cubicBezTo>
                    <a:lnTo>
                      <a:pt x="77146" y="297181"/>
                    </a:lnTo>
                    <a:cubicBezTo>
                      <a:pt x="77146" y="209610"/>
                      <a:pt x="59399" y="126184"/>
                      <a:pt x="27304" y="50303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0" name="四角形: 角を丸くする 419">
                <a:extLst>
                  <a:ext uri="{FF2B5EF4-FFF2-40B4-BE49-F238E27FC236}">
                    <a16:creationId xmlns:a16="http://schemas.microsoft.com/office/drawing/2014/main" id="{A78EA409-ACF7-4AEF-83B9-79B6B93376FA}"/>
                  </a:ext>
                </a:extLst>
              </p:cNvPr>
              <p:cNvSpPr/>
              <p:nvPr/>
            </p:nvSpPr>
            <p:spPr>
              <a:xfrm>
                <a:off x="8761714" y="10444430"/>
                <a:ext cx="1009986" cy="730083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1" name="四角形: 角を丸くする 420">
                <a:extLst>
                  <a:ext uri="{FF2B5EF4-FFF2-40B4-BE49-F238E27FC236}">
                    <a16:creationId xmlns:a16="http://schemas.microsoft.com/office/drawing/2014/main" id="{C97A436E-6888-480E-9CD9-C33956740EA1}"/>
                  </a:ext>
                </a:extLst>
              </p:cNvPr>
              <p:cNvSpPr/>
              <p:nvPr/>
            </p:nvSpPr>
            <p:spPr>
              <a:xfrm>
                <a:off x="9104614" y="10369938"/>
                <a:ext cx="324186" cy="26470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7D5ECBE3-88CB-4BB6-985E-3C11C042B375}"/>
                  </a:ext>
                </a:extLst>
              </p:cNvPr>
              <p:cNvSpPr/>
              <p:nvPr/>
            </p:nvSpPr>
            <p:spPr>
              <a:xfrm>
                <a:off x="9454905" y="10418894"/>
                <a:ext cx="316797" cy="720357"/>
              </a:xfrm>
              <a:custGeom>
                <a:avLst/>
                <a:gdLst>
                  <a:gd name="connsiteX0" fmla="*/ 0 w 316797"/>
                  <a:gd name="connsiteY0" fmla="*/ 0 h 720357"/>
                  <a:gd name="connsiteX1" fmla="*/ 25324 w 316797"/>
                  <a:gd name="connsiteY1" fmla="*/ 2553 h 720357"/>
                  <a:gd name="connsiteX2" fmla="*/ 316797 w 316797"/>
                  <a:gd name="connsiteY2" fmla="*/ 360178 h 720357"/>
                  <a:gd name="connsiteX3" fmla="*/ 316796 w 316797"/>
                  <a:gd name="connsiteY3" fmla="*/ 360178 h 720357"/>
                  <a:gd name="connsiteX4" fmla="*/ 25323 w 316797"/>
                  <a:gd name="connsiteY4" fmla="*/ 717804 h 720357"/>
                  <a:gd name="connsiteX5" fmla="*/ 0 w 316797"/>
                  <a:gd name="connsiteY5" fmla="*/ 720357 h 720357"/>
                  <a:gd name="connsiteX6" fmla="*/ 61688 w 316797"/>
                  <a:gd name="connsiteY6" fmla="*/ 669460 h 720357"/>
                  <a:gd name="connsiteX7" fmla="*/ 189796 w 316797"/>
                  <a:gd name="connsiteY7" fmla="*/ 360178 h 720357"/>
                  <a:gd name="connsiteX8" fmla="*/ 61688 w 316797"/>
                  <a:gd name="connsiteY8" fmla="*/ 50897 h 72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797" h="720357">
                    <a:moveTo>
                      <a:pt x="0" y="0"/>
                    </a:moveTo>
                    <a:lnTo>
                      <a:pt x="25324" y="2553"/>
                    </a:lnTo>
                    <a:cubicBezTo>
                      <a:pt x="191667" y="36591"/>
                      <a:pt x="316797" y="183772"/>
                      <a:pt x="316797" y="360178"/>
                    </a:cubicBezTo>
                    <a:lnTo>
                      <a:pt x="316796" y="360178"/>
                    </a:lnTo>
                    <a:cubicBezTo>
                      <a:pt x="316796" y="536584"/>
                      <a:pt x="191666" y="683765"/>
                      <a:pt x="25323" y="717804"/>
                    </a:cubicBezTo>
                    <a:lnTo>
                      <a:pt x="0" y="720357"/>
                    </a:lnTo>
                    <a:lnTo>
                      <a:pt x="61688" y="669460"/>
                    </a:lnTo>
                    <a:cubicBezTo>
                      <a:pt x="140840" y="590308"/>
                      <a:pt x="189796" y="480960"/>
                      <a:pt x="189796" y="360178"/>
                    </a:cubicBezTo>
                    <a:cubicBezTo>
                      <a:pt x="189796" y="239396"/>
                      <a:pt x="140840" y="130049"/>
                      <a:pt x="61688" y="50897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1D228F3C-9BDB-4CBB-B425-07271E9237B9}"/>
                  </a:ext>
                </a:extLst>
              </p:cNvPr>
              <p:cNvGrpSpPr/>
              <p:nvPr/>
            </p:nvGrpSpPr>
            <p:grpSpPr>
              <a:xfrm>
                <a:off x="8747740" y="9934639"/>
                <a:ext cx="326396" cy="326396"/>
                <a:chOff x="8737839" y="8874824"/>
                <a:chExt cx="326396" cy="326396"/>
              </a:xfrm>
            </p:grpSpPr>
            <p:sp>
              <p:nvSpPr>
                <p:cNvPr id="428" name="弦 427">
                  <a:extLst>
                    <a:ext uri="{FF2B5EF4-FFF2-40B4-BE49-F238E27FC236}">
                      <a16:creationId xmlns:a16="http://schemas.microsoft.com/office/drawing/2014/main" id="{F4FAC893-0FE9-4D5C-A0ED-A91D32576F72}"/>
                    </a:ext>
                  </a:extLst>
                </p:cNvPr>
                <p:cNvSpPr/>
                <p:nvPr/>
              </p:nvSpPr>
              <p:spPr>
                <a:xfrm>
                  <a:off x="8737839" y="8874824"/>
                  <a:ext cx="326396" cy="326396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rgbClr val="FFFFFF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9" name="弦 428">
                  <a:extLst>
                    <a:ext uri="{FF2B5EF4-FFF2-40B4-BE49-F238E27FC236}">
                      <a16:creationId xmlns:a16="http://schemas.microsoft.com/office/drawing/2014/main" id="{D84E7D7A-5A06-422E-BA91-7571DCCB4305}"/>
                    </a:ext>
                  </a:extLst>
                </p:cNvPr>
                <p:cNvSpPr/>
                <p:nvPr/>
              </p:nvSpPr>
              <p:spPr>
                <a:xfrm>
                  <a:off x="8893051" y="8934163"/>
                  <a:ext cx="151942" cy="151942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12491EDA-0E54-4E84-8DA1-557DEF6E11B4}"/>
                  </a:ext>
                </a:extLst>
              </p:cNvPr>
              <p:cNvGrpSpPr/>
              <p:nvPr/>
            </p:nvGrpSpPr>
            <p:grpSpPr>
              <a:xfrm>
                <a:off x="9459043" y="9934639"/>
                <a:ext cx="326396" cy="326396"/>
                <a:chOff x="9717563" y="8874824"/>
                <a:chExt cx="326396" cy="326396"/>
              </a:xfrm>
            </p:grpSpPr>
            <p:sp>
              <p:nvSpPr>
                <p:cNvPr id="426" name="弦 425">
                  <a:extLst>
                    <a:ext uri="{FF2B5EF4-FFF2-40B4-BE49-F238E27FC236}">
                      <a16:creationId xmlns:a16="http://schemas.microsoft.com/office/drawing/2014/main" id="{3FAA10D1-AE19-44DF-A509-4C526277ECDC}"/>
                    </a:ext>
                  </a:extLst>
                </p:cNvPr>
                <p:cNvSpPr/>
                <p:nvPr/>
              </p:nvSpPr>
              <p:spPr>
                <a:xfrm flipH="1">
                  <a:off x="9717563" y="8874824"/>
                  <a:ext cx="326396" cy="326396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rgbClr val="FFFFFF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7" name="弦 426">
                  <a:extLst>
                    <a:ext uri="{FF2B5EF4-FFF2-40B4-BE49-F238E27FC236}">
                      <a16:creationId xmlns:a16="http://schemas.microsoft.com/office/drawing/2014/main" id="{669CF0EE-F431-4400-B9EB-21A5306D0AD2}"/>
                    </a:ext>
                  </a:extLst>
                </p:cNvPr>
                <p:cNvSpPr/>
                <p:nvPr/>
              </p:nvSpPr>
              <p:spPr>
                <a:xfrm flipH="1">
                  <a:off x="9736806" y="8934163"/>
                  <a:ext cx="151940" cy="151942"/>
                </a:xfrm>
                <a:prstGeom prst="chord">
                  <a:avLst>
                    <a:gd name="adj1" fmla="val 20672357"/>
                    <a:gd name="adj2" fmla="val 14865093"/>
                  </a:avLst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3F590DA8-A09B-4D4F-91F1-503BA826F8E9}"/>
                  </a:ext>
                </a:extLst>
              </p:cNvPr>
              <p:cNvSpPr/>
              <p:nvPr/>
            </p:nvSpPr>
            <p:spPr>
              <a:xfrm rot="10800000">
                <a:off x="9045050" y="10767559"/>
                <a:ext cx="447110" cy="253318"/>
              </a:xfrm>
              <a:custGeom>
                <a:avLst/>
                <a:gdLst>
                  <a:gd name="connsiteX0" fmla="*/ 649467 w 649467"/>
                  <a:gd name="connsiteY0" fmla="*/ 0 h 177346"/>
                  <a:gd name="connsiteX1" fmla="*/ 640773 w 649467"/>
                  <a:gd name="connsiteY1" fmla="*/ 15555 h 177346"/>
                  <a:gd name="connsiteX2" fmla="*/ 324733 w 649467"/>
                  <a:gd name="connsiteY2" fmla="*/ 177346 h 177346"/>
                  <a:gd name="connsiteX3" fmla="*/ 8694 w 649467"/>
                  <a:gd name="connsiteY3" fmla="*/ 15555 h 177346"/>
                  <a:gd name="connsiteX4" fmla="*/ 0 w 649467"/>
                  <a:gd name="connsiteY4" fmla="*/ 0 h 177346"/>
                  <a:gd name="connsiteX5" fmla="*/ 27436 w 649467"/>
                  <a:gd name="connsiteY5" fmla="*/ 4807 h 177346"/>
                  <a:gd name="connsiteX6" fmla="*/ 324733 w 649467"/>
                  <a:gd name="connsiteY6" fmla="*/ 24795 h 177346"/>
                  <a:gd name="connsiteX7" fmla="*/ 622030 w 649467"/>
                  <a:gd name="connsiteY7" fmla="*/ 4807 h 17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9467" h="177346">
                    <a:moveTo>
                      <a:pt x="649467" y="0"/>
                    </a:moveTo>
                    <a:lnTo>
                      <a:pt x="640773" y="15555"/>
                    </a:lnTo>
                    <a:cubicBezTo>
                      <a:pt x="565652" y="114365"/>
                      <a:pt x="451968" y="177346"/>
                      <a:pt x="324733" y="177346"/>
                    </a:cubicBezTo>
                    <a:cubicBezTo>
                      <a:pt x="197498" y="177346"/>
                      <a:pt x="83814" y="114365"/>
                      <a:pt x="8694" y="15555"/>
                    </a:cubicBezTo>
                    <a:lnTo>
                      <a:pt x="0" y="0"/>
                    </a:lnTo>
                    <a:lnTo>
                      <a:pt x="27436" y="4807"/>
                    </a:lnTo>
                    <a:cubicBezTo>
                      <a:pt x="121352" y="17797"/>
                      <a:pt x="221205" y="24795"/>
                      <a:pt x="324733" y="24795"/>
                    </a:cubicBezTo>
                    <a:cubicBezTo>
                      <a:pt x="428261" y="24795"/>
                      <a:pt x="528114" y="17797"/>
                      <a:pt x="622030" y="4807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0FE225AF-56F8-4E0A-AFF0-683725B088A4}"/>
              </a:ext>
            </a:extLst>
          </p:cNvPr>
          <p:cNvGrpSpPr/>
          <p:nvPr/>
        </p:nvGrpSpPr>
        <p:grpSpPr>
          <a:xfrm>
            <a:off x="8037548" y="4730927"/>
            <a:ext cx="1314804" cy="1554651"/>
            <a:chOff x="11697647" y="5398416"/>
            <a:chExt cx="2369201" cy="2801392"/>
          </a:xfrm>
        </p:grpSpPr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BAE2A282-10F8-4F0A-9A6A-EDA1236CAA73}"/>
                </a:ext>
              </a:extLst>
            </p:cNvPr>
            <p:cNvSpPr/>
            <p:nvPr/>
          </p:nvSpPr>
          <p:spPr>
            <a:xfrm rot="17816237">
              <a:off x="13581262" y="7539535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FC85B38D-A1DB-414C-9192-6AFA201274B6}"/>
                </a:ext>
              </a:extLst>
            </p:cNvPr>
            <p:cNvGrpSpPr/>
            <p:nvPr/>
          </p:nvGrpSpPr>
          <p:grpSpPr>
            <a:xfrm>
              <a:off x="11921257" y="6292683"/>
              <a:ext cx="1673422" cy="1907125"/>
              <a:chOff x="5181720" y="4484111"/>
              <a:chExt cx="1673422" cy="1907125"/>
            </a:xfrm>
          </p:grpSpPr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0E3FB573-D2B6-4C27-95BA-EAE45ED7467B}"/>
                  </a:ext>
                </a:extLst>
              </p:cNvPr>
              <p:cNvGrpSpPr/>
              <p:nvPr/>
            </p:nvGrpSpPr>
            <p:grpSpPr>
              <a:xfrm>
                <a:off x="5845787" y="5687458"/>
                <a:ext cx="349823" cy="703778"/>
                <a:chOff x="5454809" y="4817268"/>
                <a:chExt cx="349823" cy="703778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91" name="台形 431">
                  <a:extLst>
                    <a:ext uri="{FF2B5EF4-FFF2-40B4-BE49-F238E27FC236}">
                      <a16:creationId xmlns:a16="http://schemas.microsoft.com/office/drawing/2014/main" id="{51251C61-8CD5-40F0-86EC-3782997D38EC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284959BE-A88F-4FEE-A453-7BBD0C47A2BB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493" name="四角形: 上の 2 つの角を丸める 492">
                    <a:extLst>
                      <a:ext uri="{FF2B5EF4-FFF2-40B4-BE49-F238E27FC236}">
                        <a16:creationId xmlns:a16="http://schemas.microsoft.com/office/drawing/2014/main" id="{487E8BD6-F82F-4E8A-BA8F-575FA758BA14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94" name="四角形: 上の 2 つの角を丸める 493">
                    <a:extLst>
                      <a:ext uri="{FF2B5EF4-FFF2-40B4-BE49-F238E27FC236}">
                        <a16:creationId xmlns:a16="http://schemas.microsoft.com/office/drawing/2014/main" id="{5E534DA7-400A-4CF0-A4FE-ECDA1A723752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D9948654-62DD-47E6-A398-AFCE8497C71B}"/>
                  </a:ext>
                </a:extLst>
              </p:cNvPr>
              <p:cNvSpPr/>
              <p:nvPr/>
            </p:nvSpPr>
            <p:spPr>
              <a:xfrm>
                <a:off x="5830499" y="5687457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5" name="四角形: 角を丸くする 474">
                <a:extLst>
                  <a:ext uri="{FF2B5EF4-FFF2-40B4-BE49-F238E27FC236}">
                    <a16:creationId xmlns:a16="http://schemas.microsoft.com/office/drawing/2014/main" id="{CC7110B0-0378-4ED7-BB22-48D19D9F6D48}"/>
                  </a:ext>
                </a:extLst>
              </p:cNvPr>
              <p:cNvSpPr/>
              <p:nvPr/>
            </p:nvSpPr>
            <p:spPr>
              <a:xfrm rot="2700000">
                <a:off x="5080177" y="4943946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B6113CF3-23CE-41EA-8816-1D959E1D74BA}"/>
                  </a:ext>
                </a:extLst>
              </p:cNvPr>
              <p:cNvSpPr/>
              <p:nvPr/>
            </p:nvSpPr>
            <p:spPr>
              <a:xfrm rot="20700000">
                <a:off x="6308182" y="5302669"/>
                <a:ext cx="546960" cy="88798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97704306-B4E5-4D21-9C95-24400C49E012}"/>
                  </a:ext>
                </a:extLst>
              </p:cNvPr>
              <p:cNvGrpSpPr/>
              <p:nvPr/>
            </p:nvGrpSpPr>
            <p:grpSpPr>
              <a:xfrm>
                <a:off x="6279426" y="5687458"/>
                <a:ext cx="349823" cy="703778"/>
                <a:chOff x="5454809" y="4817268"/>
                <a:chExt cx="349823" cy="703778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87" name="台形 431">
                  <a:extLst>
                    <a:ext uri="{FF2B5EF4-FFF2-40B4-BE49-F238E27FC236}">
                      <a16:creationId xmlns:a16="http://schemas.microsoft.com/office/drawing/2014/main" id="{5E7ED03D-0ADD-4531-80F6-5909D175AA7F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829551D9-BAA8-49E9-BF73-6679FA1B8C14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489" name="四角形: 上の 2 つの角を丸める 488">
                    <a:extLst>
                      <a:ext uri="{FF2B5EF4-FFF2-40B4-BE49-F238E27FC236}">
                        <a16:creationId xmlns:a16="http://schemas.microsoft.com/office/drawing/2014/main" id="{FC2CA2AB-0131-438E-AE9C-36CE2C8340DD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90" name="四角形: 上の 2 つの角を丸める 489">
                    <a:extLst>
                      <a:ext uri="{FF2B5EF4-FFF2-40B4-BE49-F238E27FC236}">
                        <a16:creationId xmlns:a16="http://schemas.microsoft.com/office/drawing/2014/main" id="{6AAB6D3F-3DA6-4C44-840D-2492BA04415A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92925D7D-29F6-45B0-8430-C78A3F79B89A}"/>
                  </a:ext>
                </a:extLst>
              </p:cNvPr>
              <p:cNvGrpSpPr/>
              <p:nvPr/>
            </p:nvGrpSpPr>
            <p:grpSpPr>
              <a:xfrm>
                <a:off x="5181720" y="5369899"/>
                <a:ext cx="349823" cy="1021337"/>
                <a:chOff x="4582489" y="4616316"/>
                <a:chExt cx="349823" cy="90473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84" name="台形 436">
                  <a:extLst>
                    <a:ext uri="{FF2B5EF4-FFF2-40B4-BE49-F238E27FC236}">
                      <a16:creationId xmlns:a16="http://schemas.microsoft.com/office/drawing/2014/main" id="{76ECFCEA-2F9A-4E6D-B9E4-B7E8728F80E2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5" name="四角形: 上の 2 つの角を丸める 484">
                  <a:extLst>
                    <a:ext uri="{FF2B5EF4-FFF2-40B4-BE49-F238E27FC236}">
                      <a16:creationId xmlns:a16="http://schemas.microsoft.com/office/drawing/2014/main" id="{6CD6D796-6265-41FE-A90D-44AFDC120E1C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6" name="四角形: 上の 2 つの角を丸める 485">
                  <a:extLst>
                    <a:ext uri="{FF2B5EF4-FFF2-40B4-BE49-F238E27FC236}">
                      <a16:creationId xmlns:a16="http://schemas.microsoft.com/office/drawing/2014/main" id="{C88491D8-A054-46D4-893F-FF5E16A0AB38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7334EC78-FD17-4157-A876-B3A93C64969C}"/>
                  </a:ext>
                </a:extLst>
              </p:cNvPr>
              <p:cNvGrpSpPr/>
              <p:nvPr/>
            </p:nvGrpSpPr>
            <p:grpSpPr>
              <a:xfrm>
                <a:off x="5655588" y="5369899"/>
                <a:ext cx="349823" cy="1021337"/>
                <a:chOff x="4582489" y="4616316"/>
                <a:chExt cx="349823" cy="90473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81" name="台形 436">
                  <a:extLst>
                    <a:ext uri="{FF2B5EF4-FFF2-40B4-BE49-F238E27FC236}">
                      <a16:creationId xmlns:a16="http://schemas.microsoft.com/office/drawing/2014/main" id="{AAF92D80-6B5B-43A8-8E1E-608BD4484FB3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2" name="四角形: 上の 2 つの角を丸める 481">
                  <a:extLst>
                    <a:ext uri="{FF2B5EF4-FFF2-40B4-BE49-F238E27FC236}">
                      <a16:creationId xmlns:a16="http://schemas.microsoft.com/office/drawing/2014/main" id="{C666E2CD-1188-4267-8F20-6D7186AE3491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3" name="四角形: 上の 2 つの角を丸める 482">
                  <a:extLst>
                    <a:ext uri="{FF2B5EF4-FFF2-40B4-BE49-F238E27FC236}">
                      <a16:creationId xmlns:a16="http://schemas.microsoft.com/office/drawing/2014/main" id="{19B10A48-4E55-452B-B1AD-2CACC46B1119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B9924C54-A1E0-43A8-B7A2-08C3A2AEF518}"/>
                  </a:ext>
                </a:extLst>
              </p:cNvPr>
              <p:cNvSpPr/>
              <p:nvPr/>
            </p:nvSpPr>
            <p:spPr>
              <a:xfrm rot="20700000">
                <a:off x="6639194" y="5290470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B8769636-5482-4645-9E2F-C01CE69EF581}"/>
                </a:ext>
              </a:extLst>
            </p:cNvPr>
            <p:cNvGrpSpPr/>
            <p:nvPr/>
          </p:nvGrpSpPr>
          <p:grpSpPr>
            <a:xfrm>
              <a:off x="11697647" y="5398416"/>
              <a:ext cx="1268496" cy="1946013"/>
              <a:chOff x="11613784" y="9228500"/>
              <a:chExt cx="1268496" cy="1946013"/>
            </a:xfrm>
          </p:grpSpPr>
          <p:sp>
            <p:nvSpPr>
              <p:cNvPr id="457" name="四角形: 角を丸くする 456">
                <a:extLst>
                  <a:ext uri="{FF2B5EF4-FFF2-40B4-BE49-F238E27FC236}">
                    <a16:creationId xmlns:a16="http://schemas.microsoft.com/office/drawing/2014/main" id="{ACE29470-2835-4C7D-81B8-8F3EDB72D340}"/>
                  </a:ext>
                </a:extLst>
              </p:cNvPr>
              <p:cNvSpPr/>
              <p:nvPr/>
            </p:nvSpPr>
            <p:spPr>
              <a:xfrm>
                <a:off x="11709694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8" name="四角形: 角を丸くする 457">
                <a:extLst>
                  <a:ext uri="{FF2B5EF4-FFF2-40B4-BE49-F238E27FC236}">
                    <a16:creationId xmlns:a16="http://schemas.microsoft.com/office/drawing/2014/main" id="{28935EFC-CE9F-48E3-BB1E-28C5143790C6}"/>
                  </a:ext>
                </a:extLst>
              </p:cNvPr>
              <p:cNvSpPr/>
              <p:nvPr/>
            </p:nvSpPr>
            <p:spPr>
              <a:xfrm>
                <a:off x="12411223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83103CDE-BE5C-4997-BF34-C31D8B756DEF}"/>
                  </a:ext>
                </a:extLst>
              </p:cNvPr>
              <p:cNvSpPr/>
              <p:nvPr/>
            </p:nvSpPr>
            <p:spPr>
              <a:xfrm>
                <a:off x="11613784" y="9479005"/>
                <a:ext cx="1268496" cy="1679817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C5E2FF91-F574-4457-93A7-A4802C0E72E0}"/>
                  </a:ext>
                </a:extLst>
              </p:cNvPr>
              <p:cNvSpPr/>
              <p:nvPr/>
            </p:nvSpPr>
            <p:spPr>
              <a:xfrm>
                <a:off x="12678134" y="9634357"/>
                <a:ext cx="204146" cy="1338610"/>
              </a:xfrm>
              <a:custGeom>
                <a:avLst/>
                <a:gdLst>
                  <a:gd name="connsiteX0" fmla="*/ 0 w 204146"/>
                  <a:gd name="connsiteY0" fmla="*/ 0 h 1338610"/>
                  <a:gd name="connsiteX1" fmla="*/ 18379 w 204146"/>
                  <a:gd name="connsiteY1" fmla="*/ 15164 h 1338610"/>
                  <a:gd name="connsiteX2" fmla="*/ 204146 w 204146"/>
                  <a:gd name="connsiteY2" fmla="*/ 463645 h 1338610"/>
                  <a:gd name="connsiteX3" fmla="*/ 204146 w 204146"/>
                  <a:gd name="connsiteY3" fmla="*/ 874966 h 1338610"/>
                  <a:gd name="connsiteX4" fmla="*/ 18379 w 204146"/>
                  <a:gd name="connsiteY4" fmla="*/ 1323447 h 1338610"/>
                  <a:gd name="connsiteX5" fmla="*/ 1 w 204146"/>
                  <a:gd name="connsiteY5" fmla="*/ 1338610 h 1338610"/>
                  <a:gd name="connsiteX6" fmla="*/ 27304 w 204146"/>
                  <a:gd name="connsiteY6" fmla="*/ 1288309 h 1338610"/>
                  <a:gd name="connsiteX7" fmla="*/ 77146 w 204146"/>
                  <a:gd name="connsiteY7" fmla="*/ 1041431 h 1338610"/>
                  <a:gd name="connsiteX8" fmla="*/ 77146 w 204146"/>
                  <a:gd name="connsiteY8" fmla="*/ 297181 h 1338610"/>
                  <a:gd name="connsiteX9" fmla="*/ 27304 w 204146"/>
                  <a:gd name="connsiteY9" fmla="*/ 50303 h 133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146" h="1338610">
                    <a:moveTo>
                      <a:pt x="0" y="0"/>
                    </a:moveTo>
                    <a:lnTo>
                      <a:pt x="18379" y="15164"/>
                    </a:lnTo>
                    <a:cubicBezTo>
                      <a:pt x="133155" y="129941"/>
                      <a:pt x="204146" y="288503"/>
                      <a:pt x="204146" y="463645"/>
                    </a:cubicBezTo>
                    <a:lnTo>
                      <a:pt x="204146" y="874966"/>
                    </a:lnTo>
                    <a:cubicBezTo>
                      <a:pt x="204146" y="1050109"/>
                      <a:pt x="133155" y="1208671"/>
                      <a:pt x="18379" y="1323447"/>
                    </a:cubicBezTo>
                    <a:lnTo>
                      <a:pt x="1" y="1338610"/>
                    </a:lnTo>
                    <a:lnTo>
                      <a:pt x="27304" y="1288309"/>
                    </a:lnTo>
                    <a:cubicBezTo>
                      <a:pt x="59399" y="1212429"/>
                      <a:pt x="77146" y="1129003"/>
                      <a:pt x="77146" y="1041431"/>
                    </a:cubicBezTo>
                    <a:lnTo>
                      <a:pt x="77146" y="297181"/>
                    </a:lnTo>
                    <a:cubicBezTo>
                      <a:pt x="77146" y="209610"/>
                      <a:pt x="59399" y="126184"/>
                      <a:pt x="27304" y="50303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1" name="四角形: 角を丸くする 460">
                <a:extLst>
                  <a:ext uri="{FF2B5EF4-FFF2-40B4-BE49-F238E27FC236}">
                    <a16:creationId xmlns:a16="http://schemas.microsoft.com/office/drawing/2014/main" id="{6D7812E7-FF64-408B-A8EA-2CCA8FC7FBC1}"/>
                  </a:ext>
                </a:extLst>
              </p:cNvPr>
              <p:cNvSpPr/>
              <p:nvPr/>
            </p:nvSpPr>
            <p:spPr>
              <a:xfrm>
                <a:off x="11743039" y="10444430"/>
                <a:ext cx="1009986" cy="730083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2" name="四角形: 角を丸くする 461">
                <a:extLst>
                  <a:ext uri="{FF2B5EF4-FFF2-40B4-BE49-F238E27FC236}">
                    <a16:creationId xmlns:a16="http://schemas.microsoft.com/office/drawing/2014/main" id="{8EF41DB2-4256-462D-B3EA-194A2A0CA215}"/>
                  </a:ext>
                </a:extLst>
              </p:cNvPr>
              <p:cNvSpPr/>
              <p:nvPr/>
            </p:nvSpPr>
            <p:spPr>
              <a:xfrm>
                <a:off x="12085939" y="10369938"/>
                <a:ext cx="324186" cy="26470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872BC219-D511-48F0-832B-242E9E4AB65B}"/>
                  </a:ext>
                </a:extLst>
              </p:cNvPr>
              <p:cNvSpPr/>
              <p:nvPr/>
            </p:nvSpPr>
            <p:spPr>
              <a:xfrm>
                <a:off x="12436230" y="10418894"/>
                <a:ext cx="316797" cy="720357"/>
              </a:xfrm>
              <a:custGeom>
                <a:avLst/>
                <a:gdLst>
                  <a:gd name="connsiteX0" fmla="*/ 0 w 316797"/>
                  <a:gd name="connsiteY0" fmla="*/ 0 h 720357"/>
                  <a:gd name="connsiteX1" fmla="*/ 25324 w 316797"/>
                  <a:gd name="connsiteY1" fmla="*/ 2553 h 720357"/>
                  <a:gd name="connsiteX2" fmla="*/ 316797 w 316797"/>
                  <a:gd name="connsiteY2" fmla="*/ 360178 h 720357"/>
                  <a:gd name="connsiteX3" fmla="*/ 316796 w 316797"/>
                  <a:gd name="connsiteY3" fmla="*/ 360178 h 720357"/>
                  <a:gd name="connsiteX4" fmla="*/ 25323 w 316797"/>
                  <a:gd name="connsiteY4" fmla="*/ 717804 h 720357"/>
                  <a:gd name="connsiteX5" fmla="*/ 0 w 316797"/>
                  <a:gd name="connsiteY5" fmla="*/ 720357 h 720357"/>
                  <a:gd name="connsiteX6" fmla="*/ 61688 w 316797"/>
                  <a:gd name="connsiteY6" fmla="*/ 669460 h 720357"/>
                  <a:gd name="connsiteX7" fmla="*/ 189796 w 316797"/>
                  <a:gd name="connsiteY7" fmla="*/ 360178 h 720357"/>
                  <a:gd name="connsiteX8" fmla="*/ 61688 w 316797"/>
                  <a:gd name="connsiteY8" fmla="*/ 50897 h 72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797" h="720357">
                    <a:moveTo>
                      <a:pt x="0" y="0"/>
                    </a:moveTo>
                    <a:lnTo>
                      <a:pt x="25324" y="2553"/>
                    </a:lnTo>
                    <a:cubicBezTo>
                      <a:pt x="191667" y="36591"/>
                      <a:pt x="316797" y="183772"/>
                      <a:pt x="316797" y="360178"/>
                    </a:cubicBezTo>
                    <a:lnTo>
                      <a:pt x="316796" y="360178"/>
                    </a:lnTo>
                    <a:cubicBezTo>
                      <a:pt x="316796" y="536584"/>
                      <a:pt x="191666" y="683765"/>
                      <a:pt x="25323" y="717804"/>
                    </a:cubicBezTo>
                    <a:lnTo>
                      <a:pt x="0" y="720357"/>
                    </a:lnTo>
                    <a:lnTo>
                      <a:pt x="61688" y="669460"/>
                    </a:lnTo>
                    <a:cubicBezTo>
                      <a:pt x="140840" y="590308"/>
                      <a:pt x="189796" y="480960"/>
                      <a:pt x="189796" y="360178"/>
                    </a:cubicBezTo>
                    <a:cubicBezTo>
                      <a:pt x="189796" y="239396"/>
                      <a:pt x="140840" y="130049"/>
                      <a:pt x="61688" y="50897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14232D50-409B-49E5-AF93-D53AE3CC84DE}"/>
                  </a:ext>
                </a:extLst>
              </p:cNvPr>
              <p:cNvGrpSpPr/>
              <p:nvPr/>
            </p:nvGrpSpPr>
            <p:grpSpPr>
              <a:xfrm>
                <a:off x="11735686" y="9898693"/>
                <a:ext cx="340257" cy="398287"/>
                <a:chOff x="11688378" y="8814847"/>
                <a:chExt cx="340257" cy="398287"/>
              </a:xfrm>
            </p:grpSpPr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4722DE6C-6A92-40A5-841F-E752DF68FEA6}"/>
                    </a:ext>
                  </a:extLst>
                </p:cNvPr>
                <p:cNvSpPr/>
                <p:nvPr/>
              </p:nvSpPr>
              <p:spPr>
                <a:xfrm>
                  <a:off x="11688378" y="8814847"/>
                  <a:ext cx="340257" cy="398287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94F99EFB-70FA-4E8B-BD6B-E4622350A35C}"/>
                    </a:ext>
                  </a:extLst>
                </p:cNvPr>
                <p:cNvSpPr/>
                <p:nvPr/>
              </p:nvSpPr>
              <p:spPr>
                <a:xfrm>
                  <a:off x="11811199" y="8912332"/>
                  <a:ext cx="94616" cy="19508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C92EAF88-9397-4A0B-BEB3-797290523F27}"/>
                    </a:ext>
                  </a:extLst>
                </p:cNvPr>
                <p:cNvSpPr/>
                <p:nvPr/>
              </p:nvSpPr>
              <p:spPr>
                <a:xfrm>
                  <a:off x="11699092" y="8814847"/>
                  <a:ext cx="318828" cy="163338"/>
                </a:xfrm>
                <a:custGeom>
                  <a:avLst/>
                  <a:gdLst>
                    <a:gd name="connsiteX0" fmla="*/ 159414 w 318828"/>
                    <a:gd name="connsiteY0" fmla="*/ 0 h 163338"/>
                    <a:gd name="connsiteX1" fmla="*/ 316174 w 318828"/>
                    <a:gd name="connsiteY1" fmla="*/ 121629 h 163338"/>
                    <a:gd name="connsiteX2" fmla="*/ 318828 w 318828"/>
                    <a:gd name="connsiteY2" fmla="*/ 137020 h 163338"/>
                    <a:gd name="connsiteX3" fmla="*/ 286584 w 318828"/>
                    <a:gd name="connsiteY3" fmla="*/ 147689 h 163338"/>
                    <a:gd name="connsiteX4" fmla="*/ 159414 w 318828"/>
                    <a:gd name="connsiteY4" fmla="*/ 163338 h 163338"/>
                    <a:gd name="connsiteX5" fmla="*/ 32244 w 318828"/>
                    <a:gd name="connsiteY5" fmla="*/ 147689 h 163338"/>
                    <a:gd name="connsiteX6" fmla="*/ 0 w 318828"/>
                    <a:gd name="connsiteY6" fmla="*/ 137020 h 163338"/>
                    <a:gd name="connsiteX7" fmla="*/ 2655 w 318828"/>
                    <a:gd name="connsiteY7" fmla="*/ 121629 h 163338"/>
                    <a:gd name="connsiteX8" fmla="*/ 159414 w 318828"/>
                    <a:gd name="connsiteY8" fmla="*/ 0 h 163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8828" h="163338">
                      <a:moveTo>
                        <a:pt x="159414" y="0"/>
                      </a:moveTo>
                      <a:cubicBezTo>
                        <a:pt x="229884" y="0"/>
                        <a:pt x="290347" y="50153"/>
                        <a:pt x="316174" y="121629"/>
                      </a:cubicBezTo>
                      <a:lnTo>
                        <a:pt x="318828" y="137020"/>
                      </a:lnTo>
                      <a:lnTo>
                        <a:pt x="286584" y="147689"/>
                      </a:lnTo>
                      <a:cubicBezTo>
                        <a:pt x="247497" y="157766"/>
                        <a:pt x="204523" y="163338"/>
                        <a:pt x="159414" y="163338"/>
                      </a:cubicBezTo>
                      <a:cubicBezTo>
                        <a:pt x="114305" y="163338"/>
                        <a:pt x="71331" y="157766"/>
                        <a:pt x="32244" y="147689"/>
                      </a:cubicBezTo>
                      <a:lnTo>
                        <a:pt x="0" y="137020"/>
                      </a:lnTo>
                      <a:lnTo>
                        <a:pt x="2655" y="121629"/>
                      </a:lnTo>
                      <a:cubicBezTo>
                        <a:pt x="28481" y="50153"/>
                        <a:pt x="88944" y="0"/>
                        <a:pt x="15941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F7DC3B1C-38A1-4D93-9CC7-7E6CF3CDF28D}"/>
                  </a:ext>
                </a:extLst>
              </p:cNvPr>
              <p:cNvGrpSpPr/>
              <p:nvPr/>
            </p:nvGrpSpPr>
            <p:grpSpPr>
              <a:xfrm>
                <a:off x="12429106" y="9898693"/>
                <a:ext cx="340257" cy="398287"/>
                <a:chOff x="11688378" y="8814847"/>
                <a:chExt cx="340257" cy="398287"/>
              </a:xfrm>
            </p:grpSpPr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9942DBCA-9A3E-4C0A-9947-6F1B9DE2A04C}"/>
                    </a:ext>
                  </a:extLst>
                </p:cNvPr>
                <p:cNvSpPr/>
                <p:nvPr/>
              </p:nvSpPr>
              <p:spPr>
                <a:xfrm>
                  <a:off x="11688378" y="8814847"/>
                  <a:ext cx="340257" cy="398287"/>
                </a:xfrm>
                <a:prstGeom prst="ellipse">
                  <a:avLst/>
                </a:prstGeom>
                <a:solidFill>
                  <a:srgbClr val="FFFFFF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7C2C3D90-857E-411F-A2CF-29E163FB98EC}"/>
                    </a:ext>
                  </a:extLst>
                </p:cNvPr>
                <p:cNvSpPr/>
                <p:nvPr/>
              </p:nvSpPr>
              <p:spPr>
                <a:xfrm>
                  <a:off x="11811199" y="8912332"/>
                  <a:ext cx="94616" cy="19508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4D4CB130-1226-4BEF-81FF-01FBF073AC76}"/>
                    </a:ext>
                  </a:extLst>
                </p:cNvPr>
                <p:cNvSpPr/>
                <p:nvPr/>
              </p:nvSpPr>
              <p:spPr>
                <a:xfrm>
                  <a:off x="11699092" y="8814847"/>
                  <a:ext cx="318828" cy="163338"/>
                </a:xfrm>
                <a:custGeom>
                  <a:avLst/>
                  <a:gdLst>
                    <a:gd name="connsiteX0" fmla="*/ 159414 w 318828"/>
                    <a:gd name="connsiteY0" fmla="*/ 0 h 163338"/>
                    <a:gd name="connsiteX1" fmla="*/ 316174 w 318828"/>
                    <a:gd name="connsiteY1" fmla="*/ 121629 h 163338"/>
                    <a:gd name="connsiteX2" fmla="*/ 318828 w 318828"/>
                    <a:gd name="connsiteY2" fmla="*/ 137020 h 163338"/>
                    <a:gd name="connsiteX3" fmla="*/ 286584 w 318828"/>
                    <a:gd name="connsiteY3" fmla="*/ 147689 h 163338"/>
                    <a:gd name="connsiteX4" fmla="*/ 159414 w 318828"/>
                    <a:gd name="connsiteY4" fmla="*/ 163338 h 163338"/>
                    <a:gd name="connsiteX5" fmla="*/ 32244 w 318828"/>
                    <a:gd name="connsiteY5" fmla="*/ 147689 h 163338"/>
                    <a:gd name="connsiteX6" fmla="*/ 0 w 318828"/>
                    <a:gd name="connsiteY6" fmla="*/ 137020 h 163338"/>
                    <a:gd name="connsiteX7" fmla="*/ 2655 w 318828"/>
                    <a:gd name="connsiteY7" fmla="*/ 121629 h 163338"/>
                    <a:gd name="connsiteX8" fmla="*/ 159414 w 318828"/>
                    <a:gd name="connsiteY8" fmla="*/ 0 h 163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8828" h="163338">
                      <a:moveTo>
                        <a:pt x="159414" y="0"/>
                      </a:moveTo>
                      <a:cubicBezTo>
                        <a:pt x="229884" y="0"/>
                        <a:pt x="290347" y="50153"/>
                        <a:pt x="316174" y="121629"/>
                      </a:cubicBezTo>
                      <a:lnTo>
                        <a:pt x="318828" y="137020"/>
                      </a:lnTo>
                      <a:lnTo>
                        <a:pt x="286584" y="147689"/>
                      </a:lnTo>
                      <a:cubicBezTo>
                        <a:pt x="247497" y="157766"/>
                        <a:pt x="204523" y="163338"/>
                        <a:pt x="159414" y="163338"/>
                      </a:cubicBezTo>
                      <a:cubicBezTo>
                        <a:pt x="114305" y="163338"/>
                        <a:pt x="71331" y="157766"/>
                        <a:pt x="32244" y="147689"/>
                      </a:cubicBezTo>
                      <a:lnTo>
                        <a:pt x="0" y="137020"/>
                      </a:lnTo>
                      <a:lnTo>
                        <a:pt x="2655" y="121629"/>
                      </a:lnTo>
                      <a:cubicBezTo>
                        <a:pt x="28481" y="50153"/>
                        <a:pt x="88944" y="0"/>
                        <a:pt x="15941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4C8E14E6-ACA1-43F2-A736-B29F5FB0A971}"/>
                  </a:ext>
                </a:extLst>
              </p:cNvPr>
              <p:cNvSpPr/>
              <p:nvPr/>
            </p:nvSpPr>
            <p:spPr>
              <a:xfrm>
                <a:off x="11945180" y="10855641"/>
                <a:ext cx="560876" cy="1610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95" name="グループ化 494">
            <a:extLst>
              <a:ext uri="{FF2B5EF4-FFF2-40B4-BE49-F238E27FC236}">
                <a16:creationId xmlns:a16="http://schemas.microsoft.com/office/drawing/2014/main" id="{F5F5A636-76D0-448B-BFD1-4DA20A33BA46}"/>
              </a:ext>
            </a:extLst>
          </p:cNvPr>
          <p:cNvGrpSpPr/>
          <p:nvPr/>
        </p:nvGrpSpPr>
        <p:grpSpPr>
          <a:xfrm>
            <a:off x="2408888" y="4728669"/>
            <a:ext cx="1311479" cy="1551833"/>
            <a:chOff x="3224875" y="5398416"/>
            <a:chExt cx="2363211" cy="2796315"/>
          </a:xfrm>
        </p:grpSpPr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76782F72-EFBB-4B4E-8C21-718621AFF2A9}"/>
                </a:ext>
              </a:extLst>
            </p:cNvPr>
            <p:cNvSpPr/>
            <p:nvPr/>
          </p:nvSpPr>
          <p:spPr>
            <a:xfrm rot="17816237">
              <a:off x="5102500" y="7539534"/>
              <a:ext cx="351271" cy="619900"/>
            </a:xfrm>
            <a:custGeom>
              <a:avLst/>
              <a:gdLst>
                <a:gd name="connsiteX0" fmla="*/ 333620 w 519534"/>
                <a:gd name="connsiteY0" fmla="*/ 89534 h 908662"/>
                <a:gd name="connsiteX1" fmla="*/ 327733 w 519534"/>
                <a:gd name="connsiteY1" fmla="*/ 98512 h 908662"/>
                <a:gd name="connsiteX2" fmla="*/ 258931 w 519534"/>
                <a:gd name="connsiteY2" fmla="*/ 389128 h 908662"/>
                <a:gd name="connsiteX3" fmla="*/ 519534 w 519534"/>
                <a:gd name="connsiteY3" fmla="*/ 908662 h 908662"/>
                <a:gd name="connsiteX4" fmla="*/ 0 w 519534"/>
                <a:gd name="connsiteY4" fmla="*/ 389128 h 908662"/>
                <a:gd name="connsiteX5" fmla="*/ 152168 w 519534"/>
                <a:gd name="connsiteY5" fmla="*/ 21762 h 908662"/>
                <a:gd name="connsiteX6" fmla="*/ 178543 w 519534"/>
                <a:gd name="connsiteY6" fmla="*/ 0 h 908662"/>
                <a:gd name="connsiteX0" fmla="*/ 333620 w 520558"/>
                <a:gd name="connsiteY0" fmla="*/ 89534 h 930796"/>
                <a:gd name="connsiteX1" fmla="*/ 327733 w 520558"/>
                <a:gd name="connsiteY1" fmla="*/ 98512 h 930796"/>
                <a:gd name="connsiteX2" fmla="*/ 258931 w 520558"/>
                <a:gd name="connsiteY2" fmla="*/ 389128 h 930796"/>
                <a:gd name="connsiteX3" fmla="*/ 519534 w 520558"/>
                <a:gd name="connsiteY3" fmla="*/ 908662 h 930796"/>
                <a:gd name="connsiteX4" fmla="*/ 0 w 520558"/>
                <a:gd name="connsiteY4" fmla="*/ 389128 h 930796"/>
                <a:gd name="connsiteX5" fmla="*/ 152168 w 520558"/>
                <a:gd name="connsiteY5" fmla="*/ 21762 h 930796"/>
                <a:gd name="connsiteX6" fmla="*/ 178543 w 520558"/>
                <a:gd name="connsiteY6" fmla="*/ 0 h 930796"/>
                <a:gd name="connsiteX7" fmla="*/ 333620 w 520558"/>
                <a:gd name="connsiteY7" fmla="*/ 89534 h 930796"/>
                <a:gd name="connsiteX0" fmla="*/ 334073 w 520980"/>
                <a:gd name="connsiteY0" fmla="*/ 89534 h 940104"/>
                <a:gd name="connsiteX1" fmla="*/ 328186 w 520980"/>
                <a:gd name="connsiteY1" fmla="*/ 98512 h 940104"/>
                <a:gd name="connsiteX2" fmla="*/ 259384 w 520980"/>
                <a:gd name="connsiteY2" fmla="*/ 389128 h 940104"/>
                <a:gd name="connsiteX3" fmla="*/ 519987 w 520980"/>
                <a:gd name="connsiteY3" fmla="*/ 908662 h 940104"/>
                <a:gd name="connsiteX4" fmla="*/ 453 w 520980"/>
                <a:gd name="connsiteY4" fmla="*/ 389128 h 940104"/>
                <a:gd name="connsiteX5" fmla="*/ 152621 w 520980"/>
                <a:gd name="connsiteY5" fmla="*/ 21762 h 940104"/>
                <a:gd name="connsiteX6" fmla="*/ 178996 w 520980"/>
                <a:gd name="connsiteY6" fmla="*/ 0 h 940104"/>
                <a:gd name="connsiteX7" fmla="*/ 334073 w 520980"/>
                <a:gd name="connsiteY7" fmla="*/ 89534 h 940104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34112 w 520773"/>
                <a:gd name="connsiteY0" fmla="*/ 89534 h 926059"/>
                <a:gd name="connsiteX1" fmla="*/ 328225 w 520773"/>
                <a:gd name="connsiteY1" fmla="*/ 98512 h 926059"/>
                <a:gd name="connsiteX2" fmla="*/ 259423 w 520773"/>
                <a:gd name="connsiteY2" fmla="*/ 389128 h 926059"/>
                <a:gd name="connsiteX3" fmla="*/ 520026 w 520773"/>
                <a:gd name="connsiteY3" fmla="*/ 908662 h 926059"/>
                <a:gd name="connsiteX4" fmla="*/ 492 w 520773"/>
                <a:gd name="connsiteY4" fmla="*/ 389128 h 926059"/>
                <a:gd name="connsiteX5" fmla="*/ 152660 w 520773"/>
                <a:gd name="connsiteY5" fmla="*/ 21762 h 926059"/>
                <a:gd name="connsiteX6" fmla="*/ 179035 w 520773"/>
                <a:gd name="connsiteY6" fmla="*/ 0 h 926059"/>
                <a:gd name="connsiteX7" fmla="*/ 334112 w 520773"/>
                <a:gd name="connsiteY7" fmla="*/ 89534 h 926059"/>
                <a:gd name="connsiteX0" fmla="*/ 345581 w 532242"/>
                <a:gd name="connsiteY0" fmla="*/ 89534 h 919811"/>
                <a:gd name="connsiteX1" fmla="*/ 339694 w 532242"/>
                <a:gd name="connsiteY1" fmla="*/ 98512 h 919811"/>
                <a:gd name="connsiteX2" fmla="*/ 270892 w 532242"/>
                <a:gd name="connsiteY2" fmla="*/ 389128 h 919811"/>
                <a:gd name="connsiteX3" fmla="*/ 531495 w 532242"/>
                <a:gd name="connsiteY3" fmla="*/ 908662 h 919811"/>
                <a:gd name="connsiteX4" fmla="*/ 11961 w 532242"/>
                <a:gd name="connsiteY4" fmla="*/ 389128 h 919811"/>
                <a:gd name="connsiteX5" fmla="*/ 164129 w 532242"/>
                <a:gd name="connsiteY5" fmla="*/ 21762 h 919811"/>
                <a:gd name="connsiteX6" fmla="*/ 190504 w 532242"/>
                <a:gd name="connsiteY6" fmla="*/ 0 h 919811"/>
                <a:gd name="connsiteX7" fmla="*/ 345581 w 532242"/>
                <a:gd name="connsiteY7" fmla="*/ 89534 h 919811"/>
                <a:gd name="connsiteX0" fmla="*/ 342095 w 528756"/>
                <a:gd name="connsiteY0" fmla="*/ 89534 h 921800"/>
                <a:gd name="connsiteX1" fmla="*/ 336208 w 528756"/>
                <a:gd name="connsiteY1" fmla="*/ 98512 h 921800"/>
                <a:gd name="connsiteX2" fmla="*/ 267406 w 528756"/>
                <a:gd name="connsiteY2" fmla="*/ 389128 h 921800"/>
                <a:gd name="connsiteX3" fmla="*/ 528009 w 528756"/>
                <a:gd name="connsiteY3" fmla="*/ 908662 h 921800"/>
                <a:gd name="connsiteX4" fmla="*/ 8475 w 528756"/>
                <a:gd name="connsiteY4" fmla="*/ 389128 h 921800"/>
                <a:gd name="connsiteX5" fmla="*/ 160643 w 528756"/>
                <a:gd name="connsiteY5" fmla="*/ 21762 h 921800"/>
                <a:gd name="connsiteX6" fmla="*/ 187018 w 528756"/>
                <a:gd name="connsiteY6" fmla="*/ 0 h 921800"/>
                <a:gd name="connsiteX7" fmla="*/ 342095 w 528756"/>
                <a:gd name="connsiteY7" fmla="*/ 89534 h 921800"/>
                <a:gd name="connsiteX0" fmla="*/ 344590 w 531251"/>
                <a:gd name="connsiteY0" fmla="*/ 89534 h 916917"/>
                <a:gd name="connsiteX1" fmla="*/ 338703 w 531251"/>
                <a:gd name="connsiteY1" fmla="*/ 98512 h 916917"/>
                <a:gd name="connsiteX2" fmla="*/ 269901 w 531251"/>
                <a:gd name="connsiteY2" fmla="*/ 389128 h 916917"/>
                <a:gd name="connsiteX3" fmla="*/ 530504 w 531251"/>
                <a:gd name="connsiteY3" fmla="*/ 908662 h 916917"/>
                <a:gd name="connsiteX4" fmla="*/ 10970 w 531251"/>
                <a:gd name="connsiteY4" fmla="*/ 389128 h 916917"/>
                <a:gd name="connsiteX5" fmla="*/ 189513 w 531251"/>
                <a:gd name="connsiteY5" fmla="*/ 0 h 916917"/>
                <a:gd name="connsiteX6" fmla="*/ 344590 w 531251"/>
                <a:gd name="connsiteY6" fmla="*/ 89534 h 916917"/>
                <a:gd name="connsiteX0" fmla="*/ 337503 w 524164"/>
                <a:gd name="connsiteY0" fmla="*/ 89534 h 921595"/>
                <a:gd name="connsiteX1" fmla="*/ 331616 w 524164"/>
                <a:gd name="connsiteY1" fmla="*/ 98512 h 921595"/>
                <a:gd name="connsiteX2" fmla="*/ 262814 w 524164"/>
                <a:gd name="connsiteY2" fmla="*/ 389128 h 921595"/>
                <a:gd name="connsiteX3" fmla="*/ 523417 w 524164"/>
                <a:gd name="connsiteY3" fmla="*/ 908662 h 921595"/>
                <a:gd name="connsiteX4" fmla="*/ 3883 w 524164"/>
                <a:gd name="connsiteY4" fmla="*/ 389128 h 921595"/>
                <a:gd name="connsiteX5" fmla="*/ 182426 w 524164"/>
                <a:gd name="connsiteY5" fmla="*/ 0 h 921595"/>
                <a:gd name="connsiteX6" fmla="*/ 337503 w 524164"/>
                <a:gd name="connsiteY6" fmla="*/ 89534 h 921595"/>
                <a:gd name="connsiteX0" fmla="*/ 336803 w 523464"/>
                <a:gd name="connsiteY0" fmla="*/ 89534 h 923772"/>
                <a:gd name="connsiteX1" fmla="*/ 330916 w 523464"/>
                <a:gd name="connsiteY1" fmla="*/ 98512 h 923772"/>
                <a:gd name="connsiteX2" fmla="*/ 262114 w 523464"/>
                <a:gd name="connsiteY2" fmla="*/ 389128 h 923772"/>
                <a:gd name="connsiteX3" fmla="*/ 522717 w 523464"/>
                <a:gd name="connsiteY3" fmla="*/ 908662 h 923772"/>
                <a:gd name="connsiteX4" fmla="*/ 3183 w 523464"/>
                <a:gd name="connsiteY4" fmla="*/ 389128 h 923772"/>
                <a:gd name="connsiteX5" fmla="*/ 181726 w 523464"/>
                <a:gd name="connsiteY5" fmla="*/ 0 h 923772"/>
                <a:gd name="connsiteX6" fmla="*/ 336803 w 523464"/>
                <a:gd name="connsiteY6" fmla="*/ 89534 h 92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464" h="923772">
                  <a:moveTo>
                    <a:pt x="336803" y="89534"/>
                  </a:moveTo>
                  <a:lnTo>
                    <a:pt x="330916" y="98512"/>
                  </a:lnTo>
                  <a:cubicBezTo>
                    <a:pt x="286265" y="187528"/>
                    <a:pt x="262114" y="286826"/>
                    <a:pt x="262114" y="389128"/>
                  </a:cubicBezTo>
                  <a:cubicBezTo>
                    <a:pt x="262114" y="593731"/>
                    <a:pt x="539688" y="834810"/>
                    <a:pt x="522717" y="908662"/>
                  </a:cubicBezTo>
                  <a:cubicBezTo>
                    <a:pt x="505746" y="982514"/>
                    <a:pt x="29984" y="781905"/>
                    <a:pt x="3183" y="389128"/>
                  </a:cubicBezTo>
                  <a:cubicBezTo>
                    <a:pt x="-23618" y="-3649"/>
                    <a:pt x="126123" y="49932"/>
                    <a:pt x="181726" y="0"/>
                  </a:cubicBezTo>
                  <a:lnTo>
                    <a:pt x="336803" y="89534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E0C35386-0586-49D9-8CD1-44F30CC97F8A}"/>
                </a:ext>
              </a:extLst>
            </p:cNvPr>
            <p:cNvGrpSpPr/>
            <p:nvPr/>
          </p:nvGrpSpPr>
          <p:grpSpPr>
            <a:xfrm>
              <a:off x="3442575" y="6287606"/>
              <a:ext cx="1673422" cy="1907125"/>
              <a:chOff x="3442575" y="6287606"/>
              <a:chExt cx="1673422" cy="1907125"/>
            </a:xfrm>
          </p:grpSpPr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F2CAC6B5-83DA-400F-9413-8D410D3F2AF3}"/>
                  </a:ext>
                </a:extLst>
              </p:cNvPr>
              <p:cNvGrpSpPr/>
              <p:nvPr/>
            </p:nvGrpSpPr>
            <p:grpSpPr>
              <a:xfrm>
                <a:off x="4106642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27" name="台形 431">
                  <a:extLst>
                    <a:ext uri="{FF2B5EF4-FFF2-40B4-BE49-F238E27FC236}">
                      <a16:creationId xmlns:a16="http://schemas.microsoft.com/office/drawing/2014/main" id="{5CE0EB9D-2F53-45D3-9EEA-C319587E8B24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2575B342-75C0-43D1-8E42-3713184BA886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529" name="四角形: 上の 2 つの角を丸める 528">
                    <a:extLst>
                      <a:ext uri="{FF2B5EF4-FFF2-40B4-BE49-F238E27FC236}">
                        <a16:creationId xmlns:a16="http://schemas.microsoft.com/office/drawing/2014/main" id="{FA45EEF7-2AB0-4168-8B6B-C6B20A864646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0" name="四角形: 上の 2 つの角を丸める 529">
                    <a:extLst>
                      <a:ext uri="{FF2B5EF4-FFF2-40B4-BE49-F238E27FC236}">
                        <a16:creationId xmlns:a16="http://schemas.microsoft.com/office/drawing/2014/main" id="{D4BD5910-F41F-448A-8216-F6EEE6AFE77C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63BE8772-F09B-408E-B809-57406214F0FE}"/>
                  </a:ext>
                </a:extLst>
              </p:cNvPr>
              <p:cNvSpPr/>
              <p:nvPr/>
            </p:nvSpPr>
            <p:spPr>
              <a:xfrm>
                <a:off x="4091354" y="7490952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1" name="四角形: 角を丸くする 510">
                <a:extLst>
                  <a:ext uri="{FF2B5EF4-FFF2-40B4-BE49-F238E27FC236}">
                    <a16:creationId xmlns:a16="http://schemas.microsoft.com/office/drawing/2014/main" id="{A6222575-6875-423A-8A33-3995F8D6FB24}"/>
                  </a:ext>
                </a:extLst>
              </p:cNvPr>
              <p:cNvSpPr/>
              <p:nvPr/>
            </p:nvSpPr>
            <p:spPr>
              <a:xfrm rot="2700000">
                <a:off x="3341032" y="6747441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39BE10EE-4549-4798-9610-03A85FB6181E}"/>
                  </a:ext>
                </a:extLst>
              </p:cNvPr>
              <p:cNvSpPr/>
              <p:nvPr/>
            </p:nvSpPr>
            <p:spPr>
              <a:xfrm rot="20700000">
                <a:off x="4569037" y="7106164"/>
                <a:ext cx="546960" cy="887987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9A64FBA8-6CBC-4BD6-AFB8-0A9E4A950A30}"/>
                  </a:ext>
                </a:extLst>
              </p:cNvPr>
              <p:cNvGrpSpPr/>
              <p:nvPr/>
            </p:nvGrpSpPr>
            <p:grpSpPr>
              <a:xfrm>
                <a:off x="4540281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23" name="台形 431">
                  <a:extLst>
                    <a:ext uri="{FF2B5EF4-FFF2-40B4-BE49-F238E27FC236}">
                      <a16:creationId xmlns:a16="http://schemas.microsoft.com/office/drawing/2014/main" id="{AB9E8B38-4AB4-415F-BBBB-BFD1B1F151C8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24" name="グループ化 523">
                  <a:extLst>
                    <a:ext uri="{FF2B5EF4-FFF2-40B4-BE49-F238E27FC236}">
                      <a16:creationId xmlns:a16="http://schemas.microsoft.com/office/drawing/2014/main" id="{03B212E4-B4AF-4B8F-8532-53F783A02C6B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525" name="四角形: 上の 2 つの角を丸める 524">
                    <a:extLst>
                      <a:ext uri="{FF2B5EF4-FFF2-40B4-BE49-F238E27FC236}">
                        <a16:creationId xmlns:a16="http://schemas.microsoft.com/office/drawing/2014/main" id="{B0FB6AB4-8543-47C5-B36A-75D9B5B2A432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26" name="四角形: 上の 2 つの角を丸める 525">
                    <a:extLst>
                      <a:ext uri="{FF2B5EF4-FFF2-40B4-BE49-F238E27FC236}">
                        <a16:creationId xmlns:a16="http://schemas.microsoft.com/office/drawing/2014/main" id="{CA9C812C-D479-4E4C-8576-8A684A1E8501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EDA227DF-27C6-4D97-BD91-6E92CBBEED0E}"/>
                  </a:ext>
                </a:extLst>
              </p:cNvPr>
              <p:cNvGrpSpPr/>
              <p:nvPr/>
            </p:nvGrpSpPr>
            <p:grpSpPr>
              <a:xfrm>
                <a:off x="3442575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20" name="台形 436">
                  <a:extLst>
                    <a:ext uri="{FF2B5EF4-FFF2-40B4-BE49-F238E27FC236}">
                      <a16:creationId xmlns:a16="http://schemas.microsoft.com/office/drawing/2014/main" id="{2EF19209-BCFE-4F4D-86C0-A8DFDE820114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1" name="四角形: 上の 2 つの角を丸める 520">
                  <a:extLst>
                    <a:ext uri="{FF2B5EF4-FFF2-40B4-BE49-F238E27FC236}">
                      <a16:creationId xmlns:a16="http://schemas.microsoft.com/office/drawing/2014/main" id="{2B6A3E4B-66A6-472B-A859-2EDC8BFCAE7E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2" name="四角形: 上の 2 つの角を丸める 521">
                  <a:extLst>
                    <a:ext uri="{FF2B5EF4-FFF2-40B4-BE49-F238E27FC236}">
                      <a16:creationId xmlns:a16="http://schemas.microsoft.com/office/drawing/2014/main" id="{82326C49-6B1E-4EF6-B0EA-2758AE180E39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970454CB-5F6A-41DD-A092-8691C459512E}"/>
                  </a:ext>
                </a:extLst>
              </p:cNvPr>
              <p:cNvGrpSpPr/>
              <p:nvPr/>
            </p:nvGrpSpPr>
            <p:grpSpPr>
              <a:xfrm>
                <a:off x="3916443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17" name="台形 436">
                  <a:extLst>
                    <a:ext uri="{FF2B5EF4-FFF2-40B4-BE49-F238E27FC236}">
                      <a16:creationId xmlns:a16="http://schemas.microsoft.com/office/drawing/2014/main" id="{C2FD202E-D312-4445-B154-9C67EDDA994B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8" name="四角形: 上の 2 つの角を丸める 517">
                  <a:extLst>
                    <a:ext uri="{FF2B5EF4-FFF2-40B4-BE49-F238E27FC236}">
                      <a16:creationId xmlns:a16="http://schemas.microsoft.com/office/drawing/2014/main" id="{97140FCF-9AE0-4061-AB44-C28091406396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9" name="四角形: 上の 2 つの角を丸める 518">
                  <a:extLst>
                    <a:ext uri="{FF2B5EF4-FFF2-40B4-BE49-F238E27FC236}">
                      <a16:creationId xmlns:a16="http://schemas.microsoft.com/office/drawing/2014/main" id="{28832491-8256-4311-BC69-15E26CB32EB7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F41CB4EB-3D44-4CDE-B651-1BCBEC74EEB5}"/>
                  </a:ext>
                </a:extLst>
              </p:cNvPr>
              <p:cNvSpPr/>
              <p:nvPr/>
            </p:nvSpPr>
            <p:spPr>
              <a:xfrm rot="20700000">
                <a:off x="4900049" y="7093965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6A0FF5EB-F40D-46CA-9DD5-07EC86386537}"/>
                </a:ext>
              </a:extLst>
            </p:cNvPr>
            <p:cNvGrpSpPr/>
            <p:nvPr/>
          </p:nvGrpSpPr>
          <p:grpSpPr>
            <a:xfrm>
              <a:off x="3224875" y="5398416"/>
              <a:ext cx="1268496" cy="1946013"/>
              <a:chOff x="3165109" y="9228500"/>
              <a:chExt cx="1268496" cy="1946013"/>
            </a:xfrm>
          </p:grpSpPr>
          <p:sp>
            <p:nvSpPr>
              <p:cNvPr id="499" name="四角形: 角を丸くする 498">
                <a:extLst>
                  <a:ext uri="{FF2B5EF4-FFF2-40B4-BE49-F238E27FC236}">
                    <a16:creationId xmlns:a16="http://schemas.microsoft.com/office/drawing/2014/main" id="{5EB438DC-1A77-4392-AFA5-E342B127A4E6}"/>
                  </a:ext>
                </a:extLst>
              </p:cNvPr>
              <p:cNvSpPr/>
              <p:nvPr/>
            </p:nvSpPr>
            <p:spPr>
              <a:xfrm>
                <a:off x="3261019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0" name="四角形: 角を丸くする 499">
                <a:extLst>
                  <a:ext uri="{FF2B5EF4-FFF2-40B4-BE49-F238E27FC236}">
                    <a16:creationId xmlns:a16="http://schemas.microsoft.com/office/drawing/2014/main" id="{38A3AF99-AA0C-46FB-8E36-C1A9A236C3AF}"/>
                  </a:ext>
                </a:extLst>
              </p:cNvPr>
              <p:cNvSpPr/>
              <p:nvPr/>
            </p:nvSpPr>
            <p:spPr>
              <a:xfrm>
                <a:off x="3962548" y="9228500"/>
                <a:ext cx="355541" cy="80311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1" name="四角形: 角を丸くする 500">
                <a:extLst>
                  <a:ext uri="{FF2B5EF4-FFF2-40B4-BE49-F238E27FC236}">
                    <a16:creationId xmlns:a16="http://schemas.microsoft.com/office/drawing/2014/main" id="{F0FA3702-534E-4A9C-B282-111F4D4E78B4}"/>
                  </a:ext>
                </a:extLst>
              </p:cNvPr>
              <p:cNvSpPr/>
              <p:nvPr/>
            </p:nvSpPr>
            <p:spPr>
              <a:xfrm>
                <a:off x="3165109" y="9479005"/>
                <a:ext cx="1268496" cy="1679817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7D6E1F07-FF34-4396-8EEC-A9A4CD3972FE}"/>
                  </a:ext>
                </a:extLst>
              </p:cNvPr>
              <p:cNvSpPr/>
              <p:nvPr/>
            </p:nvSpPr>
            <p:spPr>
              <a:xfrm>
                <a:off x="4229459" y="9634357"/>
                <a:ext cx="204146" cy="1338610"/>
              </a:xfrm>
              <a:custGeom>
                <a:avLst/>
                <a:gdLst>
                  <a:gd name="connsiteX0" fmla="*/ 0 w 204146"/>
                  <a:gd name="connsiteY0" fmla="*/ 0 h 1338610"/>
                  <a:gd name="connsiteX1" fmla="*/ 18379 w 204146"/>
                  <a:gd name="connsiteY1" fmla="*/ 15164 h 1338610"/>
                  <a:gd name="connsiteX2" fmla="*/ 204146 w 204146"/>
                  <a:gd name="connsiteY2" fmla="*/ 463645 h 1338610"/>
                  <a:gd name="connsiteX3" fmla="*/ 204146 w 204146"/>
                  <a:gd name="connsiteY3" fmla="*/ 874966 h 1338610"/>
                  <a:gd name="connsiteX4" fmla="*/ 18379 w 204146"/>
                  <a:gd name="connsiteY4" fmla="*/ 1323447 h 1338610"/>
                  <a:gd name="connsiteX5" fmla="*/ 1 w 204146"/>
                  <a:gd name="connsiteY5" fmla="*/ 1338610 h 1338610"/>
                  <a:gd name="connsiteX6" fmla="*/ 27304 w 204146"/>
                  <a:gd name="connsiteY6" fmla="*/ 1288309 h 1338610"/>
                  <a:gd name="connsiteX7" fmla="*/ 77146 w 204146"/>
                  <a:gd name="connsiteY7" fmla="*/ 1041431 h 1338610"/>
                  <a:gd name="connsiteX8" fmla="*/ 77146 w 204146"/>
                  <a:gd name="connsiteY8" fmla="*/ 297181 h 1338610"/>
                  <a:gd name="connsiteX9" fmla="*/ 27304 w 204146"/>
                  <a:gd name="connsiteY9" fmla="*/ 50303 h 133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146" h="1338610">
                    <a:moveTo>
                      <a:pt x="0" y="0"/>
                    </a:moveTo>
                    <a:lnTo>
                      <a:pt x="18379" y="15164"/>
                    </a:lnTo>
                    <a:cubicBezTo>
                      <a:pt x="133155" y="129941"/>
                      <a:pt x="204146" y="288503"/>
                      <a:pt x="204146" y="463645"/>
                    </a:cubicBezTo>
                    <a:lnTo>
                      <a:pt x="204146" y="874966"/>
                    </a:lnTo>
                    <a:cubicBezTo>
                      <a:pt x="204146" y="1050109"/>
                      <a:pt x="133155" y="1208671"/>
                      <a:pt x="18379" y="1323447"/>
                    </a:cubicBezTo>
                    <a:lnTo>
                      <a:pt x="1" y="1338610"/>
                    </a:lnTo>
                    <a:lnTo>
                      <a:pt x="27304" y="1288309"/>
                    </a:lnTo>
                    <a:cubicBezTo>
                      <a:pt x="59399" y="1212429"/>
                      <a:pt x="77146" y="1129003"/>
                      <a:pt x="77146" y="1041431"/>
                    </a:cubicBezTo>
                    <a:lnTo>
                      <a:pt x="77146" y="297181"/>
                    </a:lnTo>
                    <a:cubicBezTo>
                      <a:pt x="77146" y="209610"/>
                      <a:pt x="59399" y="126184"/>
                      <a:pt x="27304" y="50303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3" name="四角形: 角を丸くする 502">
                <a:extLst>
                  <a:ext uri="{FF2B5EF4-FFF2-40B4-BE49-F238E27FC236}">
                    <a16:creationId xmlns:a16="http://schemas.microsoft.com/office/drawing/2014/main" id="{7B7D84F7-2A52-4E03-AA27-AF9C80F4A4EF}"/>
                  </a:ext>
                </a:extLst>
              </p:cNvPr>
              <p:cNvSpPr/>
              <p:nvPr/>
            </p:nvSpPr>
            <p:spPr>
              <a:xfrm>
                <a:off x="3294364" y="10444430"/>
                <a:ext cx="1009986" cy="730083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4" name="四角形: 角を丸くする 503">
                <a:extLst>
                  <a:ext uri="{FF2B5EF4-FFF2-40B4-BE49-F238E27FC236}">
                    <a16:creationId xmlns:a16="http://schemas.microsoft.com/office/drawing/2014/main" id="{B83E49A8-F070-4ECE-880D-023D9297ED6E}"/>
                  </a:ext>
                </a:extLst>
              </p:cNvPr>
              <p:cNvSpPr/>
              <p:nvPr/>
            </p:nvSpPr>
            <p:spPr>
              <a:xfrm>
                <a:off x="3637264" y="10369938"/>
                <a:ext cx="324186" cy="26470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1A5DB226-0679-429B-9DC4-DCBA13060EDF}"/>
                  </a:ext>
                </a:extLst>
              </p:cNvPr>
              <p:cNvSpPr/>
              <p:nvPr/>
            </p:nvSpPr>
            <p:spPr>
              <a:xfrm>
                <a:off x="3987555" y="10418894"/>
                <a:ext cx="316797" cy="720357"/>
              </a:xfrm>
              <a:custGeom>
                <a:avLst/>
                <a:gdLst>
                  <a:gd name="connsiteX0" fmla="*/ 0 w 316797"/>
                  <a:gd name="connsiteY0" fmla="*/ 0 h 720357"/>
                  <a:gd name="connsiteX1" fmla="*/ 25324 w 316797"/>
                  <a:gd name="connsiteY1" fmla="*/ 2553 h 720357"/>
                  <a:gd name="connsiteX2" fmla="*/ 316797 w 316797"/>
                  <a:gd name="connsiteY2" fmla="*/ 360178 h 720357"/>
                  <a:gd name="connsiteX3" fmla="*/ 316796 w 316797"/>
                  <a:gd name="connsiteY3" fmla="*/ 360178 h 720357"/>
                  <a:gd name="connsiteX4" fmla="*/ 25323 w 316797"/>
                  <a:gd name="connsiteY4" fmla="*/ 717804 h 720357"/>
                  <a:gd name="connsiteX5" fmla="*/ 0 w 316797"/>
                  <a:gd name="connsiteY5" fmla="*/ 720357 h 720357"/>
                  <a:gd name="connsiteX6" fmla="*/ 61688 w 316797"/>
                  <a:gd name="connsiteY6" fmla="*/ 669460 h 720357"/>
                  <a:gd name="connsiteX7" fmla="*/ 189796 w 316797"/>
                  <a:gd name="connsiteY7" fmla="*/ 360178 h 720357"/>
                  <a:gd name="connsiteX8" fmla="*/ 61688 w 316797"/>
                  <a:gd name="connsiteY8" fmla="*/ 50897 h 72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797" h="720357">
                    <a:moveTo>
                      <a:pt x="0" y="0"/>
                    </a:moveTo>
                    <a:lnTo>
                      <a:pt x="25324" y="2553"/>
                    </a:lnTo>
                    <a:cubicBezTo>
                      <a:pt x="191667" y="36591"/>
                      <a:pt x="316797" y="183772"/>
                      <a:pt x="316797" y="360178"/>
                    </a:cubicBezTo>
                    <a:lnTo>
                      <a:pt x="316796" y="360178"/>
                    </a:lnTo>
                    <a:cubicBezTo>
                      <a:pt x="316796" y="536584"/>
                      <a:pt x="191666" y="683765"/>
                      <a:pt x="25323" y="717804"/>
                    </a:cubicBezTo>
                    <a:lnTo>
                      <a:pt x="0" y="720357"/>
                    </a:lnTo>
                    <a:lnTo>
                      <a:pt x="61688" y="669460"/>
                    </a:lnTo>
                    <a:cubicBezTo>
                      <a:pt x="140840" y="590308"/>
                      <a:pt x="189796" y="480960"/>
                      <a:pt x="189796" y="360178"/>
                    </a:cubicBezTo>
                    <a:cubicBezTo>
                      <a:pt x="189796" y="239396"/>
                      <a:pt x="140840" y="130049"/>
                      <a:pt x="61688" y="50897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483DCF65-CFCB-4FDB-B09F-D0BC04884C84}"/>
                  </a:ext>
                </a:extLst>
              </p:cNvPr>
              <p:cNvSpPr/>
              <p:nvPr/>
            </p:nvSpPr>
            <p:spPr>
              <a:xfrm>
                <a:off x="3308491" y="10015165"/>
                <a:ext cx="251541" cy="177481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55B307DF-B5F3-42ED-88AA-0EAFF9D7A81A}"/>
                  </a:ext>
                </a:extLst>
              </p:cNvPr>
              <p:cNvSpPr/>
              <p:nvPr/>
            </p:nvSpPr>
            <p:spPr>
              <a:xfrm flipH="1">
                <a:off x="4027683" y="10015165"/>
                <a:ext cx="251541" cy="177481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F821BAB7-F023-4546-A43D-3710B462C72D}"/>
                  </a:ext>
                </a:extLst>
              </p:cNvPr>
              <p:cNvSpPr/>
              <p:nvPr/>
            </p:nvSpPr>
            <p:spPr>
              <a:xfrm rot="10800000">
                <a:off x="3499983" y="10860893"/>
                <a:ext cx="560876" cy="118763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31" name="グループ化 530">
            <a:extLst>
              <a:ext uri="{FF2B5EF4-FFF2-40B4-BE49-F238E27FC236}">
                <a16:creationId xmlns:a16="http://schemas.microsoft.com/office/drawing/2014/main" id="{864DE486-C55A-4378-B01C-EFA12A434124}"/>
              </a:ext>
            </a:extLst>
          </p:cNvPr>
          <p:cNvGrpSpPr/>
          <p:nvPr/>
        </p:nvGrpSpPr>
        <p:grpSpPr>
          <a:xfrm>
            <a:off x="2388551" y="811918"/>
            <a:ext cx="1438287" cy="1615024"/>
            <a:chOff x="2986231" y="-2413639"/>
            <a:chExt cx="2591711" cy="2910181"/>
          </a:xfrm>
        </p:grpSpPr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39A859BA-7379-4F53-95F4-C587011F393C}"/>
                </a:ext>
              </a:extLst>
            </p:cNvPr>
            <p:cNvGrpSpPr/>
            <p:nvPr/>
          </p:nvGrpSpPr>
          <p:grpSpPr>
            <a:xfrm>
              <a:off x="4490403" y="-1020909"/>
              <a:ext cx="1087539" cy="925239"/>
              <a:chOff x="4490403" y="-1020909"/>
              <a:chExt cx="1087539" cy="925239"/>
            </a:xfrm>
          </p:grpSpPr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2E863D92-A4A0-4296-B16F-9B59316B971A}"/>
                  </a:ext>
                </a:extLst>
              </p:cNvPr>
              <p:cNvSpPr/>
              <p:nvPr/>
            </p:nvSpPr>
            <p:spPr>
              <a:xfrm rot="2700000">
                <a:off x="4548362" y="-1078868"/>
                <a:ext cx="925239" cy="1041158"/>
              </a:xfrm>
              <a:custGeom>
                <a:avLst/>
                <a:gdLst>
                  <a:gd name="connsiteX0" fmla="*/ 398055 w 925239"/>
                  <a:gd name="connsiteY0" fmla="*/ 727 h 1041158"/>
                  <a:gd name="connsiteX1" fmla="*/ 625082 w 925239"/>
                  <a:gd name="connsiteY1" fmla="*/ 41653 h 1041158"/>
                  <a:gd name="connsiteX2" fmla="*/ 900332 w 925239"/>
                  <a:gd name="connsiteY2" fmla="*/ 347070 h 1041158"/>
                  <a:gd name="connsiteX3" fmla="*/ 901077 w 925239"/>
                  <a:gd name="connsiteY3" fmla="*/ 397043 h 1041158"/>
                  <a:gd name="connsiteX4" fmla="*/ 903096 w 925239"/>
                  <a:gd name="connsiteY4" fmla="*/ 402167 h 1041158"/>
                  <a:gd name="connsiteX5" fmla="*/ 925239 w 925239"/>
                  <a:gd name="connsiteY5" fmla="*/ 548630 h 1041158"/>
                  <a:gd name="connsiteX6" fmla="*/ 432711 w 925239"/>
                  <a:gd name="connsiteY6" fmla="*/ 1041158 h 1041158"/>
                  <a:gd name="connsiteX7" fmla="*/ 412791 w 925239"/>
                  <a:gd name="connsiteY7" fmla="*/ 1039150 h 1041158"/>
                  <a:gd name="connsiteX8" fmla="*/ 456280 w 925239"/>
                  <a:gd name="connsiteY8" fmla="*/ 1015545 h 1041158"/>
                  <a:gd name="connsiteX9" fmla="*/ 640233 w 925239"/>
                  <a:gd name="connsiteY9" fmla="*/ 669571 h 1041158"/>
                  <a:gd name="connsiteX10" fmla="*/ 307090 w 925239"/>
                  <a:gd name="connsiteY10" fmla="*/ 260817 h 1041158"/>
                  <a:gd name="connsiteX11" fmla="*/ 233161 w 925239"/>
                  <a:gd name="connsiteY11" fmla="*/ 253365 h 1041158"/>
                  <a:gd name="connsiteX12" fmla="*/ 220316 w 925239"/>
                  <a:gd name="connsiteY12" fmla="*/ 256707 h 1041158"/>
                  <a:gd name="connsiteX13" fmla="*/ 128441 w 925239"/>
                  <a:gd name="connsiteY13" fmla="*/ 313566 h 1041158"/>
                  <a:gd name="connsiteX14" fmla="*/ 98842 w 925239"/>
                  <a:gd name="connsiteY14" fmla="*/ 347414 h 1041158"/>
                  <a:gd name="connsiteX15" fmla="*/ 103553 w 925239"/>
                  <a:gd name="connsiteY15" fmla="*/ 314532 h 1041158"/>
                  <a:gd name="connsiteX16" fmla="*/ 121688 w 925239"/>
                  <a:gd name="connsiteY16" fmla="*/ 266166 h 1041158"/>
                  <a:gd name="connsiteX17" fmla="*/ 60598 w 925239"/>
                  <a:gd name="connsiteY17" fmla="*/ 285129 h 1041158"/>
                  <a:gd name="connsiteX18" fmla="*/ 0 w 925239"/>
                  <a:gd name="connsiteY18" fmla="*/ 318020 h 1041158"/>
                  <a:gd name="connsiteX19" fmla="*/ 24300 w 925239"/>
                  <a:gd name="connsiteY19" fmla="*/ 273252 h 1041158"/>
                  <a:gd name="connsiteX20" fmla="*/ 101547 w 925239"/>
                  <a:gd name="connsiteY20" fmla="*/ 184051 h 1041158"/>
                  <a:gd name="connsiteX21" fmla="*/ 106981 w 925239"/>
                  <a:gd name="connsiteY21" fmla="*/ 180189 h 1041158"/>
                  <a:gd name="connsiteX22" fmla="*/ 67746 w 925239"/>
                  <a:gd name="connsiteY22" fmla="*/ 192368 h 1041158"/>
                  <a:gd name="connsiteX23" fmla="*/ 20005 w 925239"/>
                  <a:gd name="connsiteY23" fmla="*/ 218282 h 1041158"/>
                  <a:gd name="connsiteX24" fmla="*/ 39149 w 925239"/>
                  <a:gd name="connsiteY24" fmla="*/ 183011 h 1041158"/>
                  <a:gd name="connsiteX25" fmla="*/ 263936 w 925239"/>
                  <a:gd name="connsiteY25" fmla="*/ 24148 h 1041158"/>
                  <a:gd name="connsiteX26" fmla="*/ 302895 w 925239"/>
                  <a:gd name="connsiteY26" fmla="*/ 19240 h 1041158"/>
                  <a:gd name="connsiteX27" fmla="*/ 329437 w 925239"/>
                  <a:gd name="connsiteY27" fmla="*/ 10405 h 1041158"/>
                  <a:gd name="connsiteX28" fmla="*/ 398055 w 925239"/>
                  <a:gd name="connsiteY28" fmla="*/ 727 h 1041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5239" h="1041158">
                    <a:moveTo>
                      <a:pt x="398055" y="727"/>
                    </a:moveTo>
                    <a:cubicBezTo>
                      <a:pt x="469409" y="-3347"/>
                      <a:pt x="547998" y="9620"/>
                      <a:pt x="625082" y="41653"/>
                    </a:cubicBezTo>
                    <a:cubicBezTo>
                      <a:pt x="779250" y="105720"/>
                      <a:pt x="883611" y="227860"/>
                      <a:pt x="900332" y="347070"/>
                    </a:cubicBezTo>
                    <a:lnTo>
                      <a:pt x="901077" y="397043"/>
                    </a:lnTo>
                    <a:lnTo>
                      <a:pt x="903096" y="402167"/>
                    </a:lnTo>
                    <a:cubicBezTo>
                      <a:pt x="917487" y="448435"/>
                      <a:pt x="925239" y="497627"/>
                      <a:pt x="925239" y="548630"/>
                    </a:cubicBezTo>
                    <a:cubicBezTo>
                      <a:pt x="925239" y="820645"/>
                      <a:pt x="704727" y="1041158"/>
                      <a:pt x="432711" y="1041158"/>
                    </a:cubicBezTo>
                    <a:lnTo>
                      <a:pt x="412791" y="1039150"/>
                    </a:lnTo>
                    <a:lnTo>
                      <a:pt x="456280" y="1015545"/>
                    </a:lnTo>
                    <a:cubicBezTo>
                      <a:pt x="567264" y="940566"/>
                      <a:pt x="640233" y="813590"/>
                      <a:pt x="640233" y="669571"/>
                    </a:cubicBezTo>
                    <a:cubicBezTo>
                      <a:pt x="640233" y="467945"/>
                      <a:pt x="497214" y="299723"/>
                      <a:pt x="307090" y="260817"/>
                    </a:cubicBezTo>
                    <a:lnTo>
                      <a:pt x="233161" y="253365"/>
                    </a:lnTo>
                    <a:lnTo>
                      <a:pt x="220316" y="256707"/>
                    </a:lnTo>
                    <a:cubicBezTo>
                      <a:pt x="185090" y="269764"/>
                      <a:pt x="154178" y="289342"/>
                      <a:pt x="128441" y="313566"/>
                    </a:cubicBezTo>
                    <a:lnTo>
                      <a:pt x="98842" y="347414"/>
                    </a:lnTo>
                    <a:lnTo>
                      <a:pt x="103553" y="314532"/>
                    </a:lnTo>
                    <a:lnTo>
                      <a:pt x="121688" y="266166"/>
                    </a:lnTo>
                    <a:lnTo>
                      <a:pt x="60598" y="285129"/>
                    </a:lnTo>
                    <a:lnTo>
                      <a:pt x="0" y="318020"/>
                    </a:lnTo>
                    <a:lnTo>
                      <a:pt x="24300" y="273252"/>
                    </a:lnTo>
                    <a:cubicBezTo>
                      <a:pt x="46427" y="240499"/>
                      <a:pt x="72391" y="210550"/>
                      <a:pt x="101547" y="184051"/>
                    </a:cubicBezTo>
                    <a:lnTo>
                      <a:pt x="106981" y="180189"/>
                    </a:lnTo>
                    <a:lnTo>
                      <a:pt x="67746" y="192368"/>
                    </a:lnTo>
                    <a:lnTo>
                      <a:pt x="20005" y="218282"/>
                    </a:lnTo>
                    <a:lnTo>
                      <a:pt x="39149" y="183011"/>
                    </a:lnTo>
                    <a:cubicBezTo>
                      <a:pt x="91448" y="105599"/>
                      <a:pt x="170948" y="48072"/>
                      <a:pt x="263936" y="24148"/>
                    </a:cubicBezTo>
                    <a:lnTo>
                      <a:pt x="302895" y="19240"/>
                    </a:lnTo>
                    <a:lnTo>
                      <a:pt x="329437" y="10405"/>
                    </a:lnTo>
                    <a:cubicBezTo>
                      <a:pt x="351290" y="5336"/>
                      <a:pt x="374270" y="2085"/>
                      <a:pt x="398055" y="727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86F7800E-1D92-4B04-BEC2-5B57FE581724}"/>
                  </a:ext>
                </a:extLst>
              </p:cNvPr>
              <p:cNvSpPr/>
              <p:nvPr/>
            </p:nvSpPr>
            <p:spPr>
              <a:xfrm rot="2700000">
                <a:off x="4884808" y="-920142"/>
                <a:ext cx="662563" cy="723705"/>
              </a:xfrm>
              <a:custGeom>
                <a:avLst/>
                <a:gdLst>
                  <a:gd name="connsiteX0" fmla="*/ 0 w 662563"/>
                  <a:gd name="connsiteY0" fmla="*/ 24600 h 723705"/>
                  <a:gd name="connsiteX1" fmla="*/ 1260 w 662563"/>
                  <a:gd name="connsiteY1" fmla="*/ 24148 h 723705"/>
                  <a:gd name="connsiteX2" fmla="*/ 40219 w 662563"/>
                  <a:gd name="connsiteY2" fmla="*/ 19240 h 723705"/>
                  <a:gd name="connsiteX3" fmla="*/ 66761 w 662563"/>
                  <a:gd name="connsiteY3" fmla="*/ 10405 h 723705"/>
                  <a:gd name="connsiteX4" fmla="*/ 135379 w 662563"/>
                  <a:gd name="connsiteY4" fmla="*/ 727 h 723705"/>
                  <a:gd name="connsiteX5" fmla="*/ 362406 w 662563"/>
                  <a:gd name="connsiteY5" fmla="*/ 41653 h 723705"/>
                  <a:gd name="connsiteX6" fmla="*/ 637656 w 662563"/>
                  <a:gd name="connsiteY6" fmla="*/ 347070 h 723705"/>
                  <a:gd name="connsiteX7" fmla="*/ 638401 w 662563"/>
                  <a:gd name="connsiteY7" fmla="*/ 397043 h 723705"/>
                  <a:gd name="connsiteX8" fmla="*/ 640420 w 662563"/>
                  <a:gd name="connsiteY8" fmla="*/ 402167 h 723705"/>
                  <a:gd name="connsiteX9" fmla="*/ 662563 w 662563"/>
                  <a:gd name="connsiteY9" fmla="*/ 548630 h 723705"/>
                  <a:gd name="connsiteX10" fmla="*/ 652556 w 662563"/>
                  <a:gd name="connsiteY10" fmla="*/ 647892 h 723705"/>
                  <a:gd name="connsiteX11" fmla="*/ 629023 w 662563"/>
                  <a:gd name="connsiteY11" fmla="*/ 723705 h 723705"/>
                  <a:gd name="connsiteX12" fmla="*/ 605119 w 662563"/>
                  <a:gd name="connsiteY12" fmla="*/ 625662 h 723705"/>
                  <a:gd name="connsiteX13" fmla="*/ 550451 w 662563"/>
                  <a:gd name="connsiteY13" fmla="*/ 498118 h 723705"/>
                  <a:gd name="connsiteX14" fmla="*/ 538311 w 662563"/>
                  <a:gd name="connsiteY14" fmla="*/ 478778 h 723705"/>
                  <a:gd name="connsiteX15" fmla="*/ 537831 w 662563"/>
                  <a:gd name="connsiteY15" fmla="*/ 444766 h 723705"/>
                  <a:gd name="connsiteX16" fmla="*/ 254202 w 662563"/>
                  <a:gd name="connsiteY16" fmla="*/ 112146 h 723705"/>
                  <a:gd name="connsiteX17" fmla="*/ 135018 w 662563"/>
                  <a:gd name="connsiteY17" fmla="*/ 75114 h 723705"/>
                  <a:gd name="connsiteX18" fmla="*/ 117478 w 662563"/>
                  <a:gd name="connsiteY18" fmla="*/ 73962 h 723705"/>
                  <a:gd name="connsiteX19" fmla="*/ 5365 w 662563"/>
                  <a:gd name="connsiteY19" fmla="*/ 25908 h 723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62563" h="723705">
                    <a:moveTo>
                      <a:pt x="0" y="24600"/>
                    </a:moveTo>
                    <a:lnTo>
                      <a:pt x="1260" y="24148"/>
                    </a:lnTo>
                    <a:lnTo>
                      <a:pt x="40219" y="19240"/>
                    </a:lnTo>
                    <a:lnTo>
                      <a:pt x="66761" y="10405"/>
                    </a:lnTo>
                    <a:cubicBezTo>
                      <a:pt x="88614" y="5336"/>
                      <a:pt x="111594" y="2085"/>
                      <a:pt x="135379" y="727"/>
                    </a:cubicBezTo>
                    <a:cubicBezTo>
                      <a:pt x="206733" y="-3347"/>
                      <a:pt x="285322" y="9620"/>
                      <a:pt x="362406" y="41653"/>
                    </a:cubicBezTo>
                    <a:cubicBezTo>
                      <a:pt x="516574" y="105720"/>
                      <a:pt x="620935" y="227860"/>
                      <a:pt x="637656" y="347070"/>
                    </a:cubicBezTo>
                    <a:lnTo>
                      <a:pt x="638401" y="397043"/>
                    </a:lnTo>
                    <a:lnTo>
                      <a:pt x="640420" y="402167"/>
                    </a:lnTo>
                    <a:cubicBezTo>
                      <a:pt x="654811" y="448435"/>
                      <a:pt x="662563" y="497627"/>
                      <a:pt x="662563" y="548630"/>
                    </a:cubicBezTo>
                    <a:cubicBezTo>
                      <a:pt x="662563" y="582632"/>
                      <a:pt x="659117" y="615829"/>
                      <a:pt x="652556" y="647892"/>
                    </a:cubicBezTo>
                    <a:lnTo>
                      <a:pt x="629023" y="723705"/>
                    </a:lnTo>
                    <a:lnTo>
                      <a:pt x="605119" y="625662"/>
                    </a:lnTo>
                    <a:cubicBezTo>
                      <a:pt x="590790" y="582924"/>
                      <a:pt x="572535" y="540201"/>
                      <a:pt x="550451" y="498118"/>
                    </a:cubicBezTo>
                    <a:lnTo>
                      <a:pt x="538311" y="478778"/>
                    </a:lnTo>
                    <a:lnTo>
                      <a:pt x="537831" y="444766"/>
                    </a:lnTo>
                    <a:cubicBezTo>
                      <a:pt x="520601" y="314939"/>
                      <a:pt x="413063" y="181919"/>
                      <a:pt x="254202" y="112146"/>
                    </a:cubicBezTo>
                    <a:cubicBezTo>
                      <a:pt x="214486" y="94703"/>
                      <a:pt x="174383" y="82451"/>
                      <a:pt x="135018" y="75114"/>
                    </a:cubicBezTo>
                    <a:lnTo>
                      <a:pt x="117478" y="73962"/>
                    </a:lnTo>
                    <a:lnTo>
                      <a:pt x="5365" y="25908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5A5A829F-1367-40ED-AC13-40EDAD4167B9}"/>
                </a:ext>
              </a:extLst>
            </p:cNvPr>
            <p:cNvGrpSpPr/>
            <p:nvPr/>
          </p:nvGrpSpPr>
          <p:grpSpPr>
            <a:xfrm>
              <a:off x="3442575" y="-1410583"/>
              <a:ext cx="1673422" cy="1907125"/>
              <a:chOff x="3442575" y="6287606"/>
              <a:chExt cx="1673422" cy="1907125"/>
            </a:xfrm>
          </p:grpSpPr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B1D62804-F6DA-4711-9933-C1494B69FEB1}"/>
                  </a:ext>
                </a:extLst>
              </p:cNvPr>
              <p:cNvGrpSpPr/>
              <p:nvPr/>
            </p:nvGrpSpPr>
            <p:grpSpPr>
              <a:xfrm>
                <a:off x="4106642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64" name="台形 431">
                  <a:extLst>
                    <a:ext uri="{FF2B5EF4-FFF2-40B4-BE49-F238E27FC236}">
                      <a16:creationId xmlns:a16="http://schemas.microsoft.com/office/drawing/2014/main" id="{760346BA-E985-4E4F-B87E-DC12F92761FC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0C540AC7-7DE4-41C8-A092-DAA16E4559C7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566" name="四角形: 上の 2 つの角を丸める 565">
                    <a:extLst>
                      <a:ext uri="{FF2B5EF4-FFF2-40B4-BE49-F238E27FC236}">
                        <a16:creationId xmlns:a16="http://schemas.microsoft.com/office/drawing/2014/main" id="{BD07681C-9AAF-4823-A3F2-1D59CF407851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7" name="四角形: 上の 2 つの角を丸める 566">
                    <a:extLst>
                      <a:ext uri="{FF2B5EF4-FFF2-40B4-BE49-F238E27FC236}">
                        <a16:creationId xmlns:a16="http://schemas.microsoft.com/office/drawing/2014/main" id="{AB93C2D1-4702-4A71-83E9-48AE54FE92CB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79448C69-04CC-41E6-A217-E8AF28698B49}"/>
                  </a:ext>
                </a:extLst>
              </p:cNvPr>
              <p:cNvSpPr/>
              <p:nvPr/>
            </p:nvSpPr>
            <p:spPr>
              <a:xfrm>
                <a:off x="4091354" y="7490952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8" name="四角形: 角を丸くする 547">
                <a:extLst>
                  <a:ext uri="{FF2B5EF4-FFF2-40B4-BE49-F238E27FC236}">
                    <a16:creationId xmlns:a16="http://schemas.microsoft.com/office/drawing/2014/main" id="{C311F050-60CF-467D-96F1-71F56B652158}"/>
                  </a:ext>
                </a:extLst>
              </p:cNvPr>
              <p:cNvSpPr/>
              <p:nvPr/>
            </p:nvSpPr>
            <p:spPr>
              <a:xfrm rot="2700000">
                <a:off x="3341032" y="6747441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7DFEA451-5581-44CD-BE25-AFD700BFD5F5}"/>
                  </a:ext>
                </a:extLst>
              </p:cNvPr>
              <p:cNvSpPr/>
              <p:nvPr/>
            </p:nvSpPr>
            <p:spPr>
              <a:xfrm rot="20700000">
                <a:off x="4569037" y="7106164"/>
                <a:ext cx="546960" cy="887987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A8E7B71B-586E-433C-9F6C-FF323F07DB04}"/>
                  </a:ext>
                </a:extLst>
              </p:cNvPr>
              <p:cNvGrpSpPr/>
              <p:nvPr/>
            </p:nvGrpSpPr>
            <p:grpSpPr>
              <a:xfrm>
                <a:off x="4540281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60" name="台形 431">
                  <a:extLst>
                    <a:ext uri="{FF2B5EF4-FFF2-40B4-BE49-F238E27FC236}">
                      <a16:creationId xmlns:a16="http://schemas.microsoft.com/office/drawing/2014/main" id="{9649707A-C0D3-45D7-A048-F52E3B12275D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61" name="グループ化 560">
                  <a:extLst>
                    <a:ext uri="{FF2B5EF4-FFF2-40B4-BE49-F238E27FC236}">
                      <a16:creationId xmlns:a16="http://schemas.microsoft.com/office/drawing/2014/main" id="{F9DECBD8-559C-478B-89DC-A23537FE8345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562" name="四角形: 上の 2 つの角を丸める 561">
                    <a:extLst>
                      <a:ext uri="{FF2B5EF4-FFF2-40B4-BE49-F238E27FC236}">
                        <a16:creationId xmlns:a16="http://schemas.microsoft.com/office/drawing/2014/main" id="{DEF3193B-ABFD-4E7A-B4D1-E636805207AC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3" name="四角形: 上の 2 つの角を丸める 562">
                    <a:extLst>
                      <a:ext uri="{FF2B5EF4-FFF2-40B4-BE49-F238E27FC236}">
                        <a16:creationId xmlns:a16="http://schemas.microsoft.com/office/drawing/2014/main" id="{EC7B82E7-42A5-4121-A41F-40EA1CD8B377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9B4BAB39-FD1A-4264-A240-0C1B29561CF5}"/>
                  </a:ext>
                </a:extLst>
              </p:cNvPr>
              <p:cNvGrpSpPr/>
              <p:nvPr/>
            </p:nvGrpSpPr>
            <p:grpSpPr>
              <a:xfrm>
                <a:off x="3442575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57" name="台形 436">
                  <a:extLst>
                    <a:ext uri="{FF2B5EF4-FFF2-40B4-BE49-F238E27FC236}">
                      <a16:creationId xmlns:a16="http://schemas.microsoft.com/office/drawing/2014/main" id="{47BFBE0E-05CE-488A-BC52-473571B9BD55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8" name="四角形: 上の 2 つの角を丸める 557">
                  <a:extLst>
                    <a:ext uri="{FF2B5EF4-FFF2-40B4-BE49-F238E27FC236}">
                      <a16:creationId xmlns:a16="http://schemas.microsoft.com/office/drawing/2014/main" id="{03571807-9134-493B-BF16-08A66AAC9BAB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9" name="四角形: 上の 2 つの角を丸める 558">
                  <a:extLst>
                    <a:ext uri="{FF2B5EF4-FFF2-40B4-BE49-F238E27FC236}">
                      <a16:creationId xmlns:a16="http://schemas.microsoft.com/office/drawing/2014/main" id="{CACE5411-22C7-4559-A690-11C4545C001A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F31CE89C-F37E-4E6E-95E0-DDA0D107354A}"/>
                  </a:ext>
                </a:extLst>
              </p:cNvPr>
              <p:cNvGrpSpPr/>
              <p:nvPr/>
            </p:nvGrpSpPr>
            <p:grpSpPr>
              <a:xfrm>
                <a:off x="3916443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54" name="台形 436">
                  <a:extLst>
                    <a:ext uri="{FF2B5EF4-FFF2-40B4-BE49-F238E27FC236}">
                      <a16:creationId xmlns:a16="http://schemas.microsoft.com/office/drawing/2014/main" id="{C3C0C9E3-122B-49F1-8942-C8F22639FA19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5" name="四角形: 上の 2 つの角を丸める 554">
                  <a:extLst>
                    <a:ext uri="{FF2B5EF4-FFF2-40B4-BE49-F238E27FC236}">
                      <a16:creationId xmlns:a16="http://schemas.microsoft.com/office/drawing/2014/main" id="{1605D1FE-205B-4417-BA29-01451F1E9B6F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6" name="四角形: 上の 2 つの角を丸める 555">
                  <a:extLst>
                    <a:ext uri="{FF2B5EF4-FFF2-40B4-BE49-F238E27FC236}">
                      <a16:creationId xmlns:a16="http://schemas.microsoft.com/office/drawing/2014/main" id="{78A2BBAD-2A94-46DE-BD4A-06DFD4FA0A9B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C3F84864-A9AC-4F16-BCDB-4EF166B31FBB}"/>
                  </a:ext>
                </a:extLst>
              </p:cNvPr>
              <p:cNvSpPr/>
              <p:nvPr/>
            </p:nvSpPr>
            <p:spPr>
              <a:xfrm rot="20700000">
                <a:off x="4900049" y="7093965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EF16C9D6-0A5C-4EB1-8424-D457E5268DCE}"/>
                </a:ext>
              </a:extLst>
            </p:cNvPr>
            <p:cNvGrpSpPr/>
            <p:nvPr/>
          </p:nvGrpSpPr>
          <p:grpSpPr>
            <a:xfrm>
              <a:off x="2986231" y="-2413639"/>
              <a:ext cx="1493535" cy="1923082"/>
              <a:chOff x="2986231" y="-2413639"/>
              <a:chExt cx="1493535" cy="1923082"/>
            </a:xfrm>
          </p:grpSpPr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7A980B15-4383-48A5-B03E-736940D5424D}"/>
                  </a:ext>
                </a:extLst>
              </p:cNvPr>
              <p:cNvGrpSpPr/>
              <p:nvPr/>
            </p:nvGrpSpPr>
            <p:grpSpPr>
              <a:xfrm>
                <a:off x="2986231" y="-2413639"/>
                <a:ext cx="1489790" cy="1860427"/>
                <a:chOff x="308631" y="1497884"/>
                <a:chExt cx="1489790" cy="1860427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543" name="楕円 132">
                  <a:extLst>
                    <a:ext uri="{FF2B5EF4-FFF2-40B4-BE49-F238E27FC236}">
                      <a16:creationId xmlns:a16="http://schemas.microsoft.com/office/drawing/2014/main" id="{BD596BFF-45D7-4936-B450-AA52D70EE3D8}"/>
                    </a:ext>
                  </a:extLst>
                </p:cNvPr>
                <p:cNvSpPr/>
                <p:nvPr/>
              </p:nvSpPr>
              <p:spPr>
                <a:xfrm rot="20700000">
                  <a:off x="396634" y="1497884"/>
                  <a:ext cx="455168" cy="709485"/>
                </a:xfrm>
                <a:custGeom>
                  <a:avLst/>
                  <a:gdLst>
                    <a:gd name="connsiteX0" fmla="*/ 0 w 667131"/>
                    <a:gd name="connsiteY0" fmla="*/ 478958 h 957916"/>
                    <a:gd name="connsiteX1" fmla="*/ 333566 w 667131"/>
                    <a:gd name="connsiteY1" fmla="*/ 0 h 957916"/>
                    <a:gd name="connsiteX2" fmla="*/ 667132 w 667131"/>
                    <a:gd name="connsiteY2" fmla="*/ 478958 h 957916"/>
                    <a:gd name="connsiteX3" fmla="*/ 333566 w 667131"/>
                    <a:gd name="connsiteY3" fmla="*/ 957916 h 957916"/>
                    <a:gd name="connsiteX4" fmla="*/ 0 w 667131"/>
                    <a:gd name="connsiteY4" fmla="*/ 478958 h 957916"/>
                    <a:gd name="connsiteX0" fmla="*/ 0 w 667132"/>
                    <a:gd name="connsiteY0" fmla="*/ 478958 h 957916"/>
                    <a:gd name="connsiteX1" fmla="*/ 333566 w 667132"/>
                    <a:gd name="connsiteY1" fmla="*/ 0 h 957916"/>
                    <a:gd name="connsiteX2" fmla="*/ 667132 w 667132"/>
                    <a:gd name="connsiteY2" fmla="*/ 478958 h 957916"/>
                    <a:gd name="connsiteX3" fmla="*/ 333566 w 667132"/>
                    <a:gd name="connsiteY3" fmla="*/ 957916 h 957916"/>
                    <a:gd name="connsiteX4" fmla="*/ 0 w 667132"/>
                    <a:gd name="connsiteY4" fmla="*/ 478958 h 957916"/>
                    <a:gd name="connsiteX0" fmla="*/ 0 w 667132"/>
                    <a:gd name="connsiteY0" fmla="*/ 478958 h 957916"/>
                    <a:gd name="connsiteX1" fmla="*/ 333566 w 667132"/>
                    <a:gd name="connsiteY1" fmla="*/ 0 h 957916"/>
                    <a:gd name="connsiteX2" fmla="*/ 667132 w 667132"/>
                    <a:gd name="connsiteY2" fmla="*/ 478958 h 957916"/>
                    <a:gd name="connsiteX3" fmla="*/ 333566 w 667132"/>
                    <a:gd name="connsiteY3" fmla="*/ 957916 h 957916"/>
                    <a:gd name="connsiteX4" fmla="*/ 0 w 667132"/>
                    <a:gd name="connsiteY4" fmla="*/ 478958 h 957916"/>
                    <a:gd name="connsiteX0" fmla="*/ 0 w 667132"/>
                    <a:gd name="connsiteY0" fmla="*/ 478958 h 606654"/>
                    <a:gd name="connsiteX1" fmla="*/ 333566 w 667132"/>
                    <a:gd name="connsiteY1" fmla="*/ 0 h 606654"/>
                    <a:gd name="connsiteX2" fmla="*/ 667132 w 667132"/>
                    <a:gd name="connsiteY2" fmla="*/ 478958 h 606654"/>
                    <a:gd name="connsiteX3" fmla="*/ 347854 w 667132"/>
                    <a:gd name="connsiteY3" fmla="*/ 515003 h 606654"/>
                    <a:gd name="connsiteX4" fmla="*/ 0 w 667132"/>
                    <a:gd name="connsiteY4" fmla="*/ 478958 h 606654"/>
                    <a:gd name="connsiteX0" fmla="*/ 0 w 667132"/>
                    <a:gd name="connsiteY0" fmla="*/ 478958 h 709485"/>
                    <a:gd name="connsiteX1" fmla="*/ 333566 w 667132"/>
                    <a:gd name="connsiteY1" fmla="*/ 0 h 709485"/>
                    <a:gd name="connsiteX2" fmla="*/ 667132 w 667132"/>
                    <a:gd name="connsiteY2" fmla="*/ 478958 h 709485"/>
                    <a:gd name="connsiteX3" fmla="*/ 328804 w 667132"/>
                    <a:gd name="connsiteY3" fmla="*/ 707885 h 709485"/>
                    <a:gd name="connsiteX4" fmla="*/ 0 w 667132"/>
                    <a:gd name="connsiteY4" fmla="*/ 478958 h 709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67132" h="709485">
                      <a:moveTo>
                        <a:pt x="0" y="478958"/>
                      </a:moveTo>
                      <a:cubicBezTo>
                        <a:pt x="0" y="214437"/>
                        <a:pt x="249355" y="0"/>
                        <a:pt x="333566" y="0"/>
                      </a:cubicBezTo>
                      <a:cubicBezTo>
                        <a:pt x="417777" y="0"/>
                        <a:pt x="667132" y="214437"/>
                        <a:pt x="667132" y="478958"/>
                      </a:cubicBezTo>
                      <a:cubicBezTo>
                        <a:pt x="667132" y="743479"/>
                        <a:pt x="513027" y="707885"/>
                        <a:pt x="328804" y="707885"/>
                      </a:cubicBezTo>
                      <a:cubicBezTo>
                        <a:pt x="144581" y="707885"/>
                        <a:pt x="0" y="743479"/>
                        <a:pt x="0" y="47895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4" name="楕円 132">
                  <a:extLst>
                    <a:ext uri="{FF2B5EF4-FFF2-40B4-BE49-F238E27FC236}">
                      <a16:creationId xmlns:a16="http://schemas.microsoft.com/office/drawing/2014/main" id="{2C960889-FAE5-4BDF-AC01-83F7C1112F00}"/>
                    </a:ext>
                  </a:extLst>
                </p:cNvPr>
                <p:cNvSpPr/>
                <p:nvPr/>
              </p:nvSpPr>
              <p:spPr>
                <a:xfrm rot="900000" flipH="1">
                  <a:off x="1268726" y="1497886"/>
                  <a:ext cx="455168" cy="709485"/>
                </a:xfrm>
                <a:custGeom>
                  <a:avLst/>
                  <a:gdLst>
                    <a:gd name="connsiteX0" fmla="*/ 0 w 667131"/>
                    <a:gd name="connsiteY0" fmla="*/ 478958 h 957916"/>
                    <a:gd name="connsiteX1" fmla="*/ 333566 w 667131"/>
                    <a:gd name="connsiteY1" fmla="*/ 0 h 957916"/>
                    <a:gd name="connsiteX2" fmla="*/ 667132 w 667131"/>
                    <a:gd name="connsiteY2" fmla="*/ 478958 h 957916"/>
                    <a:gd name="connsiteX3" fmla="*/ 333566 w 667131"/>
                    <a:gd name="connsiteY3" fmla="*/ 957916 h 957916"/>
                    <a:gd name="connsiteX4" fmla="*/ 0 w 667131"/>
                    <a:gd name="connsiteY4" fmla="*/ 478958 h 957916"/>
                    <a:gd name="connsiteX0" fmla="*/ 0 w 667132"/>
                    <a:gd name="connsiteY0" fmla="*/ 478958 h 957916"/>
                    <a:gd name="connsiteX1" fmla="*/ 333566 w 667132"/>
                    <a:gd name="connsiteY1" fmla="*/ 0 h 957916"/>
                    <a:gd name="connsiteX2" fmla="*/ 667132 w 667132"/>
                    <a:gd name="connsiteY2" fmla="*/ 478958 h 957916"/>
                    <a:gd name="connsiteX3" fmla="*/ 333566 w 667132"/>
                    <a:gd name="connsiteY3" fmla="*/ 957916 h 957916"/>
                    <a:gd name="connsiteX4" fmla="*/ 0 w 667132"/>
                    <a:gd name="connsiteY4" fmla="*/ 478958 h 957916"/>
                    <a:gd name="connsiteX0" fmla="*/ 0 w 667132"/>
                    <a:gd name="connsiteY0" fmla="*/ 478958 h 957916"/>
                    <a:gd name="connsiteX1" fmla="*/ 333566 w 667132"/>
                    <a:gd name="connsiteY1" fmla="*/ 0 h 957916"/>
                    <a:gd name="connsiteX2" fmla="*/ 667132 w 667132"/>
                    <a:gd name="connsiteY2" fmla="*/ 478958 h 957916"/>
                    <a:gd name="connsiteX3" fmla="*/ 333566 w 667132"/>
                    <a:gd name="connsiteY3" fmla="*/ 957916 h 957916"/>
                    <a:gd name="connsiteX4" fmla="*/ 0 w 667132"/>
                    <a:gd name="connsiteY4" fmla="*/ 478958 h 957916"/>
                    <a:gd name="connsiteX0" fmla="*/ 0 w 667132"/>
                    <a:gd name="connsiteY0" fmla="*/ 478958 h 606654"/>
                    <a:gd name="connsiteX1" fmla="*/ 333566 w 667132"/>
                    <a:gd name="connsiteY1" fmla="*/ 0 h 606654"/>
                    <a:gd name="connsiteX2" fmla="*/ 667132 w 667132"/>
                    <a:gd name="connsiteY2" fmla="*/ 478958 h 606654"/>
                    <a:gd name="connsiteX3" fmla="*/ 347854 w 667132"/>
                    <a:gd name="connsiteY3" fmla="*/ 515003 h 606654"/>
                    <a:gd name="connsiteX4" fmla="*/ 0 w 667132"/>
                    <a:gd name="connsiteY4" fmla="*/ 478958 h 606654"/>
                    <a:gd name="connsiteX0" fmla="*/ 0 w 667132"/>
                    <a:gd name="connsiteY0" fmla="*/ 478958 h 709485"/>
                    <a:gd name="connsiteX1" fmla="*/ 333566 w 667132"/>
                    <a:gd name="connsiteY1" fmla="*/ 0 h 709485"/>
                    <a:gd name="connsiteX2" fmla="*/ 667132 w 667132"/>
                    <a:gd name="connsiteY2" fmla="*/ 478958 h 709485"/>
                    <a:gd name="connsiteX3" fmla="*/ 328804 w 667132"/>
                    <a:gd name="connsiteY3" fmla="*/ 707885 h 709485"/>
                    <a:gd name="connsiteX4" fmla="*/ 0 w 667132"/>
                    <a:gd name="connsiteY4" fmla="*/ 478958 h 709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67132" h="709485">
                      <a:moveTo>
                        <a:pt x="0" y="478958"/>
                      </a:moveTo>
                      <a:cubicBezTo>
                        <a:pt x="0" y="214437"/>
                        <a:pt x="249355" y="0"/>
                        <a:pt x="333566" y="0"/>
                      </a:cubicBezTo>
                      <a:cubicBezTo>
                        <a:pt x="417777" y="0"/>
                        <a:pt x="667132" y="214437"/>
                        <a:pt x="667132" y="478958"/>
                      </a:cubicBezTo>
                      <a:cubicBezTo>
                        <a:pt x="667132" y="743479"/>
                        <a:pt x="513027" y="707885"/>
                        <a:pt x="328804" y="707885"/>
                      </a:cubicBezTo>
                      <a:cubicBezTo>
                        <a:pt x="144581" y="707885"/>
                        <a:pt x="0" y="743479"/>
                        <a:pt x="0" y="47895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AD8C9AAC-8BC7-4EA6-84EF-94B2852F9E71}"/>
                    </a:ext>
                  </a:extLst>
                </p:cNvPr>
                <p:cNvSpPr/>
                <p:nvPr/>
              </p:nvSpPr>
              <p:spPr>
                <a:xfrm>
                  <a:off x="308631" y="1722944"/>
                  <a:ext cx="1489790" cy="1635367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EFB5CAE9-4436-4202-8E5B-C33A027AD34A}"/>
                  </a:ext>
                </a:extLst>
              </p:cNvPr>
              <p:cNvSpPr/>
              <p:nvPr/>
            </p:nvSpPr>
            <p:spPr>
              <a:xfrm>
                <a:off x="3632477" y="-2167187"/>
                <a:ext cx="847289" cy="1173264"/>
              </a:xfrm>
              <a:custGeom>
                <a:avLst/>
                <a:gdLst>
                  <a:gd name="connsiteX0" fmla="*/ 102394 w 847289"/>
                  <a:gd name="connsiteY0" fmla="*/ 0 h 1173264"/>
                  <a:gd name="connsiteX1" fmla="*/ 847289 w 847289"/>
                  <a:gd name="connsiteY1" fmla="*/ 777211 h 1173264"/>
                  <a:gd name="connsiteX2" fmla="*/ 788752 w 847289"/>
                  <a:gd name="connsiteY2" fmla="*/ 1079736 h 1173264"/>
                  <a:gd name="connsiteX3" fmla="*/ 740098 w 847289"/>
                  <a:gd name="connsiteY3" fmla="*/ 1173264 h 1173264"/>
                  <a:gd name="connsiteX4" fmla="*/ 691680 w 847289"/>
                  <a:gd name="connsiteY4" fmla="*/ 1080133 h 1173264"/>
                  <a:gd name="connsiteX5" fmla="*/ 613339 w 847289"/>
                  <a:gd name="connsiteY5" fmla="*/ 981002 h 1173264"/>
                  <a:gd name="connsiteX6" fmla="*/ 627368 w 847289"/>
                  <a:gd name="connsiteY6" fmla="*/ 933847 h 1173264"/>
                  <a:gd name="connsiteX7" fmla="*/ 642501 w 847289"/>
                  <a:gd name="connsiteY7" fmla="*/ 777211 h 1173264"/>
                  <a:gd name="connsiteX8" fmla="*/ 47728 w 847289"/>
                  <a:gd name="connsiteY8" fmla="*/ 15791 h 1173264"/>
                  <a:gd name="connsiteX9" fmla="*/ 0 w 847289"/>
                  <a:gd name="connsiteY9" fmla="*/ 8191 h 1173264"/>
                  <a:gd name="connsiteX10" fmla="*/ 26233 w 847289"/>
                  <a:gd name="connsiteY10" fmla="*/ 4013 h 1173264"/>
                  <a:gd name="connsiteX11" fmla="*/ 102394 w 847289"/>
                  <a:gd name="connsiteY11" fmla="*/ 0 h 1173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289" h="1173264">
                    <a:moveTo>
                      <a:pt x="102394" y="0"/>
                    </a:moveTo>
                    <a:cubicBezTo>
                      <a:pt x="513788" y="0"/>
                      <a:pt x="847289" y="347970"/>
                      <a:pt x="847289" y="777211"/>
                    </a:cubicBezTo>
                    <a:cubicBezTo>
                      <a:pt x="847289" y="884522"/>
                      <a:pt x="826445" y="986753"/>
                      <a:pt x="788752" y="1079736"/>
                    </a:cubicBezTo>
                    <a:lnTo>
                      <a:pt x="740098" y="1173264"/>
                    </a:lnTo>
                    <a:lnTo>
                      <a:pt x="691680" y="1080133"/>
                    </a:lnTo>
                    <a:lnTo>
                      <a:pt x="613339" y="981002"/>
                    </a:lnTo>
                    <a:lnTo>
                      <a:pt x="627368" y="933847"/>
                    </a:lnTo>
                    <a:cubicBezTo>
                      <a:pt x="637290" y="883252"/>
                      <a:pt x="642501" y="830867"/>
                      <a:pt x="642501" y="777211"/>
                    </a:cubicBezTo>
                    <a:cubicBezTo>
                      <a:pt x="642501" y="401625"/>
                      <a:pt x="387165" y="88263"/>
                      <a:pt x="47728" y="15791"/>
                    </a:cubicBezTo>
                    <a:lnTo>
                      <a:pt x="0" y="8191"/>
                    </a:lnTo>
                    <a:lnTo>
                      <a:pt x="26233" y="4013"/>
                    </a:lnTo>
                    <a:cubicBezTo>
                      <a:pt x="51274" y="1359"/>
                      <a:pt x="76682" y="0"/>
                      <a:pt x="102394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8A505ECB-4D5C-462D-97B1-91EED7C909E3}"/>
                  </a:ext>
                </a:extLst>
              </p:cNvPr>
              <p:cNvSpPr/>
              <p:nvPr/>
            </p:nvSpPr>
            <p:spPr>
              <a:xfrm>
                <a:off x="3096878" y="-1396182"/>
                <a:ext cx="1268496" cy="905625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1689FBCC-D820-42A9-8E06-4FB60740036B}"/>
                  </a:ext>
                </a:extLst>
              </p:cNvPr>
              <p:cNvSpPr/>
              <p:nvPr/>
            </p:nvSpPr>
            <p:spPr>
              <a:xfrm>
                <a:off x="3589003" y="-1492685"/>
                <a:ext cx="284246" cy="197364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B11A6906-80BD-4B40-954E-D706E5BF64FA}"/>
                  </a:ext>
                </a:extLst>
              </p:cNvPr>
              <p:cNvSpPr/>
              <p:nvPr/>
            </p:nvSpPr>
            <p:spPr>
              <a:xfrm rot="10800000">
                <a:off x="3322536" y="-964043"/>
                <a:ext cx="814720" cy="157285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BB625030-D8E2-478D-9415-BFDEBDC37F74}"/>
                  </a:ext>
                </a:extLst>
              </p:cNvPr>
              <p:cNvSpPr/>
              <p:nvPr/>
            </p:nvSpPr>
            <p:spPr>
              <a:xfrm>
                <a:off x="4145645" y="-1264192"/>
                <a:ext cx="223160" cy="684428"/>
              </a:xfrm>
              <a:custGeom>
                <a:avLst/>
                <a:gdLst>
                  <a:gd name="connsiteX0" fmla="*/ 0 w 223160"/>
                  <a:gd name="connsiteY0" fmla="*/ 0 h 684428"/>
                  <a:gd name="connsiteX1" fmla="*/ 37393 w 223160"/>
                  <a:gd name="connsiteY1" fmla="*/ 22027 h 684428"/>
                  <a:gd name="connsiteX2" fmla="*/ 223160 w 223160"/>
                  <a:gd name="connsiteY2" fmla="*/ 342214 h 684428"/>
                  <a:gd name="connsiteX3" fmla="*/ 37393 w 223160"/>
                  <a:gd name="connsiteY3" fmla="*/ 662401 h 684428"/>
                  <a:gd name="connsiteX4" fmla="*/ 0 w 223160"/>
                  <a:gd name="connsiteY4" fmla="*/ 684428 h 684428"/>
                  <a:gd name="connsiteX5" fmla="*/ 31646 w 223160"/>
                  <a:gd name="connsiteY5" fmla="*/ 619585 h 684428"/>
                  <a:gd name="connsiteX6" fmla="*/ 81997 w 223160"/>
                  <a:gd name="connsiteY6" fmla="*/ 342214 h 684428"/>
                  <a:gd name="connsiteX7" fmla="*/ 31646 w 223160"/>
                  <a:gd name="connsiteY7" fmla="*/ 64844 h 684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3160" h="684428">
                    <a:moveTo>
                      <a:pt x="0" y="0"/>
                    </a:moveTo>
                    <a:lnTo>
                      <a:pt x="37393" y="22027"/>
                    </a:lnTo>
                    <a:cubicBezTo>
                      <a:pt x="152170" y="103970"/>
                      <a:pt x="223160" y="217173"/>
                      <a:pt x="223160" y="342214"/>
                    </a:cubicBezTo>
                    <a:cubicBezTo>
                      <a:pt x="223160" y="467255"/>
                      <a:pt x="152170" y="580458"/>
                      <a:pt x="37393" y="662401"/>
                    </a:cubicBezTo>
                    <a:lnTo>
                      <a:pt x="0" y="684428"/>
                    </a:lnTo>
                    <a:lnTo>
                      <a:pt x="31646" y="619585"/>
                    </a:lnTo>
                    <a:cubicBezTo>
                      <a:pt x="64068" y="534332"/>
                      <a:pt x="81997" y="440602"/>
                      <a:pt x="81997" y="342214"/>
                    </a:cubicBezTo>
                    <a:cubicBezTo>
                      <a:pt x="81997" y="243827"/>
                      <a:pt x="64068" y="150096"/>
                      <a:pt x="31646" y="64844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921C2AAC-744B-454C-A02B-D910413951F2}"/>
                  </a:ext>
                </a:extLst>
              </p:cNvPr>
              <p:cNvSpPr/>
              <p:nvPr/>
            </p:nvSpPr>
            <p:spPr>
              <a:xfrm>
                <a:off x="3164031" y="-1663994"/>
                <a:ext cx="252962" cy="228847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0CCCA88E-BB78-42BE-942A-5223400B382D}"/>
                  </a:ext>
                </a:extLst>
              </p:cNvPr>
              <p:cNvSpPr/>
              <p:nvPr/>
            </p:nvSpPr>
            <p:spPr>
              <a:xfrm flipH="1">
                <a:off x="4053220" y="-1663994"/>
                <a:ext cx="252962" cy="228847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70" name="グループ化 569">
            <a:extLst>
              <a:ext uri="{FF2B5EF4-FFF2-40B4-BE49-F238E27FC236}">
                <a16:creationId xmlns:a16="http://schemas.microsoft.com/office/drawing/2014/main" id="{FFEE9A64-31DE-4FA2-A609-BE77AA57E758}"/>
              </a:ext>
            </a:extLst>
          </p:cNvPr>
          <p:cNvGrpSpPr/>
          <p:nvPr/>
        </p:nvGrpSpPr>
        <p:grpSpPr>
          <a:xfrm>
            <a:off x="2396283" y="2785755"/>
            <a:ext cx="1349761" cy="1591893"/>
            <a:chOff x="3149954" y="1240060"/>
            <a:chExt cx="2432193" cy="2868502"/>
          </a:xfrm>
        </p:grpSpPr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D0D72958-29A7-4444-8D74-B9E29734D06E}"/>
                </a:ext>
              </a:extLst>
            </p:cNvPr>
            <p:cNvGrpSpPr/>
            <p:nvPr/>
          </p:nvGrpSpPr>
          <p:grpSpPr>
            <a:xfrm>
              <a:off x="5008678" y="3191149"/>
              <a:ext cx="573469" cy="917413"/>
              <a:chOff x="-1527941" y="3863050"/>
              <a:chExt cx="951601" cy="1522334"/>
            </a:xfrm>
          </p:grpSpPr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97373512-6FEF-49B3-B5F6-4D9838A10063}"/>
                  </a:ext>
                </a:extLst>
              </p:cNvPr>
              <p:cNvSpPr/>
              <p:nvPr/>
            </p:nvSpPr>
            <p:spPr>
              <a:xfrm rot="8100000">
                <a:off x="-1527941" y="3863050"/>
                <a:ext cx="833442" cy="1522334"/>
              </a:xfrm>
              <a:custGeom>
                <a:avLst/>
                <a:gdLst>
                  <a:gd name="connsiteX0" fmla="*/ 224618 w 833442"/>
                  <a:gd name="connsiteY0" fmla="*/ 1313337 h 1522334"/>
                  <a:gd name="connsiteX1" fmla="*/ 28127 w 833442"/>
                  <a:gd name="connsiteY1" fmla="*/ 952581 h 1522334"/>
                  <a:gd name="connsiteX2" fmla="*/ 24685 w 833442"/>
                  <a:gd name="connsiteY2" fmla="*/ 918781 h 1522334"/>
                  <a:gd name="connsiteX3" fmla="*/ 17466 w 833442"/>
                  <a:gd name="connsiteY3" fmla="*/ 890216 h 1522334"/>
                  <a:gd name="connsiteX4" fmla="*/ 0 w 833442"/>
                  <a:gd name="connsiteY4" fmla="*/ 712221 h 1522334"/>
                  <a:gd name="connsiteX5" fmla="*/ 554782 w 833442"/>
                  <a:gd name="connsiteY5" fmla="*/ 0 h 1522334"/>
                  <a:gd name="connsiteX6" fmla="*/ 532924 w 833442"/>
                  <a:gd name="connsiteY6" fmla="*/ 126962 h 1522334"/>
                  <a:gd name="connsiteX7" fmla="*/ 589066 w 833442"/>
                  <a:gd name="connsiteY7" fmla="*/ 109711 h 1522334"/>
                  <a:gd name="connsiteX8" fmla="*/ 734345 w 833442"/>
                  <a:gd name="connsiteY8" fmla="*/ 95214 h 1522334"/>
                  <a:gd name="connsiteX9" fmla="*/ 698509 w 833442"/>
                  <a:gd name="connsiteY9" fmla="*/ 255713 h 1522334"/>
                  <a:gd name="connsiteX10" fmla="*/ 753958 w 833442"/>
                  <a:gd name="connsiteY10" fmla="*/ 257794 h 1522334"/>
                  <a:gd name="connsiteX11" fmla="*/ 833442 w 833442"/>
                  <a:gd name="connsiteY11" fmla="*/ 272837 h 1522334"/>
                  <a:gd name="connsiteX12" fmla="*/ 718017 w 833442"/>
                  <a:gd name="connsiteY12" fmla="*/ 511738 h 1522334"/>
                  <a:gd name="connsiteX13" fmla="*/ 646922 w 833442"/>
                  <a:gd name="connsiteY13" fmla="*/ 723091 h 1522334"/>
                  <a:gd name="connsiteX14" fmla="*/ 644237 w 833442"/>
                  <a:gd name="connsiteY14" fmla="*/ 808774 h 1522334"/>
                  <a:gd name="connsiteX15" fmla="*/ 734345 w 833442"/>
                  <a:gd name="connsiteY15" fmla="*/ 1522334 h 1522334"/>
                  <a:gd name="connsiteX16" fmla="*/ 224618 w 833442"/>
                  <a:gd name="connsiteY16" fmla="*/ 1313337 h 152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3442" h="1522334">
                    <a:moveTo>
                      <a:pt x="224618" y="1313337"/>
                    </a:moveTo>
                    <a:cubicBezTo>
                      <a:pt x="126780" y="1216490"/>
                      <a:pt x="56935" y="1091934"/>
                      <a:pt x="28127" y="952581"/>
                    </a:cubicBezTo>
                    <a:lnTo>
                      <a:pt x="24685" y="918781"/>
                    </a:lnTo>
                    <a:lnTo>
                      <a:pt x="17466" y="890216"/>
                    </a:lnTo>
                    <a:cubicBezTo>
                      <a:pt x="6064" y="833324"/>
                      <a:pt x="0" y="773682"/>
                      <a:pt x="0" y="712221"/>
                    </a:cubicBezTo>
                    <a:cubicBezTo>
                      <a:pt x="0" y="318872"/>
                      <a:pt x="248384" y="0"/>
                      <a:pt x="554782" y="0"/>
                    </a:cubicBezTo>
                    <a:lnTo>
                      <a:pt x="532924" y="126962"/>
                    </a:lnTo>
                    <a:lnTo>
                      <a:pt x="589066" y="109711"/>
                    </a:lnTo>
                    <a:cubicBezTo>
                      <a:pt x="635992" y="100206"/>
                      <a:pt x="684579" y="95214"/>
                      <a:pt x="734345" y="95214"/>
                    </a:cubicBezTo>
                    <a:lnTo>
                      <a:pt x="698509" y="255713"/>
                    </a:lnTo>
                    <a:lnTo>
                      <a:pt x="753958" y="257794"/>
                    </a:lnTo>
                    <a:cubicBezTo>
                      <a:pt x="780394" y="260759"/>
                      <a:pt x="806950" y="265739"/>
                      <a:pt x="833442" y="272837"/>
                    </a:cubicBezTo>
                    <a:cubicBezTo>
                      <a:pt x="789858" y="350219"/>
                      <a:pt x="751339" y="430017"/>
                      <a:pt x="718017" y="511738"/>
                    </a:cubicBezTo>
                    <a:lnTo>
                      <a:pt x="646922" y="723091"/>
                    </a:lnTo>
                    <a:lnTo>
                      <a:pt x="644237" y="808774"/>
                    </a:lnTo>
                    <a:cubicBezTo>
                      <a:pt x="644237" y="1048486"/>
                      <a:pt x="674273" y="1288197"/>
                      <a:pt x="734345" y="1522334"/>
                    </a:cubicBezTo>
                    <a:cubicBezTo>
                      <a:pt x="535284" y="1522334"/>
                      <a:pt x="355068" y="1442466"/>
                      <a:pt x="224618" y="1313337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4F49760C-2046-48B6-A0D9-E4D663EBDF97}"/>
                  </a:ext>
                </a:extLst>
              </p:cNvPr>
              <p:cNvSpPr/>
              <p:nvPr/>
            </p:nvSpPr>
            <p:spPr>
              <a:xfrm rot="8100000">
                <a:off x="-1142020" y="4797732"/>
                <a:ext cx="565680" cy="538195"/>
              </a:xfrm>
              <a:custGeom>
                <a:avLst/>
                <a:gdLst>
                  <a:gd name="connsiteX0" fmla="*/ 309741 w 565680"/>
                  <a:gd name="connsiteY0" fmla="*/ 538195 h 538195"/>
                  <a:gd name="connsiteX1" fmla="*/ 316250 w 565680"/>
                  <a:gd name="connsiteY1" fmla="*/ 443189 h 538195"/>
                  <a:gd name="connsiteX2" fmla="*/ 221244 w 565680"/>
                  <a:gd name="connsiteY2" fmla="*/ 449698 h 538195"/>
                  <a:gd name="connsiteX3" fmla="*/ 229232 w 565680"/>
                  <a:gd name="connsiteY3" fmla="*/ 333099 h 538195"/>
                  <a:gd name="connsiteX4" fmla="*/ 112633 w 565680"/>
                  <a:gd name="connsiteY4" fmla="*/ 341087 h 538195"/>
                  <a:gd name="connsiteX5" fmla="*/ 120917 w 565680"/>
                  <a:gd name="connsiteY5" fmla="*/ 220170 h 538195"/>
                  <a:gd name="connsiteX6" fmla="*/ 0 w 565680"/>
                  <a:gd name="connsiteY6" fmla="*/ 228454 h 538195"/>
                  <a:gd name="connsiteX7" fmla="*/ 8846 w 565680"/>
                  <a:gd name="connsiteY7" fmla="*/ 99331 h 538195"/>
                  <a:gd name="connsiteX8" fmla="*/ 71074 w 565680"/>
                  <a:gd name="connsiteY8" fmla="*/ 55970 h 538195"/>
                  <a:gd name="connsiteX9" fmla="*/ 287020 w 565680"/>
                  <a:gd name="connsiteY9" fmla="*/ 0 h 538195"/>
                  <a:gd name="connsiteX10" fmla="*/ 265162 w 565680"/>
                  <a:gd name="connsiteY10" fmla="*/ 126962 h 538195"/>
                  <a:gd name="connsiteX11" fmla="*/ 321304 w 565680"/>
                  <a:gd name="connsiteY11" fmla="*/ 109711 h 538195"/>
                  <a:gd name="connsiteX12" fmla="*/ 466583 w 565680"/>
                  <a:gd name="connsiteY12" fmla="*/ 95214 h 538195"/>
                  <a:gd name="connsiteX13" fmla="*/ 430747 w 565680"/>
                  <a:gd name="connsiteY13" fmla="*/ 255713 h 538195"/>
                  <a:gd name="connsiteX14" fmla="*/ 486196 w 565680"/>
                  <a:gd name="connsiteY14" fmla="*/ 257794 h 538195"/>
                  <a:gd name="connsiteX15" fmla="*/ 565680 w 565680"/>
                  <a:gd name="connsiteY15" fmla="*/ 272837 h 538195"/>
                  <a:gd name="connsiteX16" fmla="*/ 450255 w 565680"/>
                  <a:gd name="connsiteY16" fmla="*/ 511738 h 538195"/>
                  <a:gd name="connsiteX17" fmla="*/ 444460 w 565680"/>
                  <a:gd name="connsiteY17" fmla="*/ 528966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5680" h="538195">
                    <a:moveTo>
                      <a:pt x="309741" y="538195"/>
                    </a:moveTo>
                    <a:lnTo>
                      <a:pt x="316250" y="443189"/>
                    </a:lnTo>
                    <a:lnTo>
                      <a:pt x="221244" y="449698"/>
                    </a:lnTo>
                    <a:lnTo>
                      <a:pt x="229232" y="333099"/>
                    </a:lnTo>
                    <a:lnTo>
                      <a:pt x="112633" y="341087"/>
                    </a:lnTo>
                    <a:lnTo>
                      <a:pt x="120917" y="220170"/>
                    </a:lnTo>
                    <a:lnTo>
                      <a:pt x="0" y="228454"/>
                    </a:lnTo>
                    <a:lnTo>
                      <a:pt x="8846" y="99331"/>
                    </a:lnTo>
                    <a:lnTo>
                      <a:pt x="71074" y="55970"/>
                    </a:lnTo>
                    <a:cubicBezTo>
                      <a:pt x="137447" y="19930"/>
                      <a:pt x="210420" y="0"/>
                      <a:pt x="287020" y="0"/>
                    </a:cubicBezTo>
                    <a:lnTo>
                      <a:pt x="265162" y="126962"/>
                    </a:lnTo>
                    <a:lnTo>
                      <a:pt x="321304" y="109711"/>
                    </a:lnTo>
                    <a:cubicBezTo>
                      <a:pt x="368230" y="100206"/>
                      <a:pt x="416817" y="95214"/>
                      <a:pt x="466583" y="95214"/>
                    </a:cubicBezTo>
                    <a:lnTo>
                      <a:pt x="430747" y="255713"/>
                    </a:lnTo>
                    <a:lnTo>
                      <a:pt x="486196" y="257794"/>
                    </a:lnTo>
                    <a:cubicBezTo>
                      <a:pt x="512632" y="260759"/>
                      <a:pt x="539188" y="265739"/>
                      <a:pt x="565680" y="272837"/>
                    </a:cubicBezTo>
                    <a:cubicBezTo>
                      <a:pt x="522096" y="350219"/>
                      <a:pt x="483577" y="430017"/>
                      <a:pt x="450255" y="511738"/>
                    </a:cubicBezTo>
                    <a:lnTo>
                      <a:pt x="444460" y="528966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DFBEC1FC-D1A9-45DF-A8F0-D66F85569DB0}"/>
                </a:ext>
              </a:extLst>
            </p:cNvPr>
            <p:cNvGrpSpPr/>
            <p:nvPr/>
          </p:nvGrpSpPr>
          <p:grpSpPr>
            <a:xfrm>
              <a:off x="3442575" y="2199737"/>
              <a:ext cx="1673422" cy="1907125"/>
              <a:chOff x="3442575" y="6287606"/>
              <a:chExt cx="1673422" cy="1907125"/>
            </a:xfrm>
          </p:grpSpPr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52940A53-1864-44DA-B1AE-B1AF70E10547}"/>
                  </a:ext>
                </a:extLst>
              </p:cNvPr>
              <p:cNvGrpSpPr/>
              <p:nvPr/>
            </p:nvGrpSpPr>
            <p:grpSpPr>
              <a:xfrm>
                <a:off x="4106642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604" name="台形 431">
                  <a:extLst>
                    <a:ext uri="{FF2B5EF4-FFF2-40B4-BE49-F238E27FC236}">
                      <a16:creationId xmlns:a16="http://schemas.microsoft.com/office/drawing/2014/main" id="{57D75B5D-0DF1-4A33-B5AD-BB4D2A158B4E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05" name="グループ化 604">
                  <a:extLst>
                    <a:ext uri="{FF2B5EF4-FFF2-40B4-BE49-F238E27FC236}">
                      <a16:creationId xmlns:a16="http://schemas.microsoft.com/office/drawing/2014/main" id="{755F6358-01B6-4289-9932-C420C6062E87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606" name="四角形: 上の 2 つの角を丸める 605">
                    <a:extLst>
                      <a:ext uri="{FF2B5EF4-FFF2-40B4-BE49-F238E27FC236}">
                        <a16:creationId xmlns:a16="http://schemas.microsoft.com/office/drawing/2014/main" id="{18FA7E88-D61E-4C87-99F9-605DFEC6D7A7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7" name="四角形: 上の 2 つの角を丸める 606">
                    <a:extLst>
                      <a:ext uri="{FF2B5EF4-FFF2-40B4-BE49-F238E27FC236}">
                        <a16:creationId xmlns:a16="http://schemas.microsoft.com/office/drawing/2014/main" id="{4CE9824C-FADA-47E3-BD8D-DD16D90F8C0E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DEBD2063-4BB7-431D-BC62-E6E48CC3B6D1}"/>
                  </a:ext>
                </a:extLst>
              </p:cNvPr>
              <p:cNvSpPr/>
              <p:nvPr/>
            </p:nvSpPr>
            <p:spPr>
              <a:xfrm>
                <a:off x="4091354" y="7490952"/>
                <a:ext cx="349824" cy="703778"/>
              </a:xfrm>
              <a:custGeom>
                <a:avLst/>
                <a:gdLst>
                  <a:gd name="connsiteX0" fmla="*/ 13953 w 349824"/>
                  <a:gd name="connsiteY0" fmla="*/ 0 h 703778"/>
                  <a:gd name="connsiteX1" fmla="*/ 335869 w 349824"/>
                  <a:gd name="connsiteY1" fmla="*/ 0 h 703778"/>
                  <a:gd name="connsiteX2" fmla="*/ 260059 w 349824"/>
                  <a:gd name="connsiteY2" fmla="*/ 540685 h 703778"/>
                  <a:gd name="connsiteX3" fmla="*/ 268277 w 349824"/>
                  <a:gd name="connsiteY3" fmla="*/ 540685 h 703778"/>
                  <a:gd name="connsiteX4" fmla="*/ 349824 w 349824"/>
                  <a:gd name="connsiteY4" fmla="*/ 622232 h 703778"/>
                  <a:gd name="connsiteX5" fmla="*/ 349823 w 349824"/>
                  <a:gd name="connsiteY5" fmla="*/ 646629 h 703778"/>
                  <a:gd name="connsiteX6" fmla="*/ 292674 w 349824"/>
                  <a:gd name="connsiteY6" fmla="*/ 703778 h 703778"/>
                  <a:gd name="connsiteX7" fmla="*/ 207788 w 349824"/>
                  <a:gd name="connsiteY7" fmla="*/ 703778 h 703778"/>
                  <a:gd name="connsiteX8" fmla="*/ 135372 w 349824"/>
                  <a:gd name="connsiteY8" fmla="*/ 703778 h 703778"/>
                  <a:gd name="connsiteX9" fmla="*/ 57149 w 349824"/>
                  <a:gd name="connsiteY9" fmla="*/ 703778 h 703778"/>
                  <a:gd name="connsiteX10" fmla="*/ 0 w 349824"/>
                  <a:gd name="connsiteY10" fmla="*/ 646629 h 703778"/>
                  <a:gd name="connsiteX11" fmla="*/ 0 w 349824"/>
                  <a:gd name="connsiteY11" fmla="*/ 622232 h 703778"/>
                  <a:gd name="connsiteX12" fmla="*/ 81547 w 349824"/>
                  <a:gd name="connsiteY12" fmla="*/ 540685 h 703778"/>
                  <a:gd name="connsiteX13" fmla="*/ 89763 w 349824"/>
                  <a:gd name="connsiteY13" fmla="*/ 540685 h 70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824" h="703778">
                    <a:moveTo>
                      <a:pt x="13953" y="0"/>
                    </a:moveTo>
                    <a:lnTo>
                      <a:pt x="335869" y="0"/>
                    </a:lnTo>
                    <a:lnTo>
                      <a:pt x="260059" y="540685"/>
                    </a:lnTo>
                    <a:lnTo>
                      <a:pt x="268277" y="540685"/>
                    </a:lnTo>
                    <a:cubicBezTo>
                      <a:pt x="313314" y="540685"/>
                      <a:pt x="349824" y="577195"/>
                      <a:pt x="349824" y="622232"/>
                    </a:cubicBezTo>
                    <a:cubicBezTo>
                      <a:pt x="349824" y="630364"/>
                      <a:pt x="349823" y="638497"/>
                      <a:pt x="349823" y="646629"/>
                    </a:cubicBezTo>
                    <a:cubicBezTo>
                      <a:pt x="349823" y="678192"/>
                      <a:pt x="324237" y="703778"/>
                      <a:pt x="292674" y="703778"/>
                    </a:cubicBezTo>
                    <a:lnTo>
                      <a:pt x="207788" y="703778"/>
                    </a:lnTo>
                    <a:lnTo>
                      <a:pt x="135372" y="703778"/>
                    </a:lnTo>
                    <a:lnTo>
                      <a:pt x="57149" y="703778"/>
                    </a:lnTo>
                    <a:cubicBezTo>
                      <a:pt x="25586" y="703778"/>
                      <a:pt x="0" y="678192"/>
                      <a:pt x="0" y="646629"/>
                    </a:cubicBezTo>
                    <a:lnTo>
                      <a:pt x="0" y="622232"/>
                    </a:lnTo>
                    <a:cubicBezTo>
                      <a:pt x="0" y="577195"/>
                      <a:pt x="36510" y="540685"/>
                      <a:pt x="81547" y="540685"/>
                    </a:cubicBezTo>
                    <a:lnTo>
                      <a:pt x="89763" y="540685"/>
                    </a:ln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8" name="四角形: 角を丸くする 587">
                <a:extLst>
                  <a:ext uri="{FF2B5EF4-FFF2-40B4-BE49-F238E27FC236}">
                    <a16:creationId xmlns:a16="http://schemas.microsoft.com/office/drawing/2014/main" id="{D1F76677-8061-40DF-A2CA-57ADA286B219}"/>
                  </a:ext>
                </a:extLst>
              </p:cNvPr>
              <p:cNvSpPr/>
              <p:nvPr/>
            </p:nvSpPr>
            <p:spPr>
              <a:xfrm rot="2700000">
                <a:off x="3341032" y="6747441"/>
                <a:ext cx="1874180" cy="954509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54A228B3-D633-48E9-9DC1-04EF3E0A0AE7}"/>
                  </a:ext>
                </a:extLst>
              </p:cNvPr>
              <p:cNvSpPr/>
              <p:nvPr/>
            </p:nvSpPr>
            <p:spPr>
              <a:xfrm rot="20700000">
                <a:off x="4569037" y="7106164"/>
                <a:ext cx="546960" cy="887987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C1B2C4B6-0028-4139-B42D-147E7CD1EE1B}"/>
                  </a:ext>
                </a:extLst>
              </p:cNvPr>
              <p:cNvGrpSpPr/>
              <p:nvPr/>
            </p:nvGrpSpPr>
            <p:grpSpPr>
              <a:xfrm>
                <a:off x="4540281" y="7490953"/>
                <a:ext cx="349823" cy="703778"/>
                <a:chOff x="5454809" y="4817268"/>
                <a:chExt cx="349823" cy="703778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600" name="台形 431">
                  <a:extLst>
                    <a:ext uri="{FF2B5EF4-FFF2-40B4-BE49-F238E27FC236}">
                      <a16:creationId xmlns:a16="http://schemas.microsoft.com/office/drawing/2014/main" id="{A239D797-BC46-4E84-A4F0-43C5A714BCB5}"/>
                    </a:ext>
                  </a:extLst>
                </p:cNvPr>
                <p:cNvSpPr/>
                <p:nvPr/>
              </p:nvSpPr>
              <p:spPr>
                <a:xfrm rot="10800000">
                  <a:off x="5468762" y="4817268"/>
                  <a:ext cx="321916" cy="573985"/>
                </a:xfrm>
                <a:custGeom>
                  <a:avLst/>
                  <a:gdLst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0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  <a:gd name="connsiteX4" fmla="*/ 154148 w 321916"/>
                    <a:gd name="connsiteY4" fmla="*/ 573984 h 573985"/>
                    <a:gd name="connsiteX5" fmla="*/ 0 w 321916"/>
                    <a:gd name="connsiteY5" fmla="*/ 573985 h 573985"/>
                    <a:gd name="connsiteX0" fmla="*/ 154148 w 321916"/>
                    <a:gd name="connsiteY0" fmla="*/ 573984 h 665424"/>
                    <a:gd name="connsiteX1" fmla="*/ 0 w 321916"/>
                    <a:gd name="connsiteY1" fmla="*/ 573985 h 665424"/>
                    <a:gd name="connsiteX2" fmla="*/ 80479 w 321916"/>
                    <a:gd name="connsiteY2" fmla="*/ 0 h 665424"/>
                    <a:gd name="connsiteX3" fmla="*/ 241437 w 321916"/>
                    <a:gd name="connsiteY3" fmla="*/ 0 h 665424"/>
                    <a:gd name="connsiteX4" fmla="*/ 321916 w 321916"/>
                    <a:gd name="connsiteY4" fmla="*/ 573985 h 665424"/>
                    <a:gd name="connsiteX5" fmla="*/ 245588 w 321916"/>
                    <a:gd name="connsiteY5" fmla="*/ 665424 h 665424"/>
                    <a:gd name="connsiteX0" fmla="*/ 154148 w 321916"/>
                    <a:gd name="connsiteY0" fmla="*/ 573984 h 573985"/>
                    <a:gd name="connsiteX1" fmla="*/ 0 w 321916"/>
                    <a:gd name="connsiteY1" fmla="*/ 573985 h 573985"/>
                    <a:gd name="connsiteX2" fmla="*/ 80479 w 321916"/>
                    <a:gd name="connsiteY2" fmla="*/ 0 h 573985"/>
                    <a:gd name="connsiteX3" fmla="*/ 241437 w 321916"/>
                    <a:gd name="connsiteY3" fmla="*/ 0 h 573985"/>
                    <a:gd name="connsiteX4" fmla="*/ 321916 w 321916"/>
                    <a:gd name="connsiteY4" fmla="*/ 573985 h 573985"/>
                    <a:gd name="connsiteX0" fmla="*/ 0 w 321916"/>
                    <a:gd name="connsiteY0" fmla="*/ 573985 h 573985"/>
                    <a:gd name="connsiteX1" fmla="*/ 80479 w 321916"/>
                    <a:gd name="connsiteY1" fmla="*/ 0 h 573985"/>
                    <a:gd name="connsiteX2" fmla="*/ 241437 w 321916"/>
                    <a:gd name="connsiteY2" fmla="*/ 0 h 573985"/>
                    <a:gd name="connsiteX3" fmla="*/ 321916 w 321916"/>
                    <a:gd name="connsiteY3" fmla="*/ 573985 h 573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573985">
                      <a:moveTo>
                        <a:pt x="0" y="57398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57398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A38C0F28-7AB9-4405-BEE8-A90BDB0045E3}"/>
                    </a:ext>
                  </a:extLst>
                </p:cNvPr>
                <p:cNvGrpSpPr/>
                <p:nvPr/>
              </p:nvGrpSpPr>
              <p:grpSpPr>
                <a:xfrm>
                  <a:off x="5454809" y="5342743"/>
                  <a:ext cx="349823" cy="178303"/>
                  <a:chOff x="5591751" y="2901293"/>
                  <a:chExt cx="349823" cy="178303"/>
                </a:xfrm>
                <a:grpFill/>
              </p:grpSpPr>
              <p:sp>
                <p:nvSpPr>
                  <p:cNvPr id="602" name="四角形: 上の 2 つの角を丸める 601">
                    <a:extLst>
                      <a:ext uri="{FF2B5EF4-FFF2-40B4-BE49-F238E27FC236}">
                        <a16:creationId xmlns:a16="http://schemas.microsoft.com/office/drawing/2014/main" id="{0D2B84BD-0339-461E-97BD-8F96409077A9}"/>
                      </a:ext>
                    </a:extLst>
                  </p:cNvPr>
                  <p:cNvSpPr/>
                  <p:nvPr/>
                </p:nvSpPr>
                <p:spPr>
                  <a:xfrm>
                    <a:off x="5591751" y="2916503"/>
                    <a:ext cx="349823" cy="16309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3" name="四角形: 上の 2 つの角を丸める 602">
                    <a:extLst>
                      <a:ext uri="{FF2B5EF4-FFF2-40B4-BE49-F238E27FC236}">
                        <a16:creationId xmlns:a16="http://schemas.microsoft.com/office/drawing/2014/main" id="{0F2C1FE1-38E1-41F8-B122-5D8C74E8FA18}"/>
                      </a:ext>
                    </a:extLst>
                  </p:cNvPr>
                  <p:cNvSpPr/>
                  <p:nvPr/>
                </p:nvSpPr>
                <p:spPr>
                  <a:xfrm>
                    <a:off x="5664644" y="2901293"/>
                    <a:ext cx="197374" cy="178303"/>
                  </a:xfrm>
                  <a:prstGeom prst="round2SameRect">
                    <a:avLst>
                      <a:gd name="adj1" fmla="val 50000"/>
                      <a:gd name="adj2" fmla="val 35041"/>
                    </a:avLst>
                  </a:prstGeom>
                  <a:grpFill/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50E6F43B-FAFE-4245-A304-5B7F1BDFD35B}"/>
                  </a:ext>
                </a:extLst>
              </p:cNvPr>
              <p:cNvGrpSpPr/>
              <p:nvPr/>
            </p:nvGrpSpPr>
            <p:grpSpPr>
              <a:xfrm>
                <a:off x="3442575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97" name="台形 436">
                  <a:extLst>
                    <a:ext uri="{FF2B5EF4-FFF2-40B4-BE49-F238E27FC236}">
                      <a16:creationId xmlns:a16="http://schemas.microsoft.com/office/drawing/2014/main" id="{9F17EA85-AA20-447B-84C3-85115F6C807C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8" name="四角形: 上の 2 つの角を丸める 597">
                  <a:extLst>
                    <a:ext uri="{FF2B5EF4-FFF2-40B4-BE49-F238E27FC236}">
                      <a16:creationId xmlns:a16="http://schemas.microsoft.com/office/drawing/2014/main" id="{AF84EAE7-E08B-4B69-BE44-603E5F3B2033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9" name="四角形: 上の 2 つの角を丸める 598">
                  <a:extLst>
                    <a:ext uri="{FF2B5EF4-FFF2-40B4-BE49-F238E27FC236}">
                      <a16:creationId xmlns:a16="http://schemas.microsoft.com/office/drawing/2014/main" id="{33705FCF-4219-4F16-B921-C7D1153C231B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25987071-A4CF-4C65-ADED-A2D73AC99F6E}"/>
                  </a:ext>
                </a:extLst>
              </p:cNvPr>
              <p:cNvGrpSpPr/>
              <p:nvPr/>
            </p:nvGrpSpPr>
            <p:grpSpPr>
              <a:xfrm>
                <a:off x="3916443" y="7173394"/>
                <a:ext cx="349823" cy="1021337"/>
                <a:chOff x="4582489" y="4616316"/>
                <a:chExt cx="349823" cy="90473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94" name="台形 436">
                  <a:extLst>
                    <a:ext uri="{FF2B5EF4-FFF2-40B4-BE49-F238E27FC236}">
                      <a16:creationId xmlns:a16="http://schemas.microsoft.com/office/drawing/2014/main" id="{6D59CE9C-7F4C-4A01-80AD-A297EC792173}"/>
                    </a:ext>
                  </a:extLst>
                </p:cNvPr>
                <p:cNvSpPr/>
                <p:nvPr/>
              </p:nvSpPr>
              <p:spPr>
                <a:xfrm rot="10800000">
                  <a:off x="4596443" y="4616316"/>
                  <a:ext cx="321916" cy="774936"/>
                </a:xfrm>
                <a:custGeom>
                  <a:avLst/>
                  <a:gdLst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0 w 321916"/>
                    <a:gd name="connsiteY4" fmla="*/ 853275 h 853275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  <a:gd name="connsiteX4" fmla="*/ 167764 w 321916"/>
                    <a:gd name="connsiteY4" fmla="*/ 852590 h 853275"/>
                    <a:gd name="connsiteX5" fmla="*/ 0 w 321916"/>
                    <a:gd name="connsiteY5" fmla="*/ 853275 h 853275"/>
                    <a:gd name="connsiteX0" fmla="*/ 167764 w 321916"/>
                    <a:gd name="connsiteY0" fmla="*/ 852590 h 944030"/>
                    <a:gd name="connsiteX1" fmla="*/ 0 w 321916"/>
                    <a:gd name="connsiteY1" fmla="*/ 853275 h 944030"/>
                    <a:gd name="connsiteX2" fmla="*/ 80479 w 321916"/>
                    <a:gd name="connsiteY2" fmla="*/ 0 h 944030"/>
                    <a:gd name="connsiteX3" fmla="*/ 241437 w 321916"/>
                    <a:gd name="connsiteY3" fmla="*/ 0 h 944030"/>
                    <a:gd name="connsiteX4" fmla="*/ 321916 w 321916"/>
                    <a:gd name="connsiteY4" fmla="*/ 853275 h 944030"/>
                    <a:gd name="connsiteX5" fmla="*/ 259204 w 321916"/>
                    <a:gd name="connsiteY5" fmla="*/ 944030 h 944030"/>
                    <a:gd name="connsiteX0" fmla="*/ 0 w 321916"/>
                    <a:gd name="connsiteY0" fmla="*/ 853275 h 944030"/>
                    <a:gd name="connsiteX1" fmla="*/ 80479 w 321916"/>
                    <a:gd name="connsiteY1" fmla="*/ 0 h 944030"/>
                    <a:gd name="connsiteX2" fmla="*/ 241437 w 321916"/>
                    <a:gd name="connsiteY2" fmla="*/ 0 h 944030"/>
                    <a:gd name="connsiteX3" fmla="*/ 321916 w 321916"/>
                    <a:gd name="connsiteY3" fmla="*/ 853275 h 944030"/>
                    <a:gd name="connsiteX4" fmla="*/ 259204 w 321916"/>
                    <a:gd name="connsiteY4" fmla="*/ 944030 h 944030"/>
                    <a:gd name="connsiteX0" fmla="*/ 0 w 321916"/>
                    <a:gd name="connsiteY0" fmla="*/ 853275 h 853275"/>
                    <a:gd name="connsiteX1" fmla="*/ 80479 w 321916"/>
                    <a:gd name="connsiteY1" fmla="*/ 0 h 853275"/>
                    <a:gd name="connsiteX2" fmla="*/ 241437 w 321916"/>
                    <a:gd name="connsiteY2" fmla="*/ 0 h 853275"/>
                    <a:gd name="connsiteX3" fmla="*/ 321916 w 321916"/>
                    <a:gd name="connsiteY3" fmla="*/ 853275 h 853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916" h="853275">
                      <a:moveTo>
                        <a:pt x="0" y="853275"/>
                      </a:moveTo>
                      <a:lnTo>
                        <a:pt x="80479" y="0"/>
                      </a:lnTo>
                      <a:lnTo>
                        <a:pt x="241437" y="0"/>
                      </a:lnTo>
                      <a:lnTo>
                        <a:pt x="321916" y="853275"/>
                      </a:lnTo>
                    </a:path>
                  </a:pathLst>
                </a:cu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5" name="四角形: 上の 2 つの角を丸める 594">
                  <a:extLst>
                    <a:ext uri="{FF2B5EF4-FFF2-40B4-BE49-F238E27FC236}">
                      <a16:creationId xmlns:a16="http://schemas.microsoft.com/office/drawing/2014/main" id="{88834CFD-A6EE-4518-B715-86BFF2A6D459}"/>
                    </a:ext>
                  </a:extLst>
                </p:cNvPr>
                <p:cNvSpPr/>
                <p:nvPr/>
              </p:nvSpPr>
              <p:spPr>
                <a:xfrm>
                  <a:off x="4582489" y="5357953"/>
                  <a:ext cx="349823" cy="16309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6" name="四角形: 上の 2 つの角を丸める 595">
                  <a:extLst>
                    <a:ext uri="{FF2B5EF4-FFF2-40B4-BE49-F238E27FC236}">
                      <a16:creationId xmlns:a16="http://schemas.microsoft.com/office/drawing/2014/main" id="{A1D0F525-CE1A-4809-A3AE-7DC0411E42D8}"/>
                    </a:ext>
                  </a:extLst>
                </p:cNvPr>
                <p:cNvSpPr/>
                <p:nvPr/>
              </p:nvSpPr>
              <p:spPr>
                <a:xfrm>
                  <a:off x="4658713" y="5342743"/>
                  <a:ext cx="197374" cy="178303"/>
                </a:xfrm>
                <a:prstGeom prst="round2SameRect">
                  <a:avLst>
                    <a:gd name="adj1" fmla="val 50000"/>
                    <a:gd name="adj2" fmla="val 35041"/>
                  </a:avLst>
                </a:prstGeom>
                <a:grpFill/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A17CA9F4-7B81-497F-878C-27D0BB0F5FED}"/>
                  </a:ext>
                </a:extLst>
              </p:cNvPr>
              <p:cNvSpPr/>
              <p:nvPr/>
            </p:nvSpPr>
            <p:spPr>
              <a:xfrm rot="20700000">
                <a:off x="4900049" y="7093965"/>
                <a:ext cx="211005" cy="843662"/>
              </a:xfrm>
              <a:custGeom>
                <a:avLst/>
                <a:gdLst>
                  <a:gd name="connsiteX0" fmla="*/ 37440 w 211005"/>
                  <a:gd name="connsiteY0" fmla="*/ 0 h 843662"/>
                  <a:gd name="connsiteX1" fmla="*/ 43976 w 211005"/>
                  <a:gd name="connsiteY1" fmla="*/ 3294 h 843662"/>
                  <a:gd name="connsiteX2" fmla="*/ 211005 w 211005"/>
                  <a:gd name="connsiteY2" fmla="*/ 412397 h 843662"/>
                  <a:gd name="connsiteX3" fmla="*/ 43975 w 211005"/>
                  <a:gd name="connsiteY3" fmla="*/ 821500 h 843662"/>
                  <a:gd name="connsiteX4" fmla="*/ 0 w 211005"/>
                  <a:gd name="connsiteY4" fmla="*/ 843662 h 843662"/>
                  <a:gd name="connsiteX5" fmla="*/ 6496 w 211005"/>
                  <a:gd name="connsiteY5" fmla="*/ 831931 h 843662"/>
                  <a:gd name="connsiteX6" fmla="*/ 92992 w 211005"/>
                  <a:gd name="connsiteY6" fmla="*/ 374926 h 843662"/>
                  <a:gd name="connsiteX7" fmla="*/ 42557 w 211005"/>
                  <a:gd name="connsiteY7" fmla="*/ 13572 h 84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1005" h="843662">
                    <a:moveTo>
                      <a:pt x="37440" y="0"/>
                    </a:moveTo>
                    <a:lnTo>
                      <a:pt x="43976" y="3294"/>
                    </a:lnTo>
                    <a:cubicBezTo>
                      <a:pt x="142132" y="70696"/>
                      <a:pt x="211005" y="228489"/>
                      <a:pt x="211005" y="412397"/>
                    </a:cubicBezTo>
                    <a:cubicBezTo>
                      <a:pt x="211005" y="596305"/>
                      <a:pt x="142132" y="754098"/>
                      <a:pt x="43975" y="821500"/>
                    </a:cubicBezTo>
                    <a:lnTo>
                      <a:pt x="0" y="843662"/>
                    </a:lnTo>
                    <a:lnTo>
                      <a:pt x="6496" y="831931"/>
                    </a:lnTo>
                    <a:cubicBezTo>
                      <a:pt x="59937" y="714973"/>
                      <a:pt x="92992" y="553398"/>
                      <a:pt x="92992" y="374926"/>
                    </a:cubicBezTo>
                    <a:cubicBezTo>
                      <a:pt x="92992" y="241073"/>
                      <a:pt x="74399" y="116723"/>
                      <a:pt x="42557" y="13572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73" name="グループ化 572">
              <a:extLst>
                <a:ext uri="{FF2B5EF4-FFF2-40B4-BE49-F238E27FC236}">
                  <a16:creationId xmlns:a16="http://schemas.microsoft.com/office/drawing/2014/main" id="{B823AB43-CC8F-4CF1-A00D-B06B5F6C99FF}"/>
                </a:ext>
              </a:extLst>
            </p:cNvPr>
            <p:cNvGrpSpPr/>
            <p:nvPr/>
          </p:nvGrpSpPr>
          <p:grpSpPr>
            <a:xfrm>
              <a:off x="3149954" y="1240060"/>
              <a:ext cx="1439791" cy="1937992"/>
              <a:chOff x="3087699" y="5911780"/>
              <a:chExt cx="1439791" cy="1937992"/>
            </a:xfrm>
          </p:grpSpPr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3FDE0B0D-AFCF-4F67-AE8C-8ACE163A564E}"/>
                  </a:ext>
                </a:extLst>
              </p:cNvPr>
              <p:cNvGrpSpPr/>
              <p:nvPr/>
            </p:nvGrpSpPr>
            <p:grpSpPr>
              <a:xfrm>
                <a:off x="3087699" y="5911780"/>
                <a:ext cx="1439791" cy="1937992"/>
                <a:chOff x="313290" y="3518080"/>
                <a:chExt cx="1439791" cy="1937992"/>
              </a:xfrm>
            </p:grpSpPr>
            <p:grpSp>
              <p:nvGrpSpPr>
                <p:cNvPr id="579" name="グループ化 578">
                  <a:extLst>
                    <a:ext uri="{FF2B5EF4-FFF2-40B4-BE49-F238E27FC236}">
                      <a16:creationId xmlns:a16="http://schemas.microsoft.com/office/drawing/2014/main" id="{6281999A-64CC-4463-BCF5-99BF614C99A0}"/>
                    </a:ext>
                  </a:extLst>
                </p:cNvPr>
                <p:cNvGrpSpPr/>
                <p:nvPr/>
              </p:nvGrpSpPr>
              <p:grpSpPr>
                <a:xfrm>
                  <a:off x="313290" y="3518080"/>
                  <a:ext cx="1420260" cy="1937992"/>
                  <a:chOff x="313290" y="3518080"/>
                  <a:chExt cx="1420260" cy="1937992"/>
                </a:xfrm>
              </p:grpSpPr>
              <p:sp>
                <p:nvSpPr>
                  <p:cNvPr id="582" name="二等辺三角形 128">
                    <a:extLst>
                      <a:ext uri="{FF2B5EF4-FFF2-40B4-BE49-F238E27FC236}">
                        <a16:creationId xmlns:a16="http://schemas.microsoft.com/office/drawing/2014/main" id="{32BAC152-726A-4ABD-8D0E-45EF2A193B85}"/>
                      </a:ext>
                    </a:extLst>
                  </p:cNvPr>
                  <p:cNvSpPr/>
                  <p:nvPr/>
                </p:nvSpPr>
                <p:spPr>
                  <a:xfrm>
                    <a:off x="11448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83" name="二等辺三角形 128">
                    <a:extLst>
                      <a:ext uri="{FF2B5EF4-FFF2-40B4-BE49-F238E27FC236}">
                        <a16:creationId xmlns:a16="http://schemas.microsoft.com/office/drawing/2014/main" id="{9982C43A-AFB8-489C-9A39-EE294FFD1D58}"/>
                      </a:ext>
                    </a:extLst>
                  </p:cNvPr>
                  <p:cNvSpPr/>
                  <p:nvPr/>
                </p:nvSpPr>
                <p:spPr>
                  <a:xfrm>
                    <a:off x="395566" y="3518080"/>
                    <a:ext cx="520194" cy="513447"/>
                  </a:xfrm>
                  <a:custGeom>
                    <a:avLst/>
                    <a:gdLst>
                      <a:gd name="connsiteX0" fmla="*/ 0 w 520194"/>
                      <a:gd name="connsiteY0" fmla="*/ 478521 h 478521"/>
                      <a:gd name="connsiteX1" fmla="*/ 260097 w 520194"/>
                      <a:gd name="connsiteY1" fmla="*/ 0 h 478521"/>
                      <a:gd name="connsiteX2" fmla="*/ 520194 w 520194"/>
                      <a:gd name="connsiteY2" fmla="*/ 478521 h 478521"/>
                      <a:gd name="connsiteX3" fmla="*/ 0 w 520194"/>
                      <a:gd name="connsiteY3" fmla="*/ 478521 h 478521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478522 h 478522"/>
                      <a:gd name="connsiteX1" fmla="*/ 260097 w 520194"/>
                      <a:gd name="connsiteY1" fmla="*/ 1 h 478522"/>
                      <a:gd name="connsiteX2" fmla="*/ 520194 w 520194"/>
                      <a:gd name="connsiteY2" fmla="*/ 478522 h 478522"/>
                      <a:gd name="connsiteX3" fmla="*/ 0 w 520194"/>
                      <a:gd name="connsiteY3" fmla="*/ 478522 h 478522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  <a:gd name="connsiteX0" fmla="*/ 0 w 520194"/>
                      <a:gd name="connsiteY0" fmla="*/ 513447 h 513447"/>
                      <a:gd name="connsiteX1" fmla="*/ 260097 w 520194"/>
                      <a:gd name="connsiteY1" fmla="*/ 1 h 513447"/>
                      <a:gd name="connsiteX2" fmla="*/ 520194 w 520194"/>
                      <a:gd name="connsiteY2" fmla="*/ 513447 h 513447"/>
                      <a:gd name="connsiteX3" fmla="*/ 0 w 520194"/>
                      <a:gd name="connsiteY3" fmla="*/ 513447 h 513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20194" h="513447">
                        <a:moveTo>
                          <a:pt x="0" y="513447"/>
                        </a:moveTo>
                        <a:cubicBezTo>
                          <a:pt x="26374" y="372990"/>
                          <a:pt x="167048" y="758"/>
                          <a:pt x="260097" y="1"/>
                        </a:cubicBezTo>
                        <a:cubicBezTo>
                          <a:pt x="353146" y="-756"/>
                          <a:pt x="487470" y="357115"/>
                          <a:pt x="520194" y="513447"/>
                        </a:cubicBezTo>
                        <a:lnTo>
                          <a:pt x="0" y="513447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84" name="四角形: 角を丸くする 583">
                    <a:extLst>
                      <a:ext uri="{FF2B5EF4-FFF2-40B4-BE49-F238E27FC236}">
                        <a16:creationId xmlns:a16="http://schemas.microsoft.com/office/drawing/2014/main" id="{FC6F1344-4DB5-41A2-9BA6-61B3412DC320}"/>
                      </a:ext>
                    </a:extLst>
                  </p:cNvPr>
                  <p:cNvSpPr/>
                  <p:nvPr/>
                </p:nvSpPr>
                <p:spPr>
                  <a:xfrm>
                    <a:off x="313290" y="3900072"/>
                    <a:ext cx="1420260" cy="1506468"/>
                  </a:xfrm>
                  <a:prstGeom prst="roundRect">
                    <a:avLst>
                      <a:gd name="adj" fmla="val 21849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85" name="四角形: 角を丸くする 584">
                    <a:extLst>
                      <a:ext uri="{FF2B5EF4-FFF2-40B4-BE49-F238E27FC236}">
                        <a16:creationId xmlns:a16="http://schemas.microsoft.com/office/drawing/2014/main" id="{0D6BCC00-28BE-4A2A-95AB-321B7BA7817D}"/>
                      </a:ext>
                    </a:extLst>
                  </p:cNvPr>
                  <p:cNvSpPr/>
                  <p:nvPr/>
                </p:nvSpPr>
                <p:spPr>
                  <a:xfrm>
                    <a:off x="554470" y="4632924"/>
                    <a:ext cx="937900" cy="823148"/>
                  </a:xfrm>
                  <a:prstGeom prst="roundRect">
                    <a:avLst>
                      <a:gd name="adj" fmla="val 35473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571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25F8D0F8-7E6C-49E2-AAE9-FB505785B017}"/>
                    </a:ext>
                  </a:extLst>
                </p:cNvPr>
                <p:cNvSpPr/>
                <p:nvPr/>
              </p:nvSpPr>
              <p:spPr>
                <a:xfrm>
                  <a:off x="1504225" y="3906269"/>
                  <a:ext cx="248856" cy="1494077"/>
                </a:xfrm>
                <a:custGeom>
                  <a:avLst/>
                  <a:gdLst>
                    <a:gd name="connsiteX0" fmla="*/ 0 w 248856"/>
                    <a:gd name="connsiteY0" fmla="*/ 0 h 1494077"/>
                    <a:gd name="connsiteX1" fmla="*/ 1082 w 248856"/>
                    <a:gd name="connsiteY1" fmla="*/ 109 h 1494077"/>
                    <a:gd name="connsiteX2" fmla="*/ 248856 w 248856"/>
                    <a:gd name="connsiteY2" fmla="*/ 304117 h 1494077"/>
                    <a:gd name="connsiteX3" fmla="*/ 248856 w 248856"/>
                    <a:gd name="connsiteY3" fmla="*/ 1189959 h 1494077"/>
                    <a:gd name="connsiteX4" fmla="*/ 1082 w 248856"/>
                    <a:gd name="connsiteY4" fmla="*/ 1493968 h 1494077"/>
                    <a:gd name="connsiteX5" fmla="*/ 0 w 248856"/>
                    <a:gd name="connsiteY5" fmla="*/ 1494077 h 1494077"/>
                    <a:gd name="connsiteX6" fmla="*/ 23020 w 248856"/>
                    <a:gd name="connsiteY6" fmla="*/ 1466176 h 1494077"/>
                    <a:gd name="connsiteX7" fmla="*/ 76687 w 248856"/>
                    <a:gd name="connsiteY7" fmla="*/ 1290482 h 1494077"/>
                    <a:gd name="connsiteX8" fmla="*/ 76687 w 248856"/>
                    <a:gd name="connsiteY8" fmla="*/ 203594 h 1494077"/>
                    <a:gd name="connsiteX9" fmla="*/ 23020 w 248856"/>
                    <a:gd name="connsiteY9" fmla="*/ 27900 h 149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8856" h="1494077">
                      <a:moveTo>
                        <a:pt x="0" y="0"/>
                      </a:moveTo>
                      <a:lnTo>
                        <a:pt x="1082" y="109"/>
                      </a:lnTo>
                      <a:cubicBezTo>
                        <a:pt x="142486" y="29044"/>
                        <a:pt x="248856" y="154159"/>
                        <a:pt x="248856" y="304117"/>
                      </a:cubicBezTo>
                      <a:lnTo>
                        <a:pt x="248856" y="1189959"/>
                      </a:lnTo>
                      <a:cubicBezTo>
                        <a:pt x="248856" y="1339918"/>
                        <a:pt x="142486" y="1465032"/>
                        <a:pt x="1082" y="1493968"/>
                      </a:cubicBezTo>
                      <a:lnTo>
                        <a:pt x="0" y="1494077"/>
                      </a:lnTo>
                      <a:lnTo>
                        <a:pt x="23020" y="1466176"/>
                      </a:lnTo>
                      <a:cubicBezTo>
                        <a:pt x="56903" y="1416023"/>
                        <a:pt x="76687" y="1355563"/>
                        <a:pt x="76687" y="1290482"/>
                      </a:cubicBezTo>
                      <a:lnTo>
                        <a:pt x="76687" y="203594"/>
                      </a:lnTo>
                      <a:cubicBezTo>
                        <a:pt x="76687" y="138513"/>
                        <a:pt x="56903" y="78053"/>
                        <a:pt x="23020" y="2790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DF21B041-9749-49AA-85F6-C1A62D04CD67}"/>
                    </a:ext>
                  </a:extLst>
                </p:cNvPr>
                <p:cNvSpPr/>
                <p:nvPr/>
              </p:nvSpPr>
              <p:spPr>
                <a:xfrm>
                  <a:off x="1336725" y="4668189"/>
                  <a:ext cx="155645" cy="752621"/>
                </a:xfrm>
                <a:custGeom>
                  <a:avLst/>
                  <a:gdLst>
                    <a:gd name="connsiteX0" fmla="*/ 0 w 155645"/>
                    <a:gd name="connsiteY0" fmla="*/ 0 h 752621"/>
                    <a:gd name="connsiteX1" fmla="*/ 26907 w 155645"/>
                    <a:gd name="connsiteY1" fmla="*/ 14605 h 752621"/>
                    <a:gd name="connsiteX2" fmla="*/ 155645 w 155645"/>
                    <a:gd name="connsiteY2" fmla="*/ 256731 h 752621"/>
                    <a:gd name="connsiteX3" fmla="*/ 155645 w 155645"/>
                    <a:gd name="connsiteY3" fmla="*/ 495889 h 752621"/>
                    <a:gd name="connsiteX4" fmla="*/ 26907 w 155645"/>
                    <a:gd name="connsiteY4" fmla="*/ 738016 h 752621"/>
                    <a:gd name="connsiteX5" fmla="*/ 0 w 155645"/>
                    <a:gd name="connsiteY5" fmla="*/ 752621 h 752621"/>
                    <a:gd name="connsiteX6" fmla="*/ 24058 w 155645"/>
                    <a:gd name="connsiteY6" fmla="*/ 708296 h 752621"/>
                    <a:gd name="connsiteX7" fmla="*/ 52127 w 155645"/>
                    <a:gd name="connsiteY7" fmla="*/ 569265 h 752621"/>
                    <a:gd name="connsiteX8" fmla="*/ 52127 w 155645"/>
                    <a:gd name="connsiteY8" fmla="*/ 183355 h 752621"/>
                    <a:gd name="connsiteX9" fmla="*/ 24058 w 155645"/>
                    <a:gd name="connsiteY9" fmla="*/ 44324 h 75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5645" h="752621">
                      <a:moveTo>
                        <a:pt x="0" y="0"/>
                      </a:moveTo>
                      <a:lnTo>
                        <a:pt x="26907" y="14605"/>
                      </a:lnTo>
                      <a:cubicBezTo>
                        <a:pt x="104578" y="67078"/>
                        <a:pt x="155645" y="155941"/>
                        <a:pt x="155645" y="256731"/>
                      </a:cubicBezTo>
                      <a:lnTo>
                        <a:pt x="155645" y="495889"/>
                      </a:lnTo>
                      <a:cubicBezTo>
                        <a:pt x="155645" y="596679"/>
                        <a:pt x="104578" y="685542"/>
                        <a:pt x="26907" y="738016"/>
                      </a:cubicBezTo>
                      <a:lnTo>
                        <a:pt x="0" y="752621"/>
                      </a:lnTo>
                      <a:lnTo>
                        <a:pt x="24058" y="708296"/>
                      </a:lnTo>
                      <a:cubicBezTo>
                        <a:pt x="42133" y="665564"/>
                        <a:pt x="52127" y="618582"/>
                        <a:pt x="52127" y="569265"/>
                      </a:cubicBezTo>
                      <a:lnTo>
                        <a:pt x="52127" y="183355"/>
                      </a:lnTo>
                      <a:cubicBezTo>
                        <a:pt x="52127" y="134039"/>
                        <a:pt x="42133" y="87057"/>
                        <a:pt x="24058" y="44324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 w="571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75" name="四角形: 角を丸くする 574">
                <a:extLst>
                  <a:ext uri="{FF2B5EF4-FFF2-40B4-BE49-F238E27FC236}">
                    <a16:creationId xmlns:a16="http://schemas.microsoft.com/office/drawing/2014/main" id="{B876908C-4A7D-4B19-BBD0-544C1D8A3C14}"/>
                  </a:ext>
                </a:extLst>
              </p:cNvPr>
              <p:cNvSpPr/>
              <p:nvPr/>
            </p:nvSpPr>
            <p:spPr>
              <a:xfrm>
                <a:off x="3656757" y="6965700"/>
                <a:ext cx="264560" cy="19775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FEFBDB70-5192-4AA8-BCE0-14D2025B4F01}"/>
                  </a:ext>
                </a:extLst>
              </p:cNvPr>
              <p:cNvSpPr/>
              <p:nvPr/>
            </p:nvSpPr>
            <p:spPr>
              <a:xfrm>
                <a:off x="3260534" y="6719515"/>
                <a:ext cx="251541" cy="177481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1612967D-61BC-4DD3-AE7B-39C95D0382DF}"/>
                  </a:ext>
                </a:extLst>
              </p:cNvPr>
              <p:cNvSpPr/>
              <p:nvPr/>
            </p:nvSpPr>
            <p:spPr>
              <a:xfrm flipH="1">
                <a:off x="4084833" y="6719515"/>
                <a:ext cx="251541" cy="177481"/>
              </a:xfrm>
              <a:custGeom>
                <a:avLst/>
                <a:gdLst>
                  <a:gd name="connsiteX0" fmla="*/ 18470 w 252962"/>
                  <a:gd name="connsiteY0" fmla="*/ 0 h 228847"/>
                  <a:gd name="connsiteX1" fmla="*/ 116464 w 252962"/>
                  <a:gd name="connsiteY1" fmla="*/ 34625 h 228847"/>
                  <a:gd name="connsiteX2" fmla="*/ 250362 w 252962"/>
                  <a:gd name="connsiteY2" fmla="*/ 59538 h 228847"/>
                  <a:gd name="connsiteX3" fmla="*/ 252962 w 252962"/>
                  <a:gd name="connsiteY3" fmla="*/ 75184 h 228847"/>
                  <a:gd name="connsiteX4" fmla="*/ 126481 w 252962"/>
                  <a:gd name="connsiteY4" fmla="*/ 228847 h 228847"/>
                  <a:gd name="connsiteX5" fmla="*/ 0 w 252962"/>
                  <a:gd name="connsiteY5" fmla="*/ 75184 h 228847"/>
                  <a:gd name="connsiteX6" fmla="*/ 9940 w 252962"/>
                  <a:gd name="connsiteY6" fmla="*/ 15371 h 228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962" h="228847">
                    <a:moveTo>
                      <a:pt x="18470" y="0"/>
                    </a:moveTo>
                    <a:lnTo>
                      <a:pt x="116464" y="34625"/>
                    </a:lnTo>
                    <a:lnTo>
                      <a:pt x="250362" y="59538"/>
                    </a:lnTo>
                    <a:lnTo>
                      <a:pt x="252962" y="75184"/>
                    </a:lnTo>
                    <a:cubicBezTo>
                      <a:pt x="252962" y="160050"/>
                      <a:pt x="196335" y="228847"/>
                      <a:pt x="126481" y="228847"/>
                    </a:cubicBezTo>
                    <a:cubicBezTo>
                      <a:pt x="56627" y="228847"/>
                      <a:pt x="0" y="160050"/>
                      <a:pt x="0" y="75184"/>
                    </a:cubicBezTo>
                    <a:cubicBezTo>
                      <a:pt x="0" y="53968"/>
                      <a:pt x="3539" y="33755"/>
                      <a:pt x="9940" y="1537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F70284D3-344D-4186-85BD-205233DFCBB7}"/>
                  </a:ext>
                </a:extLst>
              </p:cNvPr>
              <p:cNvSpPr/>
              <p:nvPr/>
            </p:nvSpPr>
            <p:spPr>
              <a:xfrm rot="10800000">
                <a:off x="3499983" y="7459067"/>
                <a:ext cx="560876" cy="210246"/>
              </a:xfrm>
              <a:custGeom>
                <a:avLst/>
                <a:gdLst>
                  <a:gd name="connsiteX0" fmla="*/ 0 w 814720"/>
                  <a:gd name="connsiteY0" fmla="*/ 0 h 157285"/>
                  <a:gd name="connsiteX1" fmla="*/ 137017 w 814720"/>
                  <a:gd name="connsiteY1" fmla="*/ 21493 h 157285"/>
                  <a:gd name="connsiteX2" fmla="*/ 407360 w 814720"/>
                  <a:gd name="connsiteY2" fmla="*/ 34192 h 157285"/>
                  <a:gd name="connsiteX3" fmla="*/ 677704 w 814720"/>
                  <a:gd name="connsiteY3" fmla="*/ 21493 h 157285"/>
                  <a:gd name="connsiteX4" fmla="*/ 814720 w 814720"/>
                  <a:gd name="connsiteY4" fmla="*/ 0 h 157285"/>
                  <a:gd name="connsiteX5" fmla="*/ 784739 w 814720"/>
                  <a:gd name="connsiteY5" fmla="*/ 58592 h 157285"/>
                  <a:gd name="connsiteX6" fmla="*/ 407360 w 814720"/>
                  <a:gd name="connsiteY6" fmla="*/ 157285 h 157285"/>
                  <a:gd name="connsiteX7" fmla="*/ 29982 w 814720"/>
                  <a:gd name="connsiteY7" fmla="*/ 58592 h 15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720" h="157285">
                    <a:moveTo>
                      <a:pt x="0" y="0"/>
                    </a:moveTo>
                    <a:lnTo>
                      <a:pt x="137017" y="21493"/>
                    </a:lnTo>
                    <a:cubicBezTo>
                      <a:pt x="220109" y="29670"/>
                      <a:pt x="311465" y="34192"/>
                      <a:pt x="407360" y="34192"/>
                    </a:cubicBezTo>
                    <a:cubicBezTo>
                      <a:pt x="503255" y="34192"/>
                      <a:pt x="594611" y="29670"/>
                      <a:pt x="677704" y="21493"/>
                    </a:cubicBezTo>
                    <a:lnTo>
                      <a:pt x="814720" y="0"/>
                    </a:lnTo>
                    <a:lnTo>
                      <a:pt x="784739" y="58592"/>
                    </a:lnTo>
                    <a:cubicBezTo>
                      <a:pt x="722563" y="116590"/>
                      <a:pt x="577007" y="157285"/>
                      <a:pt x="407360" y="157285"/>
                    </a:cubicBezTo>
                    <a:cubicBezTo>
                      <a:pt x="237713" y="157285"/>
                      <a:pt x="92157" y="116590"/>
                      <a:pt x="29982" y="58592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digipot.net;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pptx944_立っているかわいい犬のイラスト</dc:title>
  <dcterms:created xsi:type="dcterms:W3CDTF">2018-05-20T00:31:01Z</dcterms:created>
  <dcterms:modified xsi:type="dcterms:W3CDTF">2019-01-13T00:01:19Z</dcterms:modified>
  <cp:version>1</cp:version>
</cp:coreProperties>
</file>