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192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" name="グループ化 418">
            <a:extLst>
              <a:ext uri="{FF2B5EF4-FFF2-40B4-BE49-F238E27FC236}">
                <a16:creationId xmlns:a16="http://schemas.microsoft.com/office/drawing/2014/main" id="{EFB56275-DAE6-4100-B5E3-E8F2569EE909}"/>
              </a:ext>
            </a:extLst>
          </p:cNvPr>
          <p:cNvGrpSpPr/>
          <p:nvPr/>
        </p:nvGrpSpPr>
        <p:grpSpPr>
          <a:xfrm>
            <a:off x="2299923" y="749300"/>
            <a:ext cx="1568764" cy="1658395"/>
            <a:chOff x="3113358" y="-1670496"/>
            <a:chExt cx="2644404" cy="2795491"/>
          </a:xfrm>
        </p:grpSpPr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C0A02566-030E-41BA-A3B0-5A77162E58EA}"/>
                </a:ext>
              </a:extLst>
            </p:cNvPr>
            <p:cNvGrpSpPr/>
            <p:nvPr/>
          </p:nvGrpSpPr>
          <p:grpSpPr>
            <a:xfrm>
              <a:off x="3974271" y="-1006579"/>
              <a:ext cx="1783491" cy="2131574"/>
              <a:chOff x="1180271" y="987321"/>
              <a:chExt cx="1783491" cy="2131574"/>
            </a:xfrm>
            <a:solidFill>
              <a:schemeClr val="bg1">
                <a:lumMod val="85000"/>
              </a:schemeClr>
            </a:solidFill>
          </p:grpSpPr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0BE375B1-CC84-4F07-B92B-7F399678D640}"/>
                  </a:ext>
                </a:extLst>
              </p:cNvPr>
              <p:cNvSpPr/>
              <p:nvPr/>
            </p:nvSpPr>
            <p:spPr>
              <a:xfrm>
                <a:off x="2038523" y="987321"/>
                <a:ext cx="925239" cy="1041158"/>
              </a:xfrm>
              <a:custGeom>
                <a:avLst/>
                <a:gdLst>
                  <a:gd name="connsiteX0" fmla="*/ 398055 w 925239"/>
                  <a:gd name="connsiteY0" fmla="*/ 727 h 1041158"/>
                  <a:gd name="connsiteX1" fmla="*/ 625082 w 925239"/>
                  <a:gd name="connsiteY1" fmla="*/ 41653 h 1041158"/>
                  <a:gd name="connsiteX2" fmla="*/ 900332 w 925239"/>
                  <a:gd name="connsiteY2" fmla="*/ 347070 h 1041158"/>
                  <a:gd name="connsiteX3" fmla="*/ 901077 w 925239"/>
                  <a:gd name="connsiteY3" fmla="*/ 397043 h 1041158"/>
                  <a:gd name="connsiteX4" fmla="*/ 903096 w 925239"/>
                  <a:gd name="connsiteY4" fmla="*/ 402167 h 1041158"/>
                  <a:gd name="connsiteX5" fmla="*/ 925239 w 925239"/>
                  <a:gd name="connsiteY5" fmla="*/ 548630 h 1041158"/>
                  <a:gd name="connsiteX6" fmla="*/ 432711 w 925239"/>
                  <a:gd name="connsiteY6" fmla="*/ 1041158 h 1041158"/>
                  <a:gd name="connsiteX7" fmla="*/ 412791 w 925239"/>
                  <a:gd name="connsiteY7" fmla="*/ 1039150 h 1041158"/>
                  <a:gd name="connsiteX8" fmla="*/ 456280 w 925239"/>
                  <a:gd name="connsiteY8" fmla="*/ 1015545 h 1041158"/>
                  <a:gd name="connsiteX9" fmla="*/ 640233 w 925239"/>
                  <a:gd name="connsiteY9" fmla="*/ 669571 h 1041158"/>
                  <a:gd name="connsiteX10" fmla="*/ 307090 w 925239"/>
                  <a:gd name="connsiteY10" fmla="*/ 260817 h 1041158"/>
                  <a:gd name="connsiteX11" fmla="*/ 233161 w 925239"/>
                  <a:gd name="connsiteY11" fmla="*/ 253365 h 1041158"/>
                  <a:gd name="connsiteX12" fmla="*/ 220316 w 925239"/>
                  <a:gd name="connsiteY12" fmla="*/ 256707 h 1041158"/>
                  <a:gd name="connsiteX13" fmla="*/ 128441 w 925239"/>
                  <a:gd name="connsiteY13" fmla="*/ 313566 h 1041158"/>
                  <a:gd name="connsiteX14" fmla="*/ 98842 w 925239"/>
                  <a:gd name="connsiteY14" fmla="*/ 347414 h 1041158"/>
                  <a:gd name="connsiteX15" fmla="*/ 103553 w 925239"/>
                  <a:gd name="connsiteY15" fmla="*/ 314532 h 1041158"/>
                  <a:gd name="connsiteX16" fmla="*/ 121688 w 925239"/>
                  <a:gd name="connsiteY16" fmla="*/ 266166 h 1041158"/>
                  <a:gd name="connsiteX17" fmla="*/ 60598 w 925239"/>
                  <a:gd name="connsiteY17" fmla="*/ 285129 h 1041158"/>
                  <a:gd name="connsiteX18" fmla="*/ 0 w 925239"/>
                  <a:gd name="connsiteY18" fmla="*/ 318020 h 1041158"/>
                  <a:gd name="connsiteX19" fmla="*/ 24300 w 925239"/>
                  <a:gd name="connsiteY19" fmla="*/ 273252 h 1041158"/>
                  <a:gd name="connsiteX20" fmla="*/ 101547 w 925239"/>
                  <a:gd name="connsiteY20" fmla="*/ 184051 h 1041158"/>
                  <a:gd name="connsiteX21" fmla="*/ 106981 w 925239"/>
                  <a:gd name="connsiteY21" fmla="*/ 180189 h 1041158"/>
                  <a:gd name="connsiteX22" fmla="*/ 67746 w 925239"/>
                  <a:gd name="connsiteY22" fmla="*/ 192368 h 1041158"/>
                  <a:gd name="connsiteX23" fmla="*/ 20005 w 925239"/>
                  <a:gd name="connsiteY23" fmla="*/ 218282 h 1041158"/>
                  <a:gd name="connsiteX24" fmla="*/ 39149 w 925239"/>
                  <a:gd name="connsiteY24" fmla="*/ 183011 h 1041158"/>
                  <a:gd name="connsiteX25" fmla="*/ 263936 w 925239"/>
                  <a:gd name="connsiteY25" fmla="*/ 24148 h 1041158"/>
                  <a:gd name="connsiteX26" fmla="*/ 302895 w 925239"/>
                  <a:gd name="connsiteY26" fmla="*/ 19240 h 1041158"/>
                  <a:gd name="connsiteX27" fmla="*/ 329437 w 925239"/>
                  <a:gd name="connsiteY27" fmla="*/ 10405 h 1041158"/>
                  <a:gd name="connsiteX28" fmla="*/ 398055 w 925239"/>
                  <a:gd name="connsiteY28" fmla="*/ 727 h 1041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25239" h="1041158">
                    <a:moveTo>
                      <a:pt x="398055" y="727"/>
                    </a:moveTo>
                    <a:cubicBezTo>
                      <a:pt x="469409" y="-3347"/>
                      <a:pt x="547998" y="9620"/>
                      <a:pt x="625082" y="41653"/>
                    </a:cubicBezTo>
                    <a:cubicBezTo>
                      <a:pt x="779250" y="105720"/>
                      <a:pt x="883611" y="227860"/>
                      <a:pt x="900332" y="347070"/>
                    </a:cubicBezTo>
                    <a:lnTo>
                      <a:pt x="901077" y="397043"/>
                    </a:lnTo>
                    <a:lnTo>
                      <a:pt x="903096" y="402167"/>
                    </a:lnTo>
                    <a:cubicBezTo>
                      <a:pt x="917487" y="448435"/>
                      <a:pt x="925239" y="497627"/>
                      <a:pt x="925239" y="548630"/>
                    </a:cubicBezTo>
                    <a:cubicBezTo>
                      <a:pt x="925239" y="820645"/>
                      <a:pt x="704727" y="1041158"/>
                      <a:pt x="432711" y="1041158"/>
                    </a:cubicBezTo>
                    <a:lnTo>
                      <a:pt x="412791" y="1039150"/>
                    </a:lnTo>
                    <a:lnTo>
                      <a:pt x="456280" y="1015545"/>
                    </a:lnTo>
                    <a:cubicBezTo>
                      <a:pt x="567264" y="940566"/>
                      <a:pt x="640233" y="813590"/>
                      <a:pt x="640233" y="669571"/>
                    </a:cubicBezTo>
                    <a:cubicBezTo>
                      <a:pt x="640233" y="467945"/>
                      <a:pt x="497214" y="299723"/>
                      <a:pt x="307090" y="260817"/>
                    </a:cubicBezTo>
                    <a:lnTo>
                      <a:pt x="233161" y="253365"/>
                    </a:lnTo>
                    <a:lnTo>
                      <a:pt x="220316" y="256707"/>
                    </a:lnTo>
                    <a:cubicBezTo>
                      <a:pt x="185090" y="269764"/>
                      <a:pt x="154178" y="289342"/>
                      <a:pt x="128441" y="313566"/>
                    </a:cubicBezTo>
                    <a:lnTo>
                      <a:pt x="98842" y="347414"/>
                    </a:lnTo>
                    <a:lnTo>
                      <a:pt x="103553" y="314532"/>
                    </a:lnTo>
                    <a:lnTo>
                      <a:pt x="121688" y="266166"/>
                    </a:lnTo>
                    <a:lnTo>
                      <a:pt x="60598" y="285129"/>
                    </a:lnTo>
                    <a:lnTo>
                      <a:pt x="0" y="318020"/>
                    </a:lnTo>
                    <a:lnTo>
                      <a:pt x="24300" y="273252"/>
                    </a:lnTo>
                    <a:cubicBezTo>
                      <a:pt x="46427" y="240499"/>
                      <a:pt x="72391" y="210550"/>
                      <a:pt x="101547" y="184051"/>
                    </a:cubicBezTo>
                    <a:lnTo>
                      <a:pt x="106981" y="180189"/>
                    </a:lnTo>
                    <a:lnTo>
                      <a:pt x="67746" y="192368"/>
                    </a:lnTo>
                    <a:lnTo>
                      <a:pt x="20005" y="218282"/>
                    </a:lnTo>
                    <a:lnTo>
                      <a:pt x="39149" y="183011"/>
                    </a:lnTo>
                    <a:cubicBezTo>
                      <a:pt x="91448" y="105599"/>
                      <a:pt x="170948" y="48072"/>
                      <a:pt x="263936" y="24148"/>
                    </a:cubicBezTo>
                    <a:lnTo>
                      <a:pt x="302895" y="19240"/>
                    </a:lnTo>
                    <a:lnTo>
                      <a:pt x="329437" y="10405"/>
                    </a:lnTo>
                    <a:cubicBezTo>
                      <a:pt x="351290" y="5336"/>
                      <a:pt x="374270" y="2085"/>
                      <a:pt x="398055" y="727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C74E77BF-BB5C-4456-BB0A-733D39EBC704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82BDDC17-FA31-4B4F-BC05-A5E56AD9ECAF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A4608B39-116A-41DC-ABB3-F41B73096362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58E1FC91-9469-451E-9ADE-AE3C425F306E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25FAA638-891A-4640-BF6B-D3F26A9FFD3C}"/>
                </a:ext>
              </a:extLst>
            </p:cNvPr>
            <p:cNvSpPr/>
            <p:nvPr/>
          </p:nvSpPr>
          <p:spPr>
            <a:xfrm rot="10800000">
              <a:off x="3967663" y="7268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2" name="フリーフォーム: 図形 421">
              <a:extLst>
                <a:ext uri="{FF2B5EF4-FFF2-40B4-BE49-F238E27FC236}">
                  <a16:creationId xmlns:a16="http://schemas.microsoft.com/office/drawing/2014/main" id="{DEE0A2EF-8399-4002-A3E0-FDB939227FB0}"/>
                </a:ext>
              </a:extLst>
            </p:cNvPr>
            <p:cNvSpPr/>
            <p:nvPr/>
          </p:nvSpPr>
          <p:spPr>
            <a:xfrm rot="10800000">
              <a:off x="5157972" y="7268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23" name="グループ化 422">
              <a:extLst>
                <a:ext uri="{FF2B5EF4-FFF2-40B4-BE49-F238E27FC236}">
                  <a16:creationId xmlns:a16="http://schemas.microsoft.com/office/drawing/2014/main" id="{4F3B2F6C-E58A-4301-AF26-F7FD4D1AFD55}"/>
                </a:ext>
              </a:extLst>
            </p:cNvPr>
            <p:cNvGrpSpPr/>
            <p:nvPr/>
          </p:nvGrpSpPr>
          <p:grpSpPr>
            <a:xfrm>
              <a:off x="3661547" y="-462354"/>
              <a:ext cx="1961507" cy="1587349"/>
              <a:chOff x="3661547" y="1531546"/>
              <a:chExt cx="1961507" cy="1587349"/>
            </a:xfrm>
            <a:solidFill>
              <a:schemeClr val="bg1">
                <a:lumMod val="85000"/>
              </a:schemeClr>
            </a:solidFill>
          </p:grpSpPr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383ABC07-0648-4010-812E-04EF708B974F}"/>
                  </a:ext>
                </a:extLst>
              </p:cNvPr>
              <p:cNvSpPr/>
              <p:nvPr/>
            </p:nvSpPr>
            <p:spPr>
              <a:xfrm rot="10800000">
                <a:off x="3678996" y="1531546"/>
                <a:ext cx="1944058" cy="1587349"/>
              </a:xfrm>
              <a:custGeom>
                <a:avLst/>
                <a:gdLst>
                  <a:gd name="connsiteX0" fmla="*/ 1874181 w 1944058"/>
                  <a:gd name="connsiteY0" fmla="*/ 1110095 h 1587349"/>
                  <a:gd name="connsiteX1" fmla="*/ 1874181 w 1944058"/>
                  <a:gd name="connsiteY1" fmla="*/ 1110094 h 1587349"/>
                  <a:gd name="connsiteX2" fmla="*/ 1874181 w 1944058"/>
                  <a:gd name="connsiteY2" fmla="*/ 1110094 h 1587349"/>
                  <a:gd name="connsiteX3" fmla="*/ 1396926 w 1944058"/>
                  <a:gd name="connsiteY3" fmla="*/ 1587349 h 1587349"/>
                  <a:gd name="connsiteX4" fmla="*/ 477255 w 1944058"/>
                  <a:gd name="connsiteY4" fmla="*/ 1587349 h 1587349"/>
                  <a:gd name="connsiteX5" fmla="*/ 0 w 1944058"/>
                  <a:gd name="connsiteY5" fmla="*/ 1110094 h 1587349"/>
                  <a:gd name="connsiteX6" fmla="*/ 1 w 1944058"/>
                  <a:gd name="connsiteY6" fmla="*/ 1110094 h 1587349"/>
                  <a:gd name="connsiteX7" fmla="*/ 381072 w 1944058"/>
                  <a:gd name="connsiteY7" fmla="*/ 642535 h 1587349"/>
                  <a:gd name="connsiteX8" fmla="*/ 401416 w 1944058"/>
                  <a:gd name="connsiteY8" fmla="*/ 640484 h 1587349"/>
                  <a:gd name="connsiteX9" fmla="*/ 436919 w 1944058"/>
                  <a:gd name="connsiteY9" fmla="*/ 116234 h 1587349"/>
                  <a:gd name="connsiteX10" fmla="*/ 423472 w 1944058"/>
                  <a:gd name="connsiteY10" fmla="*/ 96289 h 1587349"/>
                  <a:gd name="connsiteX11" fmla="*/ 418025 w 1944058"/>
                  <a:gd name="connsiteY11" fmla="*/ 69310 h 1587349"/>
                  <a:gd name="connsiteX12" fmla="*/ 418025 w 1944058"/>
                  <a:gd name="connsiteY12" fmla="*/ 42835 h 1587349"/>
                  <a:gd name="connsiteX13" fmla="*/ 460860 w 1944058"/>
                  <a:gd name="connsiteY13" fmla="*/ 0 h 1587349"/>
                  <a:gd name="connsiteX14" fmla="*/ 710914 w 1944058"/>
                  <a:gd name="connsiteY14" fmla="*/ 0 h 1587349"/>
                  <a:gd name="connsiteX15" fmla="*/ 753749 w 1944058"/>
                  <a:gd name="connsiteY15" fmla="*/ 42835 h 1587349"/>
                  <a:gd name="connsiteX16" fmla="*/ 753749 w 1944058"/>
                  <a:gd name="connsiteY16" fmla="*/ 69310 h 1587349"/>
                  <a:gd name="connsiteX17" fmla="*/ 684439 w 1944058"/>
                  <a:gd name="connsiteY17" fmla="*/ 138620 h 1587349"/>
                  <a:gd name="connsiteX18" fmla="*/ 601717 w 1944058"/>
                  <a:gd name="connsiteY18" fmla="*/ 138620 h 1587349"/>
                  <a:gd name="connsiteX19" fmla="*/ 635186 w 1944058"/>
                  <a:gd name="connsiteY19" fmla="*/ 632839 h 1587349"/>
                  <a:gd name="connsiteX20" fmla="*/ 1396926 w 1944058"/>
                  <a:gd name="connsiteY20" fmla="*/ 632840 h 1587349"/>
                  <a:gd name="connsiteX21" fmla="*/ 1582695 w 1944058"/>
                  <a:gd name="connsiteY21" fmla="*/ 670345 h 1587349"/>
                  <a:gd name="connsiteX22" fmla="*/ 1589454 w 1944058"/>
                  <a:gd name="connsiteY22" fmla="*/ 674014 h 1587349"/>
                  <a:gd name="connsiteX23" fmla="*/ 1627228 w 1944058"/>
                  <a:gd name="connsiteY23" fmla="*/ 116234 h 1587349"/>
                  <a:gd name="connsiteX24" fmla="*/ 1613781 w 1944058"/>
                  <a:gd name="connsiteY24" fmla="*/ 96289 h 1587349"/>
                  <a:gd name="connsiteX25" fmla="*/ 1608334 w 1944058"/>
                  <a:gd name="connsiteY25" fmla="*/ 69310 h 1587349"/>
                  <a:gd name="connsiteX26" fmla="*/ 1608334 w 1944058"/>
                  <a:gd name="connsiteY26" fmla="*/ 42835 h 1587349"/>
                  <a:gd name="connsiteX27" fmla="*/ 1651169 w 1944058"/>
                  <a:gd name="connsiteY27" fmla="*/ 0 h 1587349"/>
                  <a:gd name="connsiteX28" fmla="*/ 1901223 w 1944058"/>
                  <a:gd name="connsiteY28" fmla="*/ 0 h 1587349"/>
                  <a:gd name="connsiteX29" fmla="*/ 1944058 w 1944058"/>
                  <a:gd name="connsiteY29" fmla="*/ 42835 h 1587349"/>
                  <a:gd name="connsiteX30" fmla="*/ 1944058 w 1944058"/>
                  <a:gd name="connsiteY30" fmla="*/ 69310 h 1587349"/>
                  <a:gd name="connsiteX31" fmla="*/ 1874748 w 1944058"/>
                  <a:gd name="connsiteY31" fmla="*/ 138620 h 1587349"/>
                  <a:gd name="connsiteX32" fmla="*/ 1792026 w 1944058"/>
                  <a:gd name="connsiteY32" fmla="*/ 138620 h 1587349"/>
                  <a:gd name="connsiteX33" fmla="*/ 1847624 w 1944058"/>
                  <a:gd name="connsiteY33" fmla="*/ 959594 h 1587349"/>
                  <a:gd name="connsiteX34" fmla="*/ 1864485 w 1944058"/>
                  <a:gd name="connsiteY34" fmla="*/ 1013911 h 1587349"/>
                  <a:gd name="connsiteX35" fmla="*/ 1874181 w 1944058"/>
                  <a:gd name="connsiteY35" fmla="*/ 1110094 h 1587349"/>
                  <a:gd name="connsiteX36" fmla="*/ 1864485 w 1944058"/>
                  <a:gd name="connsiteY36" fmla="*/ 1206278 h 1587349"/>
                  <a:gd name="connsiteX37" fmla="*/ 1396926 w 1944058"/>
                  <a:gd name="connsiteY37" fmla="*/ 1587349 h 1587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44058" h="1587349">
                    <a:moveTo>
                      <a:pt x="1874181" y="1110095"/>
                    </a:moveTo>
                    <a:lnTo>
                      <a:pt x="1874181" y="1110094"/>
                    </a:lnTo>
                    <a:lnTo>
                      <a:pt x="1874181" y="1110094"/>
                    </a:lnTo>
                    <a:close/>
                    <a:moveTo>
                      <a:pt x="1396926" y="1587349"/>
                    </a:moveTo>
                    <a:lnTo>
                      <a:pt x="477255" y="1587349"/>
                    </a:lnTo>
                    <a:cubicBezTo>
                      <a:pt x="213674" y="1587349"/>
                      <a:pt x="0" y="1373675"/>
                      <a:pt x="0" y="1110094"/>
                    </a:cubicBezTo>
                    <a:lnTo>
                      <a:pt x="1" y="1110094"/>
                    </a:lnTo>
                    <a:cubicBezTo>
                      <a:pt x="1" y="879460"/>
                      <a:pt x="163595" y="687037"/>
                      <a:pt x="381072" y="642535"/>
                    </a:cubicBezTo>
                    <a:lnTo>
                      <a:pt x="401416" y="640484"/>
                    </a:lnTo>
                    <a:lnTo>
                      <a:pt x="436919" y="116234"/>
                    </a:lnTo>
                    <a:lnTo>
                      <a:pt x="423472" y="96289"/>
                    </a:lnTo>
                    <a:cubicBezTo>
                      <a:pt x="419965" y="87997"/>
                      <a:pt x="418025" y="78880"/>
                      <a:pt x="418025" y="69310"/>
                    </a:cubicBezTo>
                    <a:lnTo>
                      <a:pt x="418025" y="42835"/>
                    </a:lnTo>
                    <a:cubicBezTo>
                      <a:pt x="418025" y="19178"/>
                      <a:pt x="437203" y="0"/>
                      <a:pt x="460860" y="0"/>
                    </a:cubicBezTo>
                    <a:lnTo>
                      <a:pt x="710914" y="0"/>
                    </a:lnTo>
                    <a:cubicBezTo>
                      <a:pt x="734571" y="0"/>
                      <a:pt x="753749" y="19178"/>
                      <a:pt x="753749" y="42835"/>
                    </a:cubicBezTo>
                    <a:lnTo>
                      <a:pt x="753749" y="69310"/>
                    </a:lnTo>
                    <a:cubicBezTo>
                      <a:pt x="753749" y="107589"/>
                      <a:pt x="722718" y="138620"/>
                      <a:pt x="684439" y="138620"/>
                    </a:cubicBezTo>
                    <a:lnTo>
                      <a:pt x="601717" y="138620"/>
                    </a:lnTo>
                    <a:lnTo>
                      <a:pt x="635186" y="632839"/>
                    </a:lnTo>
                    <a:lnTo>
                      <a:pt x="1396926" y="632840"/>
                    </a:lnTo>
                    <a:cubicBezTo>
                      <a:pt x="1462821" y="632840"/>
                      <a:pt x="1525597" y="646195"/>
                      <a:pt x="1582695" y="670345"/>
                    </a:cubicBezTo>
                    <a:lnTo>
                      <a:pt x="1589454" y="674014"/>
                    </a:lnTo>
                    <a:lnTo>
                      <a:pt x="1627228" y="116234"/>
                    </a:lnTo>
                    <a:lnTo>
                      <a:pt x="1613781" y="96289"/>
                    </a:lnTo>
                    <a:cubicBezTo>
                      <a:pt x="1610274" y="87997"/>
                      <a:pt x="1608334" y="78880"/>
                      <a:pt x="1608334" y="69310"/>
                    </a:cubicBezTo>
                    <a:lnTo>
                      <a:pt x="1608334" y="42835"/>
                    </a:lnTo>
                    <a:cubicBezTo>
                      <a:pt x="1608334" y="19178"/>
                      <a:pt x="1627512" y="0"/>
                      <a:pt x="1651169" y="0"/>
                    </a:cubicBezTo>
                    <a:lnTo>
                      <a:pt x="1901223" y="0"/>
                    </a:lnTo>
                    <a:cubicBezTo>
                      <a:pt x="1924880" y="0"/>
                      <a:pt x="1944058" y="19178"/>
                      <a:pt x="1944058" y="42835"/>
                    </a:cubicBezTo>
                    <a:lnTo>
                      <a:pt x="1944058" y="69310"/>
                    </a:lnTo>
                    <a:cubicBezTo>
                      <a:pt x="1944058" y="107589"/>
                      <a:pt x="1913027" y="138620"/>
                      <a:pt x="1874748" y="138620"/>
                    </a:cubicBezTo>
                    <a:lnTo>
                      <a:pt x="1792026" y="138620"/>
                    </a:lnTo>
                    <a:lnTo>
                      <a:pt x="1847624" y="959594"/>
                    </a:lnTo>
                    <a:lnTo>
                      <a:pt x="1864485" y="1013911"/>
                    </a:lnTo>
                    <a:lnTo>
                      <a:pt x="1874181" y="1110094"/>
                    </a:lnTo>
                    <a:lnTo>
                      <a:pt x="1864485" y="1206278"/>
                    </a:lnTo>
                    <a:cubicBezTo>
                      <a:pt x="1819983" y="1423755"/>
                      <a:pt x="1627559" y="1587349"/>
                      <a:pt x="1396926" y="1587349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DD6D3033-C926-4D52-82C5-B452683D1BE9}"/>
                  </a:ext>
                </a:extLst>
              </p:cNvPr>
              <p:cNvSpPr/>
              <p:nvPr/>
            </p:nvSpPr>
            <p:spPr>
              <a:xfrm>
                <a:off x="366154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50CC6436-79A9-4DAE-91D2-E2DB0F49BA9A}"/>
                  </a:ext>
                </a:extLst>
              </p:cNvPr>
              <p:cNvSpPr/>
              <p:nvPr/>
            </p:nvSpPr>
            <p:spPr>
              <a:xfrm>
                <a:off x="4851856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24" name="フリーフォーム: 図形 423">
              <a:extLst>
                <a:ext uri="{FF2B5EF4-FFF2-40B4-BE49-F238E27FC236}">
                  <a16:creationId xmlns:a16="http://schemas.microsoft.com/office/drawing/2014/main" id="{B25612F8-E56F-4AAF-913D-97F2D2AC36A0}"/>
                </a:ext>
              </a:extLst>
            </p:cNvPr>
            <p:cNvSpPr/>
            <p:nvPr/>
          </p:nvSpPr>
          <p:spPr>
            <a:xfrm>
              <a:off x="5245996" y="-440268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25" name="グループ化 424">
              <a:extLst>
                <a:ext uri="{FF2B5EF4-FFF2-40B4-BE49-F238E27FC236}">
                  <a16:creationId xmlns:a16="http://schemas.microsoft.com/office/drawing/2014/main" id="{FCF5DD6A-B3B5-4DC2-B728-1513D0176376}"/>
                </a:ext>
              </a:extLst>
            </p:cNvPr>
            <p:cNvGrpSpPr/>
            <p:nvPr/>
          </p:nvGrpSpPr>
          <p:grpSpPr>
            <a:xfrm>
              <a:off x="3113358" y="-1670496"/>
              <a:ext cx="1489790" cy="1860427"/>
              <a:chOff x="308631" y="1497884"/>
              <a:chExt cx="1489790" cy="1860427"/>
            </a:xfrm>
            <a:solidFill>
              <a:schemeClr val="bg1">
                <a:lumMod val="85000"/>
              </a:schemeClr>
            </a:solidFill>
          </p:grpSpPr>
          <p:sp>
            <p:nvSpPr>
              <p:cNvPr id="433" name="楕円 132">
                <a:extLst>
                  <a:ext uri="{FF2B5EF4-FFF2-40B4-BE49-F238E27FC236}">
                    <a16:creationId xmlns:a16="http://schemas.microsoft.com/office/drawing/2014/main" id="{459B6B39-FB82-4BAB-BBFB-F42704499E8A}"/>
                  </a:ext>
                </a:extLst>
              </p:cNvPr>
              <p:cNvSpPr/>
              <p:nvPr/>
            </p:nvSpPr>
            <p:spPr>
              <a:xfrm rot="20700000">
                <a:off x="396634" y="1497884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4" name="楕円 132">
                <a:extLst>
                  <a:ext uri="{FF2B5EF4-FFF2-40B4-BE49-F238E27FC236}">
                    <a16:creationId xmlns:a16="http://schemas.microsoft.com/office/drawing/2014/main" id="{96FE0D2E-C2A7-445C-A425-601D1268CDBA}"/>
                  </a:ext>
                </a:extLst>
              </p:cNvPr>
              <p:cNvSpPr/>
              <p:nvPr/>
            </p:nvSpPr>
            <p:spPr>
              <a:xfrm rot="900000" flipH="1">
                <a:off x="1268726" y="1497886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06039EDC-5B09-485C-ADE0-735DDFA455E5}"/>
                  </a:ext>
                </a:extLst>
              </p:cNvPr>
              <p:cNvSpPr/>
              <p:nvPr/>
            </p:nvSpPr>
            <p:spPr>
              <a:xfrm>
                <a:off x="308631" y="1722944"/>
                <a:ext cx="1489790" cy="1635367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426" name="フリーフォーム: 図形 425">
              <a:extLst>
                <a:ext uri="{FF2B5EF4-FFF2-40B4-BE49-F238E27FC236}">
                  <a16:creationId xmlns:a16="http://schemas.microsoft.com/office/drawing/2014/main" id="{C2329189-FD54-4DEC-BA56-C12FF0ACC5D9}"/>
                </a:ext>
              </a:extLst>
            </p:cNvPr>
            <p:cNvSpPr/>
            <p:nvPr/>
          </p:nvSpPr>
          <p:spPr>
            <a:xfrm>
              <a:off x="3765812" y="-1445436"/>
              <a:ext cx="847289" cy="1698023"/>
            </a:xfrm>
            <a:custGeom>
              <a:avLst/>
              <a:gdLst>
                <a:gd name="connsiteX0" fmla="*/ 102394 w 847289"/>
                <a:gd name="connsiteY0" fmla="*/ 0 h 1698023"/>
                <a:gd name="connsiteX1" fmla="*/ 847289 w 847289"/>
                <a:gd name="connsiteY1" fmla="*/ 817684 h 1698023"/>
                <a:gd name="connsiteX2" fmla="*/ 788752 w 847289"/>
                <a:gd name="connsiteY2" fmla="*/ 1135963 h 1698023"/>
                <a:gd name="connsiteX3" fmla="*/ 736218 w 847289"/>
                <a:gd name="connsiteY3" fmla="*/ 1242207 h 1698023"/>
                <a:gd name="connsiteX4" fmla="*/ 736642 w 847289"/>
                <a:gd name="connsiteY4" fmla="*/ 1245210 h 1698023"/>
                <a:gd name="connsiteX5" fmla="*/ 102394 w 847289"/>
                <a:gd name="connsiteY5" fmla="*/ 1698023 h 1698023"/>
                <a:gd name="connsiteX6" fmla="*/ 0 w 847289"/>
                <a:gd name="connsiteY6" fmla="*/ 1690654 h 1698023"/>
                <a:gd name="connsiteX7" fmla="*/ 25429 w 847289"/>
                <a:gd name="connsiteY7" fmla="*/ 1688824 h 1698023"/>
                <a:gd name="connsiteX8" fmla="*/ 531854 w 847289"/>
                <a:gd name="connsiteY8" fmla="*/ 1245210 h 1698023"/>
                <a:gd name="connsiteX9" fmla="*/ 531430 w 847289"/>
                <a:gd name="connsiteY9" fmla="*/ 1242207 h 1698023"/>
                <a:gd name="connsiteX10" fmla="*/ 583964 w 847289"/>
                <a:gd name="connsiteY10" fmla="*/ 1135963 h 1698023"/>
                <a:gd name="connsiteX11" fmla="*/ 642501 w 847289"/>
                <a:gd name="connsiteY11" fmla="*/ 817684 h 1698023"/>
                <a:gd name="connsiteX12" fmla="*/ 47728 w 847289"/>
                <a:gd name="connsiteY12" fmla="*/ 16613 h 1698023"/>
                <a:gd name="connsiteX13" fmla="*/ 0 w 847289"/>
                <a:gd name="connsiteY13" fmla="*/ 8617 h 1698023"/>
                <a:gd name="connsiteX14" fmla="*/ 26233 w 847289"/>
                <a:gd name="connsiteY14" fmla="*/ 4222 h 1698023"/>
                <a:gd name="connsiteX15" fmla="*/ 102394 w 847289"/>
                <a:gd name="connsiteY15" fmla="*/ 0 h 1698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47289" h="1698023">
                  <a:moveTo>
                    <a:pt x="102394" y="0"/>
                  </a:moveTo>
                  <a:cubicBezTo>
                    <a:pt x="513788" y="0"/>
                    <a:pt x="847289" y="366090"/>
                    <a:pt x="847289" y="817684"/>
                  </a:cubicBezTo>
                  <a:cubicBezTo>
                    <a:pt x="847289" y="930583"/>
                    <a:pt x="826445" y="1038137"/>
                    <a:pt x="788752" y="1135963"/>
                  </a:cubicBezTo>
                  <a:lnTo>
                    <a:pt x="736218" y="1242207"/>
                  </a:lnTo>
                  <a:lnTo>
                    <a:pt x="736642" y="1245210"/>
                  </a:lnTo>
                  <a:cubicBezTo>
                    <a:pt x="736642" y="1495292"/>
                    <a:pt x="452679" y="1698023"/>
                    <a:pt x="102394" y="1698023"/>
                  </a:cubicBezTo>
                  <a:lnTo>
                    <a:pt x="0" y="1690654"/>
                  </a:lnTo>
                  <a:lnTo>
                    <a:pt x="25429" y="1688824"/>
                  </a:lnTo>
                  <a:cubicBezTo>
                    <a:pt x="314445" y="1646601"/>
                    <a:pt x="531854" y="1464032"/>
                    <a:pt x="531854" y="1245210"/>
                  </a:cubicBezTo>
                  <a:lnTo>
                    <a:pt x="531430" y="1242207"/>
                  </a:lnTo>
                  <a:lnTo>
                    <a:pt x="583964" y="1135963"/>
                  </a:lnTo>
                  <a:cubicBezTo>
                    <a:pt x="621657" y="1038137"/>
                    <a:pt x="642501" y="930583"/>
                    <a:pt x="642501" y="817684"/>
                  </a:cubicBezTo>
                  <a:cubicBezTo>
                    <a:pt x="642501" y="422539"/>
                    <a:pt x="387165" y="92859"/>
                    <a:pt x="47728" y="16613"/>
                  </a:cubicBezTo>
                  <a:lnTo>
                    <a:pt x="0" y="8617"/>
                  </a:lnTo>
                  <a:lnTo>
                    <a:pt x="26233" y="4222"/>
                  </a:lnTo>
                  <a:cubicBezTo>
                    <a:pt x="51274" y="1430"/>
                    <a:pt x="76682" y="0"/>
                    <a:pt x="102394" y="0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27" name="楕円 426">
              <a:extLst>
                <a:ext uri="{FF2B5EF4-FFF2-40B4-BE49-F238E27FC236}">
                  <a16:creationId xmlns:a16="http://schemas.microsoft.com/office/drawing/2014/main" id="{F6E8E3F3-10F2-4DD2-AE89-59E51871381E}"/>
                </a:ext>
              </a:extLst>
            </p:cNvPr>
            <p:cNvSpPr/>
            <p:nvPr/>
          </p:nvSpPr>
          <p:spPr>
            <a:xfrm>
              <a:off x="3224005" y="-653039"/>
              <a:ext cx="1268496" cy="90562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8" name="楕円 427">
              <a:extLst>
                <a:ext uri="{FF2B5EF4-FFF2-40B4-BE49-F238E27FC236}">
                  <a16:creationId xmlns:a16="http://schemas.microsoft.com/office/drawing/2014/main" id="{EE33E9E3-0811-4875-8286-7F2A177D221F}"/>
                </a:ext>
              </a:extLst>
            </p:cNvPr>
            <p:cNvSpPr/>
            <p:nvPr/>
          </p:nvSpPr>
          <p:spPr>
            <a:xfrm>
              <a:off x="3716130" y="-749542"/>
              <a:ext cx="284246" cy="197364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9A4D3442-69DA-4B44-B5C3-C74C02EF0C6B}"/>
                </a:ext>
              </a:extLst>
            </p:cNvPr>
            <p:cNvSpPr/>
            <p:nvPr/>
          </p:nvSpPr>
          <p:spPr>
            <a:xfrm rot="10800000">
              <a:off x="3449441" y="-242587"/>
              <a:ext cx="814720" cy="205339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D4FD30A0-F687-4CEE-AEBE-3D65D8D1592C}"/>
                </a:ext>
              </a:extLst>
            </p:cNvPr>
            <p:cNvSpPr/>
            <p:nvPr/>
          </p:nvSpPr>
          <p:spPr>
            <a:xfrm>
              <a:off x="4278980" y="-542440"/>
              <a:ext cx="223160" cy="684428"/>
            </a:xfrm>
            <a:custGeom>
              <a:avLst/>
              <a:gdLst>
                <a:gd name="connsiteX0" fmla="*/ 0 w 223160"/>
                <a:gd name="connsiteY0" fmla="*/ 0 h 684428"/>
                <a:gd name="connsiteX1" fmla="*/ 37393 w 223160"/>
                <a:gd name="connsiteY1" fmla="*/ 22027 h 684428"/>
                <a:gd name="connsiteX2" fmla="*/ 223160 w 223160"/>
                <a:gd name="connsiteY2" fmla="*/ 342214 h 684428"/>
                <a:gd name="connsiteX3" fmla="*/ 37393 w 223160"/>
                <a:gd name="connsiteY3" fmla="*/ 662401 h 684428"/>
                <a:gd name="connsiteX4" fmla="*/ 0 w 223160"/>
                <a:gd name="connsiteY4" fmla="*/ 684428 h 684428"/>
                <a:gd name="connsiteX5" fmla="*/ 31646 w 223160"/>
                <a:gd name="connsiteY5" fmla="*/ 619585 h 684428"/>
                <a:gd name="connsiteX6" fmla="*/ 81997 w 223160"/>
                <a:gd name="connsiteY6" fmla="*/ 342214 h 684428"/>
                <a:gd name="connsiteX7" fmla="*/ 31646 w 223160"/>
                <a:gd name="connsiteY7" fmla="*/ 64844 h 684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160" h="684428">
                  <a:moveTo>
                    <a:pt x="0" y="0"/>
                  </a:moveTo>
                  <a:lnTo>
                    <a:pt x="37393" y="22027"/>
                  </a:lnTo>
                  <a:cubicBezTo>
                    <a:pt x="152170" y="103970"/>
                    <a:pt x="223160" y="217173"/>
                    <a:pt x="223160" y="342214"/>
                  </a:cubicBezTo>
                  <a:cubicBezTo>
                    <a:pt x="223160" y="467255"/>
                    <a:pt x="152170" y="580458"/>
                    <a:pt x="37393" y="662401"/>
                  </a:cubicBezTo>
                  <a:lnTo>
                    <a:pt x="0" y="684428"/>
                  </a:lnTo>
                  <a:lnTo>
                    <a:pt x="31646" y="619585"/>
                  </a:lnTo>
                  <a:cubicBezTo>
                    <a:pt x="64068" y="534332"/>
                    <a:pt x="81997" y="440602"/>
                    <a:pt x="81997" y="342214"/>
                  </a:cubicBezTo>
                  <a:cubicBezTo>
                    <a:pt x="81997" y="243827"/>
                    <a:pt x="64068" y="150096"/>
                    <a:pt x="31646" y="64844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1" name="フリーフォーム: 図形 430">
              <a:extLst>
                <a:ext uri="{FF2B5EF4-FFF2-40B4-BE49-F238E27FC236}">
                  <a16:creationId xmlns:a16="http://schemas.microsoft.com/office/drawing/2014/main" id="{467E53CB-42EC-40E8-9F76-C791B8368194}"/>
                </a:ext>
              </a:extLst>
            </p:cNvPr>
            <p:cNvSpPr/>
            <p:nvPr/>
          </p:nvSpPr>
          <p:spPr>
            <a:xfrm>
              <a:off x="3293428" y="-928099"/>
              <a:ext cx="252962" cy="228847"/>
            </a:xfrm>
            <a:custGeom>
              <a:avLst/>
              <a:gdLst>
                <a:gd name="connsiteX0" fmla="*/ 18470 w 252962"/>
                <a:gd name="connsiteY0" fmla="*/ 0 h 228847"/>
                <a:gd name="connsiteX1" fmla="*/ 116464 w 252962"/>
                <a:gd name="connsiteY1" fmla="*/ 34625 h 228847"/>
                <a:gd name="connsiteX2" fmla="*/ 250362 w 252962"/>
                <a:gd name="connsiteY2" fmla="*/ 59538 h 228847"/>
                <a:gd name="connsiteX3" fmla="*/ 252962 w 252962"/>
                <a:gd name="connsiteY3" fmla="*/ 75184 h 228847"/>
                <a:gd name="connsiteX4" fmla="*/ 126481 w 252962"/>
                <a:gd name="connsiteY4" fmla="*/ 228847 h 228847"/>
                <a:gd name="connsiteX5" fmla="*/ 0 w 252962"/>
                <a:gd name="connsiteY5" fmla="*/ 75184 h 228847"/>
                <a:gd name="connsiteX6" fmla="*/ 9940 w 252962"/>
                <a:gd name="connsiteY6" fmla="*/ 15371 h 22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962" h="228847">
                  <a:moveTo>
                    <a:pt x="18470" y="0"/>
                  </a:moveTo>
                  <a:lnTo>
                    <a:pt x="116464" y="34625"/>
                  </a:lnTo>
                  <a:lnTo>
                    <a:pt x="250362" y="59538"/>
                  </a:lnTo>
                  <a:lnTo>
                    <a:pt x="252962" y="75184"/>
                  </a:lnTo>
                  <a:cubicBezTo>
                    <a:pt x="252962" y="160050"/>
                    <a:pt x="196335" y="228847"/>
                    <a:pt x="126481" y="228847"/>
                  </a:cubicBezTo>
                  <a:cubicBezTo>
                    <a:pt x="56627" y="228847"/>
                    <a:pt x="0" y="160050"/>
                    <a:pt x="0" y="75184"/>
                  </a:cubicBezTo>
                  <a:cubicBezTo>
                    <a:pt x="0" y="53968"/>
                    <a:pt x="3539" y="33755"/>
                    <a:pt x="9940" y="15371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1128C011-4505-4CDB-A59A-ACE572EB734F}"/>
                </a:ext>
              </a:extLst>
            </p:cNvPr>
            <p:cNvSpPr/>
            <p:nvPr/>
          </p:nvSpPr>
          <p:spPr>
            <a:xfrm flipH="1">
              <a:off x="4182617" y="-928099"/>
              <a:ext cx="252962" cy="228847"/>
            </a:xfrm>
            <a:custGeom>
              <a:avLst/>
              <a:gdLst>
                <a:gd name="connsiteX0" fmla="*/ 18470 w 252962"/>
                <a:gd name="connsiteY0" fmla="*/ 0 h 228847"/>
                <a:gd name="connsiteX1" fmla="*/ 116464 w 252962"/>
                <a:gd name="connsiteY1" fmla="*/ 34625 h 228847"/>
                <a:gd name="connsiteX2" fmla="*/ 250362 w 252962"/>
                <a:gd name="connsiteY2" fmla="*/ 59538 h 228847"/>
                <a:gd name="connsiteX3" fmla="*/ 252962 w 252962"/>
                <a:gd name="connsiteY3" fmla="*/ 75184 h 228847"/>
                <a:gd name="connsiteX4" fmla="*/ 126481 w 252962"/>
                <a:gd name="connsiteY4" fmla="*/ 228847 h 228847"/>
                <a:gd name="connsiteX5" fmla="*/ 0 w 252962"/>
                <a:gd name="connsiteY5" fmla="*/ 75184 h 228847"/>
                <a:gd name="connsiteX6" fmla="*/ 9940 w 252962"/>
                <a:gd name="connsiteY6" fmla="*/ 15371 h 22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962" h="228847">
                  <a:moveTo>
                    <a:pt x="18470" y="0"/>
                  </a:moveTo>
                  <a:lnTo>
                    <a:pt x="116464" y="34625"/>
                  </a:lnTo>
                  <a:lnTo>
                    <a:pt x="250362" y="59538"/>
                  </a:lnTo>
                  <a:lnTo>
                    <a:pt x="252962" y="75184"/>
                  </a:lnTo>
                  <a:cubicBezTo>
                    <a:pt x="252962" y="160050"/>
                    <a:pt x="196335" y="228847"/>
                    <a:pt x="126481" y="228847"/>
                  </a:cubicBezTo>
                  <a:cubicBezTo>
                    <a:pt x="56627" y="228847"/>
                    <a:pt x="0" y="160050"/>
                    <a:pt x="0" y="75184"/>
                  </a:cubicBezTo>
                  <a:cubicBezTo>
                    <a:pt x="0" y="53968"/>
                    <a:pt x="3539" y="33755"/>
                    <a:pt x="9940" y="15371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44" name="グループ化 443">
            <a:extLst>
              <a:ext uri="{FF2B5EF4-FFF2-40B4-BE49-F238E27FC236}">
                <a16:creationId xmlns:a16="http://schemas.microsoft.com/office/drawing/2014/main" id="{76F84425-CB34-4619-B8EE-B228EABC2BE7}"/>
              </a:ext>
            </a:extLst>
          </p:cNvPr>
          <p:cNvGrpSpPr/>
          <p:nvPr/>
        </p:nvGrpSpPr>
        <p:grpSpPr>
          <a:xfrm>
            <a:off x="4197649" y="749300"/>
            <a:ext cx="1568764" cy="1658395"/>
            <a:chOff x="5885133" y="-1670496"/>
            <a:chExt cx="2644404" cy="2795491"/>
          </a:xfrm>
        </p:grpSpPr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0FBE1AF3-DF8B-42B0-8756-18A87608D373}"/>
                </a:ext>
              </a:extLst>
            </p:cNvPr>
            <p:cNvGrpSpPr/>
            <p:nvPr/>
          </p:nvGrpSpPr>
          <p:grpSpPr>
            <a:xfrm>
              <a:off x="6746046" y="-1006579"/>
              <a:ext cx="1783491" cy="2131574"/>
              <a:chOff x="1180271" y="987321"/>
              <a:chExt cx="1783491" cy="2131574"/>
            </a:xfrm>
            <a:solidFill>
              <a:srgbClr val="990000"/>
            </a:solidFill>
          </p:grpSpPr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344031D3-5956-4785-8859-3750395B0189}"/>
                  </a:ext>
                </a:extLst>
              </p:cNvPr>
              <p:cNvSpPr/>
              <p:nvPr/>
            </p:nvSpPr>
            <p:spPr>
              <a:xfrm>
                <a:off x="2038523" y="987321"/>
                <a:ext cx="925239" cy="1041158"/>
              </a:xfrm>
              <a:custGeom>
                <a:avLst/>
                <a:gdLst>
                  <a:gd name="connsiteX0" fmla="*/ 398055 w 925239"/>
                  <a:gd name="connsiteY0" fmla="*/ 727 h 1041158"/>
                  <a:gd name="connsiteX1" fmla="*/ 625082 w 925239"/>
                  <a:gd name="connsiteY1" fmla="*/ 41653 h 1041158"/>
                  <a:gd name="connsiteX2" fmla="*/ 900332 w 925239"/>
                  <a:gd name="connsiteY2" fmla="*/ 347070 h 1041158"/>
                  <a:gd name="connsiteX3" fmla="*/ 901077 w 925239"/>
                  <a:gd name="connsiteY3" fmla="*/ 397043 h 1041158"/>
                  <a:gd name="connsiteX4" fmla="*/ 903096 w 925239"/>
                  <a:gd name="connsiteY4" fmla="*/ 402167 h 1041158"/>
                  <a:gd name="connsiteX5" fmla="*/ 925239 w 925239"/>
                  <a:gd name="connsiteY5" fmla="*/ 548630 h 1041158"/>
                  <a:gd name="connsiteX6" fmla="*/ 432711 w 925239"/>
                  <a:gd name="connsiteY6" fmla="*/ 1041158 h 1041158"/>
                  <a:gd name="connsiteX7" fmla="*/ 412791 w 925239"/>
                  <a:gd name="connsiteY7" fmla="*/ 1039150 h 1041158"/>
                  <a:gd name="connsiteX8" fmla="*/ 456280 w 925239"/>
                  <a:gd name="connsiteY8" fmla="*/ 1015545 h 1041158"/>
                  <a:gd name="connsiteX9" fmla="*/ 640233 w 925239"/>
                  <a:gd name="connsiteY9" fmla="*/ 669571 h 1041158"/>
                  <a:gd name="connsiteX10" fmla="*/ 307090 w 925239"/>
                  <a:gd name="connsiteY10" fmla="*/ 260817 h 1041158"/>
                  <a:gd name="connsiteX11" fmla="*/ 233161 w 925239"/>
                  <a:gd name="connsiteY11" fmla="*/ 253365 h 1041158"/>
                  <a:gd name="connsiteX12" fmla="*/ 220316 w 925239"/>
                  <a:gd name="connsiteY12" fmla="*/ 256707 h 1041158"/>
                  <a:gd name="connsiteX13" fmla="*/ 128441 w 925239"/>
                  <a:gd name="connsiteY13" fmla="*/ 313566 h 1041158"/>
                  <a:gd name="connsiteX14" fmla="*/ 98842 w 925239"/>
                  <a:gd name="connsiteY14" fmla="*/ 347414 h 1041158"/>
                  <a:gd name="connsiteX15" fmla="*/ 103553 w 925239"/>
                  <a:gd name="connsiteY15" fmla="*/ 314532 h 1041158"/>
                  <a:gd name="connsiteX16" fmla="*/ 121688 w 925239"/>
                  <a:gd name="connsiteY16" fmla="*/ 266166 h 1041158"/>
                  <a:gd name="connsiteX17" fmla="*/ 60598 w 925239"/>
                  <a:gd name="connsiteY17" fmla="*/ 285129 h 1041158"/>
                  <a:gd name="connsiteX18" fmla="*/ 0 w 925239"/>
                  <a:gd name="connsiteY18" fmla="*/ 318020 h 1041158"/>
                  <a:gd name="connsiteX19" fmla="*/ 24300 w 925239"/>
                  <a:gd name="connsiteY19" fmla="*/ 273252 h 1041158"/>
                  <a:gd name="connsiteX20" fmla="*/ 101547 w 925239"/>
                  <a:gd name="connsiteY20" fmla="*/ 184051 h 1041158"/>
                  <a:gd name="connsiteX21" fmla="*/ 106981 w 925239"/>
                  <a:gd name="connsiteY21" fmla="*/ 180189 h 1041158"/>
                  <a:gd name="connsiteX22" fmla="*/ 67746 w 925239"/>
                  <a:gd name="connsiteY22" fmla="*/ 192368 h 1041158"/>
                  <a:gd name="connsiteX23" fmla="*/ 20005 w 925239"/>
                  <a:gd name="connsiteY23" fmla="*/ 218282 h 1041158"/>
                  <a:gd name="connsiteX24" fmla="*/ 39149 w 925239"/>
                  <a:gd name="connsiteY24" fmla="*/ 183011 h 1041158"/>
                  <a:gd name="connsiteX25" fmla="*/ 263936 w 925239"/>
                  <a:gd name="connsiteY25" fmla="*/ 24148 h 1041158"/>
                  <a:gd name="connsiteX26" fmla="*/ 302895 w 925239"/>
                  <a:gd name="connsiteY26" fmla="*/ 19240 h 1041158"/>
                  <a:gd name="connsiteX27" fmla="*/ 329437 w 925239"/>
                  <a:gd name="connsiteY27" fmla="*/ 10405 h 1041158"/>
                  <a:gd name="connsiteX28" fmla="*/ 398055 w 925239"/>
                  <a:gd name="connsiteY28" fmla="*/ 727 h 1041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25239" h="1041158">
                    <a:moveTo>
                      <a:pt x="398055" y="727"/>
                    </a:moveTo>
                    <a:cubicBezTo>
                      <a:pt x="469409" y="-3347"/>
                      <a:pt x="547998" y="9620"/>
                      <a:pt x="625082" y="41653"/>
                    </a:cubicBezTo>
                    <a:cubicBezTo>
                      <a:pt x="779250" y="105720"/>
                      <a:pt x="883611" y="227860"/>
                      <a:pt x="900332" y="347070"/>
                    </a:cubicBezTo>
                    <a:lnTo>
                      <a:pt x="901077" y="397043"/>
                    </a:lnTo>
                    <a:lnTo>
                      <a:pt x="903096" y="402167"/>
                    </a:lnTo>
                    <a:cubicBezTo>
                      <a:pt x="917487" y="448435"/>
                      <a:pt x="925239" y="497627"/>
                      <a:pt x="925239" y="548630"/>
                    </a:cubicBezTo>
                    <a:cubicBezTo>
                      <a:pt x="925239" y="820645"/>
                      <a:pt x="704727" y="1041158"/>
                      <a:pt x="432711" y="1041158"/>
                    </a:cubicBezTo>
                    <a:lnTo>
                      <a:pt x="412791" y="1039150"/>
                    </a:lnTo>
                    <a:lnTo>
                      <a:pt x="456280" y="1015545"/>
                    </a:lnTo>
                    <a:cubicBezTo>
                      <a:pt x="567264" y="940566"/>
                      <a:pt x="640233" y="813590"/>
                      <a:pt x="640233" y="669571"/>
                    </a:cubicBezTo>
                    <a:cubicBezTo>
                      <a:pt x="640233" y="467945"/>
                      <a:pt x="497214" y="299723"/>
                      <a:pt x="307090" y="260817"/>
                    </a:cubicBezTo>
                    <a:lnTo>
                      <a:pt x="233161" y="253365"/>
                    </a:lnTo>
                    <a:lnTo>
                      <a:pt x="220316" y="256707"/>
                    </a:lnTo>
                    <a:cubicBezTo>
                      <a:pt x="185090" y="269764"/>
                      <a:pt x="154178" y="289342"/>
                      <a:pt x="128441" y="313566"/>
                    </a:cubicBezTo>
                    <a:lnTo>
                      <a:pt x="98842" y="347414"/>
                    </a:lnTo>
                    <a:lnTo>
                      <a:pt x="103553" y="314532"/>
                    </a:lnTo>
                    <a:lnTo>
                      <a:pt x="121688" y="266166"/>
                    </a:lnTo>
                    <a:lnTo>
                      <a:pt x="60598" y="285129"/>
                    </a:lnTo>
                    <a:lnTo>
                      <a:pt x="0" y="318020"/>
                    </a:lnTo>
                    <a:lnTo>
                      <a:pt x="24300" y="273252"/>
                    </a:lnTo>
                    <a:cubicBezTo>
                      <a:pt x="46427" y="240499"/>
                      <a:pt x="72391" y="210550"/>
                      <a:pt x="101547" y="184051"/>
                    </a:cubicBezTo>
                    <a:lnTo>
                      <a:pt x="106981" y="180189"/>
                    </a:lnTo>
                    <a:lnTo>
                      <a:pt x="67746" y="192368"/>
                    </a:lnTo>
                    <a:lnTo>
                      <a:pt x="20005" y="218282"/>
                    </a:lnTo>
                    <a:lnTo>
                      <a:pt x="39149" y="183011"/>
                    </a:lnTo>
                    <a:cubicBezTo>
                      <a:pt x="91448" y="105599"/>
                      <a:pt x="170948" y="48072"/>
                      <a:pt x="263936" y="24148"/>
                    </a:cubicBezTo>
                    <a:lnTo>
                      <a:pt x="302895" y="19240"/>
                    </a:lnTo>
                    <a:lnTo>
                      <a:pt x="329437" y="10405"/>
                    </a:lnTo>
                    <a:cubicBezTo>
                      <a:pt x="351290" y="5336"/>
                      <a:pt x="374270" y="2085"/>
                      <a:pt x="398055" y="727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5EE3926B-82E2-4A56-BC7E-D93F49480761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3121326E-8FE1-4C48-AFB7-946029B67DF8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EF8E4E55-32DE-4D60-AFFA-1D3DE4D675C7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0887C960-928C-48A9-8105-C278C4CDAD7F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6" name="フリーフォーム: 図形 445">
              <a:extLst>
                <a:ext uri="{FF2B5EF4-FFF2-40B4-BE49-F238E27FC236}">
                  <a16:creationId xmlns:a16="http://schemas.microsoft.com/office/drawing/2014/main" id="{6487BD4A-4C75-4105-B86B-21ABC7C76027}"/>
                </a:ext>
              </a:extLst>
            </p:cNvPr>
            <p:cNvSpPr/>
            <p:nvPr/>
          </p:nvSpPr>
          <p:spPr>
            <a:xfrm rot="10800000">
              <a:off x="6739438" y="7268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7" name="フリーフォーム: 図形 446">
              <a:extLst>
                <a:ext uri="{FF2B5EF4-FFF2-40B4-BE49-F238E27FC236}">
                  <a16:creationId xmlns:a16="http://schemas.microsoft.com/office/drawing/2014/main" id="{6655FB4C-3AEF-44C3-84BB-AF1E1D1D5154}"/>
                </a:ext>
              </a:extLst>
            </p:cNvPr>
            <p:cNvSpPr/>
            <p:nvPr/>
          </p:nvSpPr>
          <p:spPr>
            <a:xfrm rot="10800000">
              <a:off x="7929747" y="7268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48" name="グループ化 447">
              <a:extLst>
                <a:ext uri="{FF2B5EF4-FFF2-40B4-BE49-F238E27FC236}">
                  <a16:creationId xmlns:a16="http://schemas.microsoft.com/office/drawing/2014/main" id="{B32BFCED-D623-432D-8231-1EA0461886EA}"/>
                </a:ext>
              </a:extLst>
            </p:cNvPr>
            <p:cNvGrpSpPr/>
            <p:nvPr/>
          </p:nvGrpSpPr>
          <p:grpSpPr>
            <a:xfrm>
              <a:off x="6439262" y="-462354"/>
              <a:ext cx="1955567" cy="1587349"/>
              <a:chOff x="3667487" y="1531546"/>
              <a:chExt cx="1955567" cy="1587349"/>
            </a:xfrm>
            <a:solidFill>
              <a:srgbClr val="990000"/>
            </a:solidFill>
          </p:grpSpPr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A2DA221A-B6DD-43DE-B391-54CA88DE7276}"/>
                  </a:ext>
                </a:extLst>
              </p:cNvPr>
              <p:cNvSpPr/>
              <p:nvPr/>
            </p:nvSpPr>
            <p:spPr>
              <a:xfrm rot="10800000">
                <a:off x="3678996" y="1531546"/>
                <a:ext cx="1944058" cy="1587349"/>
              </a:xfrm>
              <a:custGeom>
                <a:avLst/>
                <a:gdLst>
                  <a:gd name="connsiteX0" fmla="*/ 1874181 w 1944058"/>
                  <a:gd name="connsiteY0" fmla="*/ 1110095 h 1587349"/>
                  <a:gd name="connsiteX1" fmla="*/ 1874181 w 1944058"/>
                  <a:gd name="connsiteY1" fmla="*/ 1110094 h 1587349"/>
                  <a:gd name="connsiteX2" fmla="*/ 1874181 w 1944058"/>
                  <a:gd name="connsiteY2" fmla="*/ 1110094 h 1587349"/>
                  <a:gd name="connsiteX3" fmla="*/ 1396926 w 1944058"/>
                  <a:gd name="connsiteY3" fmla="*/ 1587349 h 1587349"/>
                  <a:gd name="connsiteX4" fmla="*/ 477255 w 1944058"/>
                  <a:gd name="connsiteY4" fmla="*/ 1587349 h 1587349"/>
                  <a:gd name="connsiteX5" fmla="*/ 0 w 1944058"/>
                  <a:gd name="connsiteY5" fmla="*/ 1110094 h 1587349"/>
                  <a:gd name="connsiteX6" fmla="*/ 1 w 1944058"/>
                  <a:gd name="connsiteY6" fmla="*/ 1110094 h 1587349"/>
                  <a:gd name="connsiteX7" fmla="*/ 381072 w 1944058"/>
                  <a:gd name="connsiteY7" fmla="*/ 642535 h 1587349"/>
                  <a:gd name="connsiteX8" fmla="*/ 401416 w 1944058"/>
                  <a:gd name="connsiteY8" fmla="*/ 640484 h 1587349"/>
                  <a:gd name="connsiteX9" fmla="*/ 436919 w 1944058"/>
                  <a:gd name="connsiteY9" fmla="*/ 116234 h 1587349"/>
                  <a:gd name="connsiteX10" fmla="*/ 423472 w 1944058"/>
                  <a:gd name="connsiteY10" fmla="*/ 96289 h 1587349"/>
                  <a:gd name="connsiteX11" fmla="*/ 418025 w 1944058"/>
                  <a:gd name="connsiteY11" fmla="*/ 69310 h 1587349"/>
                  <a:gd name="connsiteX12" fmla="*/ 418025 w 1944058"/>
                  <a:gd name="connsiteY12" fmla="*/ 42835 h 1587349"/>
                  <a:gd name="connsiteX13" fmla="*/ 460860 w 1944058"/>
                  <a:gd name="connsiteY13" fmla="*/ 0 h 1587349"/>
                  <a:gd name="connsiteX14" fmla="*/ 710914 w 1944058"/>
                  <a:gd name="connsiteY14" fmla="*/ 0 h 1587349"/>
                  <a:gd name="connsiteX15" fmla="*/ 753749 w 1944058"/>
                  <a:gd name="connsiteY15" fmla="*/ 42835 h 1587349"/>
                  <a:gd name="connsiteX16" fmla="*/ 753749 w 1944058"/>
                  <a:gd name="connsiteY16" fmla="*/ 69310 h 1587349"/>
                  <a:gd name="connsiteX17" fmla="*/ 684439 w 1944058"/>
                  <a:gd name="connsiteY17" fmla="*/ 138620 h 1587349"/>
                  <a:gd name="connsiteX18" fmla="*/ 601717 w 1944058"/>
                  <a:gd name="connsiteY18" fmla="*/ 138620 h 1587349"/>
                  <a:gd name="connsiteX19" fmla="*/ 635186 w 1944058"/>
                  <a:gd name="connsiteY19" fmla="*/ 632839 h 1587349"/>
                  <a:gd name="connsiteX20" fmla="*/ 1396926 w 1944058"/>
                  <a:gd name="connsiteY20" fmla="*/ 632840 h 1587349"/>
                  <a:gd name="connsiteX21" fmla="*/ 1582695 w 1944058"/>
                  <a:gd name="connsiteY21" fmla="*/ 670345 h 1587349"/>
                  <a:gd name="connsiteX22" fmla="*/ 1589454 w 1944058"/>
                  <a:gd name="connsiteY22" fmla="*/ 674014 h 1587349"/>
                  <a:gd name="connsiteX23" fmla="*/ 1627228 w 1944058"/>
                  <a:gd name="connsiteY23" fmla="*/ 116234 h 1587349"/>
                  <a:gd name="connsiteX24" fmla="*/ 1613781 w 1944058"/>
                  <a:gd name="connsiteY24" fmla="*/ 96289 h 1587349"/>
                  <a:gd name="connsiteX25" fmla="*/ 1608334 w 1944058"/>
                  <a:gd name="connsiteY25" fmla="*/ 69310 h 1587349"/>
                  <a:gd name="connsiteX26" fmla="*/ 1608334 w 1944058"/>
                  <a:gd name="connsiteY26" fmla="*/ 42835 h 1587349"/>
                  <a:gd name="connsiteX27" fmla="*/ 1651169 w 1944058"/>
                  <a:gd name="connsiteY27" fmla="*/ 0 h 1587349"/>
                  <a:gd name="connsiteX28" fmla="*/ 1901223 w 1944058"/>
                  <a:gd name="connsiteY28" fmla="*/ 0 h 1587349"/>
                  <a:gd name="connsiteX29" fmla="*/ 1944058 w 1944058"/>
                  <a:gd name="connsiteY29" fmla="*/ 42835 h 1587349"/>
                  <a:gd name="connsiteX30" fmla="*/ 1944058 w 1944058"/>
                  <a:gd name="connsiteY30" fmla="*/ 69310 h 1587349"/>
                  <a:gd name="connsiteX31" fmla="*/ 1874748 w 1944058"/>
                  <a:gd name="connsiteY31" fmla="*/ 138620 h 1587349"/>
                  <a:gd name="connsiteX32" fmla="*/ 1792026 w 1944058"/>
                  <a:gd name="connsiteY32" fmla="*/ 138620 h 1587349"/>
                  <a:gd name="connsiteX33" fmla="*/ 1847624 w 1944058"/>
                  <a:gd name="connsiteY33" fmla="*/ 959594 h 1587349"/>
                  <a:gd name="connsiteX34" fmla="*/ 1864485 w 1944058"/>
                  <a:gd name="connsiteY34" fmla="*/ 1013911 h 1587349"/>
                  <a:gd name="connsiteX35" fmla="*/ 1874181 w 1944058"/>
                  <a:gd name="connsiteY35" fmla="*/ 1110094 h 1587349"/>
                  <a:gd name="connsiteX36" fmla="*/ 1864485 w 1944058"/>
                  <a:gd name="connsiteY36" fmla="*/ 1206278 h 1587349"/>
                  <a:gd name="connsiteX37" fmla="*/ 1396926 w 1944058"/>
                  <a:gd name="connsiteY37" fmla="*/ 1587349 h 1587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44058" h="1587349">
                    <a:moveTo>
                      <a:pt x="1874181" y="1110095"/>
                    </a:moveTo>
                    <a:lnTo>
                      <a:pt x="1874181" y="1110094"/>
                    </a:lnTo>
                    <a:lnTo>
                      <a:pt x="1874181" y="1110094"/>
                    </a:lnTo>
                    <a:close/>
                    <a:moveTo>
                      <a:pt x="1396926" y="1587349"/>
                    </a:moveTo>
                    <a:lnTo>
                      <a:pt x="477255" y="1587349"/>
                    </a:lnTo>
                    <a:cubicBezTo>
                      <a:pt x="213674" y="1587349"/>
                      <a:pt x="0" y="1373675"/>
                      <a:pt x="0" y="1110094"/>
                    </a:cubicBezTo>
                    <a:lnTo>
                      <a:pt x="1" y="1110094"/>
                    </a:lnTo>
                    <a:cubicBezTo>
                      <a:pt x="1" y="879460"/>
                      <a:pt x="163595" y="687037"/>
                      <a:pt x="381072" y="642535"/>
                    </a:cubicBezTo>
                    <a:lnTo>
                      <a:pt x="401416" y="640484"/>
                    </a:lnTo>
                    <a:lnTo>
                      <a:pt x="436919" y="116234"/>
                    </a:lnTo>
                    <a:lnTo>
                      <a:pt x="423472" y="96289"/>
                    </a:lnTo>
                    <a:cubicBezTo>
                      <a:pt x="419965" y="87997"/>
                      <a:pt x="418025" y="78880"/>
                      <a:pt x="418025" y="69310"/>
                    </a:cubicBezTo>
                    <a:lnTo>
                      <a:pt x="418025" y="42835"/>
                    </a:lnTo>
                    <a:cubicBezTo>
                      <a:pt x="418025" y="19178"/>
                      <a:pt x="437203" y="0"/>
                      <a:pt x="460860" y="0"/>
                    </a:cubicBezTo>
                    <a:lnTo>
                      <a:pt x="710914" y="0"/>
                    </a:lnTo>
                    <a:cubicBezTo>
                      <a:pt x="734571" y="0"/>
                      <a:pt x="753749" y="19178"/>
                      <a:pt x="753749" y="42835"/>
                    </a:cubicBezTo>
                    <a:lnTo>
                      <a:pt x="753749" y="69310"/>
                    </a:lnTo>
                    <a:cubicBezTo>
                      <a:pt x="753749" y="107589"/>
                      <a:pt x="722718" y="138620"/>
                      <a:pt x="684439" y="138620"/>
                    </a:cubicBezTo>
                    <a:lnTo>
                      <a:pt x="601717" y="138620"/>
                    </a:lnTo>
                    <a:lnTo>
                      <a:pt x="635186" y="632839"/>
                    </a:lnTo>
                    <a:lnTo>
                      <a:pt x="1396926" y="632840"/>
                    </a:lnTo>
                    <a:cubicBezTo>
                      <a:pt x="1462821" y="632840"/>
                      <a:pt x="1525597" y="646195"/>
                      <a:pt x="1582695" y="670345"/>
                    </a:cubicBezTo>
                    <a:lnTo>
                      <a:pt x="1589454" y="674014"/>
                    </a:lnTo>
                    <a:lnTo>
                      <a:pt x="1627228" y="116234"/>
                    </a:lnTo>
                    <a:lnTo>
                      <a:pt x="1613781" y="96289"/>
                    </a:lnTo>
                    <a:cubicBezTo>
                      <a:pt x="1610274" y="87997"/>
                      <a:pt x="1608334" y="78880"/>
                      <a:pt x="1608334" y="69310"/>
                    </a:cubicBezTo>
                    <a:lnTo>
                      <a:pt x="1608334" y="42835"/>
                    </a:lnTo>
                    <a:cubicBezTo>
                      <a:pt x="1608334" y="19178"/>
                      <a:pt x="1627512" y="0"/>
                      <a:pt x="1651169" y="0"/>
                    </a:cubicBezTo>
                    <a:lnTo>
                      <a:pt x="1901223" y="0"/>
                    </a:lnTo>
                    <a:cubicBezTo>
                      <a:pt x="1924880" y="0"/>
                      <a:pt x="1944058" y="19178"/>
                      <a:pt x="1944058" y="42835"/>
                    </a:cubicBezTo>
                    <a:lnTo>
                      <a:pt x="1944058" y="69310"/>
                    </a:lnTo>
                    <a:cubicBezTo>
                      <a:pt x="1944058" y="107589"/>
                      <a:pt x="1913027" y="138620"/>
                      <a:pt x="1874748" y="138620"/>
                    </a:cubicBezTo>
                    <a:lnTo>
                      <a:pt x="1792026" y="138620"/>
                    </a:lnTo>
                    <a:lnTo>
                      <a:pt x="1847624" y="959594"/>
                    </a:lnTo>
                    <a:lnTo>
                      <a:pt x="1864485" y="1013911"/>
                    </a:lnTo>
                    <a:lnTo>
                      <a:pt x="1874181" y="1110094"/>
                    </a:lnTo>
                    <a:lnTo>
                      <a:pt x="1864485" y="1206278"/>
                    </a:lnTo>
                    <a:cubicBezTo>
                      <a:pt x="1819983" y="1423755"/>
                      <a:pt x="1627559" y="1587349"/>
                      <a:pt x="1396926" y="1587349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7F8F5464-4D9F-4945-AEF4-CE5613C9B03A}"/>
                  </a:ext>
                </a:extLst>
              </p:cNvPr>
              <p:cNvSpPr/>
              <p:nvPr/>
            </p:nvSpPr>
            <p:spPr>
              <a:xfrm>
                <a:off x="366748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BDE84EF9-CCAF-4EDD-9265-83D5748D9917}"/>
                  </a:ext>
                </a:extLst>
              </p:cNvPr>
              <p:cNvSpPr/>
              <p:nvPr/>
            </p:nvSpPr>
            <p:spPr>
              <a:xfrm>
                <a:off x="4857796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9" name="フリーフォーム: 図形 448">
              <a:extLst>
                <a:ext uri="{FF2B5EF4-FFF2-40B4-BE49-F238E27FC236}">
                  <a16:creationId xmlns:a16="http://schemas.microsoft.com/office/drawing/2014/main" id="{62AF5D51-B601-4560-B2A4-787A917B96BB}"/>
                </a:ext>
              </a:extLst>
            </p:cNvPr>
            <p:cNvSpPr/>
            <p:nvPr/>
          </p:nvSpPr>
          <p:spPr>
            <a:xfrm>
              <a:off x="8017771" y="-440268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50" name="グループ化 449">
              <a:extLst>
                <a:ext uri="{FF2B5EF4-FFF2-40B4-BE49-F238E27FC236}">
                  <a16:creationId xmlns:a16="http://schemas.microsoft.com/office/drawing/2014/main" id="{CEDFB81D-8BFC-441C-AB13-E47E61B03912}"/>
                </a:ext>
              </a:extLst>
            </p:cNvPr>
            <p:cNvGrpSpPr/>
            <p:nvPr/>
          </p:nvGrpSpPr>
          <p:grpSpPr>
            <a:xfrm>
              <a:off x="5885133" y="-1670496"/>
              <a:ext cx="1489790" cy="1860427"/>
              <a:chOff x="308631" y="1497884"/>
              <a:chExt cx="1489790" cy="1860427"/>
            </a:xfrm>
            <a:solidFill>
              <a:srgbClr val="990000"/>
            </a:solidFill>
          </p:grpSpPr>
          <p:sp>
            <p:nvSpPr>
              <p:cNvPr id="462" name="楕円 132">
                <a:extLst>
                  <a:ext uri="{FF2B5EF4-FFF2-40B4-BE49-F238E27FC236}">
                    <a16:creationId xmlns:a16="http://schemas.microsoft.com/office/drawing/2014/main" id="{EB1A3576-2CDE-42FA-A9F7-CC753CCE1F12}"/>
                  </a:ext>
                </a:extLst>
              </p:cNvPr>
              <p:cNvSpPr/>
              <p:nvPr/>
            </p:nvSpPr>
            <p:spPr>
              <a:xfrm rot="20700000">
                <a:off x="396634" y="1497884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3" name="楕円 132">
                <a:extLst>
                  <a:ext uri="{FF2B5EF4-FFF2-40B4-BE49-F238E27FC236}">
                    <a16:creationId xmlns:a16="http://schemas.microsoft.com/office/drawing/2014/main" id="{74F219AE-3C73-4418-9FD1-F3E4FFFAF735}"/>
                  </a:ext>
                </a:extLst>
              </p:cNvPr>
              <p:cNvSpPr/>
              <p:nvPr/>
            </p:nvSpPr>
            <p:spPr>
              <a:xfrm rot="900000" flipH="1">
                <a:off x="1268726" y="1497886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4" name="楕円 463">
                <a:extLst>
                  <a:ext uri="{FF2B5EF4-FFF2-40B4-BE49-F238E27FC236}">
                    <a16:creationId xmlns:a16="http://schemas.microsoft.com/office/drawing/2014/main" id="{0636CF6B-557F-4CE7-A186-5E5A9783564D}"/>
                  </a:ext>
                </a:extLst>
              </p:cNvPr>
              <p:cNvSpPr/>
              <p:nvPr/>
            </p:nvSpPr>
            <p:spPr>
              <a:xfrm>
                <a:off x="308631" y="1722944"/>
                <a:ext cx="1489790" cy="1635367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451" name="フリーフォーム: 図形 450">
              <a:extLst>
                <a:ext uri="{FF2B5EF4-FFF2-40B4-BE49-F238E27FC236}">
                  <a16:creationId xmlns:a16="http://schemas.microsoft.com/office/drawing/2014/main" id="{4C222436-200B-4470-83F7-7089557A607F}"/>
                </a:ext>
              </a:extLst>
            </p:cNvPr>
            <p:cNvSpPr/>
            <p:nvPr/>
          </p:nvSpPr>
          <p:spPr>
            <a:xfrm>
              <a:off x="6537587" y="-1445436"/>
              <a:ext cx="847289" cy="1698023"/>
            </a:xfrm>
            <a:custGeom>
              <a:avLst/>
              <a:gdLst>
                <a:gd name="connsiteX0" fmla="*/ 102394 w 847289"/>
                <a:gd name="connsiteY0" fmla="*/ 0 h 1698023"/>
                <a:gd name="connsiteX1" fmla="*/ 847289 w 847289"/>
                <a:gd name="connsiteY1" fmla="*/ 817684 h 1698023"/>
                <a:gd name="connsiteX2" fmla="*/ 788752 w 847289"/>
                <a:gd name="connsiteY2" fmla="*/ 1135963 h 1698023"/>
                <a:gd name="connsiteX3" fmla="*/ 736218 w 847289"/>
                <a:gd name="connsiteY3" fmla="*/ 1242207 h 1698023"/>
                <a:gd name="connsiteX4" fmla="*/ 736642 w 847289"/>
                <a:gd name="connsiteY4" fmla="*/ 1245210 h 1698023"/>
                <a:gd name="connsiteX5" fmla="*/ 102394 w 847289"/>
                <a:gd name="connsiteY5" fmla="*/ 1698023 h 1698023"/>
                <a:gd name="connsiteX6" fmla="*/ 0 w 847289"/>
                <a:gd name="connsiteY6" fmla="*/ 1690654 h 1698023"/>
                <a:gd name="connsiteX7" fmla="*/ 25429 w 847289"/>
                <a:gd name="connsiteY7" fmla="*/ 1688824 h 1698023"/>
                <a:gd name="connsiteX8" fmla="*/ 531854 w 847289"/>
                <a:gd name="connsiteY8" fmla="*/ 1245210 h 1698023"/>
                <a:gd name="connsiteX9" fmla="*/ 531430 w 847289"/>
                <a:gd name="connsiteY9" fmla="*/ 1242207 h 1698023"/>
                <a:gd name="connsiteX10" fmla="*/ 583964 w 847289"/>
                <a:gd name="connsiteY10" fmla="*/ 1135963 h 1698023"/>
                <a:gd name="connsiteX11" fmla="*/ 642501 w 847289"/>
                <a:gd name="connsiteY11" fmla="*/ 817684 h 1698023"/>
                <a:gd name="connsiteX12" fmla="*/ 47728 w 847289"/>
                <a:gd name="connsiteY12" fmla="*/ 16613 h 1698023"/>
                <a:gd name="connsiteX13" fmla="*/ 0 w 847289"/>
                <a:gd name="connsiteY13" fmla="*/ 8617 h 1698023"/>
                <a:gd name="connsiteX14" fmla="*/ 26233 w 847289"/>
                <a:gd name="connsiteY14" fmla="*/ 4222 h 1698023"/>
                <a:gd name="connsiteX15" fmla="*/ 102394 w 847289"/>
                <a:gd name="connsiteY15" fmla="*/ 0 h 1698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47289" h="1698023">
                  <a:moveTo>
                    <a:pt x="102394" y="0"/>
                  </a:moveTo>
                  <a:cubicBezTo>
                    <a:pt x="513788" y="0"/>
                    <a:pt x="847289" y="366090"/>
                    <a:pt x="847289" y="817684"/>
                  </a:cubicBezTo>
                  <a:cubicBezTo>
                    <a:pt x="847289" y="930583"/>
                    <a:pt x="826445" y="1038137"/>
                    <a:pt x="788752" y="1135963"/>
                  </a:cubicBezTo>
                  <a:lnTo>
                    <a:pt x="736218" y="1242207"/>
                  </a:lnTo>
                  <a:lnTo>
                    <a:pt x="736642" y="1245210"/>
                  </a:lnTo>
                  <a:cubicBezTo>
                    <a:pt x="736642" y="1495292"/>
                    <a:pt x="452679" y="1698023"/>
                    <a:pt x="102394" y="1698023"/>
                  </a:cubicBezTo>
                  <a:lnTo>
                    <a:pt x="0" y="1690654"/>
                  </a:lnTo>
                  <a:lnTo>
                    <a:pt x="25429" y="1688824"/>
                  </a:lnTo>
                  <a:cubicBezTo>
                    <a:pt x="314445" y="1646601"/>
                    <a:pt x="531854" y="1464032"/>
                    <a:pt x="531854" y="1245210"/>
                  </a:cubicBezTo>
                  <a:lnTo>
                    <a:pt x="531430" y="1242207"/>
                  </a:lnTo>
                  <a:lnTo>
                    <a:pt x="583964" y="1135963"/>
                  </a:lnTo>
                  <a:cubicBezTo>
                    <a:pt x="621657" y="1038137"/>
                    <a:pt x="642501" y="930583"/>
                    <a:pt x="642501" y="817684"/>
                  </a:cubicBezTo>
                  <a:cubicBezTo>
                    <a:pt x="642501" y="422539"/>
                    <a:pt x="387165" y="92859"/>
                    <a:pt x="47728" y="16613"/>
                  </a:cubicBezTo>
                  <a:lnTo>
                    <a:pt x="0" y="8617"/>
                  </a:lnTo>
                  <a:lnTo>
                    <a:pt x="26233" y="4222"/>
                  </a:lnTo>
                  <a:cubicBezTo>
                    <a:pt x="51274" y="1430"/>
                    <a:pt x="76682" y="0"/>
                    <a:pt x="102394" y="0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52" name="楕円 451">
              <a:extLst>
                <a:ext uri="{FF2B5EF4-FFF2-40B4-BE49-F238E27FC236}">
                  <a16:creationId xmlns:a16="http://schemas.microsoft.com/office/drawing/2014/main" id="{B1E147DB-6845-48FA-9496-78F544801560}"/>
                </a:ext>
              </a:extLst>
            </p:cNvPr>
            <p:cNvSpPr/>
            <p:nvPr/>
          </p:nvSpPr>
          <p:spPr>
            <a:xfrm>
              <a:off x="5995780" y="-653039"/>
              <a:ext cx="1268496" cy="905625"/>
            </a:xfrm>
            <a:prstGeom prst="ellipse">
              <a:avLst/>
            </a:prstGeom>
            <a:solidFill>
              <a:srgbClr val="C0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3" name="楕円 452">
              <a:extLst>
                <a:ext uri="{FF2B5EF4-FFF2-40B4-BE49-F238E27FC236}">
                  <a16:creationId xmlns:a16="http://schemas.microsoft.com/office/drawing/2014/main" id="{824C707C-7D7D-419C-9763-6385DD95E956}"/>
                </a:ext>
              </a:extLst>
            </p:cNvPr>
            <p:cNvSpPr/>
            <p:nvPr/>
          </p:nvSpPr>
          <p:spPr>
            <a:xfrm>
              <a:off x="6487905" y="-749542"/>
              <a:ext cx="284246" cy="197364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C3488BAA-A09A-46C5-9614-27D0CD1B9CFB}"/>
                </a:ext>
              </a:extLst>
            </p:cNvPr>
            <p:cNvSpPr/>
            <p:nvPr/>
          </p:nvSpPr>
          <p:spPr>
            <a:xfrm>
              <a:off x="6221438" y="-13568"/>
              <a:ext cx="814720" cy="157285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94D5095D-FCAC-4A61-9142-C4FDC645AC3F}"/>
                </a:ext>
              </a:extLst>
            </p:cNvPr>
            <p:cNvSpPr/>
            <p:nvPr/>
          </p:nvSpPr>
          <p:spPr>
            <a:xfrm>
              <a:off x="7050755" y="-542440"/>
              <a:ext cx="223160" cy="684428"/>
            </a:xfrm>
            <a:custGeom>
              <a:avLst/>
              <a:gdLst>
                <a:gd name="connsiteX0" fmla="*/ 0 w 223160"/>
                <a:gd name="connsiteY0" fmla="*/ 0 h 684428"/>
                <a:gd name="connsiteX1" fmla="*/ 37393 w 223160"/>
                <a:gd name="connsiteY1" fmla="*/ 22027 h 684428"/>
                <a:gd name="connsiteX2" fmla="*/ 223160 w 223160"/>
                <a:gd name="connsiteY2" fmla="*/ 342214 h 684428"/>
                <a:gd name="connsiteX3" fmla="*/ 37393 w 223160"/>
                <a:gd name="connsiteY3" fmla="*/ 662401 h 684428"/>
                <a:gd name="connsiteX4" fmla="*/ 0 w 223160"/>
                <a:gd name="connsiteY4" fmla="*/ 684428 h 684428"/>
                <a:gd name="connsiteX5" fmla="*/ 31646 w 223160"/>
                <a:gd name="connsiteY5" fmla="*/ 619585 h 684428"/>
                <a:gd name="connsiteX6" fmla="*/ 81997 w 223160"/>
                <a:gd name="connsiteY6" fmla="*/ 342214 h 684428"/>
                <a:gd name="connsiteX7" fmla="*/ 31646 w 223160"/>
                <a:gd name="connsiteY7" fmla="*/ 64844 h 684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160" h="684428">
                  <a:moveTo>
                    <a:pt x="0" y="0"/>
                  </a:moveTo>
                  <a:lnTo>
                    <a:pt x="37393" y="22027"/>
                  </a:lnTo>
                  <a:cubicBezTo>
                    <a:pt x="152170" y="103970"/>
                    <a:pt x="223160" y="217173"/>
                    <a:pt x="223160" y="342214"/>
                  </a:cubicBezTo>
                  <a:cubicBezTo>
                    <a:pt x="223160" y="467255"/>
                    <a:pt x="152170" y="580458"/>
                    <a:pt x="37393" y="662401"/>
                  </a:cubicBezTo>
                  <a:lnTo>
                    <a:pt x="0" y="684428"/>
                  </a:lnTo>
                  <a:lnTo>
                    <a:pt x="31646" y="619585"/>
                  </a:lnTo>
                  <a:cubicBezTo>
                    <a:pt x="64068" y="534332"/>
                    <a:pt x="81997" y="440602"/>
                    <a:pt x="81997" y="342214"/>
                  </a:cubicBezTo>
                  <a:cubicBezTo>
                    <a:pt x="81997" y="243827"/>
                    <a:pt x="64068" y="150096"/>
                    <a:pt x="31646" y="64844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81E0F061-FC79-4F24-AC90-5801107A4CCC}"/>
                </a:ext>
              </a:extLst>
            </p:cNvPr>
            <p:cNvGrpSpPr/>
            <p:nvPr/>
          </p:nvGrpSpPr>
          <p:grpSpPr>
            <a:xfrm>
              <a:off x="6015832" y="-1066750"/>
              <a:ext cx="384968" cy="384968"/>
              <a:chOff x="2180453" y="4455735"/>
              <a:chExt cx="428450" cy="428450"/>
            </a:xfrm>
          </p:grpSpPr>
          <p:sp>
            <p:nvSpPr>
              <p:cNvPr id="460" name="楕円 459">
                <a:extLst>
                  <a:ext uri="{FF2B5EF4-FFF2-40B4-BE49-F238E27FC236}">
                    <a16:creationId xmlns:a16="http://schemas.microsoft.com/office/drawing/2014/main" id="{3C6304AF-5F8B-48F9-95E9-0A4CEB514B7B}"/>
                  </a:ext>
                </a:extLst>
              </p:cNvPr>
              <p:cNvSpPr/>
              <p:nvPr/>
            </p:nvSpPr>
            <p:spPr>
              <a:xfrm>
                <a:off x="2180453" y="4455735"/>
                <a:ext cx="428450" cy="428450"/>
              </a:xfrm>
              <a:prstGeom prst="ellipse">
                <a:avLst/>
              </a:prstGeom>
              <a:solidFill>
                <a:srgbClr val="FFFFFF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D020C87A-5BDC-495B-88BB-F0F427840DAD}"/>
                  </a:ext>
                </a:extLst>
              </p:cNvPr>
              <p:cNvSpPr/>
              <p:nvPr/>
            </p:nvSpPr>
            <p:spPr>
              <a:xfrm>
                <a:off x="2322007" y="4598171"/>
                <a:ext cx="145342" cy="145342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FBFA2FC5-D4D7-44C1-9974-A4F5F403A09E}"/>
                </a:ext>
              </a:extLst>
            </p:cNvPr>
            <p:cNvGrpSpPr/>
            <p:nvPr/>
          </p:nvGrpSpPr>
          <p:grpSpPr>
            <a:xfrm>
              <a:off x="6869272" y="-1066750"/>
              <a:ext cx="384968" cy="384968"/>
              <a:chOff x="2180453" y="4455735"/>
              <a:chExt cx="428450" cy="428450"/>
            </a:xfrm>
          </p:grpSpPr>
          <p:sp>
            <p:nvSpPr>
              <p:cNvPr id="458" name="楕円 457">
                <a:extLst>
                  <a:ext uri="{FF2B5EF4-FFF2-40B4-BE49-F238E27FC236}">
                    <a16:creationId xmlns:a16="http://schemas.microsoft.com/office/drawing/2014/main" id="{CA34D6ED-4479-495E-89EC-BA9F2A59F8CF}"/>
                  </a:ext>
                </a:extLst>
              </p:cNvPr>
              <p:cNvSpPr/>
              <p:nvPr/>
            </p:nvSpPr>
            <p:spPr>
              <a:xfrm>
                <a:off x="2180453" y="4455735"/>
                <a:ext cx="428450" cy="428450"/>
              </a:xfrm>
              <a:prstGeom prst="ellipse">
                <a:avLst/>
              </a:prstGeom>
              <a:solidFill>
                <a:srgbClr val="FFFFFF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9" name="楕円 458">
                <a:extLst>
                  <a:ext uri="{FF2B5EF4-FFF2-40B4-BE49-F238E27FC236}">
                    <a16:creationId xmlns:a16="http://schemas.microsoft.com/office/drawing/2014/main" id="{8AD29951-998A-4A64-B31D-DBBBD0DFC8B6}"/>
                  </a:ext>
                </a:extLst>
              </p:cNvPr>
              <p:cNvSpPr/>
              <p:nvPr/>
            </p:nvSpPr>
            <p:spPr>
              <a:xfrm>
                <a:off x="2322007" y="4598171"/>
                <a:ext cx="145342" cy="145342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73" name="グループ化 472">
            <a:extLst>
              <a:ext uri="{FF2B5EF4-FFF2-40B4-BE49-F238E27FC236}">
                <a16:creationId xmlns:a16="http://schemas.microsoft.com/office/drawing/2014/main" id="{62E03E18-8CD9-43DD-8785-40EB68AFE897}"/>
              </a:ext>
            </a:extLst>
          </p:cNvPr>
          <p:cNvGrpSpPr/>
          <p:nvPr/>
        </p:nvGrpSpPr>
        <p:grpSpPr>
          <a:xfrm>
            <a:off x="6009167" y="749300"/>
            <a:ext cx="1568764" cy="1658395"/>
            <a:chOff x="8637858" y="-1670496"/>
            <a:chExt cx="2644404" cy="2795491"/>
          </a:xfrm>
        </p:grpSpPr>
        <p:grpSp>
          <p:nvGrpSpPr>
            <p:cNvPr id="474" name="グループ化 473">
              <a:extLst>
                <a:ext uri="{FF2B5EF4-FFF2-40B4-BE49-F238E27FC236}">
                  <a16:creationId xmlns:a16="http://schemas.microsoft.com/office/drawing/2014/main" id="{09FDC82C-46D1-4C16-9A08-64A8FC7C786E}"/>
                </a:ext>
              </a:extLst>
            </p:cNvPr>
            <p:cNvGrpSpPr/>
            <p:nvPr/>
          </p:nvGrpSpPr>
          <p:grpSpPr>
            <a:xfrm>
              <a:off x="9498771" y="-1006579"/>
              <a:ext cx="1783491" cy="2131574"/>
              <a:chOff x="1180271" y="987321"/>
              <a:chExt cx="1783491" cy="2131574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130735CC-F291-41BE-B7B2-29AB01B2EF6B}"/>
                  </a:ext>
                </a:extLst>
              </p:cNvPr>
              <p:cNvSpPr/>
              <p:nvPr/>
            </p:nvSpPr>
            <p:spPr>
              <a:xfrm>
                <a:off x="2038523" y="987321"/>
                <a:ext cx="925239" cy="1041158"/>
              </a:xfrm>
              <a:custGeom>
                <a:avLst/>
                <a:gdLst>
                  <a:gd name="connsiteX0" fmla="*/ 398055 w 925239"/>
                  <a:gd name="connsiteY0" fmla="*/ 727 h 1041158"/>
                  <a:gd name="connsiteX1" fmla="*/ 625082 w 925239"/>
                  <a:gd name="connsiteY1" fmla="*/ 41653 h 1041158"/>
                  <a:gd name="connsiteX2" fmla="*/ 900332 w 925239"/>
                  <a:gd name="connsiteY2" fmla="*/ 347070 h 1041158"/>
                  <a:gd name="connsiteX3" fmla="*/ 901077 w 925239"/>
                  <a:gd name="connsiteY3" fmla="*/ 397043 h 1041158"/>
                  <a:gd name="connsiteX4" fmla="*/ 903096 w 925239"/>
                  <a:gd name="connsiteY4" fmla="*/ 402167 h 1041158"/>
                  <a:gd name="connsiteX5" fmla="*/ 925239 w 925239"/>
                  <a:gd name="connsiteY5" fmla="*/ 548630 h 1041158"/>
                  <a:gd name="connsiteX6" fmla="*/ 432711 w 925239"/>
                  <a:gd name="connsiteY6" fmla="*/ 1041158 h 1041158"/>
                  <a:gd name="connsiteX7" fmla="*/ 412791 w 925239"/>
                  <a:gd name="connsiteY7" fmla="*/ 1039150 h 1041158"/>
                  <a:gd name="connsiteX8" fmla="*/ 456280 w 925239"/>
                  <a:gd name="connsiteY8" fmla="*/ 1015545 h 1041158"/>
                  <a:gd name="connsiteX9" fmla="*/ 640233 w 925239"/>
                  <a:gd name="connsiteY9" fmla="*/ 669571 h 1041158"/>
                  <a:gd name="connsiteX10" fmla="*/ 307090 w 925239"/>
                  <a:gd name="connsiteY10" fmla="*/ 260817 h 1041158"/>
                  <a:gd name="connsiteX11" fmla="*/ 233161 w 925239"/>
                  <a:gd name="connsiteY11" fmla="*/ 253365 h 1041158"/>
                  <a:gd name="connsiteX12" fmla="*/ 220316 w 925239"/>
                  <a:gd name="connsiteY12" fmla="*/ 256707 h 1041158"/>
                  <a:gd name="connsiteX13" fmla="*/ 128441 w 925239"/>
                  <a:gd name="connsiteY13" fmla="*/ 313566 h 1041158"/>
                  <a:gd name="connsiteX14" fmla="*/ 98842 w 925239"/>
                  <a:gd name="connsiteY14" fmla="*/ 347414 h 1041158"/>
                  <a:gd name="connsiteX15" fmla="*/ 103553 w 925239"/>
                  <a:gd name="connsiteY15" fmla="*/ 314532 h 1041158"/>
                  <a:gd name="connsiteX16" fmla="*/ 121688 w 925239"/>
                  <a:gd name="connsiteY16" fmla="*/ 266166 h 1041158"/>
                  <a:gd name="connsiteX17" fmla="*/ 60598 w 925239"/>
                  <a:gd name="connsiteY17" fmla="*/ 285129 h 1041158"/>
                  <a:gd name="connsiteX18" fmla="*/ 0 w 925239"/>
                  <a:gd name="connsiteY18" fmla="*/ 318020 h 1041158"/>
                  <a:gd name="connsiteX19" fmla="*/ 24300 w 925239"/>
                  <a:gd name="connsiteY19" fmla="*/ 273252 h 1041158"/>
                  <a:gd name="connsiteX20" fmla="*/ 101547 w 925239"/>
                  <a:gd name="connsiteY20" fmla="*/ 184051 h 1041158"/>
                  <a:gd name="connsiteX21" fmla="*/ 106981 w 925239"/>
                  <a:gd name="connsiteY21" fmla="*/ 180189 h 1041158"/>
                  <a:gd name="connsiteX22" fmla="*/ 67746 w 925239"/>
                  <a:gd name="connsiteY22" fmla="*/ 192368 h 1041158"/>
                  <a:gd name="connsiteX23" fmla="*/ 20005 w 925239"/>
                  <a:gd name="connsiteY23" fmla="*/ 218282 h 1041158"/>
                  <a:gd name="connsiteX24" fmla="*/ 39149 w 925239"/>
                  <a:gd name="connsiteY24" fmla="*/ 183011 h 1041158"/>
                  <a:gd name="connsiteX25" fmla="*/ 263936 w 925239"/>
                  <a:gd name="connsiteY25" fmla="*/ 24148 h 1041158"/>
                  <a:gd name="connsiteX26" fmla="*/ 302895 w 925239"/>
                  <a:gd name="connsiteY26" fmla="*/ 19240 h 1041158"/>
                  <a:gd name="connsiteX27" fmla="*/ 329437 w 925239"/>
                  <a:gd name="connsiteY27" fmla="*/ 10405 h 1041158"/>
                  <a:gd name="connsiteX28" fmla="*/ 398055 w 925239"/>
                  <a:gd name="connsiteY28" fmla="*/ 727 h 1041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25239" h="1041158">
                    <a:moveTo>
                      <a:pt x="398055" y="727"/>
                    </a:moveTo>
                    <a:cubicBezTo>
                      <a:pt x="469409" y="-3347"/>
                      <a:pt x="547998" y="9620"/>
                      <a:pt x="625082" y="41653"/>
                    </a:cubicBezTo>
                    <a:cubicBezTo>
                      <a:pt x="779250" y="105720"/>
                      <a:pt x="883611" y="227860"/>
                      <a:pt x="900332" y="347070"/>
                    </a:cubicBezTo>
                    <a:lnTo>
                      <a:pt x="901077" y="397043"/>
                    </a:lnTo>
                    <a:lnTo>
                      <a:pt x="903096" y="402167"/>
                    </a:lnTo>
                    <a:cubicBezTo>
                      <a:pt x="917487" y="448435"/>
                      <a:pt x="925239" y="497627"/>
                      <a:pt x="925239" y="548630"/>
                    </a:cubicBezTo>
                    <a:cubicBezTo>
                      <a:pt x="925239" y="820645"/>
                      <a:pt x="704727" y="1041158"/>
                      <a:pt x="432711" y="1041158"/>
                    </a:cubicBezTo>
                    <a:lnTo>
                      <a:pt x="412791" y="1039150"/>
                    </a:lnTo>
                    <a:lnTo>
                      <a:pt x="456280" y="1015545"/>
                    </a:lnTo>
                    <a:cubicBezTo>
                      <a:pt x="567264" y="940566"/>
                      <a:pt x="640233" y="813590"/>
                      <a:pt x="640233" y="669571"/>
                    </a:cubicBezTo>
                    <a:cubicBezTo>
                      <a:pt x="640233" y="467945"/>
                      <a:pt x="497214" y="299723"/>
                      <a:pt x="307090" y="260817"/>
                    </a:cubicBezTo>
                    <a:lnTo>
                      <a:pt x="233161" y="253365"/>
                    </a:lnTo>
                    <a:lnTo>
                      <a:pt x="220316" y="256707"/>
                    </a:lnTo>
                    <a:cubicBezTo>
                      <a:pt x="185090" y="269764"/>
                      <a:pt x="154178" y="289342"/>
                      <a:pt x="128441" y="313566"/>
                    </a:cubicBezTo>
                    <a:lnTo>
                      <a:pt x="98842" y="347414"/>
                    </a:lnTo>
                    <a:lnTo>
                      <a:pt x="103553" y="314532"/>
                    </a:lnTo>
                    <a:lnTo>
                      <a:pt x="121688" y="266166"/>
                    </a:lnTo>
                    <a:lnTo>
                      <a:pt x="60598" y="285129"/>
                    </a:lnTo>
                    <a:lnTo>
                      <a:pt x="0" y="318020"/>
                    </a:lnTo>
                    <a:lnTo>
                      <a:pt x="24300" y="273252"/>
                    </a:lnTo>
                    <a:cubicBezTo>
                      <a:pt x="46427" y="240499"/>
                      <a:pt x="72391" y="210550"/>
                      <a:pt x="101547" y="184051"/>
                    </a:cubicBezTo>
                    <a:lnTo>
                      <a:pt x="106981" y="180189"/>
                    </a:lnTo>
                    <a:lnTo>
                      <a:pt x="67746" y="192368"/>
                    </a:lnTo>
                    <a:lnTo>
                      <a:pt x="20005" y="218282"/>
                    </a:lnTo>
                    <a:lnTo>
                      <a:pt x="39149" y="183011"/>
                    </a:lnTo>
                    <a:cubicBezTo>
                      <a:pt x="91448" y="105599"/>
                      <a:pt x="170948" y="48072"/>
                      <a:pt x="263936" y="24148"/>
                    </a:cubicBezTo>
                    <a:lnTo>
                      <a:pt x="302895" y="19240"/>
                    </a:lnTo>
                    <a:lnTo>
                      <a:pt x="329437" y="10405"/>
                    </a:lnTo>
                    <a:cubicBezTo>
                      <a:pt x="351290" y="5336"/>
                      <a:pt x="374270" y="2085"/>
                      <a:pt x="398055" y="727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C24F63F0-95D0-4A2E-A883-F226835213EC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0F0AEE4A-8A05-4D94-B9B9-7369C7502934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FC71CF0C-D882-43C4-AF79-179371250A3F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733A88F1-941E-43A5-A0FC-914CCA0E4C16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75" name="フリーフォーム: 図形 474">
              <a:extLst>
                <a:ext uri="{FF2B5EF4-FFF2-40B4-BE49-F238E27FC236}">
                  <a16:creationId xmlns:a16="http://schemas.microsoft.com/office/drawing/2014/main" id="{A90DB6C1-FC6D-4C3F-AA59-81B462024582}"/>
                </a:ext>
              </a:extLst>
            </p:cNvPr>
            <p:cNvSpPr/>
            <p:nvPr/>
          </p:nvSpPr>
          <p:spPr>
            <a:xfrm rot="10800000">
              <a:off x="9492163" y="7268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6" name="フリーフォーム: 図形 475">
              <a:extLst>
                <a:ext uri="{FF2B5EF4-FFF2-40B4-BE49-F238E27FC236}">
                  <a16:creationId xmlns:a16="http://schemas.microsoft.com/office/drawing/2014/main" id="{1E49B340-9222-42C3-B342-2E99097E57EB}"/>
                </a:ext>
              </a:extLst>
            </p:cNvPr>
            <p:cNvSpPr/>
            <p:nvPr/>
          </p:nvSpPr>
          <p:spPr>
            <a:xfrm rot="10800000">
              <a:off x="10682472" y="7268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80250F4A-72A0-4659-89D3-D54FA6039592}"/>
                </a:ext>
              </a:extLst>
            </p:cNvPr>
            <p:cNvGrpSpPr/>
            <p:nvPr/>
          </p:nvGrpSpPr>
          <p:grpSpPr>
            <a:xfrm>
              <a:off x="9180839" y="-462354"/>
              <a:ext cx="1966715" cy="1587349"/>
              <a:chOff x="3656339" y="1531546"/>
              <a:chExt cx="1966715" cy="1587349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6842F2C2-91F1-4CE8-86B1-97B6DC4884D7}"/>
                  </a:ext>
                </a:extLst>
              </p:cNvPr>
              <p:cNvSpPr/>
              <p:nvPr/>
            </p:nvSpPr>
            <p:spPr>
              <a:xfrm rot="10800000">
                <a:off x="3678996" y="1531546"/>
                <a:ext cx="1944058" cy="1587349"/>
              </a:xfrm>
              <a:custGeom>
                <a:avLst/>
                <a:gdLst>
                  <a:gd name="connsiteX0" fmla="*/ 1874181 w 1944058"/>
                  <a:gd name="connsiteY0" fmla="*/ 1110095 h 1587349"/>
                  <a:gd name="connsiteX1" fmla="*/ 1874181 w 1944058"/>
                  <a:gd name="connsiteY1" fmla="*/ 1110094 h 1587349"/>
                  <a:gd name="connsiteX2" fmla="*/ 1874181 w 1944058"/>
                  <a:gd name="connsiteY2" fmla="*/ 1110094 h 1587349"/>
                  <a:gd name="connsiteX3" fmla="*/ 1396926 w 1944058"/>
                  <a:gd name="connsiteY3" fmla="*/ 1587349 h 1587349"/>
                  <a:gd name="connsiteX4" fmla="*/ 477255 w 1944058"/>
                  <a:gd name="connsiteY4" fmla="*/ 1587349 h 1587349"/>
                  <a:gd name="connsiteX5" fmla="*/ 0 w 1944058"/>
                  <a:gd name="connsiteY5" fmla="*/ 1110094 h 1587349"/>
                  <a:gd name="connsiteX6" fmla="*/ 1 w 1944058"/>
                  <a:gd name="connsiteY6" fmla="*/ 1110094 h 1587349"/>
                  <a:gd name="connsiteX7" fmla="*/ 381072 w 1944058"/>
                  <a:gd name="connsiteY7" fmla="*/ 642535 h 1587349"/>
                  <a:gd name="connsiteX8" fmla="*/ 401416 w 1944058"/>
                  <a:gd name="connsiteY8" fmla="*/ 640484 h 1587349"/>
                  <a:gd name="connsiteX9" fmla="*/ 436919 w 1944058"/>
                  <a:gd name="connsiteY9" fmla="*/ 116234 h 1587349"/>
                  <a:gd name="connsiteX10" fmla="*/ 423472 w 1944058"/>
                  <a:gd name="connsiteY10" fmla="*/ 96289 h 1587349"/>
                  <a:gd name="connsiteX11" fmla="*/ 418025 w 1944058"/>
                  <a:gd name="connsiteY11" fmla="*/ 69310 h 1587349"/>
                  <a:gd name="connsiteX12" fmla="*/ 418025 w 1944058"/>
                  <a:gd name="connsiteY12" fmla="*/ 42835 h 1587349"/>
                  <a:gd name="connsiteX13" fmla="*/ 460860 w 1944058"/>
                  <a:gd name="connsiteY13" fmla="*/ 0 h 1587349"/>
                  <a:gd name="connsiteX14" fmla="*/ 710914 w 1944058"/>
                  <a:gd name="connsiteY14" fmla="*/ 0 h 1587349"/>
                  <a:gd name="connsiteX15" fmla="*/ 753749 w 1944058"/>
                  <a:gd name="connsiteY15" fmla="*/ 42835 h 1587349"/>
                  <a:gd name="connsiteX16" fmla="*/ 753749 w 1944058"/>
                  <a:gd name="connsiteY16" fmla="*/ 69310 h 1587349"/>
                  <a:gd name="connsiteX17" fmla="*/ 684439 w 1944058"/>
                  <a:gd name="connsiteY17" fmla="*/ 138620 h 1587349"/>
                  <a:gd name="connsiteX18" fmla="*/ 601717 w 1944058"/>
                  <a:gd name="connsiteY18" fmla="*/ 138620 h 1587349"/>
                  <a:gd name="connsiteX19" fmla="*/ 635186 w 1944058"/>
                  <a:gd name="connsiteY19" fmla="*/ 632839 h 1587349"/>
                  <a:gd name="connsiteX20" fmla="*/ 1396926 w 1944058"/>
                  <a:gd name="connsiteY20" fmla="*/ 632840 h 1587349"/>
                  <a:gd name="connsiteX21" fmla="*/ 1582695 w 1944058"/>
                  <a:gd name="connsiteY21" fmla="*/ 670345 h 1587349"/>
                  <a:gd name="connsiteX22" fmla="*/ 1589454 w 1944058"/>
                  <a:gd name="connsiteY22" fmla="*/ 674014 h 1587349"/>
                  <a:gd name="connsiteX23" fmla="*/ 1627228 w 1944058"/>
                  <a:gd name="connsiteY23" fmla="*/ 116234 h 1587349"/>
                  <a:gd name="connsiteX24" fmla="*/ 1613781 w 1944058"/>
                  <a:gd name="connsiteY24" fmla="*/ 96289 h 1587349"/>
                  <a:gd name="connsiteX25" fmla="*/ 1608334 w 1944058"/>
                  <a:gd name="connsiteY25" fmla="*/ 69310 h 1587349"/>
                  <a:gd name="connsiteX26" fmla="*/ 1608334 w 1944058"/>
                  <a:gd name="connsiteY26" fmla="*/ 42835 h 1587349"/>
                  <a:gd name="connsiteX27" fmla="*/ 1651169 w 1944058"/>
                  <a:gd name="connsiteY27" fmla="*/ 0 h 1587349"/>
                  <a:gd name="connsiteX28" fmla="*/ 1901223 w 1944058"/>
                  <a:gd name="connsiteY28" fmla="*/ 0 h 1587349"/>
                  <a:gd name="connsiteX29" fmla="*/ 1944058 w 1944058"/>
                  <a:gd name="connsiteY29" fmla="*/ 42835 h 1587349"/>
                  <a:gd name="connsiteX30" fmla="*/ 1944058 w 1944058"/>
                  <a:gd name="connsiteY30" fmla="*/ 69310 h 1587349"/>
                  <a:gd name="connsiteX31" fmla="*/ 1874748 w 1944058"/>
                  <a:gd name="connsiteY31" fmla="*/ 138620 h 1587349"/>
                  <a:gd name="connsiteX32" fmla="*/ 1792026 w 1944058"/>
                  <a:gd name="connsiteY32" fmla="*/ 138620 h 1587349"/>
                  <a:gd name="connsiteX33" fmla="*/ 1847624 w 1944058"/>
                  <a:gd name="connsiteY33" fmla="*/ 959594 h 1587349"/>
                  <a:gd name="connsiteX34" fmla="*/ 1864485 w 1944058"/>
                  <a:gd name="connsiteY34" fmla="*/ 1013911 h 1587349"/>
                  <a:gd name="connsiteX35" fmla="*/ 1874181 w 1944058"/>
                  <a:gd name="connsiteY35" fmla="*/ 1110094 h 1587349"/>
                  <a:gd name="connsiteX36" fmla="*/ 1864485 w 1944058"/>
                  <a:gd name="connsiteY36" fmla="*/ 1206278 h 1587349"/>
                  <a:gd name="connsiteX37" fmla="*/ 1396926 w 1944058"/>
                  <a:gd name="connsiteY37" fmla="*/ 1587349 h 1587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44058" h="1587349">
                    <a:moveTo>
                      <a:pt x="1874181" y="1110095"/>
                    </a:moveTo>
                    <a:lnTo>
                      <a:pt x="1874181" y="1110094"/>
                    </a:lnTo>
                    <a:lnTo>
                      <a:pt x="1874181" y="1110094"/>
                    </a:lnTo>
                    <a:close/>
                    <a:moveTo>
                      <a:pt x="1396926" y="1587349"/>
                    </a:moveTo>
                    <a:lnTo>
                      <a:pt x="477255" y="1587349"/>
                    </a:lnTo>
                    <a:cubicBezTo>
                      <a:pt x="213674" y="1587349"/>
                      <a:pt x="0" y="1373675"/>
                      <a:pt x="0" y="1110094"/>
                    </a:cubicBezTo>
                    <a:lnTo>
                      <a:pt x="1" y="1110094"/>
                    </a:lnTo>
                    <a:cubicBezTo>
                      <a:pt x="1" y="879460"/>
                      <a:pt x="163595" y="687037"/>
                      <a:pt x="381072" y="642535"/>
                    </a:cubicBezTo>
                    <a:lnTo>
                      <a:pt x="401416" y="640484"/>
                    </a:lnTo>
                    <a:lnTo>
                      <a:pt x="436919" y="116234"/>
                    </a:lnTo>
                    <a:lnTo>
                      <a:pt x="423472" y="96289"/>
                    </a:lnTo>
                    <a:cubicBezTo>
                      <a:pt x="419965" y="87997"/>
                      <a:pt x="418025" y="78880"/>
                      <a:pt x="418025" y="69310"/>
                    </a:cubicBezTo>
                    <a:lnTo>
                      <a:pt x="418025" y="42835"/>
                    </a:lnTo>
                    <a:cubicBezTo>
                      <a:pt x="418025" y="19178"/>
                      <a:pt x="437203" y="0"/>
                      <a:pt x="460860" y="0"/>
                    </a:cubicBezTo>
                    <a:lnTo>
                      <a:pt x="710914" y="0"/>
                    </a:lnTo>
                    <a:cubicBezTo>
                      <a:pt x="734571" y="0"/>
                      <a:pt x="753749" y="19178"/>
                      <a:pt x="753749" y="42835"/>
                    </a:cubicBezTo>
                    <a:lnTo>
                      <a:pt x="753749" y="69310"/>
                    </a:lnTo>
                    <a:cubicBezTo>
                      <a:pt x="753749" y="107589"/>
                      <a:pt x="722718" y="138620"/>
                      <a:pt x="684439" y="138620"/>
                    </a:cubicBezTo>
                    <a:lnTo>
                      <a:pt x="601717" y="138620"/>
                    </a:lnTo>
                    <a:lnTo>
                      <a:pt x="635186" y="632839"/>
                    </a:lnTo>
                    <a:lnTo>
                      <a:pt x="1396926" y="632840"/>
                    </a:lnTo>
                    <a:cubicBezTo>
                      <a:pt x="1462821" y="632840"/>
                      <a:pt x="1525597" y="646195"/>
                      <a:pt x="1582695" y="670345"/>
                    </a:cubicBezTo>
                    <a:lnTo>
                      <a:pt x="1589454" y="674014"/>
                    </a:lnTo>
                    <a:lnTo>
                      <a:pt x="1627228" y="116234"/>
                    </a:lnTo>
                    <a:lnTo>
                      <a:pt x="1613781" y="96289"/>
                    </a:lnTo>
                    <a:cubicBezTo>
                      <a:pt x="1610274" y="87997"/>
                      <a:pt x="1608334" y="78880"/>
                      <a:pt x="1608334" y="69310"/>
                    </a:cubicBezTo>
                    <a:lnTo>
                      <a:pt x="1608334" y="42835"/>
                    </a:lnTo>
                    <a:cubicBezTo>
                      <a:pt x="1608334" y="19178"/>
                      <a:pt x="1627512" y="0"/>
                      <a:pt x="1651169" y="0"/>
                    </a:cubicBezTo>
                    <a:lnTo>
                      <a:pt x="1901223" y="0"/>
                    </a:lnTo>
                    <a:cubicBezTo>
                      <a:pt x="1924880" y="0"/>
                      <a:pt x="1944058" y="19178"/>
                      <a:pt x="1944058" y="42835"/>
                    </a:cubicBezTo>
                    <a:lnTo>
                      <a:pt x="1944058" y="69310"/>
                    </a:lnTo>
                    <a:cubicBezTo>
                      <a:pt x="1944058" y="107589"/>
                      <a:pt x="1913027" y="138620"/>
                      <a:pt x="1874748" y="138620"/>
                    </a:cubicBezTo>
                    <a:lnTo>
                      <a:pt x="1792026" y="138620"/>
                    </a:lnTo>
                    <a:lnTo>
                      <a:pt x="1847624" y="959594"/>
                    </a:lnTo>
                    <a:lnTo>
                      <a:pt x="1864485" y="1013911"/>
                    </a:lnTo>
                    <a:lnTo>
                      <a:pt x="1874181" y="1110094"/>
                    </a:lnTo>
                    <a:lnTo>
                      <a:pt x="1864485" y="1206278"/>
                    </a:lnTo>
                    <a:cubicBezTo>
                      <a:pt x="1819983" y="1423755"/>
                      <a:pt x="1627559" y="1587349"/>
                      <a:pt x="1396926" y="1587349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4536614A-1AD5-4106-AB04-28A81F05130B}"/>
                  </a:ext>
                </a:extLst>
              </p:cNvPr>
              <p:cNvSpPr/>
              <p:nvPr/>
            </p:nvSpPr>
            <p:spPr>
              <a:xfrm>
                <a:off x="365633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9F011F71-9D55-47F0-8D97-65B610C05823}"/>
                  </a:ext>
                </a:extLst>
              </p:cNvPr>
              <p:cNvSpPr/>
              <p:nvPr/>
            </p:nvSpPr>
            <p:spPr>
              <a:xfrm>
                <a:off x="4846648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78" name="フリーフォーム: 図形 477">
              <a:extLst>
                <a:ext uri="{FF2B5EF4-FFF2-40B4-BE49-F238E27FC236}">
                  <a16:creationId xmlns:a16="http://schemas.microsoft.com/office/drawing/2014/main" id="{F08C0E59-E461-40F7-A02C-F425472D6596}"/>
                </a:ext>
              </a:extLst>
            </p:cNvPr>
            <p:cNvSpPr/>
            <p:nvPr/>
          </p:nvSpPr>
          <p:spPr>
            <a:xfrm>
              <a:off x="10770496" y="-440268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1C7A440C-DAD1-4DAA-B776-259CFE4EA641}"/>
                </a:ext>
              </a:extLst>
            </p:cNvPr>
            <p:cNvGrpSpPr/>
            <p:nvPr/>
          </p:nvGrpSpPr>
          <p:grpSpPr>
            <a:xfrm>
              <a:off x="8637858" y="-1670496"/>
              <a:ext cx="1489790" cy="1860427"/>
              <a:chOff x="308631" y="1497884"/>
              <a:chExt cx="1489790" cy="1860427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489" name="楕円 132">
                <a:extLst>
                  <a:ext uri="{FF2B5EF4-FFF2-40B4-BE49-F238E27FC236}">
                    <a16:creationId xmlns:a16="http://schemas.microsoft.com/office/drawing/2014/main" id="{8E16E8EC-C7AE-4123-B753-3C84650D5DEA}"/>
                  </a:ext>
                </a:extLst>
              </p:cNvPr>
              <p:cNvSpPr/>
              <p:nvPr/>
            </p:nvSpPr>
            <p:spPr>
              <a:xfrm rot="20700000">
                <a:off x="396634" y="1497884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0" name="楕円 132">
                <a:extLst>
                  <a:ext uri="{FF2B5EF4-FFF2-40B4-BE49-F238E27FC236}">
                    <a16:creationId xmlns:a16="http://schemas.microsoft.com/office/drawing/2014/main" id="{AED2C7E3-BAC4-4AD9-ADB3-849FF4F29E28}"/>
                  </a:ext>
                </a:extLst>
              </p:cNvPr>
              <p:cNvSpPr/>
              <p:nvPr/>
            </p:nvSpPr>
            <p:spPr>
              <a:xfrm rot="900000" flipH="1">
                <a:off x="1268726" y="1497886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0A2EF403-850C-4129-B263-91DD0534EBA6}"/>
                  </a:ext>
                </a:extLst>
              </p:cNvPr>
              <p:cNvSpPr/>
              <p:nvPr/>
            </p:nvSpPr>
            <p:spPr>
              <a:xfrm>
                <a:off x="308631" y="1722944"/>
                <a:ext cx="1489790" cy="1635367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480" name="フリーフォーム: 図形 479">
              <a:extLst>
                <a:ext uri="{FF2B5EF4-FFF2-40B4-BE49-F238E27FC236}">
                  <a16:creationId xmlns:a16="http://schemas.microsoft.com/office/drawing/2014/main" id="{7539817B-5002-4861-AA2A-D22AE824A534}"/>
                </a:ext>
              </a:extLst>
            </p:cNvPr>
            <p:cNvSpPr/>
            <p:nvPr/>
          </p:nvSpPr>
          <p:spPr>
            <a:xfrm>
              <a:off x="9290312" y="-1445436"/>
              <a:ext cx="847289" cy="1698023"/>
            </a:xfrm>
            <a:custGeom>
              <a:avLst/>
              <a:gdLst>
                <a:gd name="connsiteX0" fmla="*/ 102394 w 847289"/>
                <a:gd name="connsiteY0" fmla="*/ 0 h 1698023"/>
                <a:gd name="connsiteX1" fmla="*/ 847289 w 847289"/>
                <a:gd name="connsiteY1" fmla="*/ 817684 h 1698023"/>
                <a:gd name="connsiteX2" fmla="*/ 788752 w 847289"/>
                <a:gd name="connsiteY2" fmla="*/ 1135963 h 1698023"/>
                <a:gd name="connsiteX3" fmla="*/ 736218 w 847289"/>
                <a:gd name="connsiteY3" fmla="*/ 1242207 h 1698023"/>
                <a:gd name="connsiteX4" fmla="*/ 736642 w 847289"/>
                <a:gd name="connsiteY4" fmla="*/ 1245210 h 1698023"/>
                <a:gd name="connsiteX5" fmla="*/ 102394 w 847289"/>
                <a:gd name="connsiteY5" fmla="*/ 1698023 h 1698023"/>
                <a:gd name="connsiteX6" fmla="*/ 0 w 847289"/>
                <a:gd name="connsiteY6" fmla="*/ 1690654 h 1698023"/>
                <a:gd name="connsiteX7" fmla="*/ 25429 w 847289"/>
                <a:gd name="connsiteY7" fmla="*/ 1688824 h 1698023"/>
                <a:gd name="connsiteX8" fmla="*/ 531854 w 847289"/>
                <a:gd name="connsiteY8" fmla="*/ 1245210 h 1698023"/>
                <a:gd name="connsiteX9" fmla="*/ 531430 w 847289"/>
                <a:gd name="connsiteY9" fmla="*/ 1242207 h 1698023"/>
                <a:gd name="connsiteX10" fmla="*/ 583964 w 847289"/>
                <a:gd name="connsiteY10" fmla="*/ 1135963 h 1698023"/>
                <a:gd name="connsiteX11" fmla="*/ 642501 w 847289"/>
                <a:gd name="connsiteY11" fmla="*/ 817684 h 1698023"/>
                <a:gd name="connsiteX12" fmla="*/ 47728 w 847289"/>
                <a:gd name="connsiteY12" fmla="*/ 16613 h 1698023"/>
                <a:gd name="connsiteX13" fmla="*/ 0 w 847289"/>
                <a:gd name="connsiteY13" fmla="*/ 8617 h 1698023"/>
                <a:gd name="connsiteX14" fmla="*/ 26233 w 847289"/>
                <a:gd name="connsiteY14" fmla="*/ 4222 h 1698023"/>
                <a:gd name="connsiteX15" fmla="*/ 102394 w 847289"/>
                <a:gd name="connsiteY15" fmla="*/ 0 h 1698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47289" h="1698023">
                  <a:moveTo>
                    <a:pt x="102394" y="0"/>
                  </a:moveTo>
                  <a:cubicBezTo>
                    <a:pt x="513788" y="0"/>
                    <a:pt x="847289" y="366090"/>
                    <a:pt x="847289" y="817684"/>
                  </a:cubicBezTo>
                  <a:cubicBezTo>
                    <a:pt x="847289" y="930583"/>
                    <a:pt x="826445" y="1038137"/>
                    <a:pt x="788752" y="1135963"/>
                  </a:cubicBezTo>
                  <a:lnTo>
                    <a:pt x="736218" y="1242207"/>
                  </a:lnTo>
                  <a:lnTo>
                    <a:pt x="736642" y="1245210"/>
                  </a:lnTo>
                  <a:cubicBezTo>
                    <a:pt x="736642" y="1495292"/>
                    <a:pt x="452679" y="1698023"/>
                    <a:pt x="102394" y="1698023"/>
                  </a:cubicBezTo>
                  <a:lnTo>
                    <a:pt x="0" y="1690654"/>
                  </a:lnTo>
                  <a:lnTo>
                    <a:pt x="25429" y="1688824"/>
                  </a:lnTo>
                  <a:cubicBezTo>
                    <a:pt x="314445" y="1646601"/>
                    <a:pt x="531854" y="1464032"/>
                    <a:pt x="531854" y="1245210"/>
                  </a:cubicBezTo>
                  <a:lnTo>
                    <a:pt x="531430" y="1242207"/>
                  </a:lnTo>
                  <a:lnTo>
                    <a:pt x="583964" y="1135963"/>
                  </a:lnTo>
                  <a:cubicBezTo>
                    <a:pt x="621657" y="1038137"/>
                    <a:pt x="642501" y="930583"/>
                    <a:pt x="642501" y="817684"/>
                  </a:cubicBezTo>
                  <a:cubicBezTo>
                    <a:pt x="642501" y="422539"/>
                    <a:pt x="387165" y="92859"/>
                    <a:pt x="47728" y="16613"/>
                  </a:cubicBezTo>
                  <a:lnTo>
                    <a:pt x="0" y="8617"/>
                  </a:lnTo>
                  <a:lnTo>
                    <a:pt x="26233" y="4222"/>
                  </a:lnTo>
                  <a:cubicBezTo>
                    <a:pt x="51274" y="1430"/>
                    <a:pt x="76682" y="0"/>
                    <a:pt x="102394" y="0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81" name="楕円 480">
              <a:extLst>
                <a:ext uri="{FF2B5EF4-FFF2-40B4-BE49-F238E27FC236}">
                  <a16:creationId xmlns:a16="http://schemas.microsoft.com/office/drawing/2014/main" id="{4FCCD28C-D93C-41E3-A73B-093D1B9E54CE}"/>
                </a:ext>
              </a:extLst>
            </p:cNvPr>
            <p:cNvSpPr/>
            <p:nvPr/>
          </p:nvSpPr>
          <p:spPr>
            <a:xfrm>
              <a:off x="8748505" y="-653039"/>
              <a:ext cx="1268496" cy="90562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2" name="楕円 481">
              <a:extLst>
                <a:ext uri="{FF2B5EF4-FFF2-40B4-BE49-F238E27FC236}">
                  <a16:creationId xmlns:a16="http://schemas.microsoft.com/office/drawing/2014/main" id="{CA4CDC85-8B68-451A-9A09-6F81FDE1B8B6}"/>
                </a:ext>
              </a:extLst>
            </p:cNvPr>
            <p:cNvSpPr/>
            <p:nvPr/>
          </p:nvSpPr>
          <p:spPr>
            <a:xfrm>
              <a:off x="9240630" y="-749542"/>
              <a:ext cx="284246" cy="197364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08CF24FC-C0A7-4115-8689-12004880D5FB}"/>
                </a:ext>
              </a:extLst>
            </p:cNvPr>
            <p:cNvSpPr/>
            <p:nvPr/>
          </p:nvSpPr>
          <p:spPr>
            <a:xfrm rot="10800000">
              <a:off x="9056790" y="-312473"/>
              <a:ext cx="649467" cy="355527"/>
            </a:xfrm>
            <a:custGeom>
              <a:avLst/>
              <a:gdLst>
                <a:gd name="connsiteX0" fmla="*/ 649467 w 649467"/>
                <a:gd name="connsiteY0" fmla="*/ 0 h 177346"/>
                <a:gd name="connsiteX1" fmla="*/ 640773 w 649467"/>
                <a:gd name="connsiteY1" fmla="*/ 15555 h 177346"/>
                <a:gd name="connsiteX2" fmla="*/ 324733 w 649467"/>
                <a:gd name="connsiteY2" fmla="*/ 177346 h 177346"/>
                <a:gd name="connsiteX3" fmla="*/ 8694 w 649467"/>
                <a:gd name="connsiteY3" fmla="*/ 15555 h 177346"/>
                <a:gd name="connsiteX4" fmla="*/ 0 w 649467"/>
                <a:gd name="connsiteY4" fmla="*/ 0 h 177346"/>
                <a:gd name="connsiteX5" fmla="*/ 27436 w 649467"/>
                <a:gd name="connsiteY5" fmla="*/ 4807 h 177346"/>
                <a:gd name="connsiteX6" fmla="*/ 324733 w 649467"/>
                <a:gd name="connsiteY6" fmla="*/ 24795 h 177346"/>
                <a:gd name="connsiteX7" fmla="*/ 622030 w 649467"/>
                <a:gd name="connsiteY7" fmla="*/ 4807 h 17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9467" h="177346">
                  <a:moveTo>
                    <a:pt x="649467" y="0"/>
                  </a:moveTo>
                  <a:lnTo>
                    <a:pt x="640773" y="15555"/>
                  </a:lnTo>
                  <a:cubicBezTo>
                    <a:pt x="565652" y="114365"/>
                    <a:pt x="451968" y="177346"/>
                    <a:pt x="324733" y="177346"/>
                  </a:cubicBezTo>
                  <a:cubicBezTo>
                    <a:pt x="197498" y="177346"/>
                    <a:pt x="83814" y="114365"/>
                    <a:pt x="8694" y="15555"/>
                  </a:cubicBezTo>
                  <a:lnTo>
                    <a:pt x="0" y="0"/>
                  </a:lnTo>
                  <a:lnTo>
                    <a:pt x="27436" y="4807"/>
                  </a:lnTo>
                  <a:cubicBezTo>
                    <a:pt x="121352" y="17797"/>
                    <a:pt x="221205" y="24795"/>
                    <a:pt x="324733" y="24795"/>
                  </a:cubicBezTo>
                  <a:cubicBezTo>
                    <a:pt x="428261" y="24795"/>
                    <a:pt x="528114" y="17797"/>
                    <a:pt x="622030" y="4807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C1C632F0-098A-4488-9997-EE63D063112E}"/>
                </a:ext>
              </a:extLst>
            </p:cNvPr>
            <p:cNvSpPr/>
            <p:nvPr/>
          </p:nvSpPr>
          <p:spPr>
            <a:xfrm>
              <a:off x="9803480" y="-542440"/>
              <a:ext cx="223160" cy="684428"/>
            </a:xfrm>
            <a:custGeom>
              <a:avLst/>
              <a:gdLst>
                <a:gd name="connsiteX0" fmla="*/ 0 w 223160"/>
                <a:gd name="connsiteY0" fmla="*/ 0 h 684428"/>
                <a:gd name="connsiteX1" fmla="*/ 37393 w 223160"/>
                <a:gd name="connsiteY1" fmla="*/ 22027 h 684428"/>
                <a:gd name="connsiteX2" fmla="*/ 223160 w 223160"/>
                <a:gd name="connsiteY2" fmla="*/ 342214 h 684428"/>
                <a:gd name="connsiteX3" fmla="*/ 37393 w 223160"/>
                <a:gd name="connsiteY3" fmla="*/ 662401 h 684428"/>
                <a:gd name="connsiteX4" fmla="*/ 0 w 223160"/>
                <a:gd name="connsiteY4" fmla="*/ 684428 h 684428"/>
                <a:gd name="connsiteX5" fmla="*/ 31646 w 223160"/>
                <a:gd name="connsiteY5" fmla="*/ 619585 h 684428"/>
                <a:gd name="connsiteX6" fmla="*/ 81997 w 223160"/>
                <a:gd name="connsiteY6" fmla="*/ 342214 h 684428"/>
                <a:gd name="connsiteX7" fmla="*/ 31646 w 223160"/>
                <a:gd name="connsiteY7" fmla="*/ 64844 h 684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160" h="684428">
                  <a:moveTo>
                    <a:pt x="0" y="0"/>
                  </a:moveTo>
                  <a:lnTo>
                    <a:pt x="37393" y="22027"/>
                  </a:lnTo>
                  <a:cubicBezTo>
                    <a:pt x="152170" y="103970"/>
                    <a:pt x="223160" y="217173"/>
                    <a:pt x="223160" y="342214"/>
                  </a:cubicBezTo>
                  <a:cubicBezTo>
                    <a:pt x="223160" y="467255"/>
                    <a:pt x="152170" y="580458"/>
                    <a:pt x="37393" y="662401"/>
                  </a:cubicBezTo>
                  <a:lnTo>
                    <a:pt x="0" y="684428"/>
                  </a:lnTo>
                  <a:lnTo>
                    <a:pt x="31646" y="619585"/>
                  </a:lnTo>
                  <a:cubicBezTo>
                    <a:pt x="64068" y="534332"/>
                    <a:pt x="81997" y="440602"/>
                    <a:pt x="81997" y="342214"/>
                  </a:cubicBezTo>
                  <a:cubicBezTo>
                    <a:pt x="81997" y="243827"/>
                    <a:pt x="64068" y="150096"/>
                    <a:pt x="31646" y="64844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5" name="弦 484">
              <a:extLst>
                <a:ext uri="{FF2B5EF4-FFF2-40B4-BE49-F238E27FC236}">
                  <a16:creationId xmlns:a16="http://schemas.microsoft.com/office/drawing/2014/main" id="{FAFD7F72-02E7-46FF-B1B7-140EAD1012FF}"/>
                </a:ext>
              </a:extLst>
            </p:cNvPr>
            <p:cNvSpPr/>
            <p:nvPr/>
          </p:nvSpPr>
          <p:spPr>
            <a:xfrm>
              <a:off x="8737839" y="-990043"/>
              <a:ext cx="326396" cy="326396"/>
            </a:xfrm>
            <a:prstGeom prst="chord">
              <a:avLst>
                <a:gd name="adj1" fmla="val 20672357"/>
                <a:gd name="adj2" fmla="val 14865093"/>
              </a:avLst>
            </a:prstGeom>
            <a:solidFill>
              <a:srgbClr val="FFFF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86" name="弦 485">
              <a:extLst>
                <a:ext uri="{FF2B5EF4-FFF2-40B4-BE49-F238E27FC236}">
                  <a16:creationId xmlns:a16="http://schemas.microsoft.com/office/drawing/2014/main" id="{3EFD193E-756A-4322-B0B8-28C0B45D996B}"/>
                </a:ext>
              </a:extLst>
            </p:cNvPr>
            <p:cNvSpPr/>
            <p:nvPr/>
          </p:nvSpPr>
          <p:spPr>
            <a:xfrm>
              <a:off x="8893051" y="-930704"/>
              <a:ext cx="151942" cy="151942"/>
            </a:xfrm>
            <a:prstGeom prst="chord">
              <a:avLst>
                <a:gd name="adj1" fmla="val 20672357"/>
                <a:gd name="adj2" fmla="val 14865093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7" name="弦 486">
              <a:extLst>
                <a:ext uri="{FF2B5EF4-FFF2-40B4-BE49-F238E27FC236}">
                  <a16:creationId xmlns:a16="http://schemas.microsoft.com/office/drawing/2014/main" id="{98CF246B-D02E-4289-B646-8404F46E5F2E}"/>
                </a:ext>
              </a:extLst>
            </p:cNvPr>
            <p:cNvSpPr/>
            <p:nvPr/>
          </p:nvSpPr>
          <p:spPr>
            <a:xfrm flipH="1">
              <a:off x="9717563" y="-990043"/>
              <a:ext cx="326396" cy="326396"/>
            </a:xfrm>
            <a:prstGeom prst="chord">
              <a:avLst>
                <a:gd name="adj1" fmla="val 20672357"/>
                <a:gd name="adj2" fmla="val 14865093"/>
              </a:avLst>
            </a:prstGeom>
            <a:solidFill>
              <a:srgbClr val="FFFF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8" name="弦 487">
              <a:extLst>
                <a:ext uri="{FF2B5EF4-FFF2-40B4-BE49-F238E27FC236}">
                  <a16:creationId xmlns:a16="http://schemas.microsoft.com/office/drawing/2014/main" id="{97A97058-331A-4B06-A49D-C3F505471E98}"/>
                </a:ext>
              </a:extLst>
            </p:cNvPr>
            <p:cNvSpPr/>
            <p:nvPr/>
          </p:nvSpPr>
          <p:spPr>
            <a:xfrm flipH="1">
              <a:off x="9736806" y="-930704"/>
              <a:ext cx="151940" cy="151942"/>
            </a:xfrm>
            <a:prstGeom prst="chord">
              <a:avLst>
                <a:gd name="adj1" fmla="val 20672357"/>
                <a:gd name="adj2" fmla="val 14865093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00" name="グループ化 499">
            <a:extLst>
              <a:ext uri="{FF2B5EF4-FFF2-40B4-BE49-F238E27FC236}">
                <a16:creationId xmlns:a16="http://schemas.microsoft.com/office/drawing/2014/main" id="{305C73E5-FAAA-4ED3-A62D-88F7B6E870EA}"/>
              </a:ext>
            </a:extLst>
          </p:cNvPr>
          <p:cNvGrpSpPr/>
          <p:nvPr/>
        </p:nvGrpSpPr>
        <p:grpSpPr>
          <a:xfrm>
            <a:off x="433230" y="749300"/>
            <a:ext cx="1568764" cy="1658395"/>
            <a:chOff x="319358" y="-1670496"/>
            <a:chExt cx="2644404" cy="2795491"/>
          </a:xfrm>
        </p:grpSpPr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4790479F-DA03-4A61-B9DC-F95EED086608}"/>
                </a:ext>
              </a:extLst>
            </p:cNvPr>
            <p:cNvGrpSpPr/>
            <p:nvPr/>
          </p:nvGrpSpPr>
          <p:grpSpPr>
            <a:xfrm>
              <a:off x="1180271" y="-1006579"/>
              <a:ext cx="1783491" cy="2131574"/>
              <a:chOff x="1180271" y="987321"/>
              <a:chExt cx="1783491" cy="2131574"/>
            </a:xfrm>
          </p:grpSpPr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064A6166-24F2-4301-AF79-23B1165E8634}"/>
                  </a:ext>
                </a:extLst>
              </p:cNvPr>
              <p:cNvSpPr/>
              <p:nvPr/>
            </p:nvSpPr>
            <p:spPr>
              <a:xfrm>
                <a:off x="2038523" y="987321"/>
                <a:ext cx="925239" cy="1041158"/>
              </a:xfrm>
              <a:custGeom>
                <a:avLst/>
                <a:gdLst>
                  <a:gd name="connsiteX0" fmla="*/ 398055 w 925239"/>
                  <a:gd name="connsiteY0" fmla="*/ 727 h 1041158"/>
                  <a:gd name="connsiteX1" fmla="*/ 625082 w 925239"/>
                  <a:gd name="connsiteY1" fmla="*/ 41653 h 1041158"/>
                  <a:gd name="connsiteX2" fmla="*/ 900332 w 925239"/>
                  <a:gd name="connsiteY2" fmla="*/ 347070 h 1041158"/>
                  <a:gd name="connsiteX3" fmla="*/ 901077 w 925239"/>
                  <a:gd name="connsiteY3" fmla="*/ 397043 h 1041158"/>
                  <a:gd name="connsiteX4" fmla="*/ 903096 w 925239"/>
                  <a:gd name="connsiteY4" fmla="*/ 402167 h 1041158"/>
                  <a:gd name="connsiteX5" fmla="*/ 925239 w 925239"/>
                  <a:gd name="connsiteY5" fmla="*/ 548630 h 1041158"/>
                  <a:gd name="connsiteX6" fmla="*/ 432711 w 925239"/>
                  <a:gd name="connsiteY6" fmla="*/ 1041158 h 1041158"/>
                  <a:gd name="connsiteX7" fmla="*/ 412791 w 925239"/>
                  <a:gd name="connsiteY7" fmla="*/ 1039150 h 1041158"/>
                  <a:gd name="connsiteX8" fmla="*/ 456280 w 925239"/>
                  <a:gd name="connsiteY8" fmla="*/ 1015545 h 1041158"/>
                  <a:gd name="connsiteX9" fmla="*/ 640233 w 925239"/>
                  <a:gd name="connsiteY9" fmla="*/ 669571 h 1041158"/>
                  <a:gd name="connsiteX10" fmla="*/ 307090 w 925239"/>
                  <a:gd name="connsiteY10" fmla="*/ 260817 h 1041158"/>
                  <a:gd name="connsiteX11" fmla="*/ 233161 w 925239"/>
                  <a:gd name="connsiteY11" fmla="*/ 253365 h 1041158"/>
                  <a:gd name="connsiteX12" fmla="*/ 220316 w 925239"/>
                  <a:gd name="connsiteY12" fmla="*/ 256707 h 1041158"/>
                  <a:gd name="connsiteX13" fmla="*/ 128441 w 925239"/>
                  <a:gd name="connsiteY13" fmla="*/ 313566 h 1041158"/>
                  <a:gd name="connsiteX14" fmla="*/ 98842 w 925239"/>
                  <a:gd name="connsiteY14" fmla="*/ 347414 h 1041158"/>
                  <a:gd name="connsiteX15" fmla="*/ 103553 w 925239"/>
                  <a:gd name="connsiteY15" fmla="*/ 314532 h 1041158"/>
                  <a:gd name="connsiteX16" fmla="*/ 121688 w 925239"/>
                  <a:gd name="connsiteY16" fmla="*/ 266166 h 1041158"/>
                  <a:gd name="connsiteX17" fmla="*/ 60598 w 925239"/>
                  <a:gd name="connsiteY17" fmla="*/ 285129 h 1041158"/>
                  <a:gd name="connsiteX18" fmla="*/ 0 w 925239"/>
                  <a:gd name="connsiteY18" fmla="*/ 318020 h 1041158"/>
                  <a:gd name="connsiteX19" fmla="*/ 24300 w 925239"/>
                  <a:gd name="connsiteY19" fmla="*/ 273252 h 1041158"/>
                  <a:gd name="connsiteX20" fmla="*/ 101547 w 925239"/>
                  <a:gd name="connsiteY20" fmla="*/ 184051 h 1041158"/>
                  <a:gd name="connsiteX21" fmla="*/ 106981 w 925239"/>
                  <a:gd name="connsiteY21" fmla="*/ 180189 h 1041158"/>
                  <a:gd name="connsiteX22" fmla="*/ 67746 w 925239"/>
                  <a:gd name="connsiteY22" fmla="*/ 192368 h 1041158"/>
                  <a:gd name="connsiteX23" fmla="*/ 20005 w 925239"/>
                  <a:gd name="connsiteY23" fmla="*/ 218282 h 1041158"/>
                  <a:gd name="connsiteX24" fmla="*/ 39149 w 925239"/>
                  <a:gd name="connsiteY24" fmla="*/ 183011 h 1041158"/>
                  <a:gd name="connsiteX25" fmla="*/ 263936 w 925239"/>
                  <a:gd name="connsiteY25" fmla="*/ 24148 h 1041158"/>
                  <a:gd name="connsiteX26" fmla="*/ 302895 w 925239"/>
                  <a:gd name="connsiteY26" fmla="*/ 19240 h 1041158"/>
                  <a:gd name="connsiteX27" fmla="*/ 329437 w 925239"/>
                  <a:gd name="connsiteY27" fmla="*/ 10405 h 1041158"/>
                  <a:gd name="connsiteX28" fmla="*/ 398055 w 925239"/>
                  <a:gd name="connsiteY28" fmla="*/ 727 h 1041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25239" h="1041158">
                    <a:moveTo>
                      <a:pt x="398055" y="727"/>
                    </a:moveTo>
                    <a:cubicBezTo>
                      <a:pt x="469409" y="-3347"/>
                      <a:pt x="547998" y="9620"/>
                      <a:pt x="625082" y="41653"/>
                    </a:cubicBezTo>
                    <a:cubicBezTo>
                      <a:pt x="779250" y="105720"/>
                      <a:pt x="883611" y="227860"/>
                      <a:pt x="900332" y="347070"/>
                    </a:cubicBezTo>
                    <a:lnTo>
                      <a:pt x="901077" y="397043"/>
                    </a:lnTo>
                    <a:lnTo>
                      <a:pt x="903096" y="402167"/>
                    </a:lnTo>
                    <a:cubicBezTo>
                      <a:pt x="917487" y="448435"/>
                      <a:pt x="925239" y="497627"/>
                      <a:pt x="925239" y="548630"/>
                    </a:cubicBezTo>
                    <a:cubicBezTo>
                      <a:pt x="925239" y="820645"/>
                      <a:pt x="704727" y="1041158"/>
                      <a:pt x="432711" y="1041158"/>
                    </a:cubicBezTo>
                    <a:lnTo>
                      <a:pt x="412791" y="1039150"/>
                    </a:lnTo>
                    <a:lnTo>
                      <a:pt x="456280" y="1015545"/>
                    </a:lnTo>
                    <a:cubicBezTo>
                      <a:pt x="567264" y="940566"/>
                      <a:pt x="640233" y="813590"/>
                      <a:pt x="640233" y="669571"/>
                    </a:cubicBezTo>
                    <a:cubicBezTo>
                      <a:pt x="640233" y="467945"/>
                      <a:pt x="497214" y="299723"/>
                      <a:pt x="307090" y="260817"/>
                    </a:cubicBezTo>
                    <a:lnTo>
                      <a:pt x="233161" y="253365"/>
                    </a:lnTo>
                    <a:lnTo>
                      <a:pt x="220316" y="256707"/>
                    </a:lnTo>
                    <a:cubicBezTo>
                      <a:pt x="185090" y="269764"/>
                      <a:pt x="154178" y="289342"/>
                      <a:pt x="128441" y="313566"/>
                    </a:cubicBezTo>
                    <a:lnTo>
                      <a:pt x="98842" y="347414"/>
                    </a:lnTo>
                    <a:lnTo>
                      <a:pt x="103553" y="314532"/>
                    </a:lnTo>
                    <a:lnTo>
                      <a:pt x="121688" y="266166"/>
                    </a:lnTo>
                    <a:lnTo>
                      <a:pt x="60598" y="285129"/>
                    </a:lnTo>
                    <a:lnTo>
                      <a:pt x="0" y="318020"/>
                    </a:lnTo>
                    <a:lnTo>
                      <a:pt x="24300" y="273252"/>
                    </a:lnTo>
                    <a:cubicBezTo>
                      <a:pt x="46427" y="240499"/>
                      <a:pt x="72391" y="210550"/>
                      <a:pt x="101547" y="184051"/>
                    </a:cubicBezTo>
                    <a:lnTo>
                      <a:pt x="106981" y="180189"/>
                    </a:lnTo>
                    <a:lnTo>
                      <a:pt x="67746" y="192368"/>
                    </a:lnTo>
                    <a:lnTo>
                      <a:pt x="20005" y="218282"/>
                    </a:lnTo>
                    <a:lnTo>
                      <a:pt x="39149" y="183011"/>
                    </a:lnTo>
                    <a:cubicBezTo>
                      <a:pt x="91448" y="105599"/>
                      <a:pt x="170948" y="48072"/>
                      <a:pt x="263936" y="24148"/>
                    </a:cubicBezTo>
                    <a:lnTo>
                      <a:pt x="302895" y="19240"/>
                    </a:lnTo>
                    <a:lnTo>
                      <a:pt x="329437" y="10405"/>
                    </a:lnTo>
                    <a:cubicBezTo>
                      <a:pt x="351290" y="5336"/>
                      <a:pt x="374270" y="2085"/>
                      <a:pt x="398055" y="72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46E4AACA-BC08-4276-8508-470F097765C6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64AF6DFD-47D8-4ACD-B523-6EF191A26947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FA59395F-3277-44F2-8221-45EFC5229AD4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DE3C795B-33ED-41DB-879D-44DCA4C8A747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02" name="フリーフォーム: 図形 501">
              <a:extLst>
                <a:ext uri="{FF2B5EF4-FFF2-40B4-BE49-F238E27FC236}">
                  <a16:creationId xmlns:a16="http://schemas.microsoft.com/office/drawing/2014/main" id="{0906D535-8B2D-410C-95DE-08D77DEDA860}"/>
                </a:ext>
              </a:extLst>
            </p:cNvPr>
            <p:cNvSpPr/>
            <p:nvPr/>
          </p:nvSpPr>
          <p:spPr>
            <a:xfrm rot="10800000">
              <a:off x="1173663" y="7268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3" name="フリーフォーム: 図形 502">
              <a:extLst>
                <a:ext uri="{FF2B5EF4-FFF2-40B4-BE49-F238E27FC236}">
                  <a16:creationId xmlns:a16="http://schemas.microsoft.com/office/drawing/2014/main" id="{17B41027-4D16-499C-BB54-3B9B7060473F}"/>
                </a:ext>
              </a:extLst>
            </p:cNvPr>
            <p:cNvSpPr/>
            <p:nvPr/>
          </p:nvSpPr>
          <p:spPr>
            <a:xfrm rot="10800000">
              <a:off x="2363972" y="7268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4" name="フリーフォーム: 図形 503">
              <a:extLst>
                <a:ext uri="{FF2B5EF4-FFF2-40B4-BE49-F238E27FC236}">
                  <a16:creationId xmlns:a16="http://schemas.microsoft.com/office/drawing/2014/main" id="{FDB85E31-3A60-45DB-BDC3-02CC66E71EF9}"/>
                </a:ext>
              </a:extLst>
            </p:cNvPr>
            <p:cNvSpPr/>
            <p:nvPr/>
          </p:nvSpPr>
          <p:spPr>
            <a:xfrm rot="10800000">
              <a:off x="884996" y="-462354"/>
              <a:ext cx="1944058" cy="1587349"/>
            </a:xfrm>
            <a:custGeom>
              <a:avLst/>
              <a:gdLst>
                <a:gd name="connsiteX0" fmla="*/ 1874181 w 1944058"/>
                <a:gd name="connsiteY0" fmla="*/ 1110095 h 1587349"/>
                <a:gd name="connsiteX1" fmla="*/ 1874181 w 1944058"/>
                <a:gd name="connsiteY1" fmla="*/ 1110094 h 1587349"/>
                <a:gd name="connsiteX2" fmla="*/ 1874181 w 1944058"/>
                <a:gd name="connsiteY2" fmla="*/ 1110094 h 1587349"/>
                <a:gd name="connsiteX3" fmla="*/ 1396926 w 1944058"/>
                <a:gd name="connsiteY3" fmla="*/ 1587349 h 1587349"/>
                <a:gd name="connsiteX4" fmla="*/ 477255 w 1944058"/>
                <a:gd name="connsiteY4" fmla="*/ 1587349 h 1587349"/>
                <a:gd name="connsiteX5" fmla="*/ 0 w 1944058"/>
                <a:gd name="connsiteY5" fmla="*/ 1110094 h 1587349"/>
                <a:gd name="connsiteX6" fmla="*/ 1 w 1944058"/>
                <a:gd name="connsiteY6" fmla="*/ 1110094 h 1587349"/>
                <a:gd name="connsiteX7" fmla="*/ 381072 w 1944058"/>
                <a:gd name="connsiteY7" fmla="*/ 642535 h 1587349"/>
                <a:gd name="connsiteX8" fmla="*/ 401416 w 1944058"/>
                <a:gd name="connsiteY8" fmla="*/ 640484 h 1587349"/>
                <a:gd name="connsiteX9" fmla="*/ 436919 w 1944058"/>
                <a:gd name="connsiteY9" fmla="*/ 116234 h 1587349"/>
                <a:gd name="connsiteX10" fmla="*/ 423472 w 1944058"/>
                <a:gd name="connsiteY10" fmla="*/ 96289 h 1587349"/>
                <a:gd name="connsiteX11" fmla="*/ 418025 w 1944058"/>
                <a:gd name="connsiteY11" fmla="*/ 69310 h 1587349"/>
                <a:gd name="connsiteX12" fmla="*/ 418025 w 1944058"/>
                <a:gd name="connsiteY12" fmla="*/ 42835 h 1587349"/>
                <a:gd name="connsiteX13" fmla="*/ 460860 w 1944058"/>
                <a:gd name="connsiteY13" fmla="*/ 0 h 1587349"/>
                <a:gd name="connsiteX14" fmla="*/ 710914 w 1944058"/>
                <a:gd name="connsiteY14" fmla="*/ 0 h 1587349"/>
                <a:gd name="connsiteX15" fmla="*/ 753749 w 1944058"/>
                <a:gd name="connsiteY15" fmla="*/ 42835 h 1587349"/>
                <a:gd name="connsiteX16" fmla="*/ 753749 w 1944058"/>
                <a:gd name="connsiteY16" fmla="*/ 69310 h 1587349"/>
                <a:gd name="connsiteX17" fmla="*/ 684439 w 1944058"/>
                <a:gd name="connsiteY17" fmla="*/ 138620 h 1587349"/>
                <a:gd name="connsiteX18" fmla="*/ 601717 w 1944058"/>
                <a:gd name="connsiteY18" fmla="*/ 138620 h 1587349"/>
                <a:gd name="connsiteX19" fmla="*/ 635186 w 1944058"/>
                <a:gd name="connsiteY19" fmla="*/ 632839 h 1587349"/>
                <a:gd name="connsiteX20" fmla="*/ 1396926 w 1944058"/>
                <a:gd name="connsiteY20" fmla="*/ 632840 h 1587349"/>
                <a:gd name="connsiteX21" fmla="*/ 1582695 w 1944058"/>
                <a:gd name="connsiteY21" fmla="*/ 670345 h 1587349"/>
                <a:gd name="connsiteX22" fmla="*/ 1589454 w 1944058"/>
                <a:gd name="connsiteY22" fmla="*/ 674014 h 1587349"/>
                <a:gd name="connsiteX23" fmla="*/ 1627228 w 1944058"/>
                <a:gd name="connsiteY23" fmla="*/ 116234 h 1587349"/>
                <a:gd name="connsiteX24" fmla="*/ 1613781 w 1944058"/>
                <a:gd name="connsiteY24" fmla="*/ 96289 h 1587349"/>
                <a:gd name="connsiteX25" fmla="*/ 1608334 w 1944058"/>
                <a:gd name="connsiteY25" fmla="*/ 69310 h 1587349"/>
                <a:gd name="connsiteX26" fmla="*/ 1608334 w 1944058"/>
                <a:gd name="connsiteY26" fmla="*/ 42835 h 1587349"/>
                <a:gd name="connsiteX27" fmla="*/ 1651169 w 1944058"/>
                <a:gd name="connsiteY27" fmla="*/ 0 h 1587349"/>
                <a:gd name="connsiteX28" fmla="*/ 1901223 w 1944058"/>
                <a:gd name="connsiteY28" fmla="*/ 0 h 1587349"/>
                <a:gd name="connsiteX29" fmla="*/ 1944058 w 1944058"/>
                <a:gd name="connsiteY29" fmla="*/ 42835 h 1587349"/>
                <a:gd name="connsiteX30" fmla="*/ 1944058 w 1944058"/>
                <a:gd name="connsiteY30" fmla="*/ 69310 h 1587349"/>
                <a:gd name="connsiteX31" fmla="*/ 1874748 w 1944058"/>
                <a:gd name="connsiteY31" fmla="*/ 138620 h 1587349"/>
                <a:gd name="connsiteX32" fmla="*/ 1792026 w 1944058"/>
                <a:gd name="connsiteY32" fmla="*/ 138620 h 1587349"/>
                <a:gd name="connsiteX33" fmla="*/ 1847624 w 1944058"/>
                <a:gd name="connsiteY33" fmla="*/ 959594 h 1587349"/>
                <a:gd name="connsiteX34" fmla="*/ 1864485 w 1944058"/>
                <a:gd name="connsiteY34" fmla="*/ 1013911 h 1587349"/>
                <a:gd name="connsiteX35" fmla="*/ 1874181 w 1944058"/>
                <a:gd name="connsiteY35" fmla="*/ 1110094 h 1587349"/>
                <a:gd name="connsiteX36" fmla="*/ 1864485 w 1944058"/>
                <a:gd name="connsiteY36" fmla="*/ 1206278 h 1587349"/>
                <a:gd name="connsiteX37" fmla="*/ 1396926 w 1944058"/>
                <a:gd name="connsiteY37" fmla="*/ 1587349 h 158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44058" h="1587349">
                  <a:moveTo>
                    <a:pt x="1874181" y="1110095"/>
                  </a:moveTo>
                  <a:lnTo>
                    <a:pt x="1874181" y="1110094"/>
                  </a:lnTo>
                  <a:lnTo>
                    <a:pt x="1874181" y="1110094"/>
                  </a:lnTo>
                  <a:close/>
                  <a:moveTo>
                    <a:pt x="1396926" y="1587349"/>
                  </a:moveTo>
                  <a:lnTo>
                    <a:pt x="477255" y="1587349"/>
                  </a:lnTo>
                  <a:cubicBezTo>
                    <a:pt x="213674" y="1587349"/>
                    <a:pt x="0" y="1373675"/>
                    <a:pt x="0" y="1110094"/>
                  </a:cubicBezTo>
                  <a:lnTo>
                    <a:pt x="1" y="1110094"/>
                  </a:lnTo>
                  <a:cubicBezTo>
                    <a:pt x="1" y="879460"/>
                    <a:pt x="163595" y="687037"/>
                    <a:pt x="381072" y="642535"/>
                  </a:cubicBezTo>
                  <a:lnTo>
                    <a:pt x="401416" y="640484"/>
                  </a:lnTo>
                  <a:lnTo>
                    <a:pt x="436919" y="116234"/>
                  </a:lnTo>
                  <a:lnTo>
                    <a:pt x="423472" y="96289"/>
                  </a:lnTo>
                  <a:cubicBezTo>
                    <a:pt x="419965" y="87997"/>
                    <a:pt x="418025" y="78880"/>
                    <a:pt x="418025" y="69310"/>
                  </a:cubicBezTo>
                  <a:lnTo>
                    <a:pt x="418025" y="42835"/>
                  </a:lnTo>
                  <a:cubicBezTo>
                    <a:pt x="418025" y="19178"/>
                    <a:pt x="437203" y="0"/>
                    <a:pt x="460860" y="0"/>
                  </a:cubicBezTo>
                  <a:lnTo>
                    <a:pt x="710914" y="0"/>
                  </a:lnTo>
                  <a:cubicBezTo>
                    <a:pt x="734571" y="0"/>
                    <a:pt x="753749" y="19178"/>
                    <a:pt x="753749" y="42835"/>
                  </a:cubicBezTo>
                  <a:lnTo>
                    <a:pt x="753749" y="69310"/>
                  </a:lnTo>
                  <a:cubicBezTo>
                    <a:pt x="753749" y="107589"/>
                    <a:pt x="722718" y="138620"/>
                    <a:pt x="684439" y="138620"/>
                  </a:cubicBezTo>
                  <a:lnTo>
                    <a:pt x="601717" y="138620"/>
                  </a:lnTo>
                  <a:lnTo>
                    <a:pt x="635186" y="632839"/>
                  </a:lnTo>
                  <a:lnTo>
                    <a:pt x="1396926" y="632840"/>
                  </a:lnTo>
                  <a:cubicBezTo>
                    <a:pt x="1462821" y="632840"/>
                    <a:pt x="1525597" y="646195"/>
                    <a:pt x="1582695" y="670345"/>
                  </a:cubicBezTo>
                  <a:lnTo>
                    <a:pt x="1589454" y="674014"/>
                  </a:lnTo>
                  <a:lnTo>
                    <a:pt x="1627228" y="116234"/>
                  </a:lnTo>
                  <a:lnTo>
                    <a:pt x="1613781" y="96289"/>
                  </a:lnTo>
                  <a:cubicBezTo>
                    <a:pt x="1610274" y="87997"/>
                    <a:pt x="1608334" y="78880"/>
                    <a:pt x="1608334" y="69310"/>
                  </a:cubicBezTo>
                  <a:lnTo>
                    <a:pt x="1608334" y="42835"/>
                  </a:lnTo>
                  <a:cubicBezTo>
                    <a:pt x="1608334" y="19178"/>
                    <a:pt x="1627512" y="0"/>
                    <a:pt x="1651169" y="0"/>
                  </a:cubicBezTo>
                  <a:lnTo>
                    <a:pt x="1901223" y="0"/>
                  </a:lnTo>
                  <a:cubicBezTo>
                    <a:pt x="1924880" y="0"/>
                    <a:pt x="1944058" y="19178"/>
                    <a:pt x="1944058" y="42835"/>
                  </a:cubicBezTo>
                  <a:lnTo>
                    <a:pt x="1944058" y="69310"/>
                  </a:lnTo>
                  <a:cubicBezTo>
                    <a:pt x="1944058" y="107589"/>
                    <a:pt x="1913027" y="138620"/>
                    <a:pt x="1874748" y="138620"/>
                  </a:cubicBezTo>
                  <a:lnTo>
                    <a:pt x="1792026" y="138620"/>
                  </a:lnTo>
                  <a:lnTo>
                    <a:pt x="1847624" y="959594"/>
                  </a:lnTo>
                  <a:lnTo>
                    <a:pt x="1864485" y="1013911"/>
                  </a:lnTo>
                  <a:lnTo>
                    <a:pt x="1874181" y="1110094"/>
                  </a:lnTo>
                  <a:lnTo>
                    <a:pt x="1864485" y="1206278"/>
                  </a:lnTo>
                  <a:cubicBezTo>
                    <a:pt x="1819983" y="1423755"/>
                    <a:pt x="1627559" y="1587349"/>
                    <a:pt x="1396926" y="158734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5" name="フリーフォーム: 図形 504">
              <a:extLst>
                <a:ext uri="{FF2B5EF4-FFF2-40B4-BE49-F238E27FC236}">
                  <a16:creationId xmlns:a16="http://schemas.microsoft.com/office/drawing/2014/main" id="{C830BFBB-7613-4011-87A2-88E9736D821D}"/>
                </a:ext>
              </a:extLst>
            </p:cNvPr>
            <p:cNvSpPr/>
            <p:nvPr/>
          </p:nvSpPr>
          <p:spPr>
            <a:xfrm>
              <a:off x="2451996" y="-440268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0EA41AAD-E8C9-40AF-B3A9-88F226EE4496}"/>
                </a:ext>
              </a:extLst>
            </p:cNvPr>
            <p:cNvGrpSpPr/>
            <p:nvPr/>
          </p:nvGrpSpPr>
          <p:grpSpPr>
            <a:xfrm>
              <a:off x="319358" y="-1670496"/>
              <a:ext cx="1489790" cy="1860427"/>
              <a:chOff x="308631" y="1497884"/>
              <a:chExt cx="1489790" cy="1860427"/>
            </a:xfrm>
          </p:grpSpPr>
          <p:sp>
            <p:nvSpPr>
              <p:cNvPr id="516" name="楕円 132">
                <a:extLst>
                  <a:ext uri="{FF2B5EF4-FFF2-40B4-BE49-F238E27FC236}">
                    <a16:creationId xmlns:a16="http://schemas.microsoft.com/office/drawing/2014/main" id="{A643A28C-F540-45B6-9FC4-924227BE9D48}"/>
                  </a:ext>
                </a:extLst>
              </p:cNvPr>
              <p:cNvSpPr/>
              <p:nvPr/>
            </p:nvSpPr>
            <p:spPr>
              <a:xfrm rot="20700000">
                <a:off x="396634" y="1497884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7" name="楕円 132">
                <a:extLst>
                  <a:ext uri="{FF2B5EF4-FFF2-40B4-BE49-F238E27FC236}">
                    <a16:creationId xmlns:a16="http://schemas.microsoft.com/office/drawing/2014/main" id="{BCD0569B-2920-4553-911D-365420C950A7}"/>
                  </a:ext>
                </a:extLst>
              </p:cNvPr>
              <p:cNvSpPr/>
              <p:nvPr/>
            </p:nvSpPr>
            <p:spPr>
              <a:xfrm rot="900000" flipH="1">
                <a:off x="1268726" y="1497886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8E5047E2-3C18-4D1A-8ED5-F95FE2E4E6AF}"/>
                  </a:ext>
                </a:extLst>
              </p:cNvPr>
              <p:cNvSpPr/>
              <p:nvPr/>
            </p:nvSpPr>
            <p:spPr>
              <a:xfrm>
                <a:off x="308631" y="1722944"/>
                <a:ext cx="1489790" cy="1635367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507" name="フリーフォーム: 図形 506">
              <a:extLst>
                <a:ext uri="{FF2B5EF4-FFF2-40B4-BE49-F238E27FC236}">
                  <a16:creationId xmlns:a16="http://schemas.microsoft.com/office/drawing/2014/main" id="{43A86A8C-8119-46A6-95F7-87FA10960926}"/>
                </a:ext>
              </a:extLst>
            </p:cNvPr>
            <p:cNvSpPr/>
            <p:nvPr/>
          </p:nvSpPr>
          <p:spPr>
            <a:xfrm>
              <a:off x="971812" y="-1445436"/>
              <a:ext cx="847289" cy="1698023"/>
            </a:xfrm>
            <a:custGeom>
              <a:avLst/>
              <a:gdLst>
                <a:gd name="connsiteX0" fmla="*/ 102394 w 847289"/>
                <a:gd name="connsiteY0" fmla="*/ 0 h 1698023"/>
                <a:gd name="connsiteX1" fmla="*/ 847289 w 847289"/>
                <a:gd name="connsiteY1" fmla="*/ 817684 h 1698023"/>
                <a:gd name="connsiteX2" fmla="*/ 788752 w 847289"/>
                <a:gd name="connsiteY2" fmla="*/ 1135963 h 1698023"/>
                <a:gd name="connsiteX3" fmla="*/ 736218 w 847289"/>
                <a:gd name="connsiteY3" fmla="*/ 1242207 h 1698023"/>
                <a:gd name="connsiteX4" fmla="*/ 736642 w 847289"/>
                <a:gd name="connsiteY4" fmla="*/ 1245210 h 1698023"/>
                <a:gd name="connsiteX5" fmla="*/ 102394 w 847289"/>
                <a:gd name="connsiteY5" fmla="*/ 1698023 h 1698023"/>
                <a:gd name="connsiteX6" fmla="*/ 0 w 847289"/>
                <a:gd name="connsiteY6" fmla="*/ 1690654 h 1698023"/>
                <a:gd name="connsiteX7" fmla="*/ 25429 w 847289"/>
                <a:gd name="connsiteY7" fmla="*/ 1688824 h 1698023"/>
                <a:gd name="connsiteX8" fmla="*/ 531854 w 847289"/>
                <a:gd name="connsiteY8" fmla="*/ 1245210 h 1698023"/>
                <a:gd name="connsiteX9" fmla="*/ 531430 w 847289"/>
                <a:gd name="connsiteY9" fmla="*/ 1242207 h 1698023"/>
                <a:gd name="connsiteX10" fmla="*/ 583964 w 847289"/>
                <a:gd name="connsiteY10" fmla="*/ 1135963 h 1698023"/>
                <a:gd name="connsiteX11" fmla="*/ 642501 w 847289"/>
                <a:gd name="connsiteY11" fmla="*/ 817684 h 1698023"/>
                <a:gd name="connsiteX12" fmla="*/ 47728 w 847289"/>
                <a:gd name="connsiteY12" fmla="*/ 16613 h 1698023"/>
                <a:gd name="connsiteX13" fmla="*/ 0 w 847289"/>
                <a:gd name="connsiteY13" fmla="*/ 8617 h 1698023"/>
                <a:gd name="connsiteX14" fmla="*/ 26233 w 847289"/>
                <a:gd name="connsiteY14" fmla="*/ 4222 h 1698023"/>
                <a:gd name="connsiteX15" fmla="*/ 102394 w 847289"/>
                <a:gd name="connsiteY15" fmla="*/ 0 h 1698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47289" h="1698023">
                  <a:moveTo>
                    <a:pt x="102394" y="0"/>
                  </a:moveTo>
                  <a:cubicBezTo>
                    <a:pt x="513788" y="0"/>
                    <a:pt x="847289" y="366090"/>
                    <a:pt x="847289" y="817684"/>
                  </a:cubicBezTo>
                  <a:cubicBezTo>
                    <a:pt x="847289" y="930583"/>
                    <a:pt x="826445" y="1038137"/>
                    <a:pt x="788752" y="1135963"/>
                  </a:cubicBezTo>
                  <a:lnTo>
                    <a:pt x="736218" y="1242207"/>
                  </a:lnTo>
                  <a:lnTo>
                    <a:pt x="736642" y="1245210"/>
                  </a:lnTo>
                  <a:cubicBezTo>
                    <a:pt x="736642" y="1495292"/>
                    <a:pt x="452679" y="1698023"/>
                    <a:pt x="102394" y="1698023"/>
                  </a:cubicBezTo>
                  <a:lnTo>
                    <a:pt x="0" y="1690654"/>
                  </a:lnTo>
                  <a:lnTo>
                    <a:pt x="25429" y="1688824"/>
                  </a:lnTo>
                  <a:cubicBezTo>
                    <a:pt x="314445" y="1646601"/>
                    <a:pt x="531854" y="1464032"/>
                    <a:pt x="531854" y="1245210"/>
                  </a:cubicBezTo>
                  <a:lnTo>
                    <a:pt x="531430" y="1242207"/>
                  </a:lnTo>
                  <a:lnTo>
                    <a:pt x="583964" y="1135963"/>
                  </a:lnTo>
                  <a:cubicBezTo>
                    <a:pt x="621657" y="1038137"/>
                    <a:pt x="642501" y="930583"/>
                    <a:pt x="642501" y="817684"/>
                  </a:cubicBezTo>
                  <a:cubicBezTo>
                    <a:pt x="642501" y="422539"/>
                    <a:pt x="387165" y="92859"/>
                    <a:pt x="47728" y="16613"/>
                  </a:cubicBezTo>
                  <a:lnTo>
                    <a:pt x="0" y="8617"/>
                  </a:lnTo>
                  <a:lnTo>
                    <a:pt x="26233" y="4222"/>
                  </a:lnTo>
                  <a:cubicBezTo>
                    <a:pt x="51274" y="1430"/>
                    <a:pt x="76682" y="0"/>
                    <a:pt x="102394" y="0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08" name="楕円 507">
              <a:extLst>
                <a:ext uri="{FF2B5EF4-FFF2-40B4-BE49-F238E27FC236}">
                  <a16:creationId xmlns:a16="http://schemas.microsoft.com/office/drawing/2014/main" id="{0EBDAE04-B1F0-4B1D-A738-EE69BBE98C2E}"/>
                </a:ext>
              </a:extLst>
            </p:cNvPr>
            <p:cNvSpPr/>
            <p:nvPr/>
          </p:nvSpPr>
          <p:spPr>
            <a:xfrm>
              <a:off x="430005" y="-653039"/>
              <a:ext cx="1268496" cy="905625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9" name="楕円 508">
              <a:extLst>
                <a:ext uri="{FF2B5EF4-FFF2-40B4-BE49-F238E27FC236}">
                  <a16:creationId xmlns:a16="http://schemas.microsoft.com/office/drawing/2014/main" id="{CA708838-1D71-4CF8-BEDA-82A88C72B34E}"/>
                </a:ext>
              </a:extLst>
            </p:cNvPr>
            <p:cNvSpPr/>
            <p:nvPr/>
          </p:nvSpPr>
          <p:spPr>
            <a:xfrm>
              <a:off x="922130" y="-749542"/>
              <a:ext cx="284246" cy="197364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0" name="フリーフォーム: 図形 509">
              <a:extLst>
                <a:ext uri="{FF2B5EF4-FFF2-40B4-BE49-F238E27FC236}">
                  <a16:creationId xmlns:a16="http://schemas.microsoft.com/office/drawing/2014/main" id="{D1293D12-7CF2-4FA2-A638-26735CE23804}"/>
                </a:ext>
              </a:extLst>
            </p:cNvPr>
            <p:cNvSpPr/>
            <p:nvPr/>
          </p:nvSpPr>
          <p:spPr>
            <a:xfrm>
              <a:off x="655663" y="-13568"/>
              <a:ext cx="814720" cy="157285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1" name="フリーフォーム: 図形 510">
              <a:extLst>
                <a:ext uri="{FF2B5EF4-FFF2-40B4-BE49-F238E27FC236}">
                  <a16:creationId xmlns:a16="http://schemas.microsoft.com/office/drawing/2014/main" id="{8A7963F6-792B-43E2-AF86-BEFEF3E2EA45}"/>
                </a:ext>
              </a:extLst>
            </p:cNvPr>
            <p:cNvSpPr/>
            <p:nvPr/>
          </p:nvSpPr>
          <p:spPr>
            <a:xfrm>
              <a:off x="1484980" y="-542440"/>
              <a:ext cx="223160" cy="684428"/>
            </a:xfrm>
            <a:custGeom>
              <a:avLst/>
              <a:gdLst>
                <a:gd name="connsiteX0" fmla="*/ 0 w 223160"/>
                <a:gd name="connsiteY0" fmla="*/ 0 h 684428"/>
                <a:gd name="connsiteX1" fmla="*/ 37393 w 223160"/>
                <a:gd name="connsiteY1" fmla="*/ 22027 h 684428"/>
                <a:gd name="connsiteX2" fmla="*/ 223160 w 223160"/>
                <a:gd name="connsiteY2" fmla="*/ 342214 h 684428"/>
                <a:gd name="connsiteX3" fmla="*/ 37393 w 223160"/>
                <a:gd name="connsiteY3" fmla="*/ 662401 h 684428"/>
                <a:gd name="connsiteX4" fmla="*/ 0 w 223160"/>
                <a:gd name="connsiteY4" fmla="*/ 684428 h 684428"/>
                <a:gd name="connsiteX5" fmla="*/ 31646 w 223160"/>
                <a:gd name="connsiteY5" fmla="*/ 619585 h 684428"/>
                <a:gd name="connsiteX6" fmla="*/ 81997 w 223160"/>
                <a:gd name="connsiteY6" fmla="*/ 342214 h 684428"/>
                <a:gd name="connsiteX7" fmla="*/ 31646 w 223160"/>
                <a:gd name="connsiteY7" fmla="*/ 64844 h 684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160" h="684428">
                  <a:moveTo>
                    <a:pt x="0" y="0"/>
                  </a:moveTo>
                  <a:lnTo>
                    <a:pt x="37393" y="22027"/>
                  </a:lnTo>
                  <a:cubicBezTo>
                    <a:pt x="152170" y="103970"/>
                    <a:pt x="223160" y="217173"/>
                    <a:pt x="223160" y="342214"/>
                  </a:cubicBezTo>
                  <a:cubicBezTo>
                    <a:pt x="223160" y="467255"/>
                    <a:pt x="152170" y="580458"/>
                    <a:pt x="37393" y="662401"/>
                  </a:cubicBezTo>
                  <a:lnTo>
                    <a:pt x="0" y="684428"/>
                  </a:lnTo>
                  <a:lnTo>
                    <a:pt x="31646" y="619585"/>
                  </a:lnTo>
                  <a:cubicBezTo>
                    <a:pt x="64068" y="534332"/>
                    <a:pt x="81997" y="440602"/>
                    <a:pt x="81997" y="342214"/>
                  </a:cubicBezTo>
                  <a:cubicBezTo>
                    <a:pt x="81997" y="243827"/>
                    <a:pt x="64068" y="150096"/>
                    <a:pt x="31646" y="64844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2" name="楕円 511">
              <a:extLst>
                <a:ext uri="{FF2B5EF4-FFF2-40B4-BE49-F238E27FC236}">
                  <a16:creationId xmlns:a16="http://schemas.microsoft.com/office/drawing/2014/main" id="{E17189DE-7A42-4546-91FF-D89A03938570}"/>
                </a:ext>
              </a:extLst>
            </p:cNvPr>
            <p:cNvSpPr/>
            <p:nvPr/>
          </p:nvSpPr>
          <p:spPr>
            <a:xfrm>
              <a:off x="552117" y="-994727"/>
              <a:ext cx="156380" cy="257643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3" name="楕円 512">
              <a:extLst>
                <a:ext uri="{FF2B5EF4-FFF2-40B4-BE49-F238E27FC236}">
                  <a16:creationId xmlns:a16="http://schemas.microsoft.com/office/drawing/2014/main" id="{E68F5BD6-344F-41A7-B5F5-66815D7A955D}"/>
                </a:ext>
              </a:extLst>
            </p:cNvPr>
            <p:cNvSpPr/>
            <p:nvPr/>
          </p:nvSpPr>
          <p:spPr>
            <a:xfrm>
              <a:off x="1441117" y="-994727"/>
              <a:ext cx="156380" cy="257643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4" name="フリーフォーム: 図形 513">
              <a:extLst>
                <a:ext uri="{FF2B5EF4-FFF2-40B4-BE49-F238E27FC236}">
                  <a16:creationId xmlns:a16="http://schemas.microsoft.com/office/drawing/2014/main" id="{D7C14108-E884-4C7F-89DF-FCB0E2C01039}"/>
                </a:ext>
              </a:extLst>
            </p:cNvPr>
            <p:cNvSpPr/>
            <p:nvPr/>
          </p:nvSpPr>
          <p:spPr>
            <a:xfrm>
              <a:off x="870799" y="1036380"/>
              <a:ext cx="127510" cy="88613"/>
            </a:xfrm>
            <a:custGeom>
              <a:avLst/>
              <a:gdLst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2302 w 152302"/>
                <a:gd name="connsiteY2" fmla="*/ 105283 h 105283"/>
                <a:gd name="connsiteX3" fmla="*/ 32533 w 152302"/>
                <a:gd name="connsiteY3" fmla="*/ 105283 h 105283"/>
                <a:gd name="connsiteX4" fmla="*/ 0 w 152302"/>
                <a:gd name="connsiteY4" fmla="*/ 72750 h 105283"/>
                <a:gd name="connsiteX5" fmla="*/ 0 w 152302"/>
                <a:gd name="connsiteY5" fmla="*/ 52642 h 105283"/>
                <a:gd name="connsiteX6" fmla="*/ 52642 w 152302"/>
                <a:gd name="connsiteY6" fmla="*/ 0 h 105283"/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0019 w 152302"/>
                <a:gd name="connsiteY2" fmla="*/ 54770 h 105283"/>
                <a:gd name="connsiteX3" fmla="*/ 152302 w 152302"/>
                <a:gd name="connsiteY3" fmla="*/ 105283 h 105283"/>
                <a:gd name="connsiteX4" fmla="*/ 32533 w 152302"/>
                <a:gd name="connsiteY4" fmla="*/ 105283 h 105283"/>
                <a:gd name="connsiteX5" fmla="*/ 0 w 152302"/>
                <a:gd name="connsiteY5" fmla="*/ 72750 h 105283"/>
                <a:gd name="connsiteX6" fmla="*/ 0 w 152302"/>
                <a:gd name="connsiteY6" fmla="*/ 52642 h 105283"/>
                <a:gd name="connsiteX7" fmla="*/ 52642 w 152302"/>
                <a:gd name="connsiteY7" fmla="*/ 0 h 105283"/>
                <a:gd name="connsiteX0" fmla="*/ 150019 w 241459"/>
                <a:gd name="connsiteY0" fmla="*/ 54770 h 146210"/>
                <a:gd name="connsiteX1" fmla="*/ 152302 w 241459"/>
                <a:gd name="connsiteY1" fmla="*/ 105283 h 146210"/>
                <a:gd name="connsiteX2" fmla="*/ 32533 w 241459"/>
                <a:gd name="connsiteY2" fmla="*/ 105283 h 146210"/>
                <a:gd name="connsiteX3" fmla="*/ 0 w 241459"/>
                <a:gd name="connsiteY3" fmla="*/ 72750 h 146210"/>
                <a:gd name="connsiteX4" fmla="*/ 0 w 241459"/>
                <a:gd name="connsiteY4" fmla="*/ 52642 h 146210"/>
                <a:gd name="connsiteX5" fmla="*/ 52642 w 241459"/>
                <a:gd name="connsiteY5" fmla="*/ 0 h 146210"/>
                <a:gd name="connsiteX6" fmla="*/ 152302 w 241459"/>
                <a:gd name="connsiteY6" fmla="*/ 0 h 146210"/>
                <a:gd name="connsiteX7" fmla="*/ 241459 w 241459"/>
                <a:gd name="connsiteY7" fmla="*/ 146210 h 146210"/>
                <a:gd name="connsiteX0" fmla="*/ 150019 w 152302"/>
                <a:gd name="connsiteY0" fmla="*/ 54770 h 105283"/>
                <a:gd name="connsiteX1" fmla="*/ 152302 w 152302"/>
                <a:gd name="connsiteY1" fmla="*/ 105283 h 105283"/>
                <a:gd name="connsiteX2" fmla="*/ 32533 w 152302"/>
                <a:gd name="connsiteY2" fmla="*/ 105283 h 105283"/>
                <a:gd name="connsiteX3" fmla="*/ 0 w 152302"/>
                <a:gd name="connsiteY3" fmla="*/ 72750 h 105283"/>
                <a:gd name="connsiteX4" fmla="*/ 0 w 152302"/>
                <a:gd name="connsiteY4" fmla="*/ 52642 h 105283"/>
                <a:gd name="connsiteX5" fmla="*/ 52642 w 152302"/>
                <a:gd name="connsiteY5" fmla="*/ 0 h 105283"/>
                <a:gd name="connsiteX6" fmla="*/ 152302 w 152302"/>
                <a:gd name="connsiteY6" fmla="*/ 0 h 105283"/>
                <a:gd name="connsiteX0" fmla="*/ 152302 w 152302"/>
                <a:gd name="connsiteY0" fmla="*/ 105283 h 105283"/>
                <a:gd name="connsiteX1" fmla="*/ 32533 w 152302"/>
                <a:gd name="connsiteY1" fmla="*/ 105283 h 105283"/>
                <a:gd name="connsiteX2" fmla="*/ 0 w 152302"/>
                <a:gd name="connsiteY2" fmla="*/ 72750 h 105283"/>
                <a:gd name="connsiteX3" fmla="*/ 0 w 152302"/>
                <a:gd name="connsiteY3" fmla="*/ 52642 h 105283"/>
                <a:gd name="connsiteX4" fmla="*/ 52642 w 152302"/>
                <a:gd name="connsiteY4" fmla="*/ 0 h 105283"/>
                <a:gd name="connsiteX5" fmla="*/ 152302 w 152302"/>
                <a:gd name="connsiteY5" fmla="*/ 0 h 105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302" h="105283">
                  <a:moveTo>
                    <a:pt x="152302" y="105283"/>
                  </a:moveTo>
                  <a:lnTo>
                    <a:pt x="32533" y="105283"/>
                  </a:lnTo>
                  <a:cubicBezTo>
                    <a:pt x="14566" y="105283"/>
                    <a:pt x="0" y="90717"/>
                    <a:pt x="0" y="72750"/>
                  </a:cubicBezTo>
                  <a:lnTo>
                    <a:pt x="0" y="52642"/>
                  </a:lnTo>
                  <a:cubicBezTo>
                    <a:pt x="0" y="23569"/>
                    <a:pt x="23569" y="0"/>
                    <a:pt x="52642" y="0"/>
                  </a:cubicBezTo>
                  <a:lnTo>
                    <a:pt x="152302" y="0"/>
                  </a:lnTo>
                </a:path>
              </a:pathLst>
            </a:custGeom>
            <a:solidFill>
              <a:srgbClr val="CC99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5" name="フリーフォーム: 図形 514">
              <a:extLst>
                <a:ext uri="{FF2B5EF4-FFF2-40B4-BE49-F238E27FC236}">
                  <a16:creationId xmlns:a16="http://schemas.microsoft.com/office/drawing/2014/main" id="{3A4FB16C-7176-40B2-B285-B81F649A20F9}"/>
                </a:ext>
              </a:extLst>
            </p:cNvPr>
            <p:cNvSpPr/>
            <p:nvPr/>
          </p:nvSpPr>
          <p:spPr>
            <a:xfrm>
              <a:off x="2061108" y="1036380"/>
              <a:ext cx="127510" cy="88613"/>
            </a:xfrm>
            <a:custGeom>
              <a:avLst/>
              <a:gdLst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2302 w 152302"/>
                <a:gd name="connsiteY2" fmla="*/ 105283 h 105283"/>
                <a:gd name="connsiteX3" fmla="*/ 32533 w 152302"/>
                <a:gd name="connsiteY3" fmla="*/ 105283 h 105283"/>
                <a:gd name="connsiteX4" fmla="*/ 0 w 152302"/>
                <a:gd name="connsiteY4" fmla="*/ 72750 h 105283"/>
                <a:gd name="connsiteX5" fmla="*/ 0 w 152302"/>
                <a:gd name="connsiteY5" fmla="*/ 52642 h 105283"/>
                <a:gd name="connsiteX6" fmla="*/ 52642 w 152302"/>
                <a:gd name="connsiteY6" fmla="*/ 0 h 105283"/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0019 w 152302"/>
                <a:gd name="connsiteY2" fmla="*/ 54770 h 105283"/>
                <a:gd name="connsiteX3" fmla="*/ 152302 w 152302"/>
                <a:gd name="connsiteY3" fmla="*/ 105283 h 105283"/>
                <a:gd name="connsiteX4" fmla="*/ 32533 w 152302"/>
                <a:gd name="connsiteY4" fmla="*/ 105283 h 105283"/>
                <a:gd name="connsiteX5" fmla="*/ 0 w 152302"/>
                <a:gd name="connsiteY5" fmla="*/ 72750 h 105283"/>
                <a:gd name="connsiteX6" fmla="*/ 0 w 152302"/>
                <a:gd name="connsiteY6" fmla="*/ 52642 h 105283"/>
                <a:gd name="connsiteX7" fmla="*/ 52642 w 152302"/>
                <a:gd name="connsiteY7" fmla="*/ 0 h 105283"/>
                <a:gd name="connsiteX0" fmla="*/ 150019 w 241459"/>
                <a:gd name="connsiteY0" fmla="*/ 54770 h 146210"/>
                <a:gd name="connsiteX1" fmla="*/ 152302 w 241459"/>
                <a:gd name="connsiteY1" fmla="*/ 105283 h 146210"/>
                <a:gd name="connsiteX2" fmla="*/ 32533 w 241459"/>
                <a:gd name="connsiteY2" fmla="*/ 105283 h 146210"/>
                <a:gd name="connsiteX3" fmla="*/ 0 w 241459"/>
                <a:gd name="connsiteY3" fmla="*/ 72750 h 146210"/>
                <a:gd name="connsiteX4" fmla="*/ 0 w 241459"/>
                <a:gd name="connsiteY4" fmla="*/ 52642 h 146210"/>
                <a:gd name="connsiteX5" fmla="*/ 52642 w 241459"/>
                <a:gd name="connsiteY5" fmla="*/ 0 h 146210"/>
                <a:gd name="connsiteX6" fmla="*/ 152302 w 241459"/>
                <a:gd name="connsiteY6" fmla="*/ 0 h 146210"/>
                <a:gd name="connsiteX7" fmla="*/ 241459 w 241459"/>
                <a:gd name="connsiteY7" fmla="*/ 146210 h 146210"/>
                <a:gd name="connsiteX0" fmla="*/ 150019 w 152302"/>
                <a:gd name="connsiteY0" fmla="*/ 54770 h 105283"/>
                <a:gd name="connsiteX1" fmla="*/ 152302 w 152302"/>
                <a:gd name="connsiteY1" fmla="*/ 105283 h 105283"/>
                <a:gd name="connsiteX2" fmla="*/ 32533 w 152302"/>
                <a:gd name="connsiteY2" fmla="*/ 105283 h 105283"/>
                <a:gd name="connsiteX3" fmla="*/ 0 w 152302"/>
                <a:gd name="connsiteY3" fmla="*/ 72750 h 105283"/>
                <a:gd name="connsiteX4" fmla="*/ 0 w 152302"/>
                <a:gd name="connsiteY4" fmla="*/ 52642 h 105283"/>
                <a:gd name="connsiteX5" fmla="*/ 52642 w 152302"/>
                <a:gd name="connsiteY5" fmla="*/ 0 h 105283"/>
                <a:gd name="connsiteX6" fmla="*/ 152302 w 152302"/>
                <a:gd name="connsiteY6" fmla="*/ 0 h 105283"/>
                <a:gd name="connsiteX0" fmla="*/ 152302 w 152302"/>
                <a:gd name="connsiteY0" fmla="*/ 105283 h 105283"/>
                <a:gd name="connsiteX1" fmla="*/ 32533 w 152302"/>
                <a:gd name="connsiteY1" fmla="*/ 105283 h 105283"/>
                <a:gd name="connsiteX2" fmla="*/ 0 w 152302"/>
                <a:gd name="connsiteY2" fmla="*/ 72750 h 105283"/>
                <a:gd name="connsiteX3" fmla="*/ 0 w 152302"/>
                <a:gd name="connsiteY3" fmla="*/ 52642 h 105283"/>
                <a:gd name="connsiteX4" fmla="*/ 52642 w 152302"/>
                <a:gd name="connsiteY4" fmla="*/ 0 h 105283"/>
                <a:gd name="connsiteX5" fmla="*/ 152302 w 152302"/>
                <a:gd name="connsiteY5" fmla="*/ 0 h 105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302" h="105283">
                  <a:moveTo>
                    <a:pt x="152302" y="105283"/>
                  </a:moveTo>
                  <a:lnTo>
                    <a:pt x="32533" y="105283"/>
                  </a:lnTo>
                  <a:cubicBezTo>
                    <a:pt x="14566" y="105283"/>
                    <a:pt x="0" y="90717"/>
                    <a:pt x="0" y="72750"/>
                  </a:cubicBezTo>
                  <a:lnTo>
                    <a:pt x="0" y="52642"/>
                  </a:lnTo>
                  <a:cubicBezTo>
                    <a:pt x="0" y="23569"/>
                    <a:pt x="23569" y="0"/>
                    <a:pt x="52642" y="0"/>
                  </a:cubicBezTo>
                  <a:lnTo>
                    <a:pt x="152302" y="0"/>
                  </a:lnTo>
                </a:path>
              </a:pathLst>
            </a:custGeom>
            <a:solidFill>
              <a:srgbClr val="CC99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24" name="グループ化 523">
            <a:extLst>
              <a:ext uri="{FF2B5EF4-FFF2-40B4-BE49-F238E27FC236}">
                <a16:creationId xmlns:a16="http://schemas.microsoft.com/office/drawing/2014/main" id="{238A765A-3CE9-442A-966A-78D6A187F7A6}"/>
              </a:ext>
            </a:extLst>
          </p:cNvPr>
          <p:cNvGrpSpPr/>
          <p:nvPr/>
        </p:nvGrpSpPr>
        <p:grpSpPr>
          <a:xfrm>
            <a:off x="7872841" y="749299"/>
            <a:ext cx="1568764" cy="1658395"/>
            <a:chOff x="11558422" y="-1670497"/>
            <a:chExt cx="2644404" cy="2795491"/>
          </a:xfrm>
        </p:grpSpPr>
        <p:grpSp>
          <p:nvGrpSpPr>
            <p:cNvPr id="525" name="グループ化 524">
              <a:extLst>
                <a:ext uri="{FF2B5EF4-FFF2-40B4-BE49-F238E27FC236}">
                  <a16:creationId xmlns:a16="http://schemas.microsoft.com/office/drawing/2014/main" id="{403DC472-7655-41AA-8AFC-D3F0741D85F7}"/>
                </a:ext>
              </a:extLst>
            </p:cNvPr>
            <p:cNvGrpSpPr/>
            <p:nvPr/>
          </p:nvGrpSpPr>
          <p:grpSpPr>
            <a:xfrm>
              <a:off x="12419335" y="-1006580"/>
              <a:ext cx="1783491" cy="2131574"/>
              <a:chOff x="1180271" y="987321"/>
              <a:chExt cx="1783491" cy="2131574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AE454137-D549-45DA-95B5-D2480E897E1E}"/>
                  </a:ext>
                </a:extLst>
              </p:cNvPr>
              <p:cNvSpPr/>
              <p:nvPr/>
            </p:nvSpPr>
            <p:spPr>
              <a:xfrm>
                <a:off x="2038523" y="987321"/>
                <a:ext cx="925239" cy="1041158"/>
              </a:xfrm>
              <a:custGeom>
                <a:avLst/>
                <a:gdLst>
                  <a:gd name="connsiteX0" fmla="*/ 398055 w 925239"/>
                  <a:gd name="connsiteY0" fmla="*/ 727 h 1041158"/>
                  <a:gd name="connsiteX1" fmla="*/ 625082 w 925239"/>
                  <a:gd name="connsiteY1" fmla="*/ 41653 h 1041158"/>
                  <a:gd name="connsiteX2" fmla="*/ 900332 w 925239"/>
                  <a:gd name="connsiteY2" fmla="*/ 347070 h 1041158"/>
                  <a:gd name="connsiteX3" fmla="*/ 901077 w 925239"/>
                  <a:gd name="connsiteY3" fmla="*/ 397043 h 1041158"/>
                  <a:gd name="connsiteX4" fmla="*/ 903096 w 925239"/>
                  <a:gd name="connsiteY4" fmla="*/ 402167 h 1041158"/>
                  <a:gd name="connsiteX5" fmla="*/ 925239 w 925239"/>
                  <a:gd name="connsiteY5" fmla="*/ 548630 h 1041158"/>
                  <a:gd name="connsiteX6" fmla="*/ 432711 w 925239"/>
                  <a:gd name="connsiteY6" fmla="*/ 1041158 h 1041158"/>
                  <a:gd name="connsiteX7" fmla="*/ 412791 w 925239"/>
                  <a:gd name="connsiteY7" fmla="*/ 1039150 h 1041158"/>
                  <a:gd name="connsiteX8" fmla="*/ 456280 w 925239"/>
                  <a:gd name="connsiteY8" fmla="*/ 1015545 h 1041158"/>
                  <a:gd name="connsiteX9" fmla="*/ 640233 w 925239"/>
                  <a:gd name="connsiteY9" fmla="*/ 669571 h 1041158"/>
                  <a:gd name="connsiteX10" fmla="*/ 307090 w 925239"/>
                  <a:gd name="connsiteY10" fmla="*/ 260817 h 1041158"/>
                  <a:gd name="connsiteX11" fmla="*/ 233161 w 925239"/>
                  <a:gd name="connsiteY11" fmla="*/ 253365 h 1041158"/>
                  <a:gd name="connsiteX12" fmla="*/ 220316 w 925239"/>
                  <a:gd name="connsiteY12" fmla="*/ 256707 h 1041158"/>
                  <a:gd name="connsiteX13" fmla="*/ 128441 w 925239"/>
                  <a:gd name="connsiteY13" fmla="*/ 313566 h 1041158"/>
                  <a:gd name="connsiteX14" fmla="*/ 98842 w 925239"/>
                  <a:gd name="connsiteY14" fmla="*/ 347414 h 1041158"/>
                  <a:gd name="connsiteX15" fmla="*/ 103553 w 925239"/>
                  <a:gd name="connsiteY15" fmla="*/ 314532 h 1041158"/>
                  <a:gd name="connsiteX16" fmla="*/ 121688 w 925239"/>
                  <a:gd name="connsiteY16" fmla="*/ 266166 h 1041158"/>
                  <a:gd name="connsiteX17" fmla="*/ 60598 w 925239"/>
                  <a:gd name="connsiteY17" fmla="*/ 285129 h 1041158"/>
                  <a:gd name="connsiteX18" fmla="*/ 0 w 925239"/>
                  <a:gd name="connsiteY18" fmla="*/ 318020 h 1041158"/>
                  <a:gd name="connsiteX19" fmla="*/ 24300 w 925239"/>
                  <a:gd name="connsiteY19" fmla="*/ 273252 h 1041158"/>
                  <a:gd name="connsiteX20" fmla="*/ 101547 w 925239"/>
                  <a:gd name="connsiteY20" fmla="*/ 184051 h 1041158"/>
                  <a:gd name="connsiteX21" fmla="*/ 106981 w 925239"/>
                  <a:gd name="connsiteY21" fmla="*/ 180189 h 1041158"/>
                  <a:gd name="connsiteX22" fmla="*/ 67746 w 925239"/>
                  <a:gd name="connsiteY22" fmla="*/ 192368 h 1041158"/>
                  <a:gd name="connsiteX23" fmla="*/ 20005 w 925239"/>
                  <a:gd name="connsiteY23" fmla="*/ 218282 h 1041158"/>
                  <a:gd name="connsiteX24" fmla="*/ 39149 w 925239"/>
                  <a:gd name="connsiteY24" fmla="*/ 183011 h 1041158"/>
                  <a:gd name="connsiteX25" fmla="*/ 263936 w 925239"/>
                  <a:gd name="connsiteY25" fmla="*/ 24148 h 1041158"/>
                  <a:gd name="connsiteX26" fmla="*/ 302895 w 925239"/>
                  <a:gd name="connsiteY26" fmla="*/ 19240 h 1041158"/>
                  <a:gd name="connsiteX27" fmla="*/ 329437 w 925239"/>
                  <a:gd name="connsiteY27" fmla="*/ 10405 h 1041158"/>
                  <a:gd name="connsiteX28" fmla="*/ 398055 w 925239"/>
                  <a:gd name="connsiteY28" fmla="*/ 727 h 1041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25239" h="1041158">
                    <a:moveTo>
                      <a:pt x="398055" y="727"/>
                    </a:moveTo>
                    <a:cubicBezTo>
                      <a:pt x="469409" y="-3347"/>
                      <a:pt x="547998" y="9620"/>
                      <a:pt x="625082" y="41653"/>
                    </a:cubicBezTo>
                    <a:cubicBezTo>
                      <a:pt x="779250" y="105720"/>
                      <a:pt x="883611" y="227860"/>
                      <a:pt x="900332" y="347070"/>
                    </a:cubicBezTo>
                    <a:lnTo>
                      <a:pt x="901077" y="397043"/>
                    </a:lnTo>
                    <a:lnTo>
                      <a:pt x="903096" y="402167"/>
                    </a:lnTo>
                    <a:cubicBezTo>
                      <a:pt x="917487" y="448435"/>
                      <a:pt x="925239" y="497627"/>
                      <a:pt x="925239" y="548630"/>
                    </a:cubicBezTo>
                    <a:cubicBezTo>
                      <a:pt x="925239" y="820645"/>
                      <a:pt x="704727" y="1041158"/>
                      <a:pt x="432711" y="1041158"/>
                    </a:cubicBezTo>
                    <a:lnTo>
                      <a:pt x="412791" y="1039150"/>
                    </a:lnTo>
                    <a:lnTo>
                      <a:pt x="456280" y="1015545"/>
                    </a:lnTo>
                    <a:cubicBezTo>
                      <a:pt x="567264" y="940566"/>
                      <a:pt x="640233" y="813590"/>
                      <a:pt x="640233" y="669571"/>
                    </a:cubicBezTo>
                    <a:cubicBezTo>
                      <a:pt x="640233" y="467945"/>
                      <a:pt x="497214" y="299723"/>
                      <a:pt x="307090" y="260817"/>
                    </a:cubicBezTo>
                    <a:lnTo>
                      <a:pt x="233161" y="253365"/>
                    </a:lnTo>
                    <a:lnTo>
                      <a:pt x="220316" y="256707"/>
                    </a:lnTo>
                    <a:cubicBezTo>
                      <a:pt x="185090" y="269764"/>
                      <a:pt x="154178" y="289342"/>
                      <a:pt x="128441" y="313566"/>
                    </a:cubicBezTo>
                    <a:lnTo>
                      <a:pt x="98842" y="347414"/>
                    </a:lnTo>
                    <a:lnTo>
                      <a:pt x="103553" y="314532"/>
                    </a:lnTo>
                    <a:lnTo>
                      <a:pt x="121688" y="266166"/>
                    </a:lnTo>
                    <a:lnTo>
                      <a:pt x="60598" y="285129"/>
                    </a:lnTo>
                    <a:lnTo>
                      <a:pt x="0" y="318020"/>
                    </a:lnTo>
                    <a:lnTo>
                      <a:pt x="24300" y="273252"/>
                    </a:lnTo>
                    <a:cubicBezTo>
                      <a:pt x="46427" y="240499"/>
                      <a:pt x="72391" y="210550"/>
                      <a:pt x="101547" y="184051"/>
                    </a:cubicBezTo>
                    <a:lnTo>
                      <a:pt x="106981" y="180189"/>
                    </a:lnTo>
                    <a:lnTo>
                      <a:pt x="67746" y="192368"/>
                    </a:lnTo>
                    <a:lnTo>
                      <a:pt x="20005" y="218282"/>
                    </a:lnTo>
                    <a:lnTo>
                      <a:pt x="39149" y="183011"/>
                    </a:lnTo>
                    <a:cubicBezTo>
                      <a:pt x="91448" y="105599"/>
                      <a:pt x="170948" y="48072"/>
                      <a:pt x="263936" y="24148"/>
                    </a:cubicBezTo>
                    <a:lnTo>
                      <a:pt x="302895" y="19240"/>
                    </a:lnTo>
                    <a:lnTo>
                      <a:pt x="329437" y="10405"/>
                    </a:lnTo>
                    <a:cubicBezTo>
                      <a:pt x="351290" y="5336"/>
                      <a:pt x="374270" y="2085"/>
                      <a:pt x="398055" y="727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FEE85622-29E3-4D9D-862B-2504360A7A83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B6BB6012-5CAC-4627-AFA7-6D167E9E8C0E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7A349926-19B4-4DBE-9A58-5910DD10A759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08722561-ABE8-4073-8F5E-7E0656448869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26" name="フリーフォーム: 図形 525">
              <a:extLst>
                <a:ext uri="{FF2B5EF4-FFF2-40B4-BE49-F238E27FC236}">
                  <a16:creationId xmlns:a16="http://schemas.microsoft.com/office/drawing/2014/main" id="{A944C6F2-9730-4F6F-A9EF-DA5B06E9B94B}"/>
                </a:ext>
              </a:extLst>
            </p:cNvPr>
            <p:cNvSpPr/>
            <p:nvPr/>
          </p:nvSpPr>
          <p:spPr>
            <a:xfrm rot="10800000">
              <a:off x="12412727" y="7267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7" name="フリーフォーム: 図形 526">
              <a:extLst>
                <a:ext uri="{FF2B5EF4-FFF2-40B4-BE49-F238E27FC236}">
                  <a16:creationId xmlns:a16="http://schemas.microsoft.com/office/drawing/2014/main" id="{7438859F-B965-4499-A1F8-04BBE1418897}"/>
                </a:ext>
              </a:extLst>
            </p:cNvPr>
            <p:cNvSpPr/>
            <p:nvPr/>
          </p:nvSpPr>
          <p:spPr>
            <a:xfrm rot="10800000">
              <a:off x="13603036" y="7267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8" name="フリーフォーム: 図形 527">
              <a:extLst>
                <a:ext uri="{FF2B5EF4-FFF2-40B4-BE49-F238E27FC236}">
                  <a16:creationId xmlns:a16="http://schemas.microsoft.com/office/drawing/2014/main" id="{D4241550-9AB3-47D0-982C-084CF45A8E6B}"/>
                </a:ext>
              </a:extLst>
            </p:cNvPr>
            <p:cNvSpPr/>
            <p:nvPr/>
          </p:nvSpPr>
          <p:spPr>
            <a:xfrm rot="10800000">
              <a:off x="12124060" y="-462355"/>
              <a:ext cx="1944058" cy="1587349"/>
            </a:xfrm>
            <a:custGeom>
              <a:avLst/>
              <a:gdLst>
                <a:gd name="connsiteX0" fmla="*/ 1874181 w 1944058"/>
                <a:gd name="connsiteY0" fmla="*/ 1110095 h 1587349"/>
                <a:gd name="connsiteX1" fmla="*/ 1874181 w 1944058"/>
                <a:gd name="connsiteY1" fmla="*/ 1110094 h 1587349"/>
                <a:gd name="connsiteX2" fmla="*/ 1874181 w 1944058"/>
                <a:gd name="connsiteY2" fmla="*/ 1110094 h 1587349"/>
                <a:gd name="connsiteX3" fmla="*/ 1396926 w 1944058"/>
                <a:gd name="connsiteY3" fmla="*/ 1587349 h 1587349"/>
                <a:gd name="connsiteX4" fmla="*/ 477255 w 1944058"/>
                <a:gd name="connsiteY4" fmla="*/ 1587349 h 1587349"/>
                <a:gd name="connsiteX5" fmla="*/ 0 w 1944058"/>
                <a:gd name="connsiteY5" fmla="*/ 1110094 h 1587349"/>
                <a:gd name="connsiteX6" fmla="*/ 1 w 1944058"/>
                <a:gd name="connsiteY6" fmla="*/ 1110094 h 1587349"/>
                <a:gd name="connsiteX7" fmla="*/ 381072 w 1944058"/>
                <a:gd name="connsiteY7" fmla="*/ 642535 h 1587349"/>
                <a:gd name="connsiteX8" fmla="*/ 401416 w 1944058"/>
                <a:gd name="connsiteY8" fmla="*/ 640484 h 1587349"/>
                <a:gd name="connsiteX9" fmla="*/ 436919 w 1944058"/>
                <a:gd name="connsiteY9" fmla="*/ 116234 h 1587349"/>
                <a:gd name="connsiteX10" fmla="*/ 423472 w 1944058"/>
                <a:gd name="connsiteY10" fmla="*/ 96289 h 1587349"/>
                <a:gd name="connsiteX11" fmla="*/ 418025 w 1944058"/>
                <a:gd name="connsiteY11" fmla="*/ 69310 h 1587349"/>
                <a:gd name="connsiteX12" fmla="*/ 418025 w 1944058"/>
                <a:gd name="connsiteY12" fmla="*/ 42835 h 1587349"/>
                <a:gd name="connsiteX13" fmla="*/ 460860 w 1944058"/>
                <a:gd name="connsiteY13" fmla="*/ 0 h 1587349"/>
                <a:gd name="connsiteX14" fmla="*/ 710914 w 1944058"/>
                <a:gd name="connsiteY14" fmla="*/ 0 h 1587349"/>
                <a:gd name="connsiteX15" fmla="*/ 753749 w 1944058"/>
                <a:gd name="connsiteY15" fmla="*/ 42835 h 1587349"/>
                <a:gd name="connsiteX16" fmla="*/ 753749 w 1944058"/>
                <a:gd name="connsiteY16" fmla="*/ 69310 h 1587349"/>
                <a:gd name="connsiteX17" fmla="*/ 684439 w 1944058"/>
                <a:gd name="connsiteY17" fmla="*/ 138620 h 1587349"/>
                <a:gd name="connsiteX18" fmla="*/ 601717 w 1944058"/>
                <a:gd name="connsiteY18" fmla="*/ 138620 h 1587349"/>
                <a:gd name="connsiteX19" fmla="*/ 635186 w 1944058"/>
                <a:gd name="connsiteY19" fmla="*/ 632839 h 1587349"/>
                <a:gd name="connsiteX20" fmla="*/ 1396926 w 1944058"/>
                <a:gd name="connsiteY20" fmla="*/ 632840 h 1587349"/>
                <a:gd name="connsiteX21" fmla="*/ 1582695 w 1944058"/>
                <a:gd name="connsiteY21" fmla="*/ 670345 h 1587349"/>
                <a:gd name="connsiteX22" fmla="*/ 1589454 w 1944058"/>
                <a:gd name="connsiteY22" fmla="*/ 674014 h 1587349"/>
                <a:gd name="connsiteX23" fmla="*/ 1627228 w 1944058"/>
                <a:gd name="connsiteY23" fmla="*/ 116234 h 1587349"/>
                <a:gd name="connsiteX24" fmla="*/ 1613781 w 1944058"/>
                <a:gd name="connsiteY24" fmla="*/ 96289 h 1587349"/>
                <a:gd name="connsiteX25" fmla="*/ 1608334 w 1944058"/>
                <a:gd name="connsiteY25" fmla="*/ 69310 h 1587349"/>
                <a:gd name="connsiteX26" fmla="*/ 1608334 w 1944058"/>
                <a:gd name="connsiteY26" fmla="*/ 42835 h 1587349"/>
                <a:gd name="connsiteX27" fmla="*/ 1651169 w 1944058"/>
                <a:gd name="connsiteY27" fmla="*/ 0 h 1587349"/>
                <a:gd name="connsiteX28" fmla="*/ 1901223 w 1944058"/>
                <a:gd name="connsiteY28" fmla="*/ 0 h 1587349"/>
                <a:gd name="connsiteX29" fmla="*/ 1944058 w 1944058"/>
                <a:gd name="connsiteY29" fmla="*/ 42835 h 1587349"/>
                <a:gd name="connsiteX30" fmla="*/ 1944058 w 1944058"/>
                <a:gd name="connsiteY30" fmla="*/ 69310 h 1587349"/>
                <a:gd name="connsiteX31" fmla="*/ 1874748 w 1944058"/>
                <a:gd name="connsiteY31" fmla="*/ 138620 h 1587349"/>
                <a:gd name="connsiteX32" fmla="*/ 1792026 w 1944058"/>
                <a:gd name="connsiteY32" fmla="*/ 138620 h 1587349"/>
                <a:gd name="connsiteX33" fmla="*/ 1847624 w 1944058"/>
                <a:gd name="connsiteY33" fmla="*/ 959594 h 1587349"/>
                <a:gd name="connsiteX34" fmla="*/ 1864485 w 1944058"/>
                <a:gd name="connsiteY34" fmla="*/ 1013911 h 1587349"/>
                <a:gd name="connsiteX35" fmla="*/ 1874181 w 1944058"/>
                <a:gd name="connsiteY35" fmla="*/ 1110094 h 1587349"/>
                <a:gd name="connsiteX36" fmla="*/ 1864485 w 1944058"/>
                <a:gd name="connsiteY36" fmla="*/ 1206278 h 1587349"/>
                <a:gd name="connsiteX37" fmla="*/ 1396926 w 1944058"/>
                <a:gd name="connsiteY37" fmla="*/ 1587349 h 158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44058" h="1587349">
                  <a:moveTo>
                    <a:pt x="1874181" y="1110095"/>
                  </a:moveTo>
                  <a:lnTo>
                    <a:pt x="1874181" y="1110094"/>
                  </a:lnTo>
                  <a:lnTo>
                    <a:pt x="1874181" y="1110094"/>
                  </a:lnTo>
                  <a:close/>
                  <a:moveTo>
                    <a:pt x="1396926" y="1587349"/>
                  </a:moveTo>
                  <a:lnTo>
                    <a:pt x="477255" y="1587349"/>
                  </a:lnTo>
                  <a:cubicBezTo>
                    <a:pt x="213674" y="1587349"/>
                    <a:pt x="0" y="1373675"/>
                    <a:pt x="0" y="1110094"/>
                  </a:cubicBezTo>
                  <a:lnTo>
                    <a:pt x="1" y="1110094"/>
                  </a:lnTo>
                  <a:cubicBezTo>
                    <a:pt x="1" y="879460"/>
                    <a:pt x="163595" y="687037"/>
                    <a:pt x="381072" y="642535"/>
                  </a:cubicBezTo>
                  <a:lnTo>
                    <a:pt x="401416" y="640484"/>
                  </a:lnTo>
                  <a:lnTo>
                    <a:pt x="436919" y="116234"/>
                  </a:lnTo>
                  <a:lnTo>
                    <a:pt x="423472" y="96289"/>
                  </a:lnTo>
                  <a:cubicBezTo>
                    <a:pt x="419965" y="87997"/>
                    <a:pt x="418025" y="78880"/>
                    <a:pt x="418025" y="69310"/>
                  </a:cubicBezTo>
                  <a:lnTo>
                    <a:pt x="418025" y="42835"/>
                  </a:lnTo>
                  <a:cubicBezTo>
                    <a:pt x="418025" y="19178"/>
                    <a:pt x="437203" y="0"/>
                    <a:pt x="460860" y="0"/>
                  </a:cubicBezTo>
                  <a:lnTo>
                    <a:pt x="710914" y="0"/>
                  </a:lnTo>
                  <a:cubicBezTo>
                    <a:pt x="734571" y="0"/>
                    <a:pt x="753749" y="19178"/>
                    <a:pt x="753749" y="42835"/>
                  </a:cubicBezTo>
                  <a:lnTo>
                    <a:pt x="753749" y="69310"/>
                  </a:lnTo>
                  <a:cubicBezTo>
                    <a:pt x="753749" y="107589"/>
                    <a:pt x="722718" y="138620"/>
                    <a:pt x="684439" y="138620"/>
                  </a:cubicBezTo>
                  <a:lnTo>
                    <a:pt x="601717" y="138620"/>
                  </a:lnTo>
                  <a:lnTo>
                    <a:pt x="635186" y="632839"/>
                  </a:lnTo>
                  <a:lnTo>
                    <a:pt x="1396926" y="632840"/>
                  </a:lnTo>
                  <a:cubicBezTo>
                    <a:pt x="1462821" y="632840"/>
                    <a:pt x="1525597" y="646195"/>
                    <a:pt x="1582695" y="670345"/>
                  </a:cubicBezTo>
                  <a:lnTo>
                    <a:pt x="1589454" y="674014"/>
                  </a:lnTo>
                  <a:lnTo>
                    <a:pt x="1627228" y="116234"/>
                  </a:lnTo>
                  <a:lnTo>
                    <a:pt x="1613781" y="96289"/>
                  </a:lnTo>
                  <a:cubicBezTo>
                    <a:pt x="1610274" y="87997"/>
                    <a:pt x="1608334" y="78880"/>
                    <a:pt x="1608334" y="69310"/>
                  </a:cubicBezTo>
                  <a:lnTo>
                    <a:pt x="1608334" y="42835"/>
                  </a:lnTo>
                  <a:cubicBezTo>
                    <a:pt x="1608334" y="19178"/>
                    <a:pt x="1627512" y="0"/>
                    <a:pt x="1651169" y="0"/>
                  </a:cubicBezTo>
                  <a:lnTo>
                    <a:pt x="1901223" y="0"/>
                  </a:lnTo>
                  <a:cubicBezTo>
                    <a:pt x="1924880" y="0"/>
                    <a:pt x="1944058" y="19178"/>
                    <a:pt x="1944058" y="42835"/>
                  </a:cubicBezTo>
                  <a:lnTo>
                    <a:pt x="1944058" y="69310"/>
                  </a:lnTo>
                  <a:cubicBezTo>
                    <a:pt x="1944058" y="107589"/>
                    <a:pt x="1913027" y="138620"/>
                    <a:pt x="1874748" y="138620"/>
                  </a:cubicBezTo>
                  <a:lnTo>
                    <a:pt x="1792026" y="138620"/>
                  </a:lnTo>
                  <a:lnTo>
                    <a:pt x="1847624" y="959594"/>
                  </a:lnTo>
                  <a:lnTo>
                    <a:pt x="1864485" y="1013911"/>
                  </a:lnTo>
                  <a:lnTo>
                    <a:pt x="1874181" y="1110094"/>
                  </a:lnTo>
                  <a:lnTo>
                    <a:pt x="1864485" y="1206278"/>
                  </a:lnTo>
                  <a:cubicBezTo>
                    <a:pt x="1819983" y="1423755"/>
                    <a:pt x="1627559" y="1587349"/>
                    <a:pt x="1396926" y="1587349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9" name="フリーフォーム: 図形 528">
              <a:extLst>
                <a:ext uri="{FF2B5EF4-FFF2-40B4-BE49-F238E27FC236}">
                  <a16:creationId xmlns:a16="http://schemas.microsoft.com/office/drawing/2014/main" id="{93A08EDC-AE63-4EAA-892F-F3EC8DE18B71}"/>
                </a:ext>
              </a:extLst>
            </p:cNvPr>
            <p:cNvSpPr/>
            <p:nvPr/>
          </p:nvSpPr>
          <p:spPr>
            <a:xfrm>
              <a:off x="13691060" y="-440269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30" name="グループ化 529">
              <a:extLst>
                <a:ext uri="{FF2B5EF4-FFF2-40B4-BE49-F238E27FC236}">
                  <a16:creationId xmlns:a16="http://schemas.microsoft.com/office/drawing/2014/main" id="{FA058858-9C7B-416D-BA31-48EA1F631A66}"/>
                </a:ext>
              </a:extLst>
            </p:cNvPr>
            <p:cNvGrpSpPr/>
            <p:nvPr/>
          </p:nvGrpSpPr>
          <p:grpSpPr>
            <a:xfrm>
              <a:off x="11558422" y="-1670497"/>
              <a:ext cx="1489790" cy="1860427"/>
              <a:chOff x="308631" y="1497884"/>
              <a:chExt cx="1489790" cy="1860427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544" name="楕円 132">
                <a:extLst>
                  <a:ext uri="{FF2B5EF4-FFF2-40B4-BE49-F238E27FC236}">
                    <a16:creationId xmlns:a16="http://schemas.microsoft.com/office/drawing/2014/main" id="{98E098EB-2551-4D02-8786-0C74ADBCEEA5}"/>
                  </a:ext>
                </a:extLst>
              </p:cNvPr>
              <p:cNvSpPr/>
              <p:nvPr/>
            </p:nvSpPr>
            <p:spPr>
              <a:xfrm rot="20700000">
                <a:off x="396634" y="1497884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5" name="楕円 132">
                <a:extLst>
                  <a:ext uri="{FF2B5EF4-FFF2-40B4-BE49-F238E27FC236}">
                    <a16:creationId xmlns:a16="http://schemas.microsoft.com/office/drawing/2014/main" id="{65E39044-E055-4185-8D62-DE168E7429EB}"/>
                  </a:ext>
                </a:extLst>
              </p:cNvPr>
              <p:cNvSpPr/>
              <p:nvPr/>
            </p:nvSpPr>
            <p:spPr>
              <a:xfrm rot="900000" flipH="1">
                <a:off x="1268726" y="1497886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2E7431E1-E9CD-4D09-9D1E-BBD238B80B5F}"/>
                  </a:ext>
                </a:extLst>
              </p:cNvPr>
              <p:cNvSpPr/>
              <p:nvPr/>
            </p:nvSpPr>
            <p:spPr>
              <a:xfrm>
                <a:off x="308631" y="1722944"/>
                <a:ext cx="1489790" cy="1635367"/>
              </a:xfrm>
              <a:prstGeom prst="ellips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531" name="フリーフォーム: 図形 530">
              <a:extLst>
                <a:ext uri="{FF2B5EF4-FFF2-40B4-BE49-F238E27FC236}">
                  <a16:creationId xmlns:a16="http://schemas.microsoft.com/office/drawing/2014/main" id="{1D1D7527-AC6F-42F0-AD6D-8BE7AA91E7F7}"/>
                </a:ext>
              </a:extLst>
            </p:cNvPr>
            <p:cNvSpPr/>
            <p:nvPr/>
          </p:nvSpPr>
          <p:spPr>
            <a:xfrm>
              <a:off x="12210876" y="-1445437"/>
              <a:ext cx="847289" cy="1698023"/>
            </a:xfrm>
            <a:custGeom>
              <a:avLst/>
              <a:gdLst>
                <a:gd name="connsiteX0" fmla="*/ 102394 w 847289"/>
                <a:gd name="connsiteY0" fmla="*/ 0 h 1698023"/>
                <a:gd name="connsiteX1" fmla="*/ 847289 w 847289"/>
                <a:gd name="connsiteY1" fmla="*/ 817684 h 1698023"/>
                <a:gd name="connsiteX2" fmla="*/ 788752 w 847289"/>
                <a:gd name="connsiteY2" fmla="*/ 1135963 h 1698023"/>
                <a:gd name="connsiteX3" fmla="*/ 736218 w 847289"/>
                <a:gd name="connsiteY3" fmla="*/ 1242207 h 1698023"/>
                <a:gd name="connsiteX4" fmla="*/ 736642 w 847289"/>
                <a:gd name="connsiteY4" fmla="*/ 1245210 h 1698023"/>
                <a:gd name="connsiteX5" fmla="*/ 102394 w 847289"/>
                <a:gd name="connsiteY5" fmla="*/ 1698023 h 1698023"/>
                <a:gd name="connsiteX6" fmla="*/ 0 w 847289"/>
                <a:gd name="connsiteY6" fmla="*/ 1690654 h 1698023"/>
                <a:gd name="connsiteX7" fmla="*/ 25429 w 847289"/>
                <a:gd name="connsiteY7" fmla="*/ 1688824 h 1698023"/>
                <a:gd name="connsiteX8" fmla="*/ 531854 w 847289"/>
                <a:gd name="connsiteY8" fmla="*/ 1245210 h 1698023"/>
                <a:gd name="connsiteX9" fmla="*/ 531430 w 847289"/>
                <a:gd name="connsiteY9" fmla="*/ 1242207 h 1698023"/>
                <a:gd name="connsiteX10" fmla="*/ 583964 w 847289"/>
                <a:gd name="connsiteY10" fmla="*/ 1135963 h 1698023"/>
                <a:gd name="connsiteX11" fmla="*/ 642501 w 847289"/>
                <a:gd name="connsiteY11" fmla="*/ 817684 h 1698023"/>
                <a:gd name="connsiteX12" fmla="*/ 47728 w 847289"/>
                <a:gd name="connsiteY12" fmla="*/ 16613 h 1698023"/>
                <a:gd name="connsiteX13" fmla="*/ 0 w 847289"/>
                <a:gd name="connsiteY13" fmla="*/ 8617 h 1698023"/>
                <a:gd name="connsiteX14" fmla="*/ 26233 w 847289"/>
                <a:gd name="connsiteY14" fmla="*/ 4222 h 1698023"/>
                <a:gd name="connsiteX15" fmla="*/ 102394 w 847289"/>
                <a:gd name="connsiteY15" fmla="*/ 0 h 1698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47289" h="1698023">
                  <a:moveTo>
                    <a:pt x="102394" y="0"/>
                  </a:moveTo>
                  <a:cubicBezTo>
                    <a:pt x="513788" y="0"/>
                    <a:pt x="847289" y="366090"/>
                    <a:pt x="847289" y="817684"/>
                  </a:cubicBezTo>
                  <a:cubicBezTo>
                    <a:pt x="847289" y="930583"/>
                    <a:pt x="826445" y="1038137"/>
                    <a:pt x="788752" y="1135963"/>
                  </a:cubicBezTo>
                  <a:lnTo>
                    <a:pt x="736218" y="1242207"/>
                  </a:lnTo>
                  <a:lnTo>
                    <a:pt x="736642" y="1245210"/>
                  </a:lnTo>
                  <a:cubicBezTo>
                    <a:pt x="736642" y="1495292"/>
                    <a:pt x="452679" y="1698023"/>
                    <a:pt x="102394" y="1698023"/>
                  </a:cubicBezTo>
                  <a:lnTo>
                    <a:pt x="0" y="1690654"/>
                  </a:lnTo>
                  <a:lnTo>
                    <a:pt x="25429" y="1688824"/>
                  </a:lnTo>
                  <a:cubicBezTo>
                    <a:pt x="314445" y="1646601"/>
                    <a:pt x="531854" y="1464032"/>
                    <a:pt x="531854" y="1245210"/>
                  </a:cubicBezTo>
                  <a:lnTo>
                    <a:pt x="531430" y="1242207"/>
                  </a:lnTo>
                  <a:lnTo>
                    <a:pt x="583964" y="1135963"/>
                  </a:lnTo>
                  <a:cubicBezTo>
                    <a:pt x="621657" y="1038137"/>
                    <a:pt x="642501" y="930583"/>
                    <a:pt x="642501" y="817684"/>
                  </a:cubicBezTo>
                  <a:cubicBezTo>
                    <a:pt x="642501" y="422539"/>
                    <a:pt x="387165" y="92859"/>
                    <a:pt x="47728" y="16613"/>
                  </a:cubicBezTo>
                  <a:lnTo>
                    <a:pt x="0" y="8617"/>
                  </a:lnTo>
                  <a:lnTo>
                    <a:pt x="26233" y="4222"/>
                  </a:lnTo>
                  <a:cubicBezTo>
                    <a:pt x="51274" y="1430"/>
                    <a:pt x="76682" y="0"/>
                    <a:pt x="102394" y="0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32" name="楕円 531">
              <a:extLst>
                <a:ext uri="{FF2B5EF4-FFF2-40B4-BE49-F238E27FC236}">
                  <a16:creationId xmlns:a16="http://schemas.microsoft.com/office/drawing/2014/main" id="{3C7D7D1F-1D99-4ACA-85FF-BD0F61D98A06}"/>
                </a:ext>
              </a:extLst>
            </p:cNvPr>
            <p:cNvSpPr/>
            <p:nvPr/>
          </p:nvSpPr>
          <p:spPr>
            <a:xfrm>
              <a:off x="11669069" y="-653040"/>
              <a:ext cx="1268496" cy="905625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3" name="楕円 532">
              <a:extLst>
                <a:ext uri="{FF2B5EF4-FFF2-40B4-BE49-F238E27FC236}">
                  <a16:creationId xmlns:a16="http://schemas.microsoft.com/office/drawing/2014/main" id="{2F25A955-2FF0-4FEA-BF9B-DC6458B61129}"/>
                </a:ext>
              </a:extLst>
            </p:cNvPr>
            <p:cNvSpPr/>
            <p:nvPr/>
          </p:nvSpPr>
          <p:spPr>
            <a:xfrm>
              <a:off x="12161194" y="-749543"/>
              <a:ext cx="284246" cy="197364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4" name="フリーフォーム: 図形 533">
              <a:extLst>
                <a:ext uri="{FF2B5EF4-FFF2-40B4-BE49-F238E27FC236}">
                  <a16:creationId xmlns:a16="http://schemas.microsoft.com/office/drawing/2014/main" id="{B0383139-81AA-4CC2-8D90-4D426DBE8485}"/>
                </a:ext>
              </a:extLst>
            </p:cNvPr>
            <p:cNvSpPr/>
            <p:nvPr/>
          </p:nvSpPr>
          <p:spPr>
            <a:xfrm>
              <a:off x="11894727" y="-13569"/>
              <a:ext cx="814720" cy="157285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5" name="フリーフォーム: 図形 534">
              <a:extLst>
                <a:ext uri="{FF2B5EF4-FFF2-40B4-BE49-F238E27FC236}">
                  <a16:creationId xmlns:a16="http://schemas.microsoft.com/office/drawing/2014/main" id="{A7C4296A-2EDE-4323-897C-7BFF5CDD2BF3}"/>
                </a:ext>
              </a:extLst>
            </p:cNvPr>
            <p:cNvSpPr/>
            <p:nvPr/>
          </p:nvSpPr>
          <p:spPr>
            <a:xfrm>
              <a:off x="12724044" y="-542441"/>
              <a:ext cx="223160" cy="684428"/>
            </a:xfrm>
            <a:custGeom>
              <a:avLst/>
              <a:gdLst>
                <a:gd name="connsiteX0" fmla="*/ 0 w 223160"/>
                <a:gd name="connsiteY0" fmla="*/ 0 h 684428"/>
                <a:gd name="connsiteX1" fmla="*/ 37393 w 223160"/>
                <a:gd name="connsiteY1" fmla="*/ 22027 h 684428"/>
                <a:gd name="connsiteX2" fmla="*/ 223160 w 223160"/>
                <a:gd name="connsiteY2" fmla="*/ 342214 h 684428"/>
                <a:gd name="connsiteX3" fmla="*/ 37393 w 223160"/>
                <a:gd name="connsiteY3" fmla="*/ 662401 h 684428"/>
                <a:gd name="connsiteX4" fmla="*/ 0 w 223160"/>
                <a:gd name="connsiteY4" fmla="*/ 684428 h 684428"/>
                <a:gd name="connsiteX5" fmla="*/ 31646 w 223160"/>
                <a:gd name="connsiteY5" fmla="*/ 619585 h 684428"/>
                <a:gd name="connsiteX6" fmla="*/ 81997 w 223160"/>
                <a:gd name="connsiteY6" fmla="*/ 342214 h 684428"/>
                <a:gd name="connsiteX7" fmla="*/ 31646 w 223160"/>
                <a:gd name="connsiteY7" fmla="*/ 64844 h 684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160" h="684428">
                  <a:moveTo>
                    <a:pt x="0" y="0"/>
                  </a:moveTo>
                  <a:lnTo>
                    <a:pt x="37393" y="22027"/>
                  </a:lnTo>
                  <a:cubicBezTo>
                    <a:pt x="152170" y="103970"/>
                    <a:pt x="223160" y="217173"/>
                    <a:pt x="223160" y="342214"/>
                  </a:cubicBezTo>
                  <a:cubicBezTo>
                    <a:pt x="223160" y="467255"/>
                    <a:pt x="152170" y="580458"/>
                    <a:pt x="37393" y="662401"/>
                  </a:cubicBezTo>
                  <a:lnTo>
                    <a:pt x="0" y="684428"/>
                  </a:lnTo>
                  <a:lnTo>
                    <a:pt x="31646" y="619585"/>
                  </a:lnTo>
                  <a:cubicBezTo>
                    <a:pt x="64068" y="534332"/>
                    <a:pt x="81997" y="440602"/>
                    <a:pt x="81997" y="342214"/>
                  </a:cubicBezTo>
                  <a:cubicBezTo>
                    <a:pt x="81997" y="243827"/>
                    <a:pt x="64068" y="150096"/>
                    <a:pt x="31646" y="64844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6" name="楕円 535">
              <a:extLst>
                <a:ext uri="{FF2B5EF4-FFF2-40B4-BE49-F238E27FC236}">
                  <a16:creationId xmlns:a16="http://schemas.microsoft.com/office/drawing/2014/main" id="{6935911C-F3DF-4860-ACFE-413BAE2DADA5}"/>
                </a:ext>
              </a:extLst>
            </p:cNvPr>
            <p:cNvSpPr/>
            <p:nvPr/>
          </p:nvSpPr>
          <p:spPr>
            <a:xfrm>
              <a:off x="11688378" y="-1050020"/>
              <a:ext cx="340257" cy="398287"/>
            </a:xfrm>
            <a:prstGeom prst="ellipse">
              <a:avLst/>
            </a:prstGeom>
            <a:solidFill>
              <a:srgbClr val="FFFF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7" name="楕円 536">
              <a:extLst>
                <a:ext uri="{FF2B5EF4-FFF2-40B4-BE49-F238E27FC236}">
                  <a16:creationId xmlns:a16="http://schemas.microsoft.com/office/drawing/2014/main" id="{13FFB19C-0408-4527-9CF8-1C2EB1401E35}"/>
                </a:ext>
              </a:extLst>
            </p:cNvPr>
            <p:cNvSpPr/>
            <p:nvPr/>
          </p:nvSpPr>
          <p:spPr>
            <a:xfrm>
              <a:off x="11811199" y="-952535"/>
              <a:ext cx="94616" cy="195084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8" name="フリーフォーム: 図形 537">
              <a:extLst>
                <a:ext uri="{FF2B5EF4-FFF2-40B4-BE49-F238E27FC236}">
                  <a16:creationId xmlns:a16="http://schemas.microsoft.com/office/drawing/2014/main" id="{3CCC4D58-BE16-4501-A791-91079CAAD86B}"/>
                </a:ext>
              </a:extLst>
            </p:cNvPr>
            <p:cNvSpPr/>
            <p:nvPr/>
          </p:nvSpPr>
          <p:spPr>
            <a:xfrm>
              <a:off x="11699092" y="-1050020"/>
              <a:ext cx="318828" cy="163338"/>
            </a:xfrm>
            <a:custGeom>
              <a:avLst/>
              <a:gdLst>
                <a:gd name="connsiteX0" fmla="*/ 159414 w 318828"/>
                <a:gd name="connsiteY0" fmla="*/ 0 h 163338"/>
                <a:gd name="connsiteX1" fmla="*/ 316174 w 318828"/>
                <a:gd name="connsiteY1" fmla="*/ 121629 h 163338"/>
                <a:gd name="connsiteX2" fmla="*/ 318828 w 318828"/>
                <a:gd name="connsiteY2" fmla="*/ 137020 h 163338"/>
                <a:gd name="connsiteX3" fmla="*/ 286584 w 318828"/>
                <a:gd name="connsiteY3" fmla="*/ 147689 h 163338"/>
                <a:gd name="connsiteX4" fmla="*/ 159414 w 318828"/>
                <a:gd name="connsiteY4" fmla="*/ 163338 h 163338"/>
                <a:gd name="connsiteX5" fmla="*/ 32244 w 318828"/>
                <a:gd name="connsiteY5" fmla="*/ 147689 h 163338"/>
                <a:gd name="connsiteX6" fmla="*/ 0 w 318828"/>
                <a:gd name="connsiteY6" fmla="*/ 137020 h 163338"/>
                <a:gd name="connsiteX7" fmla="*/ 2655 w 318828"/>
                <a:gd name="connsiteY7" fmla="*/ 121629 h 163338"/>
                <a:gd name="connsiteX8" fmla="*/ 159414 w 318828"/>
                <a:gd name="connsiteY8" fmla="*/ 0 h 163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8828" h="163338">
                  <a:moveTo>
                    <a:pt x="159414" y="0"/>
                  </a:moveTo>
                  <a:cubicBezTo>
                    <a:pt x="229884" y="0"/>
                    <a:pt x="290347" y="50153"/>
                    <a:pt x="316174" y="121629"/>
                  </a:cubicBezTo>
                  <a:lnTo>
                    <a:pt x="318828" y="137020"/>
                  </a:lnTo>
                  <a:lnTo>
                    <a:pt x="286584" y="147689"/>
                  </a:lnTo>
                  <a:cubicBezTo>
                    <a:pt x="247497" y="157766"/>
                    <a:pt x="204523" y="163338"/>
                    <a:pt x="159414" y="163338"/>
                  </a:cubicBezTo>
                  <a:cubicBezTo>
                    <a:pt x="114305" y="163338"/>
                    <a:pt x="71331" y="157766"/>
                    <a:pt x="32244" y="147689"/>
                  </a:cubicBezTo>
                  <a:lnTo>
                    <a:pt x="0" y="137020"/>
                  </a:lnTo>
                  <a:lnTo>
                    <a:pt x="2655" y="121629"/>
                  </a:lnTo>
                  <a:cubicBezTo>
                    <a:pt x="28481" y="50153"/>
                    <a:pt x="88944" y="0"/>
                    <a:pt x="15941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9" name="楕円 538">
              <a:extLst>
                <a:ext uri="{FF2B5EF4-FFF2-40B4-BE49-F238E27FC236}">
                  <a16:creationId xmlns:a16="http://schemas.microsoft.com/office/drawing/2014/main" id="{72AE4847-C815-43F7-9C84-FBABF408EE04}"/>
                </a:ext>
              </a:extLst>
            </p:cNvPr>
            <p:cNvSpPr/>
            <p:nvPr/>
          </p:nvSpPr>
          <p:spPr>
            <a:xfrm>
              <a:off x="12567853" y="-1050020"/>
              <a:ext cx="340257" cy="398287"/>
            </a:xfrm>
            <a:prstGeom prst="ellipse">
              <a:avLst/>
            </a:prstGeom>
            <a:solidFill>
              <a:srgbClr val="FFFF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0" name="楕円 539">
              <a:extLst>
                <a:ext uri="{FF2B5EF4-FFF2-40B4-BE49-F238E27FC236}">
                  <a16:creationId xmlns:a16="http://schemas.microsoft.com/office/drawing/2014/main" id="{595C4EAA-A9F9-4DF8-8107-4019E62326FE}"/>
                </a:ext>
              </a:extLst>
            </p:cNvPr>
            <p:cNvSpPr/>
            <p:nvPr/>
          </p:nvSpPr>
          <p:spPr>
            <a:xfrm>
              <a:off x="12690674" y="-952535"/>
              <a:ext cx="94616" cy="195084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1" name="フリーフォーム: 図形 540">
              <a:extLst>
                <a:ext uri="{FF2B5EF4-FFF2-40B4-BE49-F238E27FC236}">
                  <a16:creationId xmlns:a16="http://schemas.microsoft.com/office/drawing/2014/main" id="{6840220A-E15A-4238-B349-B5CFEE2DB7EA}"/>
                </a:ext>
              </a:extLst>
            </p:cNvPr>
            <p:cNvSpPr/>
            <p:nvPr/>
          </p:nvSpPr>
          <p:spPr>
            <a:xfrm>
              <a:off x="12578567" y="-1050020"/>
              <a:ext cx="318828" cy="163338"/>
            </a:xfrm>
            <a:custGeom>
              <a:avLst/>
              <a:gdLst>
                <a:gd name="connsiteX0" fmla="*/ 159414 w 318828"/>
                <a:gd name="connsiteY0" fmla="*/ 0 h 163338"/>
                <a:gd name="connsiteX1" fmla="*/ 316174 w 318828"/>
                <a:gd name="connsiteY1" fmla="*/ 121629 h 163338"/>
                <a:gd name="connsiteX2" fmla="*/ 318828 w 318828"/>
                <a:gd name="connsiteY2" fmla="*/ 137020 h 163338"/>
                <a:gd name="connsiteX3" fmla="*/ 286584 w 318828"/>
                <a:gd name="connsiteY3" fmla="*/ 147689 h 163338"/>
                <a:gd name="connsiteX4" fmla="*/ 159414 w 318828"/>
                <a:gd name="connsiteY4" fmla="*/ 163338 h 163338"/>
                <a:gd name="connsiteX5" fmla="*/ 32244 w 318828"/>
                <a:gd name="connsiteY5" fmla="*/ 147689 h 163338"/>
                <a:gd name="connsiteX6" fmla="*/ 0 w 318828"/>
                <a:gd name="connsiteY6" fmla="*/ 137020 h 163338"/>
                <a:gd name="connsiteX7" fmla="*/ 2655 w 318828"/>
                <a:gd name="connsiteY7" fmla="*/ 121629 h 163338"/>
                <a:gd name="connsiteX8" fmla="*/ 159414 w 318828"/>
                <a:gd name="connsiteY8" fmla="*/ 0 h 163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8828" h="163338">
                  <a:moveTo>
                    <a:pt x="159414" y="0"/>
                  </a:moveTo>
                  <a:cubicBezTo>
                    <a:pt x="229884" y="0"/>
                    <a:pt x="290347" y="50153"/>
                    <a:pt x="316174" y="121629"/>
                  </a:cubicBezTo>
                  <a:lnTo>
                    <a:pt x="318828" y="137020"/>
                  </a:lnTo>
                  <a:lnTo>
                    <a:pt x="286584" y="147689"/>
                  </a:lnTo>
                  <a:cubicBezTo>
                    <a:pt x="247497" y="157766"/>
                    <a:pt x="204523" y="163338"/>
                    <a:pt x="159414" y="163338"/>
                  </a:cubicBezTo>
                  <a:cubicBezTo>
                    <a:pt x="114305" y="163338"/>
                    <a:pt x="71331" y="157766"/>
                    <a:pt x="32244" y="147689"/>
                  </a:cubicBezTo>
                  <a:lnTo>
                    <a:pt x="0" y="137020"/>
                  </a:lnTo>
                  <a:lnTo>
                    <a:pt x="2655" y="121629"/>
                  </a:lnTo>
                  <a:cubicBezTo>
                    <a:pt x="28481" y="50153"/>
                    <a:pt x="88944" y="0"/>
                    <a:pt x="15941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2" name="フリーフォーム: 図形 541">
              <a:extLst>
                <a:ext uri="{FF2B5EF4-FFF2-40B4-BE49-F238E27FC236}">
                  <a16:creationId xmlns:a16="http://schemas.microsoft.com/office/drawing/2014/main" id="{1DAFC77E-CB1C-4925-81DE-C5ED8C803A79}"/>
                </a:ext>
              </a:extLst>
            </p:cNvPr>
            <p:cNvSpPr/>
            <p:nvPr/>
          </p:nvSpPr>
          <p:spPr>
            <a:xfrm>
              <a:off x="12098108" y="1036380"/>
              <a:ext cx="127510" cy="88613"/>
            </a:xfrm>
            <a:custGeom>
              <a:avLst/>
              <a:gdLst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2302 w 152302"/>
                <a:gd name="connsiteY2" fmla="*/ 105283 h 105283"/>
                <a:gd name="connsiteX3" fmla="*/ 32533 w 152302"/>
                <a:gd name="connsiteY3" fmla="*/ 105283 h 105283"/>
                <a:gd name="connsiteX4" fmla="*/ 0 w 152302"/>
                <a:gd name="connsiteY4" fmla="*/ 72750 h 105283"/>
                <a:gd name="connsiteX5" fmla="*/ 0 w 152302"/>
                <a:gd name="connsiteY5" fmla="*/ 52642 h 105283"/>
                <a:gd name="connsiteX6" fmla="*/ 52642 w 152302"/>
                <a:gd name="connsiteY6" fmla="*/ 0 h 105283"/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0019 w 152302"/>
                <a:gd name="connsiteY2" fmla="*/ 54770 h 105283"/>
                <a:gd name="connsiteX3" fmla="*/ 152302 w 152302"/>
                <a:gd name="connsiteY3" fmla="*/ 105283 h 105283"/>
                <a:gd name="connsiteX4" fmla="*/ 32533 w 152302"/>
                <a:gd name="connsiteY4" fmla="*/ 105283 h 105283"/>
                <a:gd name="connsiteX5" fmla="*/ 0 w 152302"/>
                <a:gd name="connsiteY5" fmla="*/ 72750 h 105283"/>
                <a:gd name="connsiteX6" fmla="*/ 0 w 152302"/>
                <a:gd name="connsiteY6" fmla="*/ 52642 h 105283"/>
                <a:gd name="connsiteX7" fmla="*/ 52642 w 152302"/>
                <a:gd name="connsiteY7" fmla="*/ 0 h 105283"/>
                <a:gd name="connsiteX0" fmla="*/ 150019 w 241459"/>
                <a:gd name="connsiteY0" fmla="*/ 54770 h 146210"/>
                <a:gd name="connsiteX1" fmla="*/ 152302 w 241459"/>
                <a:gd name="connsiteY1" fmla="*/ 105283 h 146210"/>
                <a:gd name="connsiteX2" fmla="*/ 32533 w 241459"/>
                <a:gd name="connsiteY2" fmla="*/ 105283 h 146210"/>
                <a:gd name="connsiteX3" fmla="*/ 0 w 241459"/>
                <a:gd name="connsiteY3" fmla="*/ 72750 h 146210"/>
                <a:gd name="connsiteX4" fmla="*/ 0 w 241459"/>
                <a:gd name="connsiteY4" fmla="*/ 52642 h 146210"/>
                <a:gd name="connsiteX5" fmla="*/ 52642 w 241459"/>
                <a:gd name="connsiteY5" fmla="*/ 0 h 146210"/>
                <a:gd name="connsiteX6" fmla="*/ 152302 w 241459"/>
                <a:gd name="connsiteY6" fmla="*/ 0 h 146210"/>
                <a:gd name="connsiteX7" fmla="*/ 241459 w 241459"/>
                <a:gd name="connsiteY7" fmla="*/ 146210 h 146210"/>
                <a:gd name="connsiteX0" fmla="*/ 150019 w 152302"/>
                <a:gd name="connsiteY0" fmla="*/ 54770 h 105283"/>
                <a:gd name="connsiteX1" fmla="*/ 152302 w 152302"/>
                <a:gd name="connsiteY1" fmla="*/ 105283 h 105283"/>
                <a:gd name="connsiteX2" fmla="*/ 32533 w 152302"/>
                <a:gd name="connsiteY2" fmla="*/ 105283 h 105283"/>
                <a:gd name="connsiteX3" fmla="*/ 0 w 152302"/>
                <a:gd name="connsiteY3" fmla="*/ 72750 h 105283"/>
                <a:gd name="connsiteX4" fmla="*/ 0 w 152302"/>
                <a:gd name="connsiteY4" fmla="*/ 52642 h 105283"/>
                <a:gd name="connsiteX5" fmla="*/ 52642 w 152302"/>
                <a:gd name="connsiteY5" fmla="*/ 0 h 105283"/>
                <a:gd name="connsiteX6" fmla="*/ 152302 w 152302"/>
                <a:gd name="connsiteY6" fmla="*/ 0 h 105283"/>
                <a:gd name="connsiteX0" fmla="*/ 152302 w 152302"/>
                <a:gd name="connsiteY0" fmla="*/ 105283 h 105283"/>
                <a:gd name="connsiteX1" fmla="*/ 32533 w 152302"/>
                <a:gd name="connsiteY1" fmla="*/ 105283 h 105283"/>
                <a:gd name="connsiteX2" fmla="*/ 0 w 152302"/>
                <a:gd name="connsiteY2" fmla="*/ 72750 h 105283"/>
                <a:gd name="connsiteX3" fmla="*/ 0 w 152302"/>
                <a:gd name="connsiteY3" fmla="*/ 52642 h 105283"/>
                <a:gd name="connsiteX4" fmla="*/ 52642 w 152302"/>
                <a:gd name="connsiteY4" fmla="*/ 0 h 105283"/>
                <a:gd name="connsiteX5" fmla="*/ 152302 w 152302"/>
                <a:gd name="connsiteY5" fmla="*/ 0 h 105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302" h="105283">
                  <a:moveTo>
                    <a:pt x="152302" y="105283"/>
                  </a:moveTo>
                  <a:lnTo>
                    <a:pt x="32533" y="105283"/>
                  </a:lnTo>
                  <a:cubicBezTo>
                    <a:pt x="14566" y="105283"/>
                    <a:pt x="0" y="90717"/>
                    <a:pt x="0" y="72750"/>
                  </a:cubicBezTo>
                  <a:lnTo>
                    <a:pt x="0" y="52642"/>
                  </a:lnTo>
                  <a:cubicBezTo>
                    <a:pt x="0" y="23569"/>
                    <a:pt x="23569" y="0"/>
                    <a:pt x="52642" y="0"/>
                  </a:cubicBezTo>
                  <a:lnTo>
                    <a:pt x="152302" y="0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3" name="フリーフォーム: 図形 542">
              <a:extLst>
                <a:ext uri="{FF2B5EF4-FFF2-40B4-BE49-F238E27FC236}">
                  <a16:creationId xmlns:a16="http://schemas.microsoft.com/office/drawing/2014/main" id="{1CF8A0C2-F454-41A1-86FE-8799389C1930}"/>
                </a:ext>
              </a:extLst>
            </p:cNvPr>
            <p:cNvSpPr/>
            <p:nvPr/>
          </p:nvSpPr>
          <p:spPr>
            <a:xfrm>
              <a:off x="13288417" y="1036380"/>
              <a:ext cx="127510" cy="88613"/>
            </a:xfrm>
            <a:custGeom>
              <a:avLst/>
              <a:gdLst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2302 w 152302"/>
                <a:gd name="connsiteY2" fmla="*/ 105283 h 105283"/>
                <a:gd name="connsiteX3" fmla="*/ 32533 w 152302"/>
                <a:gd name="connsiteY3" fmla="*/ 105283 h 105283"/>
                <a:gd name="connsiteX4" fmla="*/ 0 w 152302"/>
                <a:gd name="connsiteY4" fmla="*/ 72750 h 105283"/>
                <a:gd name="connsiteX5" fmla="*/ 0 w 152302"/>
                <a:gd name="connsiteY5" fmla="*/ 52642 h 105283"/>
                <a:gd name="connsiteX6" fmla="*/ 52642 w 152302"/>
                <a:gd name="connsiteY6" fmla="*/ 0 h 105283"/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0019 w 152302"/>
                <a:gd name="connsiteY2" fmla="*/ 54770 h 105283"/>
                <a:gd name="connsiteX3" fmla="*/ 152302 w 152302"/>
                <a:gd name="connsiteY3" fmla="*/ 105283 h 105283"/>
                <a:gd name="connsiteX4" fmla="*/ 32533 w 152302"/>
                <a:gd name="connsiteY4" fmla="*/ 105283 h 105283"/>
                <a:gd name="connsiteX5" fmla="*/ 0 w 152302"/>
                <a:gd name="connsiteY5" fmla="*/ 72750 h 105283"/>
                <a:gd name="connsiteX6" fmla="*/ 0 w 152302"/>
                <a:gd name="connsiteY6" fmla="*/ 52642 h 105283"/>
                <a:gd name="connsiteX7" fmla="*/ 52642 w 152302"/>
                <a:gd name="connsiteY7" fmla="*/ 0 h 105283"/>
                <a:gd name="connsiteX0" fmla="*/ 150019 w 241459"/>
                <a:gd name="connsiteY0" fmla="*/ 54770 h 146210"/>
                <a:gd name="connsiteX1" fmla="*/ 152302 w 241459"/>
                <a:gd name="connsiteY1" fmla="*/ 105283 h 146210"/>
                <a:gd name="connsiteX2" fmla="*/ 32533 w 241459"/>
                <a:gd name="connsiteY2" fmla="*/ 105283 h 146210"/>
                <a:gd name="connsiteX3" fmla="*/ 0 w 241459"/>
                <a:gd name="connsiteY3" fmla="*/ 72750 h 146210"/>
                <a:gd name="connsiteX4" fmla="*/ 0 w 241459"/>
                <a:gd name="connsiteY4" fmla="*/ 52642 h 146210"/>
                <a:gd name="connsiteX5" fmla="*/ 52642 w 241459"/>
                <a:gd name="connsiteY5" fmla="*/ 0 h 146210"/>
                <a:gd name="connsiteX6" fmla="*/ 152302 w 241459"/>
                <a:gd name="connsiteY6" fmla="*/ 0 h 146210"/>
                <a:gd name="connsiteX7" fmla="*/ 241459 w 241459"/>
                <a:gd name="connsiteY7" fmla="*/ 146210 h 146210"/>
                <a:gd name="connsiteX0" fmla="*/ 150019 w 152302"/>
                <a:gd name="connsiteY0" fmla="*/ 54770 h 105283"/>
                <a:gd name="connsiteX1" fmla="*/ 152302 w 152302"/>
                <a:gd name="connsiteY1" fmla="*/ 105283 h 105283"/>
                <a:gd name="connsiteX2" fmla="*/ 32533 w 152302"/>
                <a:gd name="connsiteY2" fmla="*/ 105283 h 105283"/>
                <a:gd name="connsiteX3" fmla="*/ 0 w 152302"/>
                <a:gd name="connsiteY3" fmla="*/ 72750 h 105283"/>
                <a:gd name="connsiteX4" fmla="*/ 0 w 152302"/>
                <a:gd name="connsiteY4" fmla="*/ 52642 h 105283"/>
                <a:gd name="connsiteX5" fmla="*/ 52642 w 152302"/>
                <a:gd name="connsiteY5" fmla="*/ 0 h 105283"/>
                <a:gd name="connsiteX6" fmla="*/ 152302 w 152302"/>
                <a:gd name="connsiteY6" fmla="*/ 0 h 105283"/>
                <a:gd name="connsiteX0" fmla="*/ 152302 w 152302"/>
                <a:gd name="connsiteY0" fmla="*/ 105283 h 105283"/>
                <a:gd name="connsiteX1" fmla="*/ 32533 w 152302"/>
                <a:gd name="connsiteY1" fmla="*/ 105283 h 105283"/>
                <a:gd name="connsiteX2" fmla="*/ 0 w 152302"/>
                <a:gd name="connsiteY2" fmla="*/ 72750 h 105283"/>
                <a:gd name="connsiteX3" fmla="*/ 0 w 152302"/>
                <a:gd name="connsiteY3" fmla="*/ 52642 h 105283"/>
                <a:gd name="connsiteX4" fmla="*/ 52642 w 152302"/>
                <a:gd name="connsiteY4" fmla="*/ 0 h 105283"/>
                <a:gd name="connsiteX5" fmla="*/ 152302 w 152302"/>
                <a:gd name="connsiteY5" fmla="*/ 0 h 105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302" h="105283">
                  <a:moveTo>
                    <a:pt x="152302" y="105283"/>
                  </a:moveTo>
                  <a:lnTo>
                    <a:pt x="32533" y="105283"/>
                  </a:lnTo>
                  <a:cubicBezTo>
                    <a:pt x="14566" y="105283"/>
                    <a:pt x="0" y="90717"/>
                    <a:pt x="0" y="72750"/>
                  </a:cubicBezTo>
                  <a:lnTo>
                    <a:pt x="0" y="52642"/>
                  </a:lnTo>
                  <a:cubicBezTo>
                    <a:pt x="0" y="23569"/>
                    <a:pt x="23569" y="0"/>
                    <a:pt x="52642" y="0"/>
                  </a:cubicBezTo>
                  <a:lnTo>
                    <a:pt x="152302" y="0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52" name="グループ化 551">
            <a:extLst>
              <a:ext uri="{FF2B5EF4-FFF2-40B4-BE49-F238E27FC236}">
                <a16:creationId xmlns:a16="http://schemas.microsoft.com/office/drawing/2014/main" id="{762A5416-B479-4197-8DA8-A7E4AC486F82}"/>
              </a:ext>
            </a:extLst>
          </p:cNvPr>
          <p:cNvGrpSpPr/>
          <p:nvPr/>
        </p:nvGrpSpPr>
        <p:grpSpPr>
          <a:xfrm>
            <a:off x="433004" y="2696680"/>
            <a:ext cx="1705376" cy="1666938"/>
            <a:chOff x="300538" y="1463743"/>
            <a:chExt cx="2874684" cy="2809891"/>
          </a:xfrm>
        </p:grpSpPr>
        <p:grpSp>
          <p:nvGrpSpPr>
            <p:cNvPr id="553" name="グループ化 552">
              <a:extLst>
                <a:ext uri="{FF2B5EF4-FFF2-40B4-BE49-F238E27FC236}">
                  <a16:creationId xmlns:a16="http://schemas.microsoft.com/office/drawing/2014/main" id="{2A35354E-F7BD-46C9-92AF-B7D4A9C73162}"/>
                </a:ext>
              </a:extLst>
            </p:cNvPr>
            <p:cNvGrpSpPr/>
            <p:nvPr/>
          </p:nvGrpSpPr>
          <p:grpSpPr>
            <a:xfrm>
              <a:off x="2601753" y="2575187"/>
              <a:ext cx="573469" cy="917413"/>
              <a:chOff x="-1527941" y="3863050"/>
              <a:chExt cx="951601" cy="1522334"/>
            </a:xfrm>
          </p:grpSpPr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38A2BD29-8319-4B4E-9A1D-D940C8551CA3}"/>
                  </a:ext>
                </a:extLst>
              </p:cNvPr>
              <p:cNvSpPr/>
              <p:nvPr/>
            </p:nvSpPr>
            <p:spPr>
              <a:xfrm rot="8100000">
                <a:off x="-1527941" y="3863050"/>
                <a:ext cx="833442" cy="1522334"/>
              </a:xfrm>
              <a:custGeom>
                <a:avLst/>
                <a:gdLst>
                  <a:gd name="connsiteX0" fmla="*/ 224618 w 833442"/>
                  <a:gd name="connsiteY0" fmla="*/ 1313337 h 1522334"/>
                  <a:gd name="connsiteX1" fmla="*/ 28127 w 833442"/>
                  <a:gd name="connsiteY1" fmla="*/ 952581 h 1522334"/>
                  <a:gd name="connsiteX2" fmla="*/ 24685 w 833442"/>
                  <a:gd name="connsiteY2" fmla="*/ 918781 h 1522334"/>
                  <a:gd name="connsiteX3" fmla="*/ 17466 w 833442"/>
                  <a:gd name="connsiteY3" fmla="*/ 890216 h 1522334"/>
                  <a:gd name="connsiteX4" fmla="*/ 0 w 833442"/>
                  <a:gd name="connsiteY4" fmla="*/ 712221 h 1522334"/>
                  <a:gd name="connsiteX5" fmla="*/ 554782 w 833442"/>
                  <a:gd name="connsiteY5" fmla="*/ 0 h 1522334"/>
                  <a:gd name="connsiteX6" fmla="*/ 532924 w 833442"/>
                  <a:gd name="connsiteY6" fmla="*/ 126962 h 1522334"/>
                  <a:gd name="connsiteX7" fmla="*/ 589066 w 833442"/>
                  <a:gd name="connsiteY7" fmla="*/ 109711 h 1522334"/>
                  <a:gd name="connsiteX8" fmla="*/ 734345 w 833442"/>
                  <a:gd name="connsiteY8" fmla="*/ 95214 h 1522334"/>
                  <a:gd name="connsiteX9" fmla="*/ 698509 w 833442"/>
                  <a:gd name="connsiteY9" fmla="*/ 255713 h 1522334"/>
                  <a:gd name="connsiteX10" fmla="*/ 753958 w 833442"/>
                  <a:gd name="connsiteY10" fmla="*/ 257794 h 1522334"/>
                  <a:gd name="connsiteX11" fmla="*/ 833442 w 833442"/>
                  <a:gd name="connsiteY11" fmla="*/ 272837 h 1522334"/>
                  <a:gd name="connsiteX12" fmla="*/ 718017 w 833442"/>
                  <a:gd name="connsiteY12" fmla="*/ 511738 h 1522334"/>
                  <a:gd name="connsiteX13" fmla="*/ 646922 w 833442"/>
                  <a:gd name="connsiteY13" fmla="*/ 723091 h 1522334"/>
                  <a:gd name="connsiteX14" fmla="*/ 644237 w 833442"/>
                  <a:gd name="connsiteY14" fmla="*/ 808774 h 1522334"/>
                  <a:gd name="connsiteX15" fmla="*/ 734345 w 833442"/>
                  <a:gd name="connsiteY15" fmla="*/ 1522334 h 1522334"/>
                  <a:gd name="connsiteX16" fmla="*/ 224618 w 833442"/>
                  <a:gd name="connsiteY16" fmla="*/ 1313337 h 152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33442" h="1522334">
                    <a:moveTo>
                      <a:pt x="224618" y="1313337"/>
                    </a:moveTo>
                    <a:cubicBezTo>
                      <a:pt x="126780" y="1216490"/>
                      <a:pt x="56935" y="1091934"/>
                      <a:pt x="28127" y="952581"/>
                    </a:cubicBezTo>
                    <a:lnTo>
                      <a:pt x="24685" y="918781"/>
                    </a:lnTo>
                    <a:lnTo>
                      <a:pt x="17466" y="890216"/>
                    </a:lnTo>
                    <a:cubicBezTo>
                      <a:pt x="6064" y="833324"/>
                      <a:pt x="0" y="773682"/>
                      <a:pt x="0" y="712221"/>
                    </a:cubicBezTo>
                    <a:cubicBezTo>
                      <a:pt x="0" y="318872"/>
                      <a:pt x="248384" y="0"/>
                      <a:pt x="554782" y="0"/>
                    </a:cubicBezTo>
                    <a:lnTo>
                      <a:pt x="532924" y="126962"/>
                    </a:lnTo>
                    <a:lnTo>
                      <a:pt x="589066" y="109711"/>
                    </a:lnTo>
                    <a:cubicBezTo>
                      <a:pt x="635992" y="100206"/>
                      <a:pt x="684579" y="95214"/>
                      <a:pt x="734345" y="95214"/>
                    </a:cubicBezTo>
                    <a:lnTo>
                      <a:pt x="698509" y="255713"/>
                    </a:lnTo>
                    <a:lnTo>
                      <a:pt x="753958" y="257794"/>
                    </a:lnTo>
                    <a:cubicBezTo>
                      <a:pt x="780394" y="260759"/>
                      <a:pt x="806950" y="265739"/>
                      <a:pt x="833442" y="272837"/>
                    </a:cubicBezTo>
                    <a:cubicBezTo>
                      <a:pt x="789858" y="350219"/>
                      <a:pt x="751339" y="430017"/>
                      <a:pt x="718017" y="511738"/>
                    </a:cubicBezTo>
                    <a:lnTo>
                      <a:pt x="646922" y="723091"/>
                    </a:lnTo>
                    <a:lnTo>
                      <a:pt x="644237" y="808774"/>
                    </a:lnTo>
                    <a:cubicBezTo>
                      <a:pt x="644237" y="1048486"/>
                      <a:pt x="674273" y="1288197"/>
                      <a:pt x="734345" y="1522334"/>
                    </a:cubicBezTo>
                    <a:cubicBezTo>
                      <a:pt x="535284" y="1522334"/>
                      <a:pt x="355068" y="1442466"/>
                      <a:pt x="224618" y="131333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05F39506-6C81-4716-BB7A-CFC449322E2C}"/>
                  </a:ext>
                </a:extLst>
              </p:cNvPr>
              <p:cNvSpPr/>
              <p:nvPr/>
            </p:nvSpPr>
            <p:spPr>
              <a:xfrm rot="8100000">
                <a:off x="-1142020" y="4797732"/>
                <a:ext cx="565680" cy="538195"/>
              </a:xfrm>
              <a:custGeom>
                <a:avLst/>
                <a:gdLst>
                  <a:gd name="connsiteX0" fmla="*/ 309741 w 565680"/>
                  <a:gd name="connsiteY0" fmla="*/ 538195 h 538195"/>
                  <a:gd name="connsiteX1" fmla="*/ 316250 w 565680"/>
                  <a:gd name="connsiteY1" fmla="*/ 443189 h 538195"/>
                  <a:gd name="connsiteX2" fmla="*/ 221244 w 565680"/>
                  <a:gd name="connsiteY2" fmla="*/ 449698 h 538195"/>
                  <a:gd name="connsiteX3" fmla="*/ 229232 w 565680"/>
                  <a:gd name="connsiteY3" fmla="*/ 333099 h 538195"/>
                  <a:gd name="connsiteX4" fmla="*/ 112633 w 565680"/>
                  <a:gd name="connsiteY4" fmla="*/ 341087 h 538195"/>
                  <a:gd name="connsiteX5" fmla="*/ 120917 w 565680"/>
                  <a:gd name="connsiteY5" fmla="*/ 220170 h 538195"/>
                  <a:gd name="connsiteX6" fmla="*/ 0 w 565680"/>
                  <a:gd name="connsiteY6" fmla="*/ 228454 h 538195"/>
                  <a:gd name="connsiteX7" fmla="*/ 8846 w 565680"/>
                  <a:gd name="connsiteY7" fmla="*/ 99331 h 538195"/>
                  <a:gd name="connsiteX8" fmla="*/ 71074 w 565680"/>
                  <a:gd name="connsiteY8" fmla="*/ 55970 h 538195"/>
                  <a:gd name="connsiteX9" fmla="*/ 287020 w 565680"/>
                  <a:gd name="connsiteY9" fmla="*/ 0 h 538195"/>
                  <a:gd name="connsiteX10" fmla="*/ 265162 w 565680"/>
                  <a:gd name="connsiteY10" fmla="*/ 126962 h 538195"/>
                  <a:gd name="connsiteX11" fmla="*/ 321304 w 565680"/>
                  <a:gd name="connsiteY11" fmla="*/ 109711 h 538195"/>
                  <a:gd name="connsiteX12" fmla="*/ 466583 w 565680"/>
                  <a:gd name="connsiteY12" fmla="*/ 95214 h 538195"/>
                  <a:gd name="connsiteX13" fmla="*/ 430747 w 565680"/>
                  <a:gd name="connsiteY13" fmla="*/ 255713 h 538195"/>
                  <a:gd name="connsiteX14" fmla="*/ 486196 w 565680"/>
                  <a:gd name="connsiteY14" fmla="*/ 257794 h 538195"/>
                  <a:gd name="connsiteX15" fmla="*/ 565680 w 565680"/>
                  <a:gd name="connsiteY15" fmla="*/ 272837 h 538195"/>
                  <a:gd name="connsiteX16" fmla="*/ 450255 w 565680"/>
                  <a:gd name="connsiteY16" fmla="*/ 511738 h 538195"/>
                  <a:gd name="connsiteX17" fmla="*/ 444460 w 565680"/>
                  <a:gd name="connsiteY17" fmla="*/ 528966 h 53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65680" h="538195">
                    <a:moveTo>
                      <a:pt x="309741" y="538195"/>
                    </a:moveTo>
                    <a:lnTo>
                      <a:pt x="316250" y="443189"/>
                    </a:lnTo>
                    <a:lnTo>
                      <a:pt x="221244" y="449698"/>
                    </a:lnTo>
                    <a:lnTo>
                      <a:pt x="229232" y="333099"/>
                    </a:lnTo>
                    <a:lnTo>
                      <a:pt x="112633" y="341087"/>
                    </a:lnTo>
                    <a:lnTo>
                      <a:pt x="120917" y="220170"/>
                    </a:lnTo>
                    <a:lnTo>
                      <a:pt x="0" y="228454"/>
                    </a:lnTo>
                    <a:lnTo>
                      <a:pt x="8846" y="99331"/>
                    </a:lnTo>
                    <a:lnTo>
                      <a:pt x="71074" y="55970"/>
                    </a:lnTo>
                    <a:cubicBezTo>
                      <a:pt x="137447" y="19930"/>
                      <a:pt x="210420" y="0"/>
                      <a:pt x="287020" y="0"/>
                    </a:cubicBezTo>
                    <a:lnTo>
                      <a:pt x="265162" y="126962"/>
                    </a:lnTo>
                    <a:lnTo>
                      <a:pt x="321304" y="109711"/>
                    </a:lnTo>
                    <a:cubicBezTo>
                      <a:pt x="368230" y="100206"/>
                      <a:pt x="416817" y="95214"/>
                      <a:pt x="466583" y="95214"/>
                    </a:cubicBezTo>
                    <a:lnTo>
                      <a:pt x="430747" y="255713"/>
                    </a:lnTo>
                    <a:lnTo>
                      <a:pt x="486196" y="257794"/>
                    </a:lnTo>
                    <a:cubicBezTo>
                      <a:pt x="512632" y="260759"/>
                      <a:pt x="539188" y="265739"/>
                      <a:pt x="565680" y="272837"/>
                    </a:cubicBezTo>
                    <a:cubicBezTo>
                      <a:pt x="522096" y="350219"/>
                      <a:pt x="483577" y="430017"/>
                      <a:pt x="450255" y="511738"/>
                    </a:cubicBezTo>
                    <a:lnTo>
                      <a:pt x="444460" y="528966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54" name="グループ化 553">
              <a:extLst>
                <a:ext uri="{FF2B5EF4-FFF2-40B4-BE49-F238E27FC236}">
                  <a16:creationId xmlns:a16="http://schemas.microsoft.com/office/drawing/2014/main" id="{7ADA40EF-9067-4378-A3EC-2817D9A549F2}"/>
                </a:ext>
              </a:extLst>
            </p:cNvPr>
            <p:cNvGrpSpPr/>
            <p:nvPr/>
          </p:nvGrpSpPr>
          <p:grpSpPr>
            <a:xfrm>
              <a:off x="1180271" y="3153399"/>
              <a:ext cx="1574962" cy="1117727"/>
              <a:chOff x="1180271" y="2001168"/>
              <a:chExt cx="1574962" cy="1117727"/>
            </a:xfrm>
          </p:grpSpPr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31D6DB6B-5E67-4BAB-B283-FFF6CD39FFE6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3AE436E4-A966-4A2F-B695-1BFA16DFDFB3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E2868ACF-5B9B-45AA-A332-9212F3767775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B3F7ADC3-A735-4F7D-A505-7EA4C6FAAE8C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55" name="フリーフォーム: 図形 554">
              <a:extLst>
                <a:ext uri="{FF2B5EF4-FFF2-40B4-BE49-F238E27FC236}">
                  <a16:creationId xmlns:a16="http://schemas.microsoft.com/office/drawing/2014/main" id="{5D2F9BA4-6E99-45AC-B1D0-3112E843AABA}"/>
                </a:ext>
              </a:extLst>
            </p:cNvPr>
            <p:cNvSpPr/>
            <p:nvPr/>
          </p:nvSpPr>
          <p:spPr>
            <a:xfrm rot="10800000">
              <a:off x="1173663" y="3153399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6" name="フリーフォーム: 図形 555">
              <a:extLst>
                <a:ext uri="{FF2B5EF4-FFF2-40B4-BE49-F238E27FC236}">
                  <a16:creationId xmlns:a16="http://schemas.microsoft.com/office/drawing/2014/main" id="{9DAC7619-86D6-4446-B136-B15B7E692097}"/>
                </a:ext>
              </a:extLst>
            </p:cNvPr>
            <p:cNvSpPr/>
            <p:nvPr/>
          </p:nvSpPr>
          <p:spPr>
            <a:xfrm rot="10800000">
              <a:off x="2363972" y="3153399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7" name="フリーフォーム: 図形 556">
              <a:extLst>
                <a:ext uri="{FF2B5EF4-FFF2-40B4-BE49-F238E27FC236}">
                  <a16:creationId xmlns:a16="http://schemas.microsoft.com/office/drawing/2014/main" id="{AA18F862-E9F8-49FD-A837-C605D288AB8B}"/>
                </a:ext>
              </a:extLst>
            </p:cNvPr>
            <p:cNvSpPr/>
            <p:nvPr/>
          </p:nvSpPr>
          <p:spPr>
            <a:xfrm rot="10800000">
              <a:off x="884996" y="2683777"/>
              <a:ext cx="1944058" cy="1587349"/>
            </a:xfrm>
            <a:custGeom>
              <a:avLst/>
              <a:gdLst>
                <a:gd name="connsiteX0" fmla="*/ 1874181 w 1944058"/>
                <a:gd name="connsiteY0" fmla="*/ 1110095 h 1587349"/>
                <a:gd name="connsiteX1" fmla="*/ 1874181 w 1944058"/>
                <a:gd name="connsiteY1" fmla="*/ 1110094 h 1587349"/>
                <a:gd name="connsiteX2" fmla="*/ 1874181 w 1944058"/>
                <a:gd name="connsiteY2" fmla="*/ 1110094 h 1587349"/>
                <a:gd name="connsiteX3" fmla="*/ 1396926 w 1944058"/>
                <a:gd name="connsiteY3" fmla="*/ 1587349 h 1587349"/>
                <a:gd name="connsiteX4" fmla="*/ 477255 w 1944058"/>
                <a:gd name="connsiteY4" fmla="*/ 1587349 h 1587349"/>
                <a:gd name="connsiteX5" fmla="*/ 0 w 1944058"/>
                <a:gd name="connsiteY5" fmla="*/ 1110094 h 1587349"/>
                <a:gd name="connsiteX6" fmla="*/ 1 w 1944058"/>
                <a:gd name="connsiteY6" fmla="*/ 1110094 h 1587349"/>
                <a:gd name="connsiteX7" fmla="*/ 381072 w 1944058"/>
                <a:gd name="connsiteY7" fmla="*/ 642535 h 1587349"/>
                <a:gd name="connsiteX8" fmla="*/ 401416 w 1944058"/>
                <a:gd name="connsiteY8" fmla="*/ 640484 h 1587349"/>
                <a:gd name="connsiteX9" fmla="*/ 436919 w 1944058"/>
                <a:gd name="connsiteY9" fmla="*/ 116234 h 1587349"/>
                <a:gd name="connsiteX10" fmla="*/ 423472 w 1944058"/>
                <a:gd name="connsiteY10" fmla="*/ 96289 h 1587349"/>
                <a:gd name="connsiteX11" fmla="*/ 418025 w 1944058"/>
                <a:gd name="connsiteY11" fmla="*/ 69310 h 1587349"/>
                <a:gd name="connsiteX12" fmla="*/ 418025 w 1944058"/>
                <a:gd name="connsiteY12" fmla="*/ 42835 h 1587349"/>
                <a:gd name="connsiteX13" fmla="*/ 460860 w 1944058"/>
                <a:gd name="connsiteY13" fmla="*/ 0 h 1587349"/>
                <a:gd name="connsiteX14" fmla="*/ 710914 w 1944058"/>
                <a:gd name="connsiteY14" fmla="*/ 0 h 1587349"/>
                <a:gd name="connsiteX15" fmla="*/ 753749 w 1944058"/>
                <a:gd name="connsiteY15" fmla="*/ 42835 h 1587349"/>
                <a:gd name="connsiteX16" fmla="*/ 753749 w 1944058"/>
                <a:gd name="connsiteY16" fmla="*/ 69310 h 1587349"/>
                <a:gd name="connsiteX17" fmla="*/ 684439 w 1944058"/>
                <a:gd name="connsiteY17" fmla="*/ 138620 h 1587349"/>
                <a:gd name="connsiteX18" fmla="*/ 601717 w 1944058"/>
                <a:gd name="connsiteY18" fmla="*/ 138620 h 1587349"/>
                <a:gd name="connsiteX19" fmla="*/ 635186 w 1944058"/>
                <a:gd name="connsiteY19" fmla="*/ 632839 h 1587349"/>
                <a:gd name="connsiteX20" fmla="*/ 1396926 w 1944058"/>
                <a:gd name="connsiteY20" fmla="*/ 632840 h 1587349"/>
                <a:gd name="connsiteX21" fmla="*/ 1582695 w 1944058"/>
                <a:gd name="connsiteY21" fmla="*/ 670345 h 1587349"/>
                <a:gd name="connsiteX22" fmla="*/ 1589454 w 1944058"/>
                <a:gd name="connsiteY22" fmla="*/ 674014 h 1587349"/>
                <a:gd name="connsiteX23" fmla="*/ 1627228 w 1944058"/>
                <a:gd name="connsiteY23" fmla="*/ 116234 h 1587349"/>
                <a:gd name="connsiteX24" fmla="*/ 1613781 w 1944058"/>
                <a:gd name="connsiteY24" fmla="*/ 96289 h 1587349"/>
                <a:gd name="connsiteX25" fmla="*/ 1608334 w 1944058"/>
                <a:gd name="connsiteY25" fmla="*/ 69310 h 1587349"/>
                <a:gd name="connsiteX26" fmla="*/ 1608334 w 1944058"/>
                <a:gd name="connsiteY26" fmla="*/ 42835 h 1587349"/>
                <a:gd name="connsiteX27" fmla="*/ 1651169 w 1944058"/>
                <a:gd name="connsiteY27" fmla="*/ 0 h 1587349"/>
                <a:gd name="connsiteX28" fmla="*/ 1901223 w 1944058"/>
                <a:gd name="connsiteY28" fmla="*/ 0 h 1587349"/>
                <a:gd name="connsiteX29" fmla="*/ 1944058 w 1944058"/>
                <a:gd name="connsiteY29" fmla="*/ 42835 h 1587349"/>
                <a:gd name="connsiteX30" fmla="*/ 1944058 w 1944058"/>
                <a:gd name="connsiteY30" fmla="*/ 69310 h 1587349"/>
                <a:gd name="connsiteX31" fmla="*/ 1874748 w 1944058"/>
                <a:gd name="connsiteY31" fmla="*/ 138620 h 1587349"/>
                <a:gd name="connsiteX32" fmla="*/ 1792026 w 1944058"/>
                <a:gd name="connsiteY32" fmla="*/ 138620 h 1587349"/>
                <a:gd name="connsiteX33" fmla="*/ 1847624 w 1944058"/>
                <a:gd name="connsiteY33" fmla="*/ 959594 h 1587349"/>
                <a:gd name="connsiteX34" fmla="*/ 1864485 w 1944058"/>
                <a:gd name="connsiteY34" fmla="*/ 1013911 h 1587349"/>
                <a:gd name="connsiteX35" fmla="*/ 1874181 w 1944058"/>
                <a:gd name="connsiteY35" fmla="*/ 1110094 h 1587349"/>
                <a:gd name="connsiteX36" fmla="*/ 1864485 w 1944058"/>
                <a:gd name="connsiteY36" fmla="*/ 1206278 h 1587349"/>
                <a:gd name="connsiteX37" fmla="*/ 1396926 w 1944058"/>
                <a:gd name="connsiteY37" fmla="*/ 1587349 h 158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44058" h="1587349">
                  <a:moveTo>
                    <a:pt x="1874181" y="1110095"/>
                  </a:moveTo>
                  <a:lnTo>
                    <a:pt x="1874181" y="1110094"/>
                  </a:lnTo>
                  <a:lnTo>
                    <a:pt x="1874181" y="1110094"/>
                  </a:lnTo>
                  <a:close/>
                  <a:moveTo>
                    <a:pt x="1396926" y="1587349"/>
                  </a:moveTo>
                  <a:lnTo>
                    <a:pt x="477255" y="1587349"/>
                  </a:lnTo>
                  <a:cubicBezTo>
                    <a:pt x="213674" y="1587349"/>
                    <a:pt x="0" y="1373675"/>
                    <a:pt x="0" y="1110094"/>
                  </a:cubicBezTo>
                  <a:lnTo>
                    <a:pt x="1" y="1110094"/>
                  </a:lnTo>
                  <a:cubicBezTo>
                    <a:pt x="1" y="879460"/>
                    <a:pt x="163595" y="687037"/>
                    <a:pt x="381072" y="642535"/>
                  </a:cubicBezTo>
                  <a:lnTo>
                    <a:pt x="401416" y="640484"/>
                  </a:lnTo>
                  <a:lnTo>
                    <a:pt x="436919" y="116234"/>
                  </a:lnTo>
                  <a:lnTo>
                    <a:pt x="423472" y="96289"/>
                  </a:lnTo>
                  <a:cubicBezTo>
                    <a:pt x="419965" y="87997"/>
                    <a:pt x="418025" y="78880"/>
                    <a:pt x="418025" y="69310"/>
                  </a:cubicBezTo>
                  <a:lnTo>
                    <a:pt x="418025" y="42835"/>
                  </a:lnTo>
                  <a:cubicBezTo>
                    <a:pt x="418025" y="19178"/>
                    <a:pt x="437203" y="0"/>
                    <a:pt x="460860" y="0"/>
                  </a:cubicBezTo>
                  <a:lnTo>
                    <a:pt x="710914" y="0"/>
                  </a:lnTo>
                  <a:cubicBezTo>
                    <a:pt x="734571" y="0"/>
                    <a:pt x="753749" y="19178"/>
                    <a:pt x="753749" y="42835"/>
                  </a:cubicBezTo>
                  <a:lnTo>
                    <a:pt x="753749" y="69310"/>
                  </a:lnTo>
                  <a:cubicBezTo>
                    <a:pt x="753749" y="107589"/>
                    <a:pt x="722718" y="138620"/>
                    <a:pt x="684439" y="138620"/>
                  </a:cubicBezTo>
                  <a:lnTo>
                    <a:pt x="601717" y="138620"/>
                  </a:lnTo>
                  <a:lnTo>
                    <a:pt x="635186" y="632839"/>
                  </a:lnTo>
                  <a:lnTo>
                    <a:pt x="1396926" y="632840"/>
                  </a:lnTo>
                  <a:cubicBezTo>
                    <a:pt x="1462821" y="632840"/>
                    <a:pt x="1525597" y="646195"/>
                    <a:pt x="1582695" y="670345"/>
                  </a:cubicBezTo>
                  <a:lnTo>
                    <a:pt x="1589454" y="674014"/>
                  </a:lnTo>
                  <a:lnTo>
                    <a:pt x="1627228" y="116234"/>
                  </a:lnTo>
                  <a:lnTo>
                    <a:pt x="1613781" y="96289"/>
                  </a:lnTo>
                  <a:cubicBezTo>
                    <a:pt x="1610274" y="87997"/>
                    <a:pt x="1608334" y="78880"/>
                    <a:pt x="1608334" y="69310"/>
                  </a:cubicBezTo>
                  <a:lnTo>
                    <a:pt x="1608334" y="42835"/>
                  </a:lnTo>
                  <a:cubicBezTo>
                    <a:pt x="1608334" y="19178"/>
                    <a:pt x="1627512" y="0"/>
                    <a:pt x="1651169" y="0"/>
                  </a:cubicBezTo>
                  <a:lnTo>
                    <a:pt x="1901223" y="0"/>
                  </a:lnTo>
                  <a:cubicBezTo>
                    <a:pt x="1924880" y="0"/>
                    <a:pt x="1944058" y="19178"/>
                    <a:pt x="1944058" y="42835"/>
                  </a:cubicBezTo>
                  <a:lnTo>
                    <a:pt x="1944058" y="69310"/>
                  </a:lnTo>
                  <a:cubicBezTo>
                    <a:pt x="1944058" y="107589"/>
                    <a:pt x="1913027" y="138620"/>
                    <a:pt x="1874748" y="138620"/>
                  </a:cubicBezTo>
                  <a:lnTo>
                    <a:pt x="1792026" y="138620"/>
                  </a:lnTo>
                  <a:lnTo>
                    <a:pt x="1847624" y="959594"/>
                  </a:lnTo>
                  <a:lnTo>
                    <a:pt x="1864485" y="1013911"/>
                  </a:lnTo>
                  <a:lnTo>
                    <a:pt x="1874181" y="1110094"/>
                  </a:lnTo>
                  <a:lnTo>
                    <a:pt x="1864485" y="1206278"/>
                  </a:lnTo>
                  <a:cubicBezTo>
                    <a:pt x="1819983" y="1423755"/>
                    <a:pt x="1627559" y="1587349"/>
                    <a:pt x="1396926" y="158734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8" name="フリーフォーム: 図形 557">
              <a:extLst>
                <a:ext uri="{FF2B5EF4-FFF2-40B4-BE49-F238E27FC236}">
                  <a16:creationId xmlns:a16="http://schemas.microsoft.com/office/drawing/2014/main" id="{42CE991A-7367-406C-8647-C908A030C2D4}"/>
                </a:ext>
              </a:extLst>
            </p:cNvPr>
            <p:cNvSpPr/>
            <p:nvPr/>
          </p:nvSpPr>
          <p:spPr>
            <a:xfrm>
              <a:off x="2451996" y="2705863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59" name="グループ化 558">
              <a:extLst>
                <a:ext uri="{FF2B5EF4-FFF2-40B4-BE49-F238E27FC236}">
                  <a16:creationId xmlns:a16="http://schemas.microsoft.com/office/drawing/2014/main" id="{71ECB6FA-F775-4396-B8C1-0617E060942D}"/>
                </a:ext>
              </a:extLst>
            </p:cNvPr>
            <p:cNvGrpSpPr/>
            <p:nvPr/>
          </p:nvGrpSpPr>
          <p:grpSpPr>
            <a:xfrm>
              <a:off x="300538" y="1463743"/>
              <a:ext cx="1439791" cy="1937992"/>
              <a:chOff x="313290" y="3518080"/>
              <a:chExt cx="1439791" cy="1937992"/>
            </a:xfrm>
          </p:grpSpPr>
          <p:grpSp>
            <p:nvGrpSpPr>
              <p:cNvPr id="566" name="グループ化 565">
                <a:extLst>
                  <a:ext uri="{FF2B5EF4-FFF2-40B4-BE49-F238E27FC236}">
                    <a16:creationId xmlns:a16="http://schemas.microsoft.com/office/drawing/2014/main" id="{363D6F21-DB3D-4017-9620-F5EAB33DF929}"/>
                  </a:ext>
                </a:extLst>
              </p:cNvPr>
              <p:cNvGrpSpPr/>
              <p:nvPr/>
            </p:nvGrpSpPr>
            <p:grpSpPr>
              <a:xfrm>
                <a:off x="313290" y="3518080"/>
                <a:ext cx="1420260" cy="1937992"/>
                <a:chOff x="313290" y="3518080"/>
                <a:chExt cx="1420260" cy="1937992"/>
              </a:xfrm>
            </p:grpSpPr>
            <p:sp>
              <p:nvSpPr>
                <p:cNvPr id="569" name="二等辺三角形 128">
                  <a:extLst>
                    <a:ext uri="{FF2B5EF4-FFF2-40B4-BE49-F238E27FC236}">
                      <a16:creationId xmlns:a16="http://schemas.microsoft.com/office/drawing/2014/main" id="{48064BE7-9502-4A0D-84C4-49405FB6A912}"/>
                    </a:ext>
                  </a:extLst>
                </p:cNvPr>
                <p:cNvSpPr/>
                <p:nvPr/>
              </p:nvSpPr>
              <p:spPr>
                <a:xfrm>
                  <a:off x="1144866" y="3518080"/>
                  <a:ext cx="520194" cy="513447"/>
                </a:xfrm>
                <a:custGeom>
                  <a:avLst/>
                  <a:gdLst>
                    <a:gd name="connsiteX0" fmla="*/ 0 w 520194"/>
                    <a:gd name="connsiteY0" fmla="*/ 478521 h 478521"/>
                    <a:gd name="connsiteX1" fmla="*/ 260097 w 520194"/>
                    <a:gd name="connsiteY1" fmla="*/ 0 h 478521"/>
                    <a:gd name="connsiteX2" fmla="*/ 520194 w 520194"/>
                    <a:gd name="connsiteY2" fmla="*/ 478521 h 478521"/>
                    <a:gd name="connsiteX3" fmla="*/ 0 w 520194"/>
                    <a:gd name="connsiteY3" fmla="*/ 478521 h 478521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0194" h="513447">
                      <a:moveTo>
                        <a:pt x="0" y="513447"/>
                      </a:moveTo>
                      <a:cubicBezTo>
                        <a:pt x="26374" y="372990"/>
                        <a:pt x="167048" y="758"/>
                        <a:pt x="260097" y="1"/>
                      </a:cubicBezTo>
                      <a:cubicBezTo>
                        <a:pt x="353146" y="-756"/>
                        <a:pt x="487470" y="357115"/>
                        <a:pt x="520194" y="513447"/>
                      </a:cubicBezTo>
                      <a:lnTo>
                        <a:pt x="0" y="513447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0" name="二等辺三角形 128">
                  <a:extLst>
                    <a:ext uri="{FF2B5EF4-FFF2-40B4-BE49-F238E27FC236}">
                      <a16:creationId xmlns:a16="http://schemas.microsoft.com/office/drawing/2014/main" id="{1A577A68-EAB0-4313-8FC6-6A0C2C6524DA}"/>
                    </a:ext>
                  </a:extLst>
                </p:cNvPr>
                <p:cNvSpPr/>
                <p:nvPr/>
              </p:nvSpPr>
              <p:spPr>
                <a:xfrm>
                  <a:off x="395566" y="3518080"/>
                  <a:ext cx="520194" cy="513447"/>
                </a:xfrm>
                <a:custGeom>
                  <a:avLst/>
                  <a:gdLst>
                    <a:gd name="connsiteX0" fmla="*/ 0 w 520194"/>
                    <a:gd name="connsiteY0" fmla="*/ 478521 h 478521"/>
                    <a:gd name="connsiteX1" fmla="*/ 260097 w 520194"/>
                    <a:gd name="connsiteY1" fmla="*/ 0 h 478521"/>
                    <a:gd name="connsiteX2" fmla="*/ 520194 w 520194"/>
                    <a:gd name="connsiteY2" fmla="*/ 478521 h 478521"/>
                    <a:gd name="connsiteX3" fmla="*/ 0 w 520194"/>
                    <a:gd name="connsiteY3" fmla="*/ 478521 h 478521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0194" h="513447">
                      <a:moveTo>
                        <a:pt x="0" y="513447"/>
                      </a:moveTo>
                      <a:cubicBezTo>
                        <a:pt x="26374" y="372990"/>
                        <a:pt x="167048" y="758"/>
                        <a:pt x="260097" y="1"/>
                      </a:cubicBezTo>
                      <a:cubicBezTo>
                        <a:pt x="353146" y="-756"/>
                        <a:pt x="487470" y="357115"/>
                        <a:pt x="520194" y="513447"/>
                      </a:cubicBezTo>
                      <a:lnTo>
                        <a:pt x="0" y="513447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1" name="四角形: 角を丸くする 570">
                  <a:extLst>
                    <a:ext uri="{FF2B5EF4-FFF2-40B4-BE49-F238E27FC236}">
                      <a16:creationId xmlns:a16="http://schemas.microsoft.com/office/drawing/2014/main" id="{05515109-D4F9-4F24-8E20-CCB8E1D13DFC}"/>
                    </a:ext>
                  </a:extLst>
                </p:cNvPr>
                <p:cNvSpPr/>
                <p:nvPr/>
              </p:nvSpPr>
              <p:spPr>
                <a:xfrm>
                  <a:off x="313290" y="3900072"/>
                  <a:ext cx="1420260" cy="1506468"/>
                </a:xfrm>
                <a:prstGeom prst="roundRect">
                  <a:avLst>
                    <a:gd name="adj" fmla="val 21849"/>
                  </a:avLst>
                </a:prstGeom>
                <a:solidFill>
                  <a:schemeClr val="accent4">
                    <a:lumMod val="7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2" name="四角形: 角を丸くする 571">
                  <a:extLst>
                    <a:ext uri="{FF2B5EF4-FFF2-40B4-BE49-F238E27FC236}">
                      <a16:creationId xmlns:a16="http://schemas.microsoft.com/office/drawing/2014/main" id="{67DB82F2-9B66-4001-8508-1BA67311E71A}"/>
                    </a:ext>
                  </a:extLst>
                </p:cNvPr>
                <p:cNvSpPr/>
                <p:nvPr/>
              </p:nvSpPr>
              <p:spPr>
                <a:xfrm>
                  <a:off x="554470" y="4632924"/>
                  <a:ext cx="937900" cy="823148"/>
                </a:xfrm>
                <a:prstGeom prst="roundRect">
                  <a:avLst>
                    <a:gd name="adj" fmla="val 35473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530E9C6D-DE5C-436E-A717-DD422F938A7B}"/>
                  </a:ext>
                </a:extLst>
              </p:cNvPr>
              <p:cNvSpPr/>
              <p:nvPr/>
            </p:nvSpPr>
            <p:spPr>
              <a:xfrm>
                <a:off x="1504225" y="3906269"/>
                <a:ext cx="248856" cy="1494077"/>
              </a:xfrm>
              <a:custGeom>
                <a:avLst/>
                <a:gdLst>
                  <a:gd name="connsiteX0" fmla="*/ 0 w 248856"/>
                  <a:gd name="connsiteY0" fmla="*/ 0 h 1494077"/>
                  <a:gd name="connsiteX1" fmla="*/ 1082 w 248856"/>
                  <a:gd name="connsiteY1" fmla="*/ 109 h 1494077"/>
                  <a:gd name="connsiteX2" fmla="*/ 248856 w 248856"/>
                  <a:gd name="connsiteY2" fmla="*/ 304117 h 1494077"/>
                  <a:gd name="connsiteX3" fmla="*/ 248856 w 248856"/>
                  <a:gd name="connsiteY3" fmla="*/ 1189959 h 1494077"/>
                  <a:gd name="connsiteX4" fmla="*/ 1082 w 248856"/>
                  <a:gd name="connsiteY4" fmla="*/ 1493968 h 1494077"/>
                  <a:gd name="connsiteX5" fmla="*/ 0 w 248856"/>
                  <a:gd name="connsiteY5" fmla="*/ 1494077 h 1494077"/>
                  <a:gd name="connsiteX6" fmla="*/ 23020 w 248856"/>
                  <a:gd name="connsiteY6" fmla="*/ 1466176 h 1494077"/>
                  <a:gd name="connsiteX7" fmla="*/ 76687 w 248856"/>
                  <a:gd name="connsiteY7" fmla="*/ 1290482 h 1494077"/>
                  <a:gd name="connsiteX8" fmla="*/ 76687 w 248856"/>
                  <a:gd name="connsiteY8" fmla="*/ 203594 h 1494077"/>
                  <a:gd name="connsiteX9" fmla="*/ 23020 w 248856"/>
                  <a:gd name="connsiteY9" fmla="*/ 27900 h 1494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8856" h="1494077">
                    <a:moveTo>
                      <a:pt x="0" y="0"/>
                    </a:moveTo>
                    <a:lnTo>
                      <a:pt x="1082" y="109"/>
                    </a:lnTo>
                    <a:cubicBezTo>
                      <a:pt x="142486" y="29044"/>
                      <a:pt x="248856" y="154159"/>
                      <a:pt x="248856" y="304117"/>
                    </a:cubicBezTo>
                    <a:lnTo>
                      <a:pt x="248856" y="1189959"/>
                    </a:lnTo>
                    <a:cubicBezTo>
                      <a:pt x="248856" y="1339918"/>
                      <a:pt x="142486" y="1465032"/>
                      <a:pt x="1082" y="1493968"/>
                    </a:cubicBezTo>
                    <a:lnTo>
                      <a:pt x="0" y="1494077"/>
                    </a:lnTo>
                    <a:lnTo>
                      <a:pt x="23020" y="1466176"/>
                    </a:lnTo>
                    <a:cubicBezTo>
                      <a:pt x="56903" y="1416023"/>
                      <a:pt x="76687" y="1355563"/>
                      <a:pt x="76687" y="1290482"/>
                    </a:cubicBezTo>
                    <a:lnTo>
                      <a:pt x="76687" y="203594"/>
                    </a:lnTo>
                    <a:cubicBezTo>
                      <a:pt x="76687" y="138513"/>
                      <a:pt x="56903" y="78053"/>
                      <a:pt x="23020" y="2790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85E8308E-7B56-43B1-AB32-8B976D16C293}"/>
                  </a:ext>
                </a:extLst>
              </p:cNvPr>
              <p:cNvSpPr/>
              <p:nvPr/>
            </p:nvSpPr>
            <p:spPr>
              <a:xfrm>
                <a:off x="1336725" y="4668189"/>
                <a:ext cx="155645" cy="752621"/>
              </a:xfrm>
              <a:custGeom>
                <a:avLst/>
                <a:gdLst>
                  <a:gd name="connsiteX0" fmla="*/ 0 w 155645"/>
                  <a:gd name="connsiteY0" fmla="*/ 0 h 752621"/>
                  <a:gd name="connsiteX1" fmla="*/ 26907 w 155645"/>
                  <a:gd name="connsiteY1" fmla="*/ 14605 h 752621"/>
                  <a:gd name="connsiteX2" fmla="*/ 155645 w 155645"/>
                  <a:gd name="connsiteY2" fmla="*/ 256731 h 752621"/>
                  <a:gd name="connsiteX3" fmla="*/ 155645 w 155645"/>
                  <a:gd name="connsiteY3" fmla="*/ 495889 h 752621"/>
                  <a:gd name="connsiteX4" fmla="*/ 26907 w 155645"/>
                  <a:gd name="connsiteY4" fmla="*/ 738016 h 752621"/>
                  <a:gd name="connsiteX5" fmla="*/ 0 w 155645"/>
                  <a:gd name="connsiteY5" fmla="*/ 752621 h 752621"/>
                  <a:gd name="connsiteX6" fmla="*/ 24058 w 155645"/>
                  <a:gd name="connsiteY6" fmla="*/ 708296 h 752621"/>
                  <a:gd name="connsiteX7" fmla="*/ 52127 w 155645"/>
                  <a:gd name="connsiteY7" fmla="*/ 569265 h 752621"/>
                  <a:gd name="connsiteX8" fmla="*/ 52127 w 155645"/>
                  <a:gd name="connsiteY8" fmla="*/ 183355 h 752621"/>
                  <a:gd name="connsiteX9" fmla="*/ 24058 w 155645"/>
                  <a:gd name="connsiteY9" fmla="*/ 44324 h 75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5645" h="752621">
                    <a:moveTo>
                      <a:pt x="0" y="0"/>
                    </a:moveTo>
                    <a:lnTo>
                      <a:pt x="26907" y="14605"/>
                    </a:lnTo>
                    <a:cubicBezTo>
                      <a:pt x="104578" y="67078"/>
                      <a:pt x="155645" y="155941"/>
                      <a:pt x="155645" y="256731"/>
                    </a:cubicBezTo>
                    <a:lnTo>
                      <a:pt x="155645" y="495889"/>
                    </a:lnTo>
                    <a:cubicBezTo>
                      <a:pt x="155645" y="596679"/>
                      <a:pt x="104578" y="685542"/>
                      <a:pt x="26907" y="738016"/>
                    </a:cubicBezTo>
                    <a:lnTo>
                      <a:pt x="0" y="752621"/>
                    </a:lnTo>
                    <a:lnTo>
                      <a:pt x="24058" y="708296"/>
                    </a:lnTo>
                    <a:cubicBezTo>
                      <a:pt x="42133" y="665564"/>
                      <a:pt x="52127" y="618582"/>
                      <a:pt x="52127" y="569265"/>
                    </a:cubicBezTo>
                    <a:lnTo>
                      <a:pt x="52127" y="183355"/>
                    </a:lnTo>
                    <a:cubicBezTo>
                      <a:pt x="52127" y="134039"/>
                      <a:pt x="42133" y="87057"/>
                      <a:pt x="24058" y="44324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60" name="楕円 559">
              <a:extLst>
                <a:ext uri="{FF2B5EF4-FFF2-40B4-BE49-F238E27FC236}">
                  <a16:creationId xmlns:a16="http://schemas.microsoft.com/office/drawing/2014/main" id="{E675DA58-7090-4D7F-B9D1-CB607D924531}"/>
                </a:ext>
              </a:extLst>
            </p:cNvPr>
            <p:cNvSpPr/>
            <p:nvPr/>
          </p:nvSpPr>
          <p:spPr>
            <a:xfrm>
              <a:off x="524283" y="2242387"/>
              <a:ext cx="156380" cy="257643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61" name="楕円 560">
              <a:extLst>
                <a:ext uri="{FF2B5EF4-FFF2-40B4-BE49-F238E27FC236}">
                  <a16:creationId xmlns:a16="http://schemas.microsoft.com/office/drawing/2014/main" id="{011FAF02-AE46-46F5-96A0-9FF5159C06B0}"/>
                </a:ext>
              </a:extLst>
            </p:cNvPr>
            <p:cNvSpPr/>
            <p:nvPr/>
          </p:nvSpPr>
          <p:spPr>
            <a:xfrm>
              <a:off x="1350175" y="2242387"/>
              <a:ext cx="156380" cy="257643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62" name="四角形: 角を丸くする 561">
              <a:extLst>
                <a:ext uri="{FF2B5EF4-FFF2-40B4-BE49-F238E27FC236}">
                  <a16:creationId xmlns:a16="http://schemas.microsoft.com/office/drawing/2014/main" id="{A82601F6-C451-4356-B4B4-41B21BE3A983}"/>
                </a:ext>
              </a:extLst>
            </p:cNvPr>
            <p:cNvSpPr/>
            <p:nvPr/>
          </p:nvSpPr>
          <p:spPr>
            <a:xfrm>
              <a:off x="878388" y="2517663"/>
              <a:ext cx="264560" cy="19775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63" name="フリーフォーム: 図形 562">
              <a:extLst>
                <a:ext uri="{FF2B5EF4-FFF2-40B4-BE49-F238E27FC236}">
                  <a16:creationId xmlns:a16="http://schemas.microsoft.com/office/drawing/2014/main" id="{579C852C-9699-4A72-BFC2-67CFFB64B4FA}"/>
                </a:ext>
              </a:extLst>
            </p:cNvPr>
            <p:cNvSpPr/>
            <p:nvPr/>
          </p:nvSpPr>
          <p:spPr>
            <a:xfrm>
              <a:off x="870799" y="4185021"/>
              <a:ext cx="127510" cy="88613"/>
            </a:xfrm>
            <a:custGeom>
              <a:avLst/>
              <a:gdLst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2302 w 152302"/>
                <a:gd name="connsiteY2" fmla="*/ 105283 h 105283"/>
                <a:gd name="connsiteX3" fmla="*/ 32533 w 152302"/>
                <a:gd name="connsiteY3" fmla="*/ 105283 h 105283"/>
                <a:gd name="connsiteX4" fmla="*/ 0 w 152302"/>
                <a:gd name="connsiteY4" fmla="*/ 72750 h 105283"/>
                <a:gd name="connsiteX5" fmla="*/ 0 w 152302"/>
                <a:gd name="connsiteY5" fmla="*/ 52642 h 105283"/>
                <a:gd name="connsiteX6" fmla="*/ 52642 w 152302"/>
                <a:gd name="connsiteY6" fmla="*/ 0 h 105283"/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0019 w 152302"/>
                <a:gd name="connsiteY2" fmla="*/ 54770 h 105283"/>
                <a:gd name="connsiteX3" fmla="*/ 152302 w 152302"/>
                <a:gd name="connsiteY3" fmla="*/ 105283 h 105283"/>
                <a:gd name="connsiteX4" fmla="*/ 32533 w 152302"/>
                <a:gd name="connsiteY4" fmla="*/ 105283 h 105283"/>
                <a:gd name="connsiteX5" fmla="*/ 0 w 152302"/>
                <a:gd name="connsiteY5" fmla="*/ 72750 h 105283"/>
                <a:gd name="connsiteX6" fmla="*/ 0 w 152302"/>
                <a:gd name="connsiteY6" fmla="*/ 52642 h 105283"/>
                <a:gd name="connsiteX7" fmla="*/ 52642 w 152302"/>
                <a:gd name="connsiteY7" fmla="*/ 0 h 105283"/>
                <a:gd name="connsiteX0" fmla="*/ 150019 w 241459"/>
                <a:gd name="connsiteY0" fmla="*/ 54770 h 146210"/>
                <a:gd name="connsiteX1" fmla="*/ 152302 w 241459"/>
                <a:gd name="connsiteY1" fmla="*/ 105283 h 146210"/>
                <a:gd name="connsiteX2" fmla="*/ 32533 w 241459"/>
                <a:gd name="connsiteY2" fmla="*/ 105283 h 146210"/>
                <a:gd name="connsiteX3" fmla="*/ 0 w 241459"/>
                <a:gd name="connsiteY3" fmla="*/ 72750 h 146210"/>
                <a:gd name="connsiteX4" fmla="*/ 0 w 241459"/>
                <a:gd name="connsiteY4" fmla="*/ 52642 h 146210"/>
                <a:gd name="connsiteX5" fmla="*/ 52642 w 241459"/>
                <a:gd name="connsiteY5" fmla="*/ 0 h 146210"/>
                <a:gd name="connsiteX6" fmla="*/ 152302 w 241459"/>
                <a:gd name="connsiteY6" fmla="*/ 0 h 146210"/>
                <a:gd name="connsiteX7" fmla="*/ 241459 w 241459"/>
                <a:gd name="connsiteY7" fmla="*/ 146210 h 146210"/>
                <a:gd name="connsiteX0" fmla="*/ 150019 w 152302"/>
                <a:gd name="connsiteY0" fmla="*/ 54770 h 105283"/>
                <a:gd name="connsiteX1" fmla="*/ 152302 w 152302"/>
                <a:gd name="connsiteY1" fmla="*/ 105283 h 105283"/>
                <a:gd name="connsiteX2" fmla="*/ 32533 w 152302"/>
                <a:gd name="connsiteY2" fmla="*/ 105283 h 105283"/>
                <a:gd name="connsiteX3" fmla="*/ 0 w 152302"/>
                <a:gd name="connsiteY3" fmla="*/ 72750 h 105283"/>
                <a:gd name="connsiteX4" fmla="*/ 0 w 152302"/>
                <a:gd name="connsiteY4" fmla="*/ 52642 h 105283"/>
                <a:gd name="connsiteX5" fmla="*/ 52642 w 152302"/>
                <a:gd name="connsiteY5" fmla="*/ 0 h 105283"/>
                <a:gd name="connsiteX6" fmla="*/ 152302 w 152302"/>
                <a:gd name="connsiteY6" fmla="*/ 0 h 105283"/>
                <a:gd name="connsiteX0" fmla="*/ 152302 w 152302"/>
                <a:gd name="connsiteY0" fmla="*/ 105283 h 105283"/>
                <a:gd name="connsiteX1" fmla="*/ 32533 w 152302"/>
                <a:gd name="connsiteY1" fmla="*/ 105283 h 105283"/>
                <a:gd name="connsiteX2" fmla="*/ 0 w 152302"/>
                <a:gd name="connsiteY2" fmla="*/ 72750 h 105283"/>
                <a:gd name="connsiteX3" fmla="*/ 0 w 152302"/>
                <a:gd name="connsiteY3" fmla="*/ 52642 h 105283"/>
                <a:gd name="connsiteX4" fmla="*/ 52642 w 152302"/>
                <a:gd name="connsiteY4" fmla="*/ 0 h 105283"/>
                <a:gd name="connsiteX5" fmla="*/ 152302 w 152302"/>
                <a:gd name="connsiteY5" fmla="*/ 0 h 105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302" h="105283">
                  <a:moveTo>
                    <a:pt x="152302" y="105283"/>
                  </a:moveTo>
                  <a:lnTo>
                    <a:pt x="32533" y="105283"/>
                  </a:lnTo>
                  <a:cubicBezTo>
                    <a:pt x="14566" y="105283"/>
                    <a:pt x="0" y="90717"/>
                    <a:pt x="0" y="72750"/>
                  </a:cubicBezTo>
                  <a:lnTo>
                    <a:pt x="0" y="52642"/>
                  </a:lnTo>
                  <a:cubicBezTo>
                    <a:pt x="0" y="23569"/>
                    <a:pt x="23569" y="0"/>
                    <a:pt x="52642" y="0"/>
                  </a:cubicBezTo>
                  <a:lnTo>
                    <a:pt x="152302" y="0"/>
                  </a:lnTo>
                </a:path>
              </a:pathLst>
            </a:custGeom>
            <a:solidFill>
              <a:srgbClr val="CC99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64" name="フリーフォーム: 図形 563">
              <a:extLst>
                <a:ext uri="{FF2B5EF4-FFF2-40B4-BE49-F238E27FC236}">
                  <a16:creationId xmlns:a16="http://schemas.microsoft.com/office/drawing/2014/main" id="{59166756-CFAD-44A9-9602-52BC61277801}"/>
                </a:ext>
              </a:extLst>
            </p:cNvPr>
            <p:cNvSpPr/>
            <p:nvPr/>
          </p:nvSpPr>
          <p:spPr>
            <a:xfrm>
              <a:off x="2061108" y="4185021"/>
              <a:ext cx="127510" cy="88613"/>
            </a:xfrm>
            <a:custGeom>
              <a:avLst/>
              <a:gdLst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2302 w 152302"/>
                <a:gd name="connsiteY2" fmla="*/ 105283 h 105283"/>
                <a:gd name="connsiteX3" fmla="*/ 32533 w 152302"/>
                <a:gd name="connsiteY3" fmla="*/ 105283 h 105283"/>
                <a:gd name="connsiteX4" fmla="*/ 0 w 152302"/>
                <a:gd name="connsiteY4" fmla="*/ 72750 h 105283"/>
                <a:gd name="connsiteX5" fmla="*/ 0 w 152302"/>
                <a:gd name="connsiteY5" fmla="*/ 52642 h 105283"/>
                <a:gd name="connsiteX6" fmla="*/ 52642 w 152302"/>
                <a:gd name="connsiteY6" fmla="*/ 0 h 105283"/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0019 w 152302"/>
                <a:gd name="connsiteY2" fmla="*/ 54770 h 105283"/>
                <a:gd name="connsiteX3" fmla="*/ 152302 w 152302"/>
                <a:gd name="connsiteY3" fmla="*/ 105283 h 105283"/>
                <a:gd name="connsiteX4" fmla="*/ 32533 w 152302"/>
                <a:gd name="connsiteY4" fmla="*/ 105283 h 105283"/>
                <a:gd name="connsiteX5" fmla="*/ 0 w 152302"/>
                <a:gd name="connsiteY5" fmla="*/ 72750 h 105283"/>
                <a:gd name="connsiteX6" fmla="*/ 0 w 152302"/>
                <a:gd name="connsiteY6" fmla="*/ 52642 h 105283"/>
                <a:gd name="connsiteX7" fmla="*/ 52642 w 152302"/>
                <a:gd name="connsiteY7" fmla="*/ 0 h 105283"/>
                <a:gd name="connsiteX0" fmla="*/ 150019 w 241459"/>
                <a:gd name="connsiteY0" fmla="*/ 54770 h 146210"/>
                <a:gd name="connsiteX1" fmla="*/ 152302 w 241459"/>
                <a:gd name="connsiteY1" fmla="*/ 105283 h 146210"/>
                <a:gd name="connsiteX2" fmla="*/ 32533 w 241459"/>
                <a:gd name="connsiteY2" fmla="*/ 105283 h 146210"/>
                <a:gd name="connsiteX3" fmla="*/ 0 w 241459"/>
                <a:gd name="connsiteY3" fmla="*/ 72750 h 146210"/>
                <a:gd name="connsiteX4" fmla="*/ 0 w 241459"/>
                <a:gd name="connsiteY4" fmla="*/ 52642 h 146210"/>
                <a:gd name="connsiteX5" fmla="*/ 52642 w 241459"/>
                <a:gd name="connsiteY5" fmla="*/ 0 h 146210"/>
                <a:gd name="connsiteX6" fmla="*/ 152302 w 241459"/>
                <a:gd name="connsiteY6" fmla="*/ 0 h 146210"/>
                <a:gd name="connsiteX7" fmla="*/ 241459 w 241459"/>
                <a:gd name="connsiteY7" fmla="*/ 146210 h 146210"/>
                <a:gd name="connsiteX0" fmla="*/ 150019 w 152302"/>
                <a:gd name="connsiteY0" fmla="*/ 54770 h 105283"/>
                <a:gd name="connsiteX1" fmla="*/ 152302 w 152302"/>
                <a:gd name="connsiteY1" fmla="*/ 105283 h 105283"/>
                <a:gd name="connsiteX2" fmla="*/ 32533 w 152302"/>
                <a:gd name="connsiteY2" fmla="*/ 105283 h 105283"/>
                <a:gd name="connsiteX3" fmla="*/ 0 w 152302"/>
                <a:gd name="connsiteY3" fmla="*/ 72750 h 105283"/>
                <a:gd name="connsiteX4" fmla="*/ 0 w 152302"/>
                <a:gd name="connsiteY4" fmla="*/ 52642 h 105283"/>
                <a:gd name="connsiteX5" fmla="*/ 52642 w 152302"/>
                <a:gd name="connsiteY5" fmla="*/ 0 h 105283"/>
                <a:gd name="connsiteX6" fmla="*/ 152302 w 152302"/>
                <a:gd name="connsiteY6" fmla="*/ 0 h 105283"/>
                <a:gd name="connsiteX0" fmla="*/ 152302 w 152302"/>
                <a:gd name="connsiteY0" fmla="*/ 105283 h 105283"/>
                <a:gd name="connsiteX1" fmla="*/ 32533 w 152302"/>
                <a:gd name="connsiteY1" fmla="*/ 105283 h 105283"/>
                <a:gd name="connsiteX2" fmla="*/ 0 w 152302"/>
                <a:gd name="connsiteY2" fmla="*/ 72750 h 105283"/>
                <a:gd name="connsiteX3" fmla="*/ 0 w 152302"/>
                <a:gd name="connsiteY3" fmla="*/ 52642 h 105283"/>
                <a:gd name="connsiteX4" fmla="*/ 52642 w 152302"/>
                <a:gd name="connsiteY4" fmla="*/ 0 h 105283"/>
                <a:gd name="connsiteX5" fmla="*/ 152302 w 152302"/>
                <a:gd name="connsiteY5" fmla="*/ 0 h 105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302" h="105283">
                  <a:moveTo>
                    <a:pt x="152302" y="105283"/>
                  </a:moveTo>
                  <a:lnTo>
                    <a:pt x="32533" y="105283"/>
                  </a:lnTo>
                  <a:cubicBezTo>
                    <a:pt x="14566" y="105283"/>
                    <a:pt x="0" y="90717"/>
                    <a:pt x="0" y="72750"/>
                  </a:cubicBezTo>
                  <a:lnTo>
                    <a:pt x="0" y="52642"/>
                  </a:lnTo>
                  <a:cubicBezTo>
                    <a:pt x="0" y="23569"/>
                    <a:pt x="23569" y="0"/>
                    <a:pt x="52642" y="0"/>
                  </a:cubicBezTo>
                  <a:lnTo>
                    <a:pt x="152302" y="0"/>
                  </a:lnTo>
                </a:path>
              </a:pathLst>
            </a:custGeom>
            <a:solidFill>
              <a:srgbClr val="CC99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65" name="フリーフォーム: 図形 564">
              <a:extLst>
                <a:ext uri="{FF2B5EF4-FFF2-40B4-BE49-F238E27FC236}">
                  <a16:creationId xmlns:a16="http://schemas.microsoft.com/office/drawing/2014/main" id="{2C1C104D-30F4-4C3B-98BD-993031AAC0CB}"/>
                </a:ext>
              </a:extLst>
            </p:cNvPr>
            <p:cNvSpPr/>
            <p:nvPr/>
          </p:nvSpPr>
          <p:spPr>
            <a:xfrm>
              <a:off x="714528" y="3163181"/>
              <a:ext cx="560876" cy="161046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79" name="グループ化 578">
            <a:extLst>
              <a:ext uri="{FF2B5EF4-FFF2-40B4-BE49-F238E27FC236}">
                <a16:creationId xmlns:a16="http://schemas.microsoft.com/office/drawing/2014/main" id="{8F8F2CBB-1999-45E5-B1E4-D35830998496}"/>
              </a:ext>
            </a:extLst>
          </p:cNvPr>
          <p:cNvGrpSpPr/>
          <p:nvPr/>
        </p:nvGrpSpPr>
        <p:grpSpPr>
          <a:xfrm>
            <a:off x="2309422" y="2695660"/>
            <a:ext cx="1696248" cy="1665450"/>
            <a:chOff x="3087699" y="1463743"/>
            <a:chExt cx="2859298" cy="2807383"/>
          </a:xfrm>
        </p:grpSpPr>
        <p:grpSp>
          <p:nvGrpSpPr>
            <p:cNvPr id="580" name="グループ化 579">
              <a:extLst>
                <a:ext uri="{FF2B5EF4-FFF2-40B4-BE49-F238E27FC236}">
                  <a16:creationId xmlns:a16="http://schemas.microsoft.com/office/drawing/2014/main" id="{F643B7FB-6E5C-48F4-8F5A-7DCCCCCBAD9D}"/>
                </a:ext>
              </a:extLst>
            </p:cNvPr>
            <p:cNvGrpSpPr/>
            <p:nvPr/>
          </p:nvGrpSpPr>
          <p:grpSpPr>
            <a:xfrm>
              <a:off x="5373528" y="2575187"/>
              <a:ext cx="573469" cy="917413"/>
              <a:chOff x="-1527941" y="3863050"/>
              <a:chExt cx="951601" cy="1522334"/>
            </a:xfrm>
          </p:grpSpPr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475F9B48-082B-4FDB-9004-7E46E61BB416}"/>
                  </a:ext>
                </a:extLst>
              </p:cNvPr>
              <p:cNvSpPr/>
              <p:nvPr/>
            </p:nvSpPr>
            <p:spPr>
              <a:xfrm rot="8100000">
                <a:off x="-1527941" y="3863050"/>
                <a:ext cx="833442" cy="1522334"/>
              </a:xfrm>
              <a:custGeom>
                <a:avLst/>
                <a:gdLst>
                  <a:gd name="connsiteX0" fmla="*/ 224618 w 833442"/>
                  <a:gd name="connsiteY0" fmla="*/ 1313337 h 1522334"/>
                  <a:gd name="connsiteX1" fmla="*/ 28127 w 833442"/>
                  <a:gd name="connsiteY1" fmla="*/ 952581 h 1522334"/>
                  <a:gd name="connsiteX2" fmla="*/ 24685 w 833442"/>
                  <a:gd name="connsiteY2" fmla="*/ 918781 h 1522334"/>
                  <a:gd name="connsiteX3" fmla="*/ 17466 w 833442"/>
                  <a:gd name="connsiteY3" fmla="*/ 890216 h 1522334"/>
                  <a:gd name="connsiteX4" fmla="*/ 0 w 833442"/>
                  <a:gd name="connsiteY4" fmla="*/ 712221 h 1522334"/>
                  <a:gd name="connsiteX5" fmla="*/ 554782 w 833442"/>
                  <a:gd name="connsiteY5" fmla="*/ 0 h 1522334"/>
                  <a:gd name="connsiteX6" fmla="*/ 532924 w 833442"/>
                  <a:gd name="connsiteY6" fmla="*/ 126962 h 1522334"/>
                  <a:gd name="connsiteX7" fmla="*/ 589066 w 833442"/>
                  <a:gd name="connsiteY7" fmla="*/ 109711 h 1522334"/>
                  <a:gd name="connsiteX8" fmla="*/ 734345 w 833442"/>
                  <a:gd name="connsiteY8" fmla="*/ 95214 h 1522334"/>
                  <a:gd name="connsiteX9" fmla="*/ 698509 w 833442"/>
                  <a:gd name="connsiteY9" fmla="*/ 255713 h 1522334"/>
                  <a:gd name="connsiteX10" fmla="*/ 753958 w 833442"/>
                  <a:gd name="connsiteY10" fmla="*/ 257794 h 1522334"/>
                  <a:gd name="connsiteX11" fmla="*/ 833442 w 833442"/>
                  <a:gd name="connsiteY11" fmla="*/ 272837 h 1522334"/>
                  <a:gd name="connsiteX12" fmla="*/ 718017 w 833442"/>
                  <a:gd name="connsiteY12" fmla="*/ 511738 h 1522334"/>
                  <a:gd name="connsiteX13" fmla="*/ 646922 w 833442"/>
                  <a:gd name="connsiteY13" fmla="*/ 723091 h 1522334"/>
                  <a:gd name="connsiteX14" fmla="*/ 644237 w 833442"/>
                  <a:gd name="connsiteY14" fmla="*/ 808774 h 1522334"/>
                  <a:gd name="connsiteX15" fmla="*/ 734345 w 833442"/>
                  <a:gd name="connsiteY15" fmla="*/ 1522334 h 1522334"/>
                  <a:gd name="connsiteX16" fmla="*/ 224618 w 833442"/>
                  <a:gd name="connsiteY16" fmla="*/ 1313337 h 152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33442" h="1522334">
                    <a:moveTo>
                      <a:pt x="224618" y="1313337"/>
                    </a:moveTo>
                    <a:cubicBezTo>
                      <a:pt x="126780" y="1216490"/>
                      <a:pt x="56935" y="1091934"/>
                      <a:pt x="28127" y="952581"/>
                    </a:cubicBezTo>
                    <a:lnTo>
                      <a:pt x="24685" y="918781"/>
                    </a:lnTo>
                    <a:lnTo>
                      <a:pt x="17466" y="890216"/>
                    </a:lnTo>
                    <a:cubicBezTo>
                      <a:pt x="6064" y="833324"/>
                      <a:pt x="0" y="773682"/>
                      <a:pt x="0" y="712221"/>
                    </a:cubicBezTo>
                    <a:cubicBezTo>
                      <a:pt x="0" y="318872"/>
                      <a:pt x="248384" y="0"/>
                      <a:pt x="554782" y="0"/>
                    </a:cubicBezTo>
                    <a:lnTo>
                      <a:pt x="532924" y="126962"/>
                    </a:lnTo>
                    <a:lnTo>
                      <a:pt x="589066" y="109711"/>
                    </a:lnTo>
                    <a:cubicBezTo>
                      <a:pt x="635992" y="100206"/>
                      <a:pt x="684579" y="95214"/>
                      <a:pt x="734345" y="95214"/>
                    </a:cubicBezTo>
                    <a:lnTo>
                      <a:pt x="698509" y="255713"/>
                    </a:lnTo>
                    <a:lnTo>
                      <a:pt x="753958" y="257794"/>
                    </a:lnTo>
                    <a:cubicBezTo>
                      <a:pt x="780394" y="260759"/>
                      <a:pt x="806950" y="265739"/>
                      <a:pt x="833442" y="272837"/>
                    </a:cubicBezTo>
                    <a:cubicBezTo>
                      <a:pt x="789858" y="350219"/>
                      <a:pt x="751339" y="430017"/>
                      <a:pt x="718017" y="511738"/>
                    </a:cubicBezTo>
                    <a:lnTo>
                      <a:pt x="646922" y="723091"/>
                    </a:lnTo>
                    <a:lnTo>
                      <a:pt x="644237" y="808774"/>
                    </a:lnTo>
                    <a:cubicBezTo>
                      <a:pt x="644237" y="1048486"/>
                      <a:pt x="674273" y="1288197"/>
                      <a:pt x="734345" y="1522334"/>
                    </a:cubicBezTo>
                    <a:cubicBezTo>
                      <a:pt x="535284" y="1522334"/>
                      <a:pt x="355068" y="1442466"/>
                      <a:pt x="224618" y="131333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10E2C6DB-39ED-4D22-9A1F-41A38B30B3B4}"/>
                  </a:ext>
                </a:extLst>
              </p:cNvPr>
              <p:cNvSpPr/>
              <p:nvPr/>
            </p:nvSpPr>
            <p:spPr>
              <a:xfrm rot="8100000">
                <a:off x="-1142020" y="4797732"/>
                <a:ext cx="565680" cy="538195"/>
              </a:xfrm>
              <a:custGeom>
                <a:avLst/>
                <a:gdLst>
                  <a:gd name="connsiteX0" fmla="*/ 309741 w 565680"/>
                  <a:gd name="connsiteY0" fmla="*/ 538195 h 538195"/>
                  <a:gd name="connsiteX1" fmla="*/ 316250 w 565680"/>
                  <a:gd name="connsiteY1" fmla="*/ 443189 h 538195"/>
                  <a:gd name="connsiteX2" fmla="*/ 221244 w 565680"/>
                  <a:gd name="connsiteY2" fmla="*/ 449698 h 538195"/>
                  <a:gd name="connsiteX3" fmla="*/ 229232 w 565680"/>
                  <a:gd name="connsiteY3" fmla="*/ 333099 h 538195"/>
                  <a:gd name="connsiteX4" fmla="*/ 112633 w 565680"/>
                  <a:gd name="connsiteY4" fmla="*/ 341087 h 538195"/>
                  <a:gd name="connsiteX5" fmla="*/ 120917 w 565680"/>
                  <a:gd name="connsiteY5" fmla="*/ 220170 h 538195"/>
                  <a:gd name="connsiteX6" fmla="*/ 0 w 565680"/>
                  <a:gd name="connsiteY6" fmla="*/ 228454 h 538195"/>
                  <a:gd name="connsiteX7" fmla="*/ 8846 w 565680"/>
                  <a:gd name="connsiteY7" fmla="*/ 99331 h 538195"/>
                  <a:gd name="connsiteX8" fmla="*/ 71074 w 565680"/>
                  <a:gd name="connsiteY8" fmla="*/ 55970 h 538195"/>
                  <a:gd name="connsiteX9" fmla="*/ 287020 w 565680"/>
                  <a:gd name="connsiteY9" fmla="*/ 0 h 538195"/>
                  <a:gd name="connsiteX10" fmla="*/ 265162 w 565680"/>
                  <a:gd name="connsiteY10" fmla="*/ 126962 h 538195"/>
                  <a:gd name="connsiteX11" fmla="*/ 321304 w 565680"/>
                  <a:gd name="connsiteY11" fmla="*/ 109711 h 538195"/>
                  <a:gd name="connsiteX12" fmla="*/ 466583 w 565680"/>
                  <a:gd name="connsiteY12" fmla="*/ 95214 h 538195"/>
                  <a:gd name="connsiteX13" fmla="*/ 430747 w 565680"/>
                  <a:gd name="connsiteY13" fmla="*/ 255713 h 538195"/>
                  <a:gd name="connsiteX14" fmla="*/ 486196 w 565680"/>
                  <a:gd name="connsiteY14" fmla="*/ 257794 h 538195"/>
                  <a:gd name="connsiteX15" fmla="*/ 565680 w 565680"/>
                  <a:gd name="connsiteY15" fmla="*/ 272837 h 538195"/>
                  <a:gd name="connsiteX16" fmla="*/ 450255 w 565680"/>
                  <a:gd name="connsiteY16" fmla="*/ 511738 h 538195"/>
                  <a:gd name="connsiteX17" fmla="*/ 444460 w 565680"/>
                  <a:gd name="connsiteY17" fmla="*/ 528966 h 53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65680" h="538195">
                    <a:moveTo>
                      <a:pt x="309741" y="538195"/>
                    </a:moveTo>
                    <a:lnTo>
                      <a:pt x="316250" y="443189"/>
                    </a:lnTo>
                    <a:lnTo>
                      <a:pt x="221244" y="449698"/>
                    </a:lnTo>
                    <a:lnTo>
                      <a:pt x="229232" y="333099"/>
                    </a:lnTo>
                    <a:lnTo>
                      <a:pt x="112633" y="341087"/>
                    </a:lnTo>
                    <a:lnTo>
                      <a:pt x="120917" y="220170"/>
                    </a:lnTo>
                    <a:lnTo>
                      <a:pt x="0" y="228454"/>
                    </a:lnTo>
                    <a:lnTo>
                      <a:pt x="8846" y="99331"/>
                    </a:lnTo>
                    <a:lnTo>
                      <a:pt x="71074" y="55970"/>
                    </a:lnTo>
                    <a:cubicBezTo>
                      <a:pt x="137447" y="19930"/>
                      <a:pt x="210420" y="0"/>
                      <a:pt x="287020" y="0"/>
                    </a:cubicBezTo>
                    <a:lnTo>
                      <a:pt x="265162" y="126962"/>
                    </a:lnTo>
                    <a:lnTo>
                      <a:pt x="321304" y="109711"/>
                    </a:lnTo>
                    <a:cubicBezTo>
                      <a:pt x="368230" y="100206"/>
                      <a:pt x="416817" y="95214"/>
                      <a:pt x="466583" y="95214"/>
                    </a:cubicBezTo>
                    <a:lnTo>
                      <a:pt x="430747" y="255713"/>
                    </a:lnTo>
                    <a:lnTo>
                      <a:pt x="486196" y="257794"/>
                    </a:lnTo>
                    <a:cubicBezTo>
                      <a:pt x="512632" y="260759"/>
                      <a:pt x="539188" y="265739"/>
                      <a:pt x="565680" y="272837"/>
                    </a:cubicBezTo>
                    <a:cubicBezTo>
                      <a:pt x="522096" y="350219"/>
                      <a:pt x="483577" y="430017"/>
                      <a:pt x="450255" y="511738"/>
                    </a:cubicBezTo>
                    <a:lnTo>
                      <a:pt x="444460" y="528966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81" name="グループ化 580">
              <a:extLst>
                <a:ext uri="{FF2B5EF4-FFF2-40B4-BE49-F238E27FC236}">
                  <a16:creationId xmlns:a16="http://schemas.microsoft.com/office/drawing/2014/main" id="{2373B89B-D7F5-4620-859C-57AEED5347CA}"/>
                </a:ext>
              </a:extLst>
            </p:cNvPr>
            <p:cNvGrpSpPr/>
            <p:nvPr/>
          </p:nvGrpSpPr>
          <p:grpSpPr>
            <a:xfrm>
              <a:off x="3974271" y="3153399"/>
              <a:ext cx="1574962" cy="1117727"/>
              <a:chOff x="1180271" y="2001168"/>
              <a:chExt cx="1574962" cy="1117727"/>
            </a:xfrm>
            <a:solidFill>
              <a:schemeClr val="bg1">
                <a:lumMod val="95000"/>
              </a:schemeClr>
            </a:solidFill>
          </p:grpSpPr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9207B0BB-F986-4B6E-8E72-E4E8DB56CA67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44843F97-CC3B-4124-AD3D-0C0A538246B4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FF1BB018-6E8D-4A3F-A5C7-51A367EFC375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5A428E0A-90CA-4EFB-B040-5D18B923F588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82" name="フリーフォーム: 図形 581">
              <a:extLst>
                <a:ext uri="{FF2B5EF4-FFF2-40B4-BE49-F238E27FC236}">
                  <a16:creationId xmlns:a16="http://schemas.microsoft.com/office/drawing/2014/main" id="{51E3F45C-2A34-45FA-BFE2-BCC7CDAE6650}"/>
                </a:ext>
              </a:extLst>
            </p:cNvPr>
            <p:cNvSpPr/>
            <p:nvPr/>
          </p:nvSpPr>
          <p:spPr>
            <a:xfrm rot="10800000">
              <a:off x="3967663" y="3153399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3" name="フリーフォーム: 図形 582">
              <a:extLst>
                <a:ext uri="{FF2B5EF4-FFF2-40B4-BE49-F238E27FC236}">
                  <a16:creationId xmlns:a16="http://schemas.microsoft.com/office/drawing/2014/main" id="{F379830B-AAEA-4D63-B3D0-BD4AF71FEE7A}"/>
                </a:ext>
              </a:extLst>
            </p:cNvPr>
            <p:cNvSpPr/>
            <p:nvPr/>
          </p:nvSpPr>
          <p:spPr>
            <a:xfrm rot="10800000">
              <a:off x="5157972" y="3153399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84" name="グループ化 583">
              <a:extLst>
                <a:ext uri="{FF2B5EF4-FFF2-40B4-BE49-F238E27FC236}">
                  <a16:creationId xmlns:a16="http://schemas.microsoft.com/office/drawing/2014/main" id="{573F8624-D58E-411C-819C-86DD3B7DE94C}"/>
                </a:ext>
              </a:extLst>
            </p:cNvPr>
            <p:cNvGrpSpPr/>
            <p:nvPr/>
          </p:nvGrpSpPr>
          <p:grpSpPr>
            <a:xfrm>
              <a:off x="3655337" y="2683777"/>
              <a:ext cx="1967717" cy="1587349"/>
              <a:chOff x="3655337" y="1531546"/>
              <a:chExt cx="1967717" cy="1587349"/>
            </a:xfrm>
            <a:solidFill>
              <a:schemeClr val="bg1">
                <a:lumMod val="85000"/>
              </a:schemeClr>
            </a:solidFill>
          </p:grpSpPr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1C62126B-27ED-4AAF-8987-111BF34E5EA5}"/>
                  </a:ext>
                </a:extLst>
              </p:cNvPr>
              <p:cNvSpPr/>
              <p:nvPr/>
            </p:nvSpPr>
            <p:spPr>
              <a:xfrm rot="10800000">
                <a:off x="3678996" y="1531546"/>
                <a:ext cx="1944058" cy="1587349"/>
              </a:xfrm>
              <a:custGeom>
                <a:avLst/>
                <a:gdLst>
                  <a:gd name="connsiteX0" fmla="*/ 1874181 w 1944058"/>
                  <a:gd name="connsiteY0" fmla="*/ 1110095 h 1587349"/>
                  <a:gd name="connsiteX1" fmla="*/ 1874181 w 1944058"/>
                  <a:gd name="connsiteY1" fmla="*/ 1110094 h 1587349"/>
                  <a:gd name="connsiteX2" fmla="*/ 1874181 w 1944058"/>
                  <a:gd name="connsiteY2" fmla="*/ 1110094 h 1587349"/>
                  <a:gd name="connsiteX3" fmla="*/ 1396926 w 1944058"/>
                  <a:gd name="connsiteY3" fmla="*/ 1587349 h 1587349"/>
                  <a:gd name="connsiteX4" fmla="*/ 477255 w 1944058"/>
                  <a:gd name="connsiteY4" fmla="*/ 1587349 h 1587349"/>
                  <a:gd name="connsiteX5" fmla="*/ 0 w 1944058"/>
                  <a:gd name="connsiteY5" fmla="*/ 1110094 h 1587349"/>
                  <a:gd name="connsiteX6" fmla="*/ 1 w 1944058"/>
                  <a:gd name="connsiteY6" fmla="*/ 1110094 h 1587349"/>
                  <a:gd name="connsiteX7" fmla="*/ 381072 w 1944058"/>
                  <a:gd name="connsiteY7" fmla="*/ 642535 h 1587349"/>
                  <a:gd name="connsiteX8" fmla="*/ 401416 w 1944058"/>
                  <a:gd name="connsiteY8" fmla="*/ 640484 h 1587349"/>
                  <a:gd name="connsiteX9" fmla="*/ 436919 w 1944058"/>
                  <a:gd name="connsiteY9" fmla="*/ 116234 h 1587349"/>
                  <a:gd name="connsiteX10" fmla="*/ 423472 w 1944058"/>
                  <a:gd name="connsiteY10" fmla="*/ 96289 h 1587349"/>
                  <a:gd name="connsiteX11" fmla="*/ 418025 w 1944058"/>
                  <a:gd name="connsiteY11" fmla="*/ 69310 h 1587349"/>
                  <a:gd name="connsiteX12" fmla="*/ 418025 w 1944058"/>
                  <a:gd name="connsiteY12" fmla="*/ 42835 h 1587349"/>
                  <a:gd name="connsiteX13" fmla="*/ 460860 w 1944058"/>
                  <a:gd name="connsiteY13" fmla="*/ 0 h 1587349"/>
                  <a:gd name="connsiteX14" fmla="*/ 710914 w 1944058"/>
                  <a:gd name="connsiteY14" fmla="*/ 0 h 1587349"/>
                  <a:gd name="connsiteX15" fmla="*/ 753749 w 1944058"/>
                  <a:gd name="connsiteY15" fmla="*/ 42835 h 1587349"/>
                  <a:gd name="connsiteX16" fmla="*/ 753749 w 1944058"/>
                  <a:gd name="connsiteY16" fmla="*/ 69310 h 1587349"/>
                  <a:gd name="connsiteX17" fmla="*/ 684439 w 1944058"/>
                  <a:gd name="connsiteY17" fmla="*/ 138620 h 1587349"/>
                  <a:gd name="connsiteX18" fmla="*/ 601717 w 1944058"/>
                  <a:gd name="connsiteY18" fmla="*/ 138620 h 1587349"/>
                  <a:gd name="connsiteX19" fmla="*/ 635186 w 1944058"/>
                  <a:gd name="connsiteY19" fmla="*/ 632839 h 1587349"/>
                  <a:gd name="connsiteX20" fmla="*/ 1396926 w 1944058"/>
                  <a:gd name="connsiteY20" fmla="*/ 632840 h 1587349"/>
                  <a:gd name="connsiteX21" fmla="*/ 1582695 w 1944058"/>
                  <a:gd name="connsiteY21" fmla="*/ 670345 h 1587349"/>
                  <a:gd name="connsiteX22" fmla="*/ 1589454 w 1944058"/>
                  <a:gd name="connsiteY22" fmla="*/ 674014 h 1587349"/>
                  <a:gd name="connsiteX23" fmla="*/ 1627228 w 1944058"/>
                  <a:gd name="connsiteY23" fmla="*/ 116234 h 1587349"/>
                  <a:gd name="connsiteX24" fmla="*/ 1613781 w 1944058"/>
                  <a:gd name="connsiteY24" fmla="*/ 96289 h 1587349"/>
                  <a:gd name="connsiteX25" fmla="*/ 1608334 w 1944058"/>
                  <a:gd name="connsiteY25" fmla="*/ 69310 h 1587349"/>
                  <a:gd name="connsiteX26" fmla="*/ 1608334 w 1944058"/>
                  <a:gd name="connsiteY26" fmla="*/ 42835 h 1587349"/>
                  <a:gd name="connsiteX27" fmla="*/ 1651169 w 1944058"/>
                  <a:gd name="connsiteY27" fmla="*/ 0 h 1587349"/>
                  <a:gd name="connsiteX28" fmla="*/ 1901223 w 1944058"/>
                  <a:gd name="connsiteY28" fmla="*/ 0 h 1587349"/>
                  <a:gd name="connsiteX29" fmla="*/ 1944058 w 1944058"/>
                  <a:gd name="connsiteY29" fmla="*/ 42835 h 1587349"/>
                  <a:gd name="connsiteX30" fmla="*/ 1944058 w 1944058"/>
                  <a:gd name="connsiteY30" fmla="*/ 69310 h 1587349"/>
                  <a:gd name="connsiteX31" fmla="*/ 1874748 w 1944058"/>
                  <a:gd name="connsiteY31" fmla="*/ 138620 h 1587349"/>
                  <a:gd name="connsiteX32" fmla="*/ 1792026 w 1944058"/>
                  <a:gd name="connsiteY32" fmla="*/ 138620 h 1587349"/>
                  <a:gd name="connsiteX33" fmla="*/ 1847624 w 1944058"/>
                  <a:gd name="connsiteY33" fmla="*/ 959594 h 1587349"/>
                  <a:gd name="connsiteX34" fmla="*/ 1864485 w 1944058"/>
                  <a:gd name="connsiteY34" fmla="*/ 1013911 h 1587349"/>
                  <a:gd name="connsiteX35" fmla="*/ 1874181 w 1944058"/>
                  <a:gd name="connsiteY35" fmla="*/ 1110094 h 1587349"/>
                  <a:gd name="connsiteX36" fmla="*/ 1864485 w 1944058"/>
                  <a:gd name="connsiteY36" fmla="*/ 1206278 h 1587349"/>
                  <a:gd name="connsiteX37" fmla="*/ 1396926 w 1944058"/>
                  <a:gd name="connsiteY37" fmla="*/ 1587349 h 1587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44058" h="1587349">
                    <a:moveTo>
                      <a:pt x="1874181" y="1110095"/>
                    </a:moveTo>
                    <a:lnTo>
                      <a:pt x="1874181" y="1110094"/>
                    </a:lnTo>
                    <a:lnTo>
                      <a:pt x="1874181" y="1110094"/>
                    </a:lnTo>
                    <a:close/>
                    <a:moveTo>
                      <a:pt x="1396926" y="1587349"/>
                    </a:moveTo>
                    <a:lnTo>
                      <a:pt x="477255" y="1587349"/>
                    </a:lnTo>
                    <a:cubicBezTo>
                      <a:pt x="213674" y="1587349"/>
                      <a:pt x="0" y="1373675"/>
                      <a:pt x="0" y="1110094"/>
                    </a:cubicBezTo>
                    <a:lnTo>
                      <a:pt x="1" y="1110094"/>
                    </a:lnTo>
                    <a:cubicBezTo>
                      <a:pt x="1" y="879460"/>
                      <a:pt x="163595" y="687037"/>
                      <a:pt x="381072" y="642535"/>
                    </a:cubicBezTo>
                    <a:lnTo>
                      <a:pt x="401416" y="640484"/>
                    </a:lnTo>
                    <a:lnTo>
                      <a:pt x="436919" y="116234"/>
                    </a:lnTo>
                    <a:lnTo>
                      <a:pt x="423472" y="96289"/>
                    </a:lnTo>
                    <a:cubicBezTo>
                      <a:pt x="419965" y="87997"/>
                      <a:pt x="418025" y="78880"/>
                      <a:pt x="418025" y="69310"/>
                    </a:cubicBezTo>
                    <a:lnTo>
                      <a:pt x="418025" y="42835"/>
                    </a:lnTo>
                    <a:cubicBezTo>
                      <a:pt x="418025" y="19178"/>
                      <a:pt x="437203" y="0"/>
                      <a:pt x="460860" y="0"/>
                    </a:cubicBezTo>
                    <a:lnTo>
                      <a:pt x="710914" y="0"/>
                    </a:lnTo>
                    <a:cubicBezTo>
                      <a:pt x="734571" y="0"/>
                      <a:pt x="753749" y="19178"/>
                      <a:pt x="753749" y="42835"/>
                    </a:cubicBezTo>
                    <a:lnTo>
                      <a:pt x="753749" y="69310"/>
                    </a:lnTo>
                    <a:cubicBezTo>
                      <a:pt x="753749" y="107589"/>
                      <a:pt x="722718" y="138620"/>
                      <a:pt x="684439" y="138620"/>
                    </a:cubicBezTo>
                    <a:lnTo>
                      <a:pt x="601717" y="138620"/>
                    </a:lnTo>
                    <a:lnTo>
                      <a:pt x="635186" y="632839"/>
                    </a:lnTo>
                    <a:lnTo>
                      <a:pt x="1396926" y="632840"/>
                    </a:lnTo>
                    <a:cubicBezTo>
                      <a:pt x="1462821" y="632840"/>
                      <a:pt x="1525597" y="646195"/>
                      <a:pt x="1582695" y="670345"/>
                    </a:cubicBezTo>
                    <a:lnTo>
                      <a:pt x="1589454" y="674014"/>
                    </a:lnTo>
                    <a:lnTo>
                      <a:pt x="1627228" y="116234"/>
                    </a:lnTo>
                    <a:lnTo>
                      <a:pt x="1613781" y="96289"/>
                    </a:lnTo>
                    <a:cubicBezTo>
                      <a:pt x="1610274" y="87997"/>
                      <a:pt x="1608334" y="78880"/>
                      <a:pt x="1608334" y="69310"/>
                    </a:cubicBezTo>
                    <a:lnTo>
                      <a:pt x="1608334" y="42835"/>
                    </a:lnTo>
                    <a:cubicBezTo>
                      <a:pt x="1608334" y="19178"/>
                      <a:pt x="1627512" y="0"/>
                      <a:pt x="1651169" y="0"/>
                    </a:cubicBezTo>
                    <a:lnTo>
                      <a:pt x="1901223" y="0"/>
                    </a:lnTo>
                    <a:cubicBezTo>
                      <a:pt x="1924880" y="0"/>
                      <a:pt x="1944058" y="19178"/>
                      <a:pt x="1944058" y="42835"/>
                    </a:cubicBezTo>
                    <a:lnTo>
                      <a:pt x="1944058" y="69310"/>
                    </a:lnTo>
                    <a:cubicBezTo>
                      <a:pt x="1944058" y="107589"/>
                      <a:pt x="1913027" y="138620"/>
                      <a:pt x="1874748" y="138620"/>
                    </a:cubicBezTo>
                    <a:lnTo>
                      <a:pt x="1792026" y="138620"/>
                    </a:lnTo>
                    <a:lnTo>
                      <a:pt x="1847624" y="959594"/>
                    </a:lnTo>
                    <a:lnTo>
                      <a:pt x="1864485" y="1013911"/>
                    </a:lnTo>
                    <a:lnTo>
                      <a:pt x="1874181" y="1110094"/>
                    </a:lnTo>
                    <a:lnTo>
                      <a:pt x="1864485" y="1206278"/>
                    </a:lnTo>
                    <a:cubicBezTo>
                      <a:pt x="1819983" y="1423755"/>
                      <a:pt x="1627559" y="1587349"/>
                      <a:pt x="1396926" y="1587349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7DF9D148-00C9-462B-86FF-19D89E7C1656}"/>
                  </a:ext>
                </a:extLst>
              </p:cNvPr>
              <p:cNvSpPr/>
              <p:nvPr/>
            </p:nvSpPr>
            <p:spPr>
              <a:xfrm>
                <a:off x="365533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0D542D1C-B9DA-4DE3-BBCC-7EB2D773CC87}"/>
                  </a:ext>
                </a:extLst>
              </p:cNvPr>
              <p:cNvSpPr/>
              <p:nvPr/>
            </p:nvSpPr>
            <p:spPr>
              <a:xfrm>
                <a:off x="4845646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85" name="フリーフォーム: 図形 584">
              <a:extLst>
                <a:ext uri="{FF2B5EF4-FFF2-40B4-BE49-F238E27FC236}">
                  <a16:creationId xmlns:a16="http://schemas.microsoft.com/office/drawing/2014/main" id="{72C2E63D-87FB-4EB6-8E83-45E48A492801}"/>
                </a:ext>
              </a:extLst>
            </p:cNvPr>
            <p:cNvSpPr/>
            <p:nvPr/>
          </p:nvSpPr>
          <p:spPr>
            <a:xfrm>
              <a:off x="5245996" y="2705863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86" name="グループ化 585">
              <a:extLst>
                <a:ext uri="{FF2B5EF4-FFF2-40B4-BE49-F238E27FC236}">
                  <a16:creationId xmlns:a16="http://schemas.microsoft.com/office/drawing/2014/main" id="{C4725DE8-6997-4819-9AEB-B8215E3C1792}"/>
                </a:ext>
              </a:extLst>
            </p:cNvPr>
            <p:cNvGrpSpPr/>
            <p:nvPr/>
          </p:nvGrpSpPr>
          <p:grpSpPr>
            <a:xfrm>
              <a:off x="3087699" y="1463743"/>
              <a:ext cx="1439791" cy="1937992"/>
              <a:chOff x="313290" y="3518080"/>
              <a:chExt cx="1439791" cy="1937992"/>
            </a:xfrm>
          </p:grpSpPr>
          <p:grpSp>
            <p:nvGrpSpPr>
              <p:cNvPr id="591" name="グループ化 590">
                <a:extLst>
                  <a:ext uri="{FF2B5EF4-FFF2-40B4-BE49-F238E27FC236}">
                    <a16:creationId xmlns:a16="http://schemas.microsoft.com/office/drawing/2014/main" id="{7C2AC3D0-0403-4639-BD72-105CCB8E06D6}"/>
                  </a:ext>
                </a:extLst>
              </p:cNvPr>
              <p:cNvGrpSpPr/>
              <p:nvPr/>
            </p:nvGrpSpPr>
            <p:grpSpPr>
              <a:xfrm>
                <a:off x="313290" y="3518080"/>
                <a:ext cx="1420260" cy="1937992"/>
                <a:chOff x="313290" y="3518080"/>
                <a:chExt cx="1420260" cy="1937992"/>
              </a:xfrm>
            </p:grpSpPr>
            <p:sp>
              <p:nvSpPr>
                <p:cNvPr id="594" name="二等辺三角形 128">
                  <a:extLst>
                    <a:ext uri="{FF2B5EF4-FFF2-40B4-BE49-F238E27FC236}">
                      <a16:creationId xmlns:a16="http://schemas.microsoft.com/office/drawing/2014/main" id="{CC1973CD-6C74-4594-B266-2C7CD86D81D6}"/>
                    </a:ext>
                  </a:extLst>
                </p:cNvPr>
                <p:cNvSpPr/>
                <p:nvPr/>
              </p:nvSpPr>
              <p:spPr>
                <a:xfrm>
                  <a:off x="1144866" y="3518080"/>
                  <a:ext cx="520194" cy="513447"/>
                </a:xfrm>
                <a:custGeom>
                  <a:avLst/>
                  <a:gdLst>
                    <a:gd name="connsiteX0" fmla="*/ 0 w 520194"/>
                    <a:gd name="connsiteY0" fmla="*/ 478521 h 478521"/>
                    <a:gd name="connsiteX1" fmla="*/ 260097 w 520194"/>
                    <a:gd name="connsiteY1" fmla="*/ 0 h 478521"/>
                    <a:gd name="connsiteX2" fmla="*/ 520194 w 520194"/>
                    <a:gd name="connsiteY2" fmla="*/ 478521 h 478521"/>
                    <a:gd name="connsiteX3" fmla="*/ 0 w 520194"/>
                    <a:gd name="connsiteY3" fmla="*/ 478521 h 478521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0194" h="513447">
                      <a:moveTo>
                        <a:pt x="0" y="513447"/>
                      </a:moveTo>
                      <a:cubicBezTo>
                        <a:pt x="26374" y="372990"/>
                        <a:pt x="167048" y="758"/>
                        <a:pt x="260097" y="1"/>
                      </a:cubicBezTo>
                      <a:cubicBezTo>
                        <a:pt x="353146" y="-756"/>
                        <a:pt x="487470" y="357115"/>
                        <a:pt x="520194" y="513447"/>
                      </a:cubicBezTo>
                      <a:lnTo>
                        <a:pt x="0" y="513447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5" name="二等辺三角形 128">
                  <a:extLst>
                    <a:ext uri="{FF2B5EF4-FFF2-40B4-BE49-F238E27FC236}">
                      <a16:creationId xmlns:a16="http://schemas.microsoft.com/office/drawing/2014/main" id="{7B4EAE01-8F7B-4BEE-97BF-CEB4C1E544D5}"/>
                    </a:ext>
                  </a:extLst>
                </p:cNvPr>
                <p:cNvSpPr/>
                <p:nvPr/>
              </p:nvSpPr>
              <p:spPr>
                <a:xfrm>
                  <a:off x="395566" y="3518080"/>
                  <a:ext cx="520194" cy="513447"/>
                </a:xfrm>
                <a:custGeom>
                  <a:avLst/>
                  <a:gdLst>
                    <a:gd name="connsiteX0" fmla="*/ 0 w 520194"/>
                    <a:gd name="connsiteY0" fmla="*/ 478521 h 478521"/>
                    <a:gd name="connsiteX1" fmla="*/ 260097 w 520194"/>
                    <a:gd name="connsiteY1" fmla="*/ 0 h 478521"/>
                    <a:gd name="connsiteX2" fmla="*/ 520194 w 520194"/>
                    <a:gd name="connsiteY2" fmla="*/ 478521 h 478521"/>
                    <a:gd name="connsiteX3" fmla="*/ 0 w 520194"/>
                    <a:gd name="connsiteY3" fmla="*/ 478521 h 478521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0194" h="513447">
                      <a:moveTo>
                        <a:pt x="0" y="513447"/>
                      </a:moveTo>
                      <a:cubicBezTo>
                        <a:pt x="26374" y="372990"/>
                        <a:pt x="167048" y="758"/>
                        <a:pt x="260097" y="1"/>
                      </a:cubicBezTo>
                      <a:cubicBezTo>
                        <a:pt x="353146" y="-756"/>
                        <a:pt x="487470" y="357115"/>
                        <a:pt x="520194" y="513447"/>
                      </a:cubicBezTo>
                      <a:lnTo>
                        <a:pt x="0" y="513447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6" name="四角形: 角を丸くする 595">
                  <a:extLst>
                    <a:ext uri="{FF2B5EF4-FFF2-40B4-BE49-F238E27FC236}">
                      <a16:creationId xmlns:a16="http://schemas.microsoft.com/office/drawing/2014/main" id="{0E03039F-9C5B-4590-BFC3-9D8421B1F421}"/>
                    </a:ext>
                  </a:extLst>
                </p:cNvPr>
                <p:cNvSpPr/>
                <p:nvPr/>
              </p:nvSpPr>
              <p:spPr>
                <a:xfrm>
                  <a:off x="313290" y="3900072"/>
                  <a:ext cx="1420260" cy="1506468"/>
                </a:xfrm>
                <a:prstGeom prst="roundRect">
                  <a:avLst>
                    <a:gd name="adj" fmla="val 21849"/>
                  </a:avLst>
                </a:prstGeom>
                <a:solidFill>
                  <a:schemeClr val="bg1">
                    <a:lumMod val="8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7" name="四角形: 角を丸くする 596">
                  <a:extLst>
                    <a:ext uri="{FF2B5EF4-FFF2-40B4-BE49-F238E27FC236}">
                      <a16:creationId xmlns:a16="http://schemas.microsoft.com/office/drawing/2014/main" id="{3DB18F23-1D29-4ECF-BC9C-0095067DAFCE}"/>
                    </a:ext>
                  </a:extLst>
                </p:cNvPr>
                <p:cNvSpPr/>
                <p:nvPr/>
              </p:nvSpPr>
              <p:spPr>
                <a:xfrm>
                  <a:off x="554470" y="4632924"/>
                  <a:ext cx="937900" cy="823148"/>
                </a:xfrm>
                <a:prstGeom prst="roundRect">
                  <a:avLst>
                    <a:gd name="adj" fmla="val 35473"/>
                  </a:avLst>
                </a:pr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92" name="フリーフォーム: 図形 591">
                <a:extLst>
                  <a:ext uri="{FF2B5EF4-FFF2-40B4-BE49-F238E27FC236}">
                    <a16:creationId xmlns:a16="http://schemas.microsoft.com/office/drawing/2014/main" id="{10CA232E-A99A-40DC-98CF-B382D06281C5}"/>
                  </a:ext>
                </a:extLst>
              </p:cNvPr>
              <p:cNvSpPr/>
              <p:nvPr/>
            </p:nvSpPr>
            <p:spPr>
              <a:xfrm>
                <a:off x="1504225" y="3906269"/>
                <a:ext cx="248856" cy="1494077"/>
              </a:xfrm>
              <a:custGeom>
                <a:avLst/>
                <a:gdLst>
                  <a:gd name="connsiteX0" fmla="*/ 0 w 248856"/>
                  <a:gd name="connsiteY0" fmla="*/ 0 h 1494077"/>
                  <a:gd name="connsiteX1" fmla="*/ 1082 w 248856"/>
                  <a:gd name="connsiteY1" fmla="*/ 109 h 1494077"/>
                  <a:gd name="connsiteX2" fmla="*/ 248856 w 248856"/>
                  <a:gd name="connsiteY2" fmla="*/ 304117 h 1494077"/>
                  <a:gd name="connsiteX3" fmla="*/ 248856 w 248856"/>
                  <a:gd name="connsiteY3" fmla="*/ 1189959 h 1494077"/>
                  <a:gd name="connsiteX4" fmla="*/ 1082 w 248856"/>
                  <a:gd name="connsiteY4" fmla="*/ 1493968 h 1494077"/>
                  <a:gd name="connsiteX5" fmla="*/ 0 w 248856"/>
                  <a:gd name="connsiteY5" fmla="*/ 1494077 h 1494077"/>
                  <a:gd name="connsiteX6" fmla="*/ 23020 w 248856"/>
                  <a:gd name="connsiteY6" fmla="*/ 1466176 h 1494077"/>
                  <a:gd name="connsiteX7" fmla="*/ 76687 w 248856"/>
                  <a:gd name="connsiteY7" fmla="*/ 1290482 h 1494077"/>
                  <a:gd name="connsiteX8" fmla="*/ 76687 w 248856"/>
                  <a:gd name="connsiteY8" fmla="*/ 203594 h 1494077"/>
                  <a:gd name="connsiteX9" fmla="*/ 23020 w 248856"/>
                  <a:gd name="connsiteY9" fmla="*/ 27900 h 1494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8856" h="1494077">
                    <a:moveTo>
                      <a:pt x="0" y="0"/>
                    </a:moveTo>
                    <a:lnTo>
                      <a:pt x="1082" y="109"/>
                    </a:lnTo>
                    <a:cubicBezTo>
                      <a:pt x="142486" y="29044"/>
                      <a:pt x="248856" y="154159"/>
                      <a:pt x="248856" y="304117"/>
                    </a:cubicBezTo>
                    <a:lnTo>
                      <a:pt x="248856" y="1189959"/>
                    </a:lnTo>
                    <a:cubicBezTo>
                      <a:pt x="248856" y="1339918"/>
                      <a:pt x="142486" y="1465032"/>
                      <a:pt x="1082" y="1493968"/>
                    </a:cubicBezTo>
                    <a:lnTo>
                      <a:pt x="0" y="1494077"/>
                    </a:lnTo>
                    <a:lnTo>
                      <a:pt x="23020" y="1466176"/>
                    </a:lnTo>
                    <a:cubicBezTo>
                      <a:pt x="56903" y="1416023"/>
                      <a:pt x="76687" y="1355563"/>
                      <a:pt x="76687" y="1290482"/>
                    </a:cubicBezTo>
                    <a:lnTo>
                      <a:pt x="76687" y="203594"/>
                    </a:lnTo>
                    <a:cubicBezTo>
                      <a:pt x="76687" y="138513"/>
                      <a:pt x="56903" y="78053"/>
                      <a:pt x="23020" y="2790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75B4913C-AC3A-4E84-9B34-C22B4D8D0139}"/>
                  </a:ext>
                </a:extLst>
              </p:cNvPr>
              <p:cNvSpPr/>
              <p:nvPr/>
            </p:nvSpPr>
            <p:spPr>
              <a:xfrm>
                <a:off x="1336725" y="4668189"/>
                <a:ext cx="155645" cy="752621"/>
              </a:xfrm>
              <a:custGeom>
                <a:avLst/>
                <a:gdLst>
                  <a:gd name="connsiteX0" fmla="*/ 0 w 155645"/>
                  <a:gd name="connsiteY0" fmla="*/ 0 h 752621"/>
                  <a:gd name="connsiteX1" fmla="*/ 26907 w 155645"/>
                  <a:gd name="connsiteY1" fmla="*/ 14605 h 752621"/>
                  <a:gd name="connsiteX2" fmla="*/ 155645 w 155645"/>
                  <a:gd name="connsiteY2" fmla="*/ 256731 h 752621"/>
                  <a:gd name="connsiteX3" fmla="*/ 155645 w 155645"/>
                  <a:gd name="connsiteY3" fmla="*/ 495889 h 752621"/>
                  <a:gd name="connsiteX4" fmla="*/ 26907 w 155645"/>
                  <a:gd name="connsiteY4" fmla="*/ 738016 h 752621"/>
                  <a:gd name="connsiteX5" fmla="*/ 0 w 155645"/>
                  <a:gd name="connsiteY5" fmla="*/ 752621 h 752621"/>
                  <a:gd name="connsiteX6" fmla="*/ 24058 w 155645"/>
                  <a:gd name="connsiteY6" fmla="*/ 708296 h 752621"/>
                  <a:gd name="connsiteX7" fmla="*/ 52127 w 155645"/>
                  <a:gd name="connsiteY7" fmla="*/ 569265 h 752621"/>
                  <a:gd name="connsiteX8" fmla="*/ 52127 w 155645"/>
                  <a:gd name="connsiteY8" fmla="*/ 183355 h 752621"/>
                  <a:gd name="connsiteX9" fmla="*/ 24058 w 155645"/>
                  <a:gd name="connsiteY9" fmla="*/ 44324 h 75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5645" h="752621">
                    <a:moveTo>
                      <a:pt x="0" y="0"/>
                    </a:moveTo>
                    <a:lnTo>
                      <a:pt x="26907" y="14605"/>
                    </a:lnTo>
                    <a:cubicBezTo>
                      <a:pt x="104578" y="67078"/>
                      <a:pt x="155645" y="155941"/>
                      <a:pt x="155645" y="256731"/>
                    </a:cubicBezTo>
                    <a:lnTo>
                      <a:pt x="155645" y="495889"/>
                    </a:lnTo>
                    <a:cubicBezTo>
                      <a:pt x="155645" y="596679"/>
                      <a:pt x="104578" y="685542"/>
                      <a:pt x="26907" y="738016"/>
                    </a:cubicBezTo>
                    <a:lnTo>
                      <a:pt x="0" y="752621"/>
                    </a:lnTo>
                    <a:lnTo>
                      <a:pt x="24058" y="708296"/>
                    </a:lnTo>
                    <a:cubicBezTo>
                      <a:pt x="42133" y="665564"/>
                      <a:pt x="52127" y="618582"/>
                      <a:pt x="52127" y="569265"/>
                    </a:cubicBezTo>
                    <a:lnTo>
                      <a:pt x="52127" y="183355"/>
                    </a:lnTo>
                    <a:cubicBezTo>
                      <a:pt x="52127" y="134039"/>
                      <a:pt x="42133" y="87057"/>
                      <a:pt x="24058" y="44324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87" name="四角形: 角を丸くする 586">
              <a:extLst>
                <a:ext uri="{FF2B5EF4-FFF2-40B4-BE49-F238E27FC236}">
                  <a16:creationId xmlns:a16="http://schemas.microsoft.com/office/drawing/2014/main" id="{727726FB-7A72-4A1B-A56E-65F14BD00082}"/>
                </a:ext>
              </a:extLst>
            </p:cNvPr>
            <p:cNvSpPr/>
            <p:nvPr/>
          </p:nvSpPr>
          <p:spPr>
            <a:xfrm>
              <a:off x="3656757" y="2517663"/>
              <a:ext cx="264560" cy="19775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8" name="フリーフォーム: 図形 587">
              <a:extLst>
                <a:ext uri="{FF2B5EF4-FFF2-40B4-BE49-F238E27FC236}">
                  <a16:creationId xmlns:a16="http://schemas.microsoft.com/office/drawing/2014/main" id="{95526377-B582-4A39-8888-55A1130A7F98}"/>
                </a:ext>
              </a:extLst>
            </p:cNvPr>
            <p:cNvSpPr/>
            <p:nvPr/>
          </p:nvSpPr>
          <p:spPr>
            <a:xfrm>
              <a:off x="3260534" y="2271478"/>
              <a:ext cx="251541" cy="177481"/>
            </a:xfrm>
            <a:custGeom>
              <a:avLst/>
              <a:gdLst>
                <a:gd name="connsiteX0" fmla="*/ 18470 w 252962"/>
                <a:gd name="connsiteY0" fmla="*/ 0 h 228847"/>
                <a:gd name="connsiteX1" fmla="*/ 116464 w 252962"/>
                <a:gd name="connsiteY1" fmla="*/ 34625 h 228847"/>
                <a:gd name="connsiteX2" fmla="*/ 250362 w 252962"/>
                <a:gd name="connsiteY2" fmla="*/ 59538 h 228847"/>
                <a:gd name="connsiteX3" fmla="*/ 252962 w 252962"/>
                <a:gd name="connsiteY3" fmla="*/ 75184 h 228847"/>
                <a:gd name="connsiteX4" fmla="*/ 126481 w 252962"/>
                <a:gd name="connsiteY4" fmla="*/ 228847 h 228847"/>
                <a:gd name="connsiteX5" fmla="*/ 0 w 252962"/>
                <a:gd name="connsiteY5" fmla="*/ 75184 h 228847"/>
                <a:gd name="connsiteX6" fmla="*/ 9940 w 252962"/>
                <a:gd name="connsiteY6" fmla="*/ 15371 h 22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962" h="228847">
                  <a:moveTo>
                    <a:pt x="18470" y="0"/>
                  </a:moveTo>
                  <a:lnTo>
                    <a:pt x="116464" y="34625"/>
                  </a:lnTo>
                  <a:lnTo>
                    <a:pt x="250362" y="59538"/>
                  </a:lnTo>
                  <a:lnTo>
                    <a:pt x="252962" y="75184"/>
                  </a:lnTo>
                  <a:cubicBezTo>
                    <a:pt x="252962" y="160050"/>
                    <a:pt x="196335" y="228847"/>
                    <a:pt x="126481" y="228847"/>
                  </a:cubicBezTo>
                  <a:cubicBezTo>
                    <a:pt x="56627" y="228847"/>
                    <a:pt x="0" y="160050"/>
                    <a:pt x="0" y="75184"/>
                  </a:cubicBezTo>
                  <a:cubicBezTo>
                    <a:pt x="0" y="53968"/>
                    <a:pt x="3539" y="33755"/>
                    <a:pt x="9940" y="15371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9" name="フリーフォーム: 図形 588">
              <a:extLst>
                <a:ext uri="{FF2B5EF4-FFF2-40B4-BE49-F238E27FC236}">
                  <a16:creationId xmlns:a16="http://schemas.microsoft.com/office/drawing/2014/main" id="{B0306C6A-1B07-4921-9446-1D5C8084DEF3}"/>
                </a:ext>
              </a:extLst>
            </p:cNvPr>
            <p:cNvSpPr/>
            <p:nvPr/>
          </p:nvSpPr>
          <p:spPr>
            <a:xfrm flipH="1">
              <a:off x="4084833" y="2271478"/>
              <a:ext cx="251541" cy="177481"/>
            </a:xfrm>
            <a:custGeom>
              <a:avLst/>
              <a:gdLst>
                <a:gd name="connsiteX0" fmla="*/ 18470 w 252962"/>
                <a:gd name="connsiteY0" fmla="*/ 0 h 228847"/>
                <a:gd name="connsiteX1" fmla="*/ 116464 w 252962"/>
                <a:gd name="connsiteY1" fmla="*/ 34625 h 228847"/>
                <a:gd name="connsiteX2" fmla="*/ 250362 w 252962"/>
                <a:gd name="connsiteY2" fmla="*/ 59538 h 228847"/>
                <a:gd name="connsiteX3" fmla="*/ 252962 w 252962"/>
                <a:gd name="connsiteY3" fmla="*/ 75184 h 228847"/>
                <a:gd name="connsiteX4" fmla="*/ 126481 w 252962"/>
                <a:gd name="connsiteY4" fmla="*/ 228847 h 228847"/>
                <a:gd name="connsiteX5" fmla="*/ 0 w 252962"/>
                <a:gd name="connsiteY5" fmla="*/ 75184 h 228847"/>
                <a:gd name="connsiteX6" fmla="*/ 9940 w 252962"/>
                <a:gd name="connsiteY6" fmla="*/ 15371 h 22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962" h="228847">
                  <a:moveTo>
                    <a:pt x="18470" y="0"/>
                  </a:moveTo>
                  <a:lnTo>
                    <a:pt x="116464" y="34625"/>
                  </a:lnTo>
                  <a:lnTo>
                    <a:pt x="250362" y="59538"/>
                  </a:lnTo>
                  <a:lnTo>
                    <a:pt x="252962" y="75184"/>
                  </a:lnTo>
                  <a:cubicBezTo>
                    <a:pt x="252962" y="160050"/>
                    <a:pt x="196335" y="228847"/>
                    <a:pt x="126481" y="228847"/>
                  </a:cubicBezTo>
                  <a:cubicBezTo>
                    <a:pt x="56627" y="228847"/>
                    <a:pt x="0" y="160050"/>
                    <a:pt x="0" y="75184"/>
                  </a:cubicBezTo>
                  <a:cubicBezTo>
                    <a:pt x="0" y="53968"/>
                    <a:pt x="3539" y="33755"/>
                    <a:pt x="9940" y="15371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0" name="フリーフォーム: 図形 589">
              <a:extLst>
                <a:ext uri="{FF2B5EF4-FFF2-40B4-BE49-F238E27FC236}">
                  <a16:creationId xmlns:a16="http://schemas.microsoft.com/office/drawing/2014/main" id="{A615B472-C648-4593-B1B1-16B2BD54729C}"/>
                </a:ext>
              </a:extLst>
            </p:cNvPr>
            <p:cNvSpPr/>
            <p:nvPr/>
          </p:nvSpPr>
          <p:spPr>
            <a:xfrm rot="10800000">
              <a:off x="3499983" y="3011030"/>
              <a:ext cx="560876" cy="210246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07" name="グループ化 606">
            <a:extLst>
              <a:ext uri="{FF2B5EF4-FFF2-40B4-BE49-F238E27FC236}">
                <a16:creationId xmlns:a16="http://schemas.microsoft.com/office/drawing/2014/main" id="{76E49D37-B6F3-4882-A3F9-2D79E5CAE696}"/>
              </a:ext>
            </a:extLst>
          </p:cNvPr>
          <p:cNvGrpSpPr/>
          <p:nvPr/>
        </p:nvGrpSpPr>
        <p:grpSpPr>
          <a:xfrm>
            <a:off x="4168244" y="2695660"/>
            <a:ext cx="1686826" cy="1665450"/>
            <a:chOff x="5866068" y="1463743"/>
            <a:chExt cx="2843417" cy="2807383"/>
          </a:xfrm>
        </p:grpSpPr>
        <p:grpSp>
          <p:nvGrpSpPr>
            <p:cNvPr id="608" name="グループ化 607">
              <a:extLst>
                <a:ext uri="{FF2B5EF4-FFF2-40B4-BE49-F238E27FC236}">
                  <a16:creationId xmlns:a16="http://schemas.microsoft.com/office/drawing/2014/main" id="{99B3337D-E421-44A1-8654-594761AB8404}"/>
                </a:ext>
              </a:extLst>
            </p:cNvPr>
            <p:cNvGrpSpPr/>
            <p:nvPr/>
          </p:nvGrpSpPr>
          <p:grpSpPr>
            <a:xfrm>
              <a:off x="8136016" y="2575187"/>
              <a:ext cx="573469" cy="917413"/>
              <a:chOff x="-1527941" y="3863050"/>
              <a:chExt cx="951601" cy="1522334"/>
            </a:xfrm>
          </p:grpSpPr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7C676E0B-6E58-494F-AC35-3F905AACBA6D}"/>
                  </a:ext>
                </a:extLst>
              </p:cNvPr>
              <p:cNvSpPr/>
              <p:nvPr/>
            </p:nvSpPr>
            <p:spPr>
              <a:xfrm rot="8100000">
                <a:off x="-1527941" y="3863050"/>
                <a:ext cx="833442" cy="1522334"/>
              </a:xfrm>
              <a:custGeom>
                <a:avLst/>
                <a:gdLst>
                  <a:gd name="connsiteX0" fmla="*/ 224618 w 833442"/>
                  <a:gd name="connsiteY0" fmla="*/ 1313337 h 1522334"/>
                  <a:gd name="connsiteX1" fmla="*/ 28127 w 833442"/>
                  <a:gd name="connsiteY1" fmla="*/ 952581 h 1522334"/>
                  <a:gd name="connsiteX2" fmla="*/ 24685 w 833442"/>
                  <a:gd name="connsiteY2" fmla="*/ 918781 h 1522334"/>
                  <a:gd name="connsiteX3" fmla="*/ 17466 w 833442"/>
                  <a:gd name="connsiteY3" fmla="*/ 890216 h 1522334"/>
                  <a:gd name="connsiteX4" fmla="*/ 0 w 833442"/>
                  <a:gd name="connsiteY4" fmla="*/ 712221 h 1522334"/>
                  <a:gd name="connsiteX5" fmla="*/ 554782 w 833442"/>
                  <a:gd name="connsiteY5" fmla="*/ 0 h 1522334"/>
                  <a:gd name="connsiteX6" fmla="*/ 532924 w 833442"/>
                  <a:gd name="connsiteY6" fmla="*/ 126962 h 1522334"/>
                  <a:gd name="connsiteX7" fmla="*/ 589066 w 833442"/>
                  <a:gd name="connsiteY7" fmla="*/ 109711 h 1522334"/>
                  <a:gd name="connsiteX8" fmla="*/ 734345 w 833442"/>
                  <a:gd name="connsiteY8" fmla="*/ 95214 h 1522334"/>
                  <a:gd name="connsiteX9" fmla="*/ 698509 w 833442"/>
                  <a:gd name="connsiteY9" fmla="*/ 255713 h 1522334"/>
                  <a:gd name="connsiteX10" fmla="*/ 753958 w 833442"/>
                  <a:gd name="connsiteY10" fmla="*/ 257794 h 1522334"/>
                  <a:gd name="connsiteX11" fmla="*/ 833442 w 833442"/>
                  <a:gd name="connsiteY11" fmla="*/ 272837 h 1522334"/>
                  <a:gd name="connsiteX12" fmla="*/ 718017 w 833442"/>
                  <a:gd name="connsiteY12" fmla="*/ 511738 h 1522334"/>
                  <a:gd name="connsiteX13" fmla="*/ 646922 w 833442"/>
                  <a:gd name="connsiteY13" fmla="*/ 723091 h 1522334"/>
                  <a:gd name="connsiteX14" fmla="*/ 644237 w 833442"/>
                  <a:gd name="connsiteY14" fmla="*/ 808774 h 1522334"/>
                  <a:gd name="connsiteX15" fmla="*/ 734345 w 833442"/>
                  <a:gd name="connsiteY15" fmla="*/ 1522334 h 1522334"/>
                  <a:gd name="connsiteX16" fmla="*/ 224618 w 833442"/>
                  <a:gd name="connsiteY16" fmla="*/ 1313337 h 152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33442" h="1522334">
                    <a:moveTo>
                      <a:pt x="224618" y="1313337"/>
                    </a:moveTo>
                    <a:cubicBezTo>
                      <a:pt x="126780" y="1216490"/>
                      <a:pt x="56935" y="1091934"/>
                      <a:pt x="28127" y="952581"/>
                    </a:cubicBezTo>
                    <a:lnTo>
                      <a:pt x="24685" y="918781"/>
                    </a:lnTo>
                    <a:lnTo>
                      <a:pt x="17466" y="890216"/>
                    </a:lnTo>
                    <a:cubicBezTo>
                      <a:pt x="6064" y="833324"/>
                      <a:pt x="0" y="773682"/>
                      <a:pt x="0" y="712221"/>
                    </a:cubicBezTo>
                    <a:cubicBezTo>
                      <a:pt x="0" y="318872"/>
                      <a:pt x="248384" y="0"/>
                      <a:pt x="554782" y="0"/>
                    </a:cubicBezTo>
                    <a:lnTo>
                      <a:pt x="532924" y="126962"/>
                    </a:lnTo>
                    <a:lnTo>
                      <a:pt x="589066" y="109711"/>
                    </a:lnTo>
                    <a:cubicBezTo>
                      <a:pt x="635992" y="100206"/>
                      <a:pt x="684579" y="95214"/>
                      <a:pt x="734345" y="95214"/>
                    </a:cubicBezTo>
                    <a:lnTo>
                      <a:pt x="698509" y="255713"/>
                    </a:lnTo>
                    <a:lnTo>
                      <a:pt x="753958" y="257794"/>
                    </a:lnTo>
                    <a:cubicBezTo>
                      <a:pt x="780394" y="260759"/>
                      <a:pt x="806950" y="265739"/>
                      <a:pt x="833442" y="272837"/>
                    </a:cubicBezTo>
                    <a:cubicBezTo>
                      <a:pt x="789858" y="350219"/>
                      <a:pt x="751339" y="430017"/>
                      <a:pt x="718017" y="511738"/>
                    </a:cubicBezTo>
                    <a:lnTo>
                      <a:pt x="646922" y="723091"/>
                    </a:lnTo>
                    <a:lnTo>
                      <a:pt x="644237" y="808774"/>
                    </a:lnTo>
                    <a:cubicBezTo>
                      <a:pt x="644237" y="1048486"/>
                      <a:pt x="674273" y="1288197"/>
                      <a:pt x="734345" y="1522334"/>
                    </a:cubicBezTo>
                    <a:cubicBezTo>
                      <a:pt x="535284" y="1522334"/>
                      <a:pt x="355068" y="1442466"/>
                      <a:pt x="224618" y="1313337"/>
                    </a:cubicBezTo>
                    <a:close/>
                  </a:path>
                </a:pathLst>
              </a:custGeom>
              <a:solidFill>
                <a:srgbClr val="990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FD6A2527-3E92-47E4-AC08-057A7FBD6F34}"/>
                  </a:ext>
                </a:extLst>
              </p:cNvPr>
              <p:cNvSpPr/>
              <p:nvPr/>
            </p:nvSpPr>
            <p:spPr>
              <a:xfrm rot="8100000">
                <a:off x="-1142020" y="4797732"/>
                <a:ext cx="565680" cy="538195"/>
              </a:xfrm>
              <a:custGeom>
                <a:avLst/>
                <a:gdLst>
                  <a:gd name="connsiteX0" fmla="*/ 309741 w 565680"/>
                  <a:gd name="connsiteY0" fmla="*/ 538195 h 538195"/>
                  <a:gd name="connsiteX1" fmla="*/ 316250 w 565680"/>
                  <a:gd name="connsiteY1" fmla="*/ 443189 h 538195"/>
                  <a:gd name="connsiteX2" fmla="*/ 221244 w 565680"/>
                  <a:gd name="connsiteY2" fmla="*/ 449698 h 538195"/>
                  <a:gd name="connsiteX3" fmla="*/ 229232 w 565680"/>
                  <a:gd name="connsiteY3" fmla="*/ 333099 h 538195"/>
                  <a:gd name="connsiteX4" fmla="*/ 112633 w 565680"/>
                  <a:gd name="connsiteY4" fmla="*/ 341087 h 538195"/>
                  <a:gd name="connsiteX5" fmla="*/ 120917 w 565680"/>
                  <a:gd name="connsiteY5" fmla="*/ 220170 h 538195"/>
                  <a:gd name="connsiteX6" fmla="*/ 0 w 565680"/>
                  <a:gd name="connsiteY6" fmla="*/ 228454 h 538195"/>
                  <a:gd name="connsiteX7" fmla="*/ 8846 w 565680"/>
                  <a:gd name="connsiteY7" fmla="*/ 99331 h 538195"/>
                  <a:gd name="connsiteX8" fmla="*/ 71074 w 565680"/>
                  <a:gd name="connsiteY8" fmla="*/ 55970 h 538195"/>
                  <a:gd name="connsiteX9" fmla="*/ 287020 w 565680"/>
                  <a:gd name="connsiteY9" fmla="*/ 0 h 538195"/>
                  <a:gd name="connsiteX10" fmla="*/ 265162 w 565680"/>
                  <a:gd name="connsiteY10" fmla="*/ 126962 h 538195"/>
                  <a:gd name="connsiteX11" fmla="*/ 321304 w 565680"/>
                  <a:gd name="connsiteY11" fmla="*/ 109711 h 538195"/>
                  <a:gd name="connsiteX12" fmla="*/ 466583 w 565680"/>
                  <a:gd name="connsiteY12" fmla="*/ 95214 h 538195"/>
                  <a:gd name="connsiteX13" fmla="*/ 430747 w 565680"/>
                  <a:gd name="connsiteY13" fmla="*/ 255713 h 538195"/>
                  <a:gd name="connsiteX14" fmla="*/ 486196 w 565680"/>
                  <a:gd name="connsiteY14" fmla="*/ 257794 h 538195"/>
                  <a:gd name="connsiteX15" fmla="*/ 565680 w 565680"/>
                  <a:gd name="connsiteY15" fmla="*/ 272837 h 538195"/>
                  <a:gd name="connsiteX16" fmla="*/ 450255 w 565680"/>
                  <a:gd name="connsiteY16" fmla="*/ 511738 h 538195"/>
                  <a:gd name="connsiteX17" fmla="*/ 444460 w 565680"/>
                  <a:gd name="connsiteY17" fmla="*/ 528966 h 53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65680" h="538195">
                    <a:moveTo>
                      <a:pt x="309741" y="538195"/>
                    </a:moveTo>
                    <a:lnTo>
                      <a:pt x="316250" y="443189"/>
                    </a:lnTo>
                    <a:lnTo>
                      <a:pt x="221244" y="449698"/>
                    </a:lnTo>
                    <a:lnTo>
                      <a:pt x="229232" y="333099"/>
                    </a:lnTo>
                    <a:lnTo>
                      <a:pt x="112633" y="341087"/>
                    </a:lnTo>
                    <a:lnTo>
                      <a:pt x="120917" y="220170"/>
                    </a:lnTo>
                    <a:lnTo>
                      <a:pt x="0" y="228454"/>
                    </a:lnTo>
                    <a:lnTo>
                      <a:pt x="8846" y="99331"/>
                    </a:lnTo>
                    <a:lnTo>
                      <a:pt x="71074" y="55970"/>
                    </a:lnTo>
                    <a:cubicBezTo>
                      <a:pt x="137447" y="19930"/>
                      <a:pt x="210420" y="0"/>
                      <a:pt x="287020" y="0"/>
                    </a:cubicBezTo>
                    <a:lnTo>
                      <a:pt x="265162" y="126962"/>
                    </a:lnTo>
                    <a:lnTo>
                      <a:pt x="321304" y="109711"/>
                    </a:lnTo>
                    <a:cubicBezTo>
                      <a:pt x="368230" y="100206"/>
                      <a:pt x="416817" y="95214"/>
                      <a:pt x="466583" y="95214"/>
                    </a:cubicBezTo>
                    <a:lnTo>
                      <a:pt x="430747" y="255713"/>
                    </a:lnTo>
                    <a:lnTo>
                      <a:pt x="486196" y="257794"/>
                    </a:lnTo>
                    <a:cubicBezTo>
                      <a:pt x="512632" y="260759"/>
                      <a:pt x="539188" y="265739"/>
                      <a:pt x="565680" y="272837"/>
                    </a:cubicBezTo>
                    <a:cubicBezTo>
                      <a:pt x="522096" y="350219"/>
                      <a:pt x="483577" y="430017"/>
                      <a:pt x="450255" y="511738"/>
                    </a:cubicBezTo>
                    <a:lnTo>
                      <a:pt x="444460" y="52896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09" name="グループ化 608">
              <a:extLst>
                <a:ext uri="{FF2B5EF4-FFF2-40B4-BE49-F238E27FC236}">
                  <a16:creationId xmlns:a16="http://schemas.microsoft.com/office/drawing/2014/main" id="{CF74EAA6-01D8-4A8B-A5A5-C773D99E43FC}"/>
                </a:ext>
              </a:extLst>
            </p:cNvPr>
            <p:cNvGrpSpPr/>
            <p:nvPr/>
          </p:nvGrpSpPr>
          <p:grpSpPr>
            <a:xfrm>
              <a:off x="6746046" y="3153399"/>
              <a:ext cx="1574962" cy="1117727"/>
              <a:chOff x="1180271" y="2001168"/>
              <a:chExt cx="1574962" cy="1117727"/>
            </a:xfrm>
            <a:solidFill>
              <a:srgbClr val="990000"/>
            </a:solidFill>
          </p:grpSpPr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B79F6A47-AEDA-4640-A93E-A86BD2AB3DD6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8A708DE0-FCC4-4895-9800-780746126552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6247733A-D2A7-41D7-8F34-8294A341BE2D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14A35A31-2C38-43A3-B283-4961CA210769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10" name="フリーフォーム: 図形 609">
              <a:extLst>
                <a:ext uri="{FF2B5EF4-FFF2-40B4-BE49-F238E27FC236}">
                  <a16:creationId xmlns:a16="http://schemas.microsoft.com/office/drawing/2014/main" id="{B2461898-42C1-4323-9DBC-1A93820927A5}"/>
                </a:ext>
              </a:extLst>
            </p:cNvPr>
            <p:cNvSpPr/>
            <p:nvPr/>
          </p:nvSpPr>
          <p:spPr>
            <a:xfrm rot="10800000">
              <a:off x="6739438" y="3153399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1" name="フリーフォーム: 図形 610">
              <a:extLst>
                <a:ext uri="{FF2B5EF4-FFF2-40B4-BE49-F238E27FC236}">
                  <a16:creationId xmlns:a16="http://schemas.microsoft.com/office/drawing/2014/main" id="{221C33CD-B3BA-4E9F-B8D0-54755D37292C}"/>
                </a:ext>
              </a:extLst>
            </p:cNvPr>
            <p:cNvSpPr/>
            <p:nvPr/>
          </p:nvSpPr>
          <p:spPr>
            <a:xfrm rot="10800000">
              <a:off x="7929747" y="3153399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12" name="グループ化 611">
              <a:extLst>
                <a:ext uri="{FF2B5EF4-FFF2-40B4-BE49-F238E27FC236}">
                  <a16:creationId xmlns:a16="http://schemas.microsoft.com/office/drawing/2014/main" id="{FA4451E5-8229-4043-B2D7-15D6C31FDFB6}"/>
                </a:ext>
              </a:extLst>
            </p:cNvPr>
            <p:cNvGrpSpPr/>
            <p:nvPr/>
          </p:nvGrpSpPr>
          <p:grpSpPr>
            <a:xfrm>
              <a:off x="6434249" y="2683777"/>
              <a:ext cx="1960580" cy="1587349"/>
              <a:chOff x="3662474" y="1531546"/>
              <a:chExt cx="1960580" cy="1587349"/>
            </a:xfrm>
            <a:solidFill>
              <a:srgbClr val="990000"/>
            </a:solidFill>
          </p:grpSpPr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53BA247A-AEE6-48DD-98A4-A5EEB8239CBC}"/>
                  </a:ext>
                </a:extLst>
              </p:cNvPr>
              <p:cNvSpPr/>
              <p:nvPr/>
            </p:nvSpPr>
            <p:spPr>
              <a:xfrm rot="10800000">
                <a:off x="3678996" y="1531546"/>
                <a:ext cx="1944058" cy="1587349"/>
              </a:xfrm>
              <a:custGeom>
                <a:avLst/>
                <a:gdLst>
                  <a:gd name="connsiteX0" fmla="*/ 1874181 w 1944058"/>
                  <a:gd name="connsiteY0" fmla="*/ 1110095 h 1587349"/>
                  <a:gd name="connsiteX1" fmla="*/ 1874181 w 1944058"/>
                  <a:gd name="connsiteY1" fmla="*/ 1110094 h 1587349"/>
                  <a:gd name="connsiteX2" fmla="*/ 1874181 w 1944058"/>
                  <a:gd name="connsiteY2" fmla="*/ 1110094 h 1587349"/>
                  <a:gd name="connsiteX3" fmla="*/ 1396926 w 1944058"/>
                  <a:gd name="connsiteY3" fmla="*/ 1587349 h 1587349"/>
                  <a:gd name="connsiteX4" fmla="*/ 477255 w 1944058"/>
                  <a:gd name="connsiteY4" fmla="*/ 1587349 h 1587349"/>
                  <a:gd name="connsiteX5" fmla="*/ 0 w 1944058"/>
                  <a:gd name="connsiteY5" fmla="*/ 1110094 h 1587349"/>
                  <a:gd name="connsiteX6" fmla="*/ 1 w 1944058"/>
                  <a:gd name="connsiteY6" fmla="*/ 1110094 h 1587349"/>
                  <a:gd name="connsiteX7" fmla="*/ 381072 w 1944058"/>
                  <a:gd name="connsiteY7" fmla="*/ 642535 h 1587349"/>
                  <a:gd name="connsiteX8" fmla="*/ 401416 w 1944058"/>
                  <a:gd name="connsiteY8" fmla="*/ 640484 h 1587349"/>
                  <a:gd name="connsiteX9" fmla="*/ 436919 w 1944058"/>
                  <a:gd name="connsiteY9" fmla="*/ 116234 h 1587349"/>
                  <a:gd name="connsiteX10" fmla="*/ 423472 w 1944058"/>
                  <a:gd name="connsiteY10" fmla="*/ 96289 h 1587349"/>
                  <a:gd name="connsiteX11" fmla="*/ 418025 w 1944058"/>
                  <a:gd name="connsiteY11" fmla="*/ 69310 h 1587349"/>
                  <a:gd name="connsiteX12" fmla="*/ 418025 w 1944058"/>
                  <a:gd name="connsiteY12" fmla="*/ 42835 h 1587349"/>
                  <a:gd name="connsiteX13" fmla="*/ 460860 w 1944058"/>
                  <a:gd name="connsiteY13" fmla="*/ 0 h 1587349"/>
                  <a:gd name="connsiteX14" fmla="*/ 710914 w 1944058"/>
                  <a:gd name="connsiteY14" fmla="*/ 0 h 1587349"/>
                  <a:gd name="connsiteX15" fmla="*/ 753749 w 1944058"/>
                  <a:gd name="connsiteY15" fmla="*/ 42835 h 1587349"/>
                  <a:gd name="connsiteX16" fmla="*/ 753749 w 1944058"/>
                  <a:gd name="connsiteY16" fmla="*/ 69310 h 1587349"/>
                  <a:gd name="connsiteX17" fmla="*/ 684439 w 1944058"/>
                  <a:gd name="connsiteY17" fmla="*/ 138620 h 1587349"/>
                  <a:gd name="connsiteX18" fmla="*/ 601717 w 1944058"/>
                  <a:gd name="connsiteY18" fmla="*/ 138620 h 1587349"/>
                  <a:gd name="connsiteX19" fmla="*/ 635186 w 1944058"/>
                  <a:gd name="connsiteY19" fmla="*/ 632839 h 1587349"/>
                  <a:gd name="connsiteX20" fmla="*/ 1396926 w 1944058"/>
                  <a:gd name="connsiteY20" fmla="*/ 632840 h 1587349"/>
                  <a:gd name="connsiteX21" fmla="*/ 1582695 w 1944058"/>
                  <a:gd name="connsiteY21" fmla="*/ 670345 h 1587349"/>
                  <a:gd name="connsiteX22" fmla="*/ 1589454 w 1944058"/>
                  <a:gd name="connsiteY22" fmla="*/ 674014 h 1587349"/>
                  <a:gd name="connsiteX23" fmla="*/ 1627228 w 1944058"/>
                  <a:gd name="connsiteY23" fmla="*/ 116234 h 1587349"/>
                  <a:gd name="connsiteX24" fmla="*/ 1613781 w 1944058"/>
                  <a:gd name="connsiteY24" fmla="*/ 96289 h 1587349"/>
                  <a:gd name="connsiteX25" fmla="*/ 1608334 w 1944058"/>
                  <a:gd name="connsiteY25" fmla="*/ 69310 h 1587349"/>
                  <a:gd name="connsiteX26" fmla="*/ 1608334 w 1944058"/>
                  <a:gd name="connsiteY26" fmla="*/ 42835 h 1587349"/>
                  <a:gd name="connsiteX27" fmla="*/ 1651169 w 1944058"/>
                  <a:gd name="connsiteY27" fmla="*/ 0 h 1587349"/>
                  <a:gd name="connsiteX28" fmla="*/ 1901223 w 1944058"/>
                  <a:gd name="connsiteY28" fmla="*/ 0 h 1587349"/>
                  <a:gd name="connsiteX29" fmla="*/ 1944058 w 1944058"/>
                  <a:gd name="connsiteY29" fmla="*/ 42835 h 1587349"/>
                  <a:gd name="connsiteX30" fmla="*/ 1944058 w 1944058"/>
                  <a:gd name="connsiteY30" fmla="*/ 69310 h 1587349"/>
                  <a:gd name="connsiteX31" fmla="*/ 1874748 w 1944058"/>
                  <a:gd name="connsiteY31" fmla="*/ 138620 h 1587349"/>
                  <a:gd name="connsiteX32" fmla="*/ 1792026 w 1944058"/>
                  <a:gd name="connsiteY32" fmla="*/ 138620 h 1587349"/>
                  <a:gd name="connsiteX33" fmla="*/ 1847624 w 1944058"/>
                  <a:gd name="connsiteY33" fmla="*/ 959594 h 1587349"/>
                  <a:gd name="connsiteX34" fmla="*/ 1864485 w 1944058"/>
                  <a:gd name="connsiteY34" fmla="*/ 1013911 h 1587349"/>
                  <a:gd name="connsiteX35" fmla="*/ 1874181 w 1944058"/>
                  <a:gd name="connsiteY35" fmla="*/ 1110094 h 1587349"/>
                  <a:gd name="connsiteX36" fmla="*/ 1864485 w 1944058"/>
                  <a:gd name="connsiteY36" fmla="*/ 1206278 h 1587349"/>
                  <a:gd name="connsiteX37" fmla="*/ 1396926 w 1944058"/>
                  <a:gd name="connsiteY37" fmla="*/ 1587349 h 1587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44058" h="1587349">
                    <a:moveTo>
                      <a:pt x="1874181" y="1110095"/>
                    </a:moveTo>
                    <a:lnTo>
                      <a:pt x="1874181" y="1110094"/>
                    </a:lnTo>
                    <a:lnTo>
                      <a:pt x="1874181" y="1110094"/>
                    </a:lnTo>
                    <a:close/>
                    <a:moveTo>
                      <a:pt x="1396926" y="1587349"/>
                    </a:moveTo>
                    <a:lnTo>
                      <a:pt x="477255" y="1587349"/>
                    </a:lnTo>
                    <a:cubicBezTo>
                      <a:pt x="213674" y="1587349"/>
                      <a:pt x="0" y="1373675"/>
                      <a:pt x="0" y="1110094"/>
                    </a:cubicBezTo>
                    <a:lnTo>
                      <a:pt x="1" y="1110094"/>
                    </a:lnTo>
                    <a:cubicBezTo>
                      <a:pt x="1" y="879460"/>
                      <a:pt x="163595" y="687037"/>
                      <a:pt x="381072" y="642535"/>
                    </a:cubicBezTo>
                    <a:lnTo>
                      <a:pt x="401416" y="640484"/>
                    </a:lnTo>
                    <a:lnTo>
                      <a:pt x="436919" y="116234"/>
                    </a:lnTo>
                    <a:lnTo>
                      <a:pt x="423472" y="96289"/>
                    </a:lnTo>
                    <a:cubicBezTo>
                      <a:pt x="419965" y="87997"/>
                      <a:pt x="418025" y="78880"/>
                      <a:pt x="418025" y="69310"/>
                    </a:cubicBezTo>
                    <a:lnTo>
                      <a:pt x="418025" y="42835"/>
                    </a:lnTo>
                    <a:cubicBezTo>
                      <a:pt x="418025" y="19178"/>
                      <a:pt x="437203" y="0"/>
                      <a:pt x="460860" y="0"/>
                    </a:cubicBezTo>
                    <a:lnTo>
                      <a:pt x="710914" y="0"/>
                    </a:lnTo>
                    <a:cubicBezTo>
                      <a:pt x="734571" y="0"/>
                      <a:pt x="753749" y="19178"/>
                      <a:pt x="753749" y="42835"/>
                    </a:cubicBezTo>
                    <a:lnTo>
                      <a:pt x="753749" y="69310"/>
                    </a:lnTo>
                    <a:cubicBezTo>
                      <a:pt x="753749" y="107589"/>
                      <a:pt x="722718" y="138620"/>
                      <a:pt x="684439" y="138620"/>
                    </a:cubicBezTo>
                    <a:lnTo>
                      <a:pt x="601717" y="138620"/>
                    </a:lnTo>
                    <a:lnTo>
                      <a:pt x="635186" y="632839"/>
                    </a:lnTo>
                    <a:lnTo>
                      <a:pt x="1396926" y="632840"/>
                    </a:lnTo>
                    <a:cubicBezTo>
                      <a:pt x="1462821" y="632840"/>
                      <a:pt x="1525597" y="646195"/>
                      <a:pt x="1582695" y="670345"/>
                    </a:cubicBezTo>
                    <a:lnTo>
                      <a:pt x="1589454" y="674014"/>
                    </a:lnTo>
                    <a:lnTo>
                      <a:pt x="1627228" y="116234"/>
                    </a:lnTo>
                    <a:lnTo>
                      <a:pt x="1613781" y="96289"/>
                    </a:lnTo>
                    <a:cubicBezTo>
                      <a:pt x="1610274" y="87997"/>
                      <a:pt x="1608334" y="78880"/>
                      <a:pt x="1608334" y="69310"/>
                    </a:cubicBezTo>
                    <a:lnTo>
                      <a:pt x="1608334" y="42835"/>
                    </a:lnTo>
                    <a:cubicBezTo>
                      <a:pt x="1608334" y="19178"/>
                      <a:pt x="1627512" y="0"/>
                      <a:pt x="1651169" y="0"/>
                    </a:cubicBezTo>
                    <a:lnTo>
                      <a:pt x="1901223" y="0"/>
                    </a:lnTo>
                    <a:cubicBezTo>
                      <a:pt x="1924880" y="0"/>
                      <a:pt x="1944058" y="19178"/>
                      <a:pt x="1944058" y="42835"/>
                    </a:cubicBezTo>
                    <a:lnTo>
                      <a:pt x="1944058" y="69310"/>
                    </a:lnTo>
                    <a:cubicBezTo>
                      <a:pt x="1944058" y="107589"/>
                      <a:pt x="1913027" y="138620"/>
                      <a:pt x="1874748" y="138620"/>
                    </a:cubicBezTo>
                    <a:lnTo>
                      <a:pt x="1792026" y="138620"/>
                    </a:lnTo>
                    <a:lnTo>
                      <a:pt x="1847624" y="959594"/>
                    </a:lnTo>
                    <a:lnTo>
                      <a:pt x="1864485" y="1013911"/>
                    </a:lnTo>
                    <a:lnTo>
                      <a:pt x="1874181" y="1110094"/>
                    </a:lnTo>
                    <a:lnTo>
                      <a:pt x="1864485" y="1206278"/>
                    </a:lnTo>
                    <a:cubicBezTo>
                      <a:pt x="1819983" y="1423755"/>
                      <a:pt x="1627559" y="1587349"/>
                      <a:pt x="1396926" y="1587349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84F409FC-3308-4453-9134-70EAD2538B9E}"/>
                  </a:ext>
                </a:extLst>
              </p:cNvPr>
              <p:cNvSpPr/>
              <p:nvPr/>
            </p:nvSpPr>
            <p:spPr>
              <a:xfrm>
                <a:off x="3662474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3FEDF110-931C-4ABC-B42D-B793140E6C1C}"/>
                  </a:ext>
                </a:extLst>
              </p:cNvPr>
              <p:cNvSpPr/>
              <p:nvPr/>
            </p:nvSpPr>
            <p:spPr>
              <a:xfrm>
                <a:off x="4852783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13" name="フリーフォーム: 図形 612">
              <a:extLst>
                <a:ext uri="{FF2B5EF4-FFF2-40B4-BE49-F238E27FC236}">
                  <a16:creationId xmlns:a16="http://schemas.microsoft.com/office/drawing/2014/main" id="{2D65FEC9-E41A-4551-9C16-A0B26C140027}"/>
                </a:ext>
              </a:extLst>
            </p:cNvPr>
            <p:cNvSpPr/>
            <p:nvPr/>
          </p:nvSpPr>
          <p:spPr>
            <a:xfrm>
              <a:off x="8017771" y="2705863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83EF3C24-6D48-4A76-B302-592894EFFC3C}"/>
                </a:ext>
              </a:extLst>
            </p:cNvPr>
            <p:cNvGrpSpPr/>
            <p:nvPr/>
          </p:nvGrpSpPr>
          <p:grpSpPr>
            <a:xfrm>
              <a:off x="5866068" y="1463743"/>
              <a:ext cx="1439791" cy="1937992"/>
              <a:chOff x="313290" y="3518080"/>
              <a:chExt cx="1439791" cy="1937992"/>
            </a:xfrm>
          </p:grpSpPr>
          <p:grpSp>
            <p:nvGrpSpPr>
              <p:cNvPr id="623" name="グループ化 622">
                <a:extLst>
                  <a:ext uri="{FF2B5EF4-FFF2-40B4-BE49-F238E27FC236}">
                    <a16:creationId xmlns:a16="http://schemas.microsoft.com/office/drawing/2014/main" id="{F83F9457-0C6F-48E4-A054-D48FE4DE5D3B}"/>
                  </a:ext>
                </a:extLst>
              </p:cNvPr>
              <p:cNvGrpSpPr/>
              <p:nvPr/>
            </p:nvGrpSpPr>
            <p:grpSpPr>
              <a:xfrm>
                <a:off x="313290" y="3518080"/>
                <a:ext cx="1420260" cy="1937992"/>
                <a:chOff x="313290" y="3518080"/>
                <a:chExt cx="1420260" cy="1937992"/>
              </a:xfrm>
            </p:grpSpPr>
            <p:sp>
              <p:nvSpPr>
                <p:cNvPr id="626" name="二等辺三角形 128">
                  <a:extLst>
                    <a:ext uri="{FF2B5EF4-FFF2-40B4-BE49-F238E27FC236}">
                      <a16:creationId xmlns:a16="http://schemas.microsoft.com/office/drawing/2014/main" id="{EF2A6606-C99B-48DC-8D31-B87743E4E9C2}"/>
                    </a:ext>
                  </a:extLst>
                </p:cNvPr>
                <p:cNvSpPr/>
                <p:nvPr/>
              </p:nvSpPr>
              <p:spPr>
                <a:xfrm>
                  <a:off x="1144866" y="3518080"/>
                  <a:ext cx="520194" cy="513447"/>
                </a:xfrm>
                <a:custGeom>
                  <a:avLst/>
                  <a:gdLst>
                    <a:gd name="connsiteX0" fmla="*/ 0 w 520194"/>
                    <a:gd name="connsiteY0" fmla="*/ 478521 h 478521"/>
                    <a:gd name="connsiteX1" fmla="*/ 260097 w 520194"/>
                    <a:gd name="connsiteY1" fmla="*/ 0 h 478521"/>
                    <a:gd name="connsiteX2" fmla="*/ 520194 w 520194"/>
                    <a:gd name="connsiteY2" fmla="*/ 478521 h 478521"/>
                    <a:gd name="connsiteX3" fmla="*/ 0 w 520194"/>
                    <a:gd name="connsiteY3" fmla="*/ 478521 h 478521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0194" h="513447">
                      <a:moveTo>
                        <a:pt x="0" y="513447"/>
                      </a:moveTo>
                      <a:cubicBezTo>
                        <a:pt x="26374" y="372990"/>
                        <a:pt x="167048" y="758"/>
                        <a:pt x="260097" y="1"/>
                      </a:cubicBezTo>
                      <a:cubicBezTo>
                        <a:pt x="353146" y="-756"/>
                        <a:pt x="487470" y="357115"/>
                        <a:pt x="520194" y="513447"/>
                      </a:cubicBezTo>
                      <a:lnTo>
                        <a:pt x="0" y="513447"/>
                      </a:lnTo>
                      <a:close/>
                    </a:path>
                  </a:pathLst>
                </a:custGeom>
                <a:solidFill>
                  <a:srgbClr val="99000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7" name="二等辺三角形 128">
                  <a:extLst>
                    <a:ext uri="{FF2B5EF4-FFF2-40B4-BE49-F238E27FC236}">
                      <a16:creationId xmlns:a16="http://schemas.microsoft.com/office/drawing/2014/main" id="{4C92CB31-17FA-4ECD-9442-A9546B660C08}"/>
                    </a:ext>
                  </a:extLst>
                </p:cNvPr>
                <p:cNvSpPr/>
                <p:nvPr/>
              </p:nvSpPr>
              <p:spPr>
                <a:xfrm>
                  <a:off x="395566" y="3518080"/>
                  <a:ext cx="520194" cy="513447"/>
                </a:xfrm>
                <a:custGeom>
                  <a:avLst/>
                  <a:gdLst>
                    <a:gd name="connsiteX0" fmla="*/ 0 w 520194"/>
                    <a:gd name="connsiteY0" fmla="*/ 478521 h 478521"/>
                    <a:gd name="connsiteX1" fmla="*/ 260097 w 520194"/>
                    <a:gd name="connsiteY1" fmla="*/ 0 h 478521"/>
                    <a:gd name="connsiteX2" fmla="*/ 520194 w 520194"/>
                    <a:gd name="connsiteY2" fmla="*/ 478521 h 478521"/>
                    <a:gd name="connsiteX3" fmla="*/ 0 w 520194"/>
                    <a:gd name="connsiteY3" fmla="*/ 478521 h 478521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0194" h="513447">
                      <a:moveTo>
                        <a:pt x="0" y="513447"/>
                      </a:moveTo>
                      <a:cubicBezTo>
                        <a:pt x="26374" y="372990"/>
                        <a:pt x="167048" y="758"/>
                        <a:pt x="260097" y="1"/>
                      </a:cubicBezTo>
                      <a:cubicBezTo>
                        <a:pt x="353146" y="-756"/>
                        <a:pt x="487470" y="357115"/>
                        <a:pt x="520194" y="513447"/>
                      </a:cubicBezTo>
                      <a:lnTo>
                        <a:pt x="0" y="513447"/>
                      </a:lnTo>
                      <a:close/>
                    </a:path>
                  </a:pathLst>
                </a:custGeom>
                <a:solidFill>
                  <a:srgbClr val="99000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8" name="四角形: 角を丸くする 627">
                  <a:extLst>
                    <a:ext uri="{FF2B5EF4-FFF2-40B4-BE49-F238E27FC236}">
                      <a16:creationId xmlns:a16="http://schemas.microsoft.com/office/drawing/2014/main" id="{87DFE7E9-56B8-40AC-A39A-DE2202B4C188}"/>
                    </a:ext>
                  </a:extLst>
                </p:cNvPr>
                <p:cNvSpPr/>
                <p:nvPr/>
              </p:nvSpPr>
              <p:spPr>
                <a:xfrm>
                  <a:off x="313290" y="3900072"/>
                  <a:ext cx="1420260" cy="1506468"/>
                </a:xfrm>
                <a:prstGeom prst="roundRect">
                  <a:avLst>
                    <a:gd name="adj" fmla="val 21849"/>
                  </a:avLst>
                </a:prstGeom>
                <a:solidFill>
                  <a:srgbClr val="99000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9" name="四角形: 角を丸くする 628">
                  <a:extLst>
                    <a:ext uri="{FF2B5EF4-FFF2-40B4-BE49-F238E27FC236}">
                      <a16:creationId xmlns:a16="http://schemas.microsoft.com/office/drawing/2014/main" id="{2EA57584-ACA2-4CF4-B061-A030C17006E9}"/>
                    </a:ext>
                  </a:extLst>
                </p:cNvPr>
                <p:cNvSpPr/>
                <p:nvPr/>
              </p:nvSpPr>
              <p:spPr>
                <a:xfrm>
                  <a:off x="554470" y="4632924"/>
                  <a:ext cx="937900" cy="823148"/>
                </a:xfrm>
                <a:prstGeom prst="roundRect">
                  <a:avLst>
                    <a:gd name="adj" fmla="val 35473"/>
                  </a:avLst>
                </a:prstGeom>
                <a:solidFill>
                  <a:srgbClr val="C0000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04063332-30ED-4709-9D1D-CBBB3EA9FA17}"/>
                  </a:ext>
                </a:extLst>
              </p:cNvPr>
              <p:cNvSpPr/>
              <p:nvPr/>
            </p:nvSpPr>
            <p:spPr>
              <a:xfrm>
                <a:off x="1504225" y="3906269"/>
                <a:ext cx="248856" cy="1494077"/>
              </a:xfrm>
              <a:custGeom>
                <a:avLst/>
                <a:gdLst>
                  <a:gd name="connsiteX0" fmla="*/ 0 w 248856"/>
                  <a:gd name="connsiteY0" fmla="*/ 0 h 1494077"/>
                  <a:gd name="connsiteX1" fmla="*/ 1082 w 248856"/>
                  <a:gd name="connsiteY1" fmla="*/ 109 h 1494077"/>
                  <a:gd name="connsiteX2" fmla="*/ 248856 w 248856"/>
                  <a:gd name="connsiteY2" fmla="*/ 304117 h 1494077"/>
                  <a:gd name="connsiteX3" fmla="*/ 248856 w 248856"/>
                  <a:gd name="connsiteY3" fmla="*/ 1189959 h 1494077"/>
                  <a:gd name="connsiteX4" fmla="*/ 1082 w 248856"/>
                  <a:gd name="connsiteY4" fmla="*/ 1493968 h 1494077"/>
                  <a:gd name="connsiteX5" fmla="*/ 0 w 248856"/>
                  <a:gd name="connsiteY5" fmla="*/ 1494077 h 1494077"/>
                  <a:gd name="connsiteX6" fmla="*/ 23020 w 248856"/>
                  <a:gd name="connsiteY6" fmla="*/ 1466176 h 1494077"/>
                  <a:gd name="connsiteX7" fmla="*/ 76687 w 248856"/>
                  <a:gd name="connsiteY7" fmla="*/ 1290482 h 1494077"/>
                  <a:gd name="connsiteX8" fmla="*/ 76687 w 248856"/>
                  <a:gd name="connsiteY8" fmla="*/ 203594 h 1494077"/>
                  <a:gd name="connsiteX9" fmla="*/ 23020 w 248856"/>
                  <a:gd name="connsiteY9" fmla="*/ 27900 h 1494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8856" h="1494077">
                    <a:moveTo>
                      <a:pt x="0" y="0"/>
                    </a:moveTo>
                    <a:lnTo>
                      <a:pt x="1082" y="109"/>
                    </a:lnTo>
                    <a:cubicBezTo>
                      <a:pt x="142486" y="29044"/>
                      <a:pt x="248856" y="154159"/>
                      <a:pt x="248856" y="304117"/>
                    </a:cubicBezTo>
                    <a:lnTo>
                      <a:pt x="248856" y="1189959"/>
                    </a:lnTo>
                    <a:cubicBezTo>
                      <a:pt x="248856" y="1339918"/>
                      <a:pt x="142486" y="1465032"/>
                      <a:pt x="1082" y="1493968"/>
                    </a:cubicBezTo>
                    <a:lnTo>
                      <a:pt x="0" y="1494077"/>
                    </a:lnTo>
                    <a:lnTo>
                      <a:pt x="23020" y="1466176"/>
                    </a:lnTo>
                    <a:cubicBezTo>
                      <a:pt x="56903" y="1416023"/>
                      <a:pt x="76687" y="1355563"/>
                      <a:pt x="76687" y="1290482"/>
                    </a:cubicBezTo>
                    <a:lnTo>
                      <a:pt x="76687" y="203594"/>
                    </a:lnTo>
                    <a:cubicBezTo>
                      <a:pt x="76687" y="138513"/>
                      <a:pt x="56903" y="78053"/>
                      <a:pt x="23020" y="2790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0B2C2F9D-3D28-4475-819C-40088CF2B8DE}"/>
                  </a:ext>
                </a:extLst>
              </p:cNvPr>
              <p:cNvSpPr/>
              <p:nvPr/>
            </p:nvSpPr>
            <p:spPr>
              <a:xfrm>
                <a:off x="1336725" y="4668189"/>
                <a:ext cx="155645" cy="752621"/>
              </a:xfrm>
              <a:custGeom>
                <a:avLst/>
                <a:gdLst>
                  <a:gd name="connsiteX0" fmla="*/ 0 w 155645"/>
                  <a:gd name="connsiteY0" fmla="*/ 0 h 752621"/>
                  <a:gd name="connsiteX1" fmla="*/ 26907 w 155645"/>
                  <a:gd name="connsiteY1" fmla="*/ 14605 h 752621"/>
                  <a:gd name="connsiteX2" fmla="*/ 155645 w 155645"/>
                  <a:gd name="connsiteY2" fmla="*/ 256731 h 752621"/>
                  <a:gd name="connsiteX3" fmla="*/ 155645 w 155645"/>
                  <a:gd name="connsiteY3" fmla="*/ 495889 h 752621"/>
                  <a:gd name="connsiteX4" fmla="*/ 26907 w 155645"/>
                  <a:gd name="connsiteY4" fmla="*/ 738016 h 752621"/>
                  <a:gd name="connsiteX5" fmla="*/ 0 w 155645"/>
                  <a:gd name="connsiteY5" fmla="*/ 752621 h 752621"/>
                  <a:gd name="connsiteX6" fmla="*/ 24058 w 155645"/>
                  <a:gd name="connsiteY6" fmla="*/ 708296 h 752621"/>
                  <a:gd name="connsiteX7" fmla="*/ 52127 w 155645"/>
                  <a:gd name="connsiteY7" fmla="*/ 569265 h 752621"/>
                  <a:gd name="connsiteX8" fmla="*/ 52127 w 155645"/>
                  <a:gd name="connsiteY8" fmla="*/ 183355 h 752621"/>
                  <a:gd name="connsiteX9" fmla="*/ 24058 w 155645"/>
                  <a:gd name="connsiteY9" fmla="*/ 44324 h 75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5645" h="752621">
                    <a:moveTo>
                      <a:pt x="0" y="0"/>
                    </a:moveTo>
                    <a:lnTo>
                      <a:pt x="26907" y="14605"/>
                    </a:lnTo>
                    <a:cubicBezTo>
                      <a:pt x="104578" y="67078"/>
                      <a:pt x="155645" y="155941"/>
                      <a:pt x="155645" y="256731"/>
                    </a:cubicBezTo>
                    <a:lnTo>
                      <a:pt x="155645" y="495889"/>
                    </a:lnTo>
                    <a:cubicBezTo>
                      <a:pt x="155645" y="596679"/>
                      <a:pt x="104578" y="685542"/>
                      <a:pt x="26907" y="738016"/>
                    </a:cubicBezTo>
                    <a:lnTo>
                      <a:pt x="0" y="752621"/>
                    </a:lnTo>
                    <a:lnTo>
                      <a:pt x="24058" y="708296"/>
                    </a:lnTo>
                    <a:cubicBezTo>
                      <a:pt x="42133" y="665564"/>
                      <a:pt x="52127" y="618582"/>
                      <a:pt x="52127" y="569265"/>
                    </a:cubicBezTo>
                    <a:lnTo>
                      <a:pt x="52127" y="183355"/>
                    </a:lnTo>
                    <a:cubicBezTo>
                      <a:pt x="52127" y="134039"/>
                      <a:pt x="42133" y="87057"/>
                      <a:pt x="24058" y="44324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15" name="四角形: 角を丸くする 614">
              <a:extLst>
                <a:ext uri="{FF2B5EF4-FFF2-40B4-BE49-F238E27FC236}">
                  <a16:creationId xmlns:a16="http://schemas.microsoft.com/office/drawing/2014/main" id="{A2B54E87-7046-4CB3-8DB6-4963A8D812F7}"/>
                </a:ext>
              </a:extLst>
            </p:cNvPr>
            <p:cNvSpPr/>
            <p:nvPr/>
          </p:nvSpPr>
          <p:spPr>
            <a:xfrm>
              <a:off x="6435126" y="2517663"/>
              <a:ext cx="264560" cy="19775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16" name="グループ化 615">
              <a:extLst>
                <a:ext uri="{FF2B5EF4-FFF2-40B4-BE49-F238E27FC236}">
                  <a16:creationId xmlns:a16="http://schemas.microsoft.com/office/drawing/2014/main" id="{D0DAFE49-DDE4-40DC-B3E4-FD1B719F4800}"/>
                </a:ext>
              </a:extLst>
            </p:cNvPr>
            <p:cNvGrpSpPr/>
            <p:nvPr/>
          </p:nvGrpSpPr>
          <p:grpSpPr>
            <a:xfrm>
              <a:off x="5992335" y="2130617"/>
              <a:ext cx="384968" cy="384968"/>
              <a:chOff x="2180453" y="4455735"/>
              <a:chExt cx="428450" cy="428450"/>
            </a:xfrm>
          </p:grpSpPr>
          <p:sp>
            <p:nvSpPr>
              <p:cNvPr id="621" name="楕円 620">
                <a:extLst>
                  <a:ext uri="{FF2B5EF4-FFF2-40B4-BE49-F238E27FC236}">
                    <a16:creationId xmlns:a16="http://schemas.microsoft.com/office/drawing/2014/main" id="{8EBF14C2-D848-4170-905E-E2C9EEB4563B}"/>
                  </a:ext>
                </a:extLst>
              </p:cNvPr>
              <p:cNvSpPr/>
              <p:nvPr/>
            </p:nvSpPr>
            <p:spPr>
              <a:xfrm>
                <a:off x="2180453" y="4455735"/>
                <a:ext cx="428450" cy="428450"/>
              </a:xfrm>
              <a:prstGeom prst="ellipse">
                <a:avLst/>
              </a:prstGeom>
              <a:solidFill>
                <a:srgbClr val="FFFFFF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2" name="楕円 621">
                <a:extLst>
                  <a:ext uri="{FF2B5EF4-FFF2-40B4-BE49-F238E27FC236}">
                    <a16:creationId xmlns:a16="http://schemas.microsoft.com/office/drawing/2014/main" id="{D707F42F-79A0-44B2-8184-C580A9C97100}"/>
                  </a:ext>
                </a:extLst>
              </p:cNvPr>
              <p:cNvSpPr/>
              <p:nvPr/>
            </p:nvSpPr>
            <p:spPr>
              <a:xfrm>
                <a:off x="2322007" y="4598171"/>
                <a:ext cx="145342" cy="145342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17" name="グループ化 616">
              <a:extLst>
                <a:ext uri="{FF2B5EF4-FFF2-40B4-BE49-F238E27FC236}">
                  <a16:creationId xmlns:a16="http://schemas.microsoft.com/office/drawing/2014/main" id="{025665A1-2637-4EA2-ACDE-6726EAA8BBEC}"/>
                </a:ext>
              </a:extLst>
            </p:cNvPr>
            <p:cNvGrpSpPr/>
            <p:nvPr/>
          </p:nvGrpSpPr>
          <p:grpSpPr>
            <a:xfrm>
              <a:off x="6783704" y="2130617"/>
              <a:ext cx="384968" cy="384968"/>
              <a:chOff x="2180453" y="4455735"/>
              <a:chExt cx="428450" cy="428450"/>
            </a:xfrm>
          </p:grpSpPr>
          <p:sp>
            <p:nvSpPr>
              <p:cNvPr id="619" name="楕円 618">
                <a:extLst>
                  <a:ext uri="{FF2B5EF4-FFF2-40B4-BE49-F238E27FC236}">
                    <a16:creationId xmlns:a16="http://schemas.microsoft.com/office/drawing/2014/main" id="{FFD702E0-8823-4D81-833D-A183ECA68406}"/>
                  </a:ext>
                </a:extLst>
              </p:cNvPr>
              <p:cNvSpPr/>
              <p:nvPr/>
            </p:nvSpPr>
            <p:spPr>
              <a:xfrm>
                <a:off x="2180453" y="4455735"/>
                <a:ext cx="428450" cy="428450"/>
              </a:xfrm>
              <a:prstGeom prst="ellipse">
                <a:avLst/>
              </a:prstGeom>
              <a:solidFill>
                <a:srgbClr val="FFFFFF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0" name="楕円 619">
                <a:extLst>
                  <a:ext uri="{FF2B5EF4-FFF2-40B4-BE49-F238E27FC236}">
                    <a16:creationId xmlns:a16="http://schemas.microsoft.com/office/drawing/2014/main" id="{022BCB8C-9781-4A96-90BD-818718023D7B}"/>
                  </a:ext>
                </a:extLst>
              </p:cNvPr>
              <p:cNvSpPr/>
              <p:nvPr/>
            </p:nvSpPr>
            <p:spPr>
              <a:xfrm>
                <a:off x="2322007" y="4598171"/>
                <a:ext cx="145342" cy="145342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18" name="フリーフォーム: 図形 617">
              <a:extLst>
                <a:ext uri="{FF2B5EF4-FFF2-40B4-BE49-F238E27FC236}">
                  <a16:creationId xmlns:a16="http://schemas.microsoft.com/office/drawing/2014/main" id="{09D868CC-A9C6-4603-BCAA-01421C1DA94A}"/>
                </a:ext>
              </a:extLst>
            </p:cNvPr>
            <p:cNvSpPr/>
            <p:nvPr/>
          </p:nvSpPr>
          <p:spPr>
            <a:xfrm>
              <a:off x="6282316" y="3125006"/>
              <a:ext cx="560876" cy="161046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39" name="グループ化 638">
            <a:extLst>
              <a:ext uri="{FF2B5EF4-FFF2-40B4-BE49-F238E27FC236}">
                <a16:creationId xmlns:a16="http://schemas.microsoft.com/office/drawing/2014/main" id="{5F429E9D-3D22-4E56-A6AF-C4230B15D088}"/>
              </a:ext>
            </a:extLst>
          </p:cNvPr>
          <p:cNvGrpSpPr/>
          <p:nvPr/>
        </p:nvGrpSpPr>
        <p:grpSpPr>
          <a:xfrm>
            <a:off x="6046800" y="2695660"/>
            <a:ext cx="1692337" cy="1665450"/>
            <a:chOff x="8609268" y="1463743"/>
            <a:chExt cx="2852704" cy="2807383"/>
          </a:xfrm>
        </p:grpSpPr>
        <p:grpSp>
          <p:nvGrpSpPr>
            <p:cNvPr id="640" name="グループ化 639">
              <a:extLst>
                <a:ext uri="{FF2B5EF4-FFF2-40B4-BE49-F238E27FC236}">
                  <a16:creationId xmlns:a16="http://schemas.microsoft.com/office/drawing/2014/main" id="{9E329967-7573-45FA-B53F-E156CEA9F4C0}"/>
                </a:ext>
              </a:extLst>
            </p:cNvPr>
            <p:cNvGrpSpPr/>
            <p:nvPr/>
          </p:nvGrpSpPr>
          <p:grpSpPr>
            <a:xfrm>
              <a:off x="10888503" y="2575187"/>
              <a:ext cx="573469" cy="917413"/>
              <a:chOff x="-1527941" y="3863050"/>
              <a:chExt cx="951601" cy="1522334"/>
            </a:xfrm>
          </p:grpSpPr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83CF7FC1-654C-43BB-8804-87CC366EE01D}"/>
                  </a:ext>
                </a:extLst>
              </p:cNvPr>
              <p:cNvSpPr/>
              <p:nvPr/>
            </p:nvSpPr>
            <p:spPr>
              <a:xfrm rot="8100000">
                <a:off x="-1527941" y="3863050"/>
                <a:ext cx="833442" cy="1522334"/>
              </a:xfrm>
              <a:custGeom>
                <a:avLst/>
                <a:gdLst>
                  <a:gd name="connsiteX0" fmla="*/ 224618 w 833442"/>
                  <a:gd name="connsiteY0" fmla="*/ 1313337 h 1522334"/>
                  <a:gd name="connsiteX1" fmla="*/ 28127 w 833442"/>
                  <a:gd name="connsiteY1" fmla="*/ 952581 h 1522334"/>
                  <a:gd name="connsiteX2" fmla="*/ 24685 w 833442"/>
                  <a:gd name="connsiteY2" fmla="*/ 918781 h 1522334"/>
                  <a:gd name="connsiteX3" fmla="*/ 17466 w 833442"/>
                  <a:gd name="connsiteY3" fmla="*/ 890216 h 1522334"/>
                  <a:gd name="connsiteX4" fmla="*/ 0 w 833442"/>
                  <a:gd name="connsiteY4" fmla="*/ 712221 h 1522334"/>
                  <a:gd name="connsiteX5" fmla="*/ 554782 w 833442"/>
                  <a:gd name="connsiteY5" fmla="*/ 0 h 1522334"/>
                  <a:gd name="connsiteX6" fmla="*/ 532924 w 833442"/>
                  <a:gd name="connsiteY6" fmla="*/ 126962 h 1522334"/>
                  <a:gd name="connsiteX7" fmla="*/ 589066 w 833442"/>
                  <a:gd name="connsiteY7" fmla="*/ 109711 h 1522334"/>
                  <a:gd name="connsiteX8" fmla="*/ 734345 w 833442"/>
                  <a:gd name="connsiteY8" fmla="*/ 95214 h 1522334"/>
                  <a:gd name="connsiteX9" fmla="*/ 698509 w 833442"/>
                  <a:gd name="connsiteY9" fmla="*/ 255713 h 1522334"/>
                  <a:gd name="connsiteX10" fmla="*/ 753958 w 833442"/>
                  <a:gd name="connsiteY10" fmla="*/ 257794 h 1522334"/>
                  <a:gd name="connsiteX11" fmla="*/ 833442 w 833442"/>
                  <a:gd name="connsiteY11" fmla="*/ 272837 h 1522334"/>
                  <a:gd name="connsiteX12" fmla="*/ 718017 w 833442"/>
                  <a:gd name="connsiteY12" fmla="*/ 511738 h 1522334"/>
                  <a:gd name="connsiteX13" fmla="*/ 646922 w 833442"/>
                  <a:gd name="connsiteY13" fmla="*/ 723091 h 1522334"/>
                  <a:gd name="connsiteX14" fmla="*/ 644237 w 833442"/>
                  <a:gd name="connsiteY14" fmla="*/ 808774 h 1522334"/>
                  <a:gd name="connsiteX15" fmla="*/ 734345 w 833442"/>
                  <a:gd name="connsiteY15" fmla="*/ 1522334 h 1522334"/>
                  <a:gd name="connsiteX16" fmla="*/ 224618 w 833442"/>
                  <a:gd name="connsiteY16" fmla="*/ 1313337 h 152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33442" h="1522334">
                    <a:moveTo>
                      <a:pt x="224618" y="1313337"/>
                    </a:moveTo>
                    <a:cubicBezTo>
                      <a:pt x="126780" y="1216490"/>
                      <a:pt x="56935" y="1091934"/>
                      <a:pt x="28127" y="952581"/>
                    </a:cubicBezTo>
                    <a:lnTo>
                      <a:pt x="24685" y="918781"/>
                    </a:lnTo>
                    <a:lnTo>
                      <a:pt x="17466" y="890216"/>
                    </a:lnTo>
                    <a:cubicBezTo>
                      <a:pt x="6064" y="833324"/>
                      <a:pt x="0" y="773682"/>
                      <a:pt x="0" y="712221"/>
                    </a:cubicBezTo>
                    <a:cubicBezTo>
                      <a:pt x="0" y="318872"/>
                      <a:pt x="248384" y="0"/>
                      <a:pt x="554782" y="0"/>
                    </a:cubicBezTo>
                    <a:lnTo>
                      <a:pt x="532924" y="126962"/>
                    </a:lnTo>
                    <a:lnTo>
                      <a:pt x="589066" y="109711"/>
                    </a:lnTo>
                    <a:cubicBezTo>
                      <a:pt x="635992" y="100206"/>
                      <a:pt x="684579" y="95214"/>
                      <a:pt x="734345" y="95214"/>
                    </a:cubicBezTo>
                    <a:lnTo>
                      <a:pt x="698509" y="255713"/>
                    </a:lnTo>
                    <a:lnTo>
                      <a:pt x="753958" y="257794"/>
                    </a:lnTo>
                    <a:cubicBezTo>
                      <a:pt x="780394" y="260759"/>
                      <a:pt x="806950" y="265739"/>
                      <a:pt x="833442" y="272837"/>
                    </a:cubicBezTo>
                    <a:cubicBezTo>
                      <a:pt x="789858" y="350219"/>
                      <a:pt x="751339" y="430017"/>
                      <a:pt x="718017" y="511738"/>
                    </a:cubicBezTo>
                    <a:lnTo>
                      <a:pt x="646922" y="723091"/>
                    </a:lnTo>
                    <a:lnTo>
                      <a:pt x="644237" y="808774"/>
                    </a:lnTo>
                    <a:cubicBezTo>
                      <a:pt x="644237" y="1048486"/>
                      <a:pt x="674273" y="1288197"/>
                      <a:pt x="734345" y="1522334"/>
                    </a:cubicBezTo>
                    <a:cubicBezTo>
                      <a:pt x="535284" y="1522334"/>
                      <a:pt x="355068" y="1442466"/>
                      <a:pt x="224618" y="131333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AC2CCAB6-E84B-4093-A19D-667607D770BD}"/>
                  </a:ext>
                </a:extLst>
              </p:cNvPr>
              <p:cNvSpPr/>
              <p:nvPr/>
            </p:nvSpPr>
            <p:spPr>
              <a:xfrm rot="8100000">
                <a:off x="-1142020" y="4797732"/>
                <a:ext cx="565680" cy="538195"/>
              </a:xfrm>
              <a:custGeom>
                <a:avLst/>
                <a:gdLst>
                  <a:gd name="connsiteX0" fmla="*/ 309741 w 565680"/>
                  <a:gd name="connsiteY0" fmla="*/ 538195 h 538195"/>
                  <a:gd name="connsiteX1" fmla="*/ 316250 w 565680"/>
                  <a:gd name="connsiteY1" fmla="*/ 443189 h 538195"/>
                  <a:gd name="connsiteX2" fmla="*/ 221244 w 565680"/>
                  <a:gd name="connsiteY2" fmla="*/ 449698 h 538195"/>
                  <a:gd name="connsiteX3" fmla="*/ 229232 w 565680"/>
                  <a:gd name="connsiteY3" fmla="*/ 333099 h 538195"/>
                  <a:gd name="connsiteX4" fmla="*/ 112633 w 565680"/>
                  <a:gd name="connsiteY4" fmla="*/ 341087 h 538195"/>
                  <a:gd name="connsiteX5" fmla="*/ 120917 w 565680"/>
                  <a:gd name="connsiteY5" fmla="*/ 220170 h 538195"/>
                  <a:gd name="connsiteX6" fmla="*/ 0 w 565680"/>
                  <a:gd name="connsiteY6" fmla="*/ 228454 h 538195"/>
                  <a:gd name="connsiteX7" fmla="*/ 8846 w 565680"/>
                  <a:gd name="connsiteY7" fmla="*/ 99331 h 538195"/>
                  <a:gd name="connsiteX8" fmla="*/ 71074 w 565680"/>
                  <a:gd name="connsiteY8" fmla="*/ 55970 h 538195"/>
                  <a:gd name="connsiteX9" fmla="*/ 287020 w 565680"/>
                  <a:gd name="connsiteY9" fmla="*/ 0 h 538195"/>
                  <a:gd name="connsiteX10" fmla="*/ 265162 w 565680"/>
                  <a:gd name="connsiteY10" fmla="*/ 126962 h 538195"/>
                  <a:gd name="connsiteX11" fmla="*/ 321304 w 565680"/>
                  <a:gd name="connsiteY11" fmla="*/ 109711 h 538195"/>
                  <a:gd name="connsiteX12" fmla="*/ 466583 w 565680"/>
                  <a:gd name="connsiteY12" fmla="*/ 95214 h 538195"/>
                  <a:gd name="connsiteX13" fmla="*/ 430747 w 565680"/>
                  <a:gd name="connsiteY13" fmla="*/ 255713 h 538195"/>
                  <a:gd name="connsiteX14" fmla="*/ 486196 w 565680"/>
                  <a:gd name="connsiteY14" fmla="*/ 257794 h 538195"/>
                  <a:gd name="connsiteX15" fmla="*/ 565680 w 565680"/>
                  <a:gd name="connsiteY15" fmla="*/ 272837 h 538195"/>
                  <a:gd name="connsiteX16" fmla="*/ 450255 w 565680"/>
                  <a:gd name="connsiteY16" fmla="*/ 511738 h 538195"/>
                  <a:gd name="connsiteX17" fmla="*/ 444460 w 565680"/>
                  <a:gd name="connsiteY17" fmla="*/ 528966 h 53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65680" h="538195">
                    <a:moveTo>
                      <a:pt x="309741" y="538195"/>
                    </a:moveTo>
                    <a:lnTo>
                      <a:pt x="316250" y="443189"/>
                    </a:lnTo>
                    <a:lnTo>
                      <a:pt x="221244" y="449698"/>
                    </a:lnTo>
                    <a:lnTo>
                      <a:pt x="229232" y="333099"/>
                    </a:lnTo>
                    <a:lnTo>
                      <a:pt x="112633" y="341087"/>
                    </a:lnTo>
                    <a:lnTo>
                      <a:pt x="120917" y="220170"/>
                    </a:lnTo>
                    <a:lnTo>
                      <a:pt x="0" y="228454"/>
                    </a:lnTo>
                    <a:lnTo>
                      <a:pt x="8846" y="99331"/>
                    </a:lnTo>
                    <a:lnTo>
                      <a:pt x="71074" y="55970"/>
                    </a:lnTo>
                    <a:cubicBezTo>
                      <a:pt x="137447" y="19930"/>
                      <a:pt x="210420" y="0"/>
                      <a:pt x="287020" y="0"/>
                    </a:cubicBezTo>
                    <a:lnTo>
                      <a:pt x="265162" y="126962"/>
                    </a:lnTo>
                    <a:lnTo>
                      <a:pt x="321304" y="109711"/>
                    </a:lnTo>
                    <a:cubicBezTo>
                      <a:pt x="368230" y="100206"/>
                      <a:pt x="416817" y="95214"/>
                      <a:pt x="466583" y="95214"/>
                    </a:cubicBezTo>
                    <a:lnTo>
                      <a:pt x="430747" y="255713"/>
                    </a:lnTo>
                    <a:lnTo>
                      <a:pt x="486196" y="257794"/>
                    </a:lnTo>
                    <a:cubicBezTo>
                      <a:pt x="512632" y="260759"/>
                      <a:pt x="539188" y="265739"/>
                      <a:pt x="565680" y="272837"/>
                    </a:cubicBezTo>
                    <a:cubicBezTo>
                      <a:pt x="522096" y="350219"/>
                      <a:pt x="483577" y="430017"/>
                      <a:pt x="450255" y="511738"/>
                    </a:cubicBezTo>
                    <a:lnTo>
                      <a:pt x="444460" y="528966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41" name="グループ化 640">
              <a:extLst>
                <a:ext uri="{FF2B5EF4-FFF2-40B4-BE49-F238E27FC236}">
                  <a16:creationId xmlns:a16="http://schemas.microsoft.com/office/drawing/2014/main" id="{5EB40C7D-56CB-413D-9780-83C4D5AF778A}"/>
                </a:ext>
              </a:extLst>
            </p:cNvPr>
            <p:cNvGrpSpPr/>
            <p:nvPr/>
          </p:nvGrpSpPr>
          <p:grpSpPr>
            <a:xfrm>
              <a:off x="9498771" y="3153399"/>
              <a:ext cx="1574962" cy="1117727"/>
              <a:chOff x="1180271" y="2001168"/>
              <a:chExt cx="1574962" cy="1117727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1FD7E104-433B-44AC-BEE9-AFE464C436A2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7D7B49DF-4DB6-478F-A794-9D826572119B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025B1846-B97C-49DC-9307-CF3CB96BF2DA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8" name="フリーフォーム: 図形 667">
                <a:extLst>
                  <a:ext uri="{FF2B5EF4-FFF2-40B4-BE49-F238E27FC236}">
                    <a16:creationId xmlns:a16="http://schemas.microsoft.com/office/drawing/2014/main" id="{29E5C5F5-B159-4E93-96AE-48B02E247105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42" name="フリーフォーム: 図形 641">
              <a:extLst>
                <a:ext uri="{FF2B5EF4-FFF2-40B4-BE49-F238E27FC236}">
                  <a16:creationId xmlns:a16="http://schemas.microsoft.com/office/drawing/2014/main" id="{86EE354A-E455-41FA-92FA-FF5D2A3357E0}"/>
                </a:ext>
              </a:extLst>
            </p:cNvPr>
            <p:cNvSpPr/>
            <p:nvPr/>
          </p:nvSpPr>
          <p:spPr>
            <a:xfrm rot="10800000">
              <a:off x="9492163" y="3153399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3" name="フリーフォーム: 図形 642">
              <a:extLst>
                <a:ext uri="{FF2B5EF4-FFF2-40B4-BE49-F238E27FC236}">
                  <a16:creationId xmlns:a16="http://schemas.microsoft.com/office/drawing/2014/main" id="{B23DE7BC-0BF3-430B-A521-75E141378088}"/>
                </a:ext>
              </a:extLst>
            </p:cNvPr>
            <p:cNvSpPr/>
            <p:nvPr/>
          </p:nvSpPr>
          <p:spPr>
            <a:xfrm rot="10800000">
              <a:off x="10682472" y="3153399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44" name="グループ化 643">
              <a:extLst>
                <a:ext uri="{FF2B5EF4-FFF2-40B4-BE49-F238E27FC236}">
                  <a16:creationId xmlns:a16="http://schemas.microsoft.com/office/drawing/2014/main" id="{9536E174-DE55-46BD-96D2-2030EF063CF0}"/>
                </a:ext>
              </a:extLst>
            </p:cNvPr>
            <p:cNvGrpSpPr/>
            <p:nvPr/>
          </p:nvGrpSpPr>
          <p:grpSpPr>
            <a:xfrm>
              <a:off x="9186471" y="2683777"/>
              <a:ext cx="1961083" cy="1587349"/>
              <a:chOff x="3661971" y="1531546"/>
              <a:chExt cx="1961083" cy="1587349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662" name="フリーフォーム: 図形 661">
                <a:extLst>
                  <a:ext uri="{FF2B5EF4-FFF2-40B4-BE49-F238E27FC236}">
                    <a16:creationId xmlns:a16="http://schemas.microsoft.com/office/drawing/2014/main" id="{BD410BA1-4721-48CE-8B17-4408317CA330}"/>
                  </a:ext>
                </a:extLst>
              </p:cNvPr>
              <p:cNvSpPr/>
              <p:nvPr/>
            </p:nvSpPr>
            <p:spPr>
              <a:xfrm rot="10800000">
                <a:off x="3678996" y="1531546"/>
                <a:ext cx="1944058" cy="1587349"/>
              </a:xfrm>
              <a:custGeom>
                <a:avLst/>
                <a:gdLst>
                  <a:gd name="connsiteX0" fmla="*/ 1874181 w 1944058"/>
                  <a:gd name="connsiteY0" fmla="*/ 1110095 h 1587349"/>
                  <a:gd name="connsiteX1" fmla="*/ 1874181 w 1944058"/>
                  <a:gd name="connsiteY1" fmla="*/ 1110094 h 1587349"/>
                  <a:gd name="connsiteX2" fmla="*/ 1874181 w 1944058"/>
                  <a:gd name="connsiteY2" fmla="*/ 1110094 h 1587349"/>
                  <a:gd name="connsiteX3" fmla="*/ 1396926 w 1944058"/>
                  <a:gd name="connsiteY3" fmla="*/ 1587349 h 1587349"/>
                  <a:gd name="connsiteX4" fmla="*/ 477255 w 1944058"/>
                  <a:gd name="connsiteY4" fmla="*/ 1587349 h 1587349"/>
                  <a:gd name="connsiteX5" fmla="*/ 0 w 1944058"/>
                  <a:gd name="connsiteY5" fmla="*/ 1110094 h 1587349"/>
                  <a:gd name="connsiteX6" fmla="*/ 1 w 1944058"/>
                  <a:gd name="connsiteY6" fmla="*/ 1110094 h 1587349"/>
                  <a:gd name="connsiteX7" fmla="*/ 381072 w 1944058"/>
                  <a:gd name="connsiteY7" fmla="*/ 642535 h 1587349"/>
                  <a:gd name="connsiteX8" fmla="*/ 401416 w 1944058"/>
                  <a:gd name="connsiteY8" fmla="*/ 640484 h 1587349"/>
                  <a:gd name="connsiteX9" fmla="*/ 436919 w 1944058"/>
                  <a:gd name="connsiteY9" fmla="*/ 116234 h 1587349"/>
                  <a:gd name="connsiteX10" fmla="*/ 423472 w 1944058"/>
                  <a:gd name="connsiteY10" fmla="*/ 96289 h 1587349"/>
                  <a:gd name="connsiteX11" fmla="*/ 418025 w 1944058"/>
                  <a:gd name="connsiteY11" fmla="*/ 69310 h 1587349"/>
                  <a:gd name="connsiteX12" fmla="*/ 418025 w 1944058"/>
                  <a:gd name="connsiteY12" fmla="*/ 42835 h 1587349"/>
                  <a:gd name="connsiteX13" fmla="*/ 460860 w 1944058"/>
                  <a:gd name="connsiteY13" fmla="*/ 0 h 1587349"/>
                  <a:gd name="connsiteX14" fmla="*/ 710914 w 1944058"/>
                  <a:gd name="connsiteY14" fmla="*/ 0 h 1587349"/>
                  <a:gd name="connsiteX15" fmla="*/ 753749 w 1944058"/>
                  <a:gd name="connsiteY15" fmla="*/ 42835 h 1587349"/>
                  <a:gd name="connsiteX16" fmla="*/ 753749 w 1944058"/>
                  <a:gd name="connsiteY16" fmla="*/ 69310 h 1587349"/>
                  <a:gd name="connsiteX17" fmla="*/ 684439 w 1944058"/>
                  <a:gd name="connsiteY17" fmla="*/ 138620 h 1587349"/>
                  <a:gd name="connsiteX18" fmla="*/ 601717 w 1944058"/>
                  <a:gd name="connsiteY18" fmla="*/ 138620 h 1587349"/>
                  <a:gd name="connsiteX19" fmla="*/ 635186 w 1944058"/>
                  <a:gd name="connsiteY19" fmla="*/ 632839 h 1587349"/>
                  <a:gd name="connsiteX20" fmla="*/ 1396926 w 1944058"/>
                  <a:gd name="connsiteY20" fmla="*/ 632840 h 1587349"/>
                  <a:gd name="connsiteX21" fmla="*/ 1582695 w 1944058"/>
                  <a:gd name="connsiteY21" fmla="*/ 670345 h 1587349"/>
                  <a:gd name="connsiteX22" fmla="*/ 1589454 w 1944058"/>
                  <a:gd name="connsiteY22" fmla="*/ 674014 h 1587349"/>
                  <a:gd name="connsiteX23" fmla="*/ 1627228 w 1944058"/>
                  <a:gd name="connsiteY23" fmla="*/ 116234 h 1587349"/>
                  <a:gd name="connsiteX24" fmla="*/ 1613781 w 1944058"/>
                  <a:gd name="connsiteY24" fmla="*/ 96289 h 1587349"/>
                  <a:gd name="connsiteX25" fmla="*/ 1608334 w 1944058"/>
                  <a:gd name="connsiteY25" fmla="*/ 69310 h 1587349"/>
                  <a:gd name="connsiteX26" fmla="*/ 1608334 w 1944058"/>
                  <a:gd name="connsiteY26" fmla="*/ 42835 h 1587349"/>
                  <a:gd name="connsiteX27" fmla="*/ 1651169 w 1944058"/>
                  <a:gd name="connsiteY27" fmla="*/ 0 h 1587349"/>
                  <a:gd name="connsiteX28" fmla="*/ 1901223 w 1944058"/>
                  <a:gd name="connsiteY28" fmla="*/ 0 h 1587349"/>
                  <a:gd name="connsiteX29" fmla="*/ 1944058 w 1944058"/>
                  <a:gd name="connsiteY29" fmla="*/ 42835 h 1587349"/>
                  <a:gd name="connsiteX30" fmla="*/ 1944058 w 1944058"/>
                  <a:gd name="connsiteY30" fmla="*/ 69310 h 1587349"/>
                  <a:gd name="connsiteX31" fmla="*/ 1874748 w 1944058"/>
                  <a:gd name="connsiteY31" fmla="*/ 138620 h 1587349"/>
                  <a:gd name="connsiteX32" fmla="*/ 1792026 w 1944058"/>
                  <a:gd name="connsiteY32" fmla="*/ 138620 h 1587349"/>
                  <a:gd name="connsiteX33" fmla="*/ 1847624 w 1944058"/>
                  <a:gd name="connsiteY33" fmla="*/ 959594 h 1587349"/>
                  <a:gd name="connsiteX34" fmla="*/ 1864485 w 1944058"/>
                  <a:gd name="connsiteY34" fmla="*/ 1013911 h 1587349"/>
                  <a:gd name="connsiteX35" fmla="*/ 1874181 w 1944058"/>
                  <a:gd name="connsiteY35" fmla="*/ 1110094 h 1587349"/>
                  <a:gd name="connsiteX36" fmla="*/ 1864485 w 1944058"/>
                  <a:gd name="connsiteY36" fmla="*/ 1206278 h 1587349"/>
                  <a:gd name="connsiteX37" fmla="*/ 1396926 w 1944058"/>
                  <a:gd name="connsiteY37" fmla="*/ 1587349 h 1587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44058" h="1587349">
                    <a:moveTo>
                      <a:pt x="1874181" y="1110095"/>
                    </a:moveTo>
                    <a:lnTo>
                      <a:pt x="1874181" y="1110094"/>
                    </a:lnTo>
                    <a:lnTo>
                      <a:pt x="1874181" y="1110094"/>
                    </a:lnTo>
                    <a:close/>
                    <a:moveTo>
                      <a:pt x="1396926" y="1587349"/>
                    </a:moveTo>
                    <a:lnTo>
                      <a:pt x="477255" y="1587349"/>
                    </a:lnTo>
                    <a:cubicBezTo>
                      <a:pt x="213674" y="1587349"/>
                      <a:pt x="0" y="1373675"/>
                      <a:pt x="0" y="1110094"/>
                    </a:cubicBezTo>
                    <a:lnTo>
                      <a:pt x="1" y="1110094"/>
                    </a:lnTo>
                    <a:cubicBezTo>
                      <a:pt x="1" y="879460"/>
                      <a:pt x="163595" y="687037"/>
                      <a:pt x="381072" y="642535"/>
                    </a:cubicBezTo>
                    <a:lnTo>
                      <a:pt x="401416" y="640484"/>
                    </a:lnTo>
                    <a:lnTo>
                      <a:pt x="436919" y="116234"/>
                    </a:lnTo>
                    <a:lnTo>
                      <a:pt x="423472" y="96289"/>
                    </a:lnTo>
                    <a:cubicBezTo>
                      <a:pt x="419965" y="87997"/>
                      <a:pt x="418025" y="78880"/>
                      <a:pt x="418025" y="69310"/>
                    </a:cubicBezTo>
                    <a:lnTo>
                      <a:pt x="418025" y="42835"/>
                    </a:lnTo>
                    <a:cubicBezTo>
                      <a:pt x="418025" y="19178"/>
                      <a:pt x="437203" y="0"/>
                      <a:pt x="460860" y="0"/>
                    </a:cubicBezTo>
                    <a:lnTo>
                      <a:pt x="710914" y="0"/>
                    </a:lnTo>
                    <a:cubicBezTo>
                      <a:pt x="734571" y="0"/>
                      <a:pt x="753749" y="19178"/>
                      <a:pt x="753749" y="42835"/>
                    </a:cubicBezTo>
                    <a:lnTo>
                      <a:pt x="753749" y="69310"/>
                    </a:lnTo>
                    <a:cubicBezTo>
                      <a:pt x="753749" y="107589"/>
                      <a:pt x="722718" y="138620"/>
                      <a:pt x="684439" y="138620"/>
                    </a:cubicBezTo>
                    <a:lnTo>
                      <a:pt x="601717" y="138620"/>
                    </a:lnTo>
                    <a:lnTo>
                      <a:pt x="635186" y="632839"/>
                    </a:lnTo>
                    <a:lnTo>
                      <a:pt x="1396926" y="632840"/>
                    </a:lnTo>
                    <a:cubicBezTo>
                      <a:pt x="1462821" y="632840"/>
                      <a:pt x="1525597" y="646195"/>
                      <a:pt x="1582695" y="670345"/>
                    </a:cubicBezTo>
                    <a:lnTo>
                      <a:pt x="1589454" y="674014"/>
                    </a:lnTo>
                    <a:lnTo>
                      <a:pt x="1627228" y="116234"/>
                    </a:lnTo>
                    <a:lnTo>
                      <a:pt x="1613781" y="96289"/>
                    </a:lnTo>
                    <a:cubicBezTo>
                      <a:pt x="1610274" y="87997"/>
                      <a:pt x="1608334" y="78880"/>
                      <a:pt x="1608334" y="69310"/>
                    </a:cubicBezTo>
                    <a:lnTo>
                      <a:pt x="1608334" y="42835"/>
                    </a:lnTo>
                    <a:cubicBezTo>
                      <a:pt x="1608334" y="19178"/>
                      <a:pt x="1627512" y="0"/>
                      <a:pt x="1651169" y="0"/>
                    </a:cubicBezTo>
                    <a:lnTo>
                      <a:pt x="1901223" y="0"/>
                    </a:lnTo>
                    <a:cubicBezTo>
                      <a:pt x="1924880" y="0"/>
                      <a:pt x="1944058" y="19178"/>
                      <a:pt x="1944058" y="42835"/>
                    </a:cubicBezTo>
                    <a:lnTo>
                      <a:pt x="1944058" y="69310"/>
                    </a:lnTo>
                    <a:cubicBezTo>
                      <a:pt x="1944058" y="107589"/>
                      <a:pt x="1913027" y="138620"/>
                      <a:pt x="1874748" y="138620"/>
                    </a:cubicBezTo>
                    <a:lnTo>
                      <a:pt x="1792026" y="138620"/>
                    </a:lnTo>
                    <a:lnTo>
                      <a:pt x="1847624" y="959594"/>
                    </a:lnTo>
                    <a:lnTo>
                      <a:pt x="1864485" y="1013911"/>
                    </a:lnTo>
                    <a:lnTo>
                      <a:pt x="1874181" y="1110094"/>
                    </a:lnTo>
                    <a:lnTo>
                      <a:pt x="1864485" y="1206278"/>
                    </a:lnTo>
                    <a:cubicBezTo>
                      <a:pt x="1819983" y="1423755"/>
                      <a:pt x="1627559" y="1587349"/>
                      <a:pt x="1396926" y="1587349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223DADEC-C855-4952-BD57-F88EFB781C08}"/>
                  </a:ext>
                </a:extLst>
              </p:cNvPr>
              <p:cNvSpPr/>
              <p:nvPr/>
            </p:nvSpPr>
            <p:spPr>
              <a:xfrm>
                <a:off x="3661971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552FA67A-544B-435B-8B66-44BDCA38000D}"/>
                  </a:ext>
                </a:extLst>
              </p:cNvPr>
              <p:cNvSpPr/>
              <p:nvPr/>
            </p:nvSpPr>
            <p:spPr>
              <a:xfrm>
                <a:off x="4852280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45" name="フリーフォーム: 図形 644">
              <a:extLst>
                <a:ext uri="{FF2B5EF4-FFF2-40B4-BE49-F238E27FC236}">
                  <a16:creationId xmlns:a16="http://schemas.microsoft.com/office/drawing/2014/main" id="{A89AE046-6E14-4C3D-8BC9-6A53E6F994FC}"/>
                </a:ext>
              </a:extLst>
            </p:cNvPr>
            <p:cNvSpPr/>
            <p:nvPr/>
          </p:nvSpPr>
          <p:spPr>
            <a:xfrm>
              <a:off x="10770496" y="2705863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46" name="グループ化 645">
              <a:extLst>
                <a:ext uri="{FF2B5EF4-FFF2-40B4-BE49-F238E27FC236}">
                  <a16:creationId xmlns:a16="http://schemas.microsoft.com/office/drawing/2014/main" id="{D5E14DB1-8F57-41BC-A90C-F87749083EA6}"/>
                </a:ext>
              </a:extLst>
            </p:cNvPr>
            <p:cNvGrpSpPr/>
            <p:nvPr/>
          </p:nvGrpSpPr>
          <p:grpSpPr>
            <a:xfrm>
              <a:off x="8609268" y="1463743"/>
              <a:ext cx="1439791" cy="1937992"/>
              <a:chOff x="313290" y="3518080"/>
              <a:chExt cx="1439791" cy="1937992"/>
            </a:xfrm>
          </p:grpSpPr>
          <p:grpSp>
            <p:nvGrpSpPr>
              <p:cNvPr id="655" name="グループ化 654">
                <a:extLst>
                  <a:ext uri="{FF2B5EF4-FFF2-40B4-BE49-F238E27FC236}">
                    <a16:creationId xmlns:a16="http://schemas.microsoft.com/office/drawing/2014/main" id="{3904DC5F-6C7D-4DDB-8866-03944840C4EC}"/>
                  </a:ext>
                </a:extLst>
              </p:cNvPr>
              <p:cNvGrpSpPr/>
              <p:nvPr/>
            </p:nvGrpSpPr>
            <p:grpSpPr>
              <a:xfrm>
                <a:off x="313290" y="3518080"/>
                <a:ext cx="1420260" cy="1937992"/>
                <a:chOff x="313290" y="3518080"/>
                <a:chExt cx="1420260" cy="1937992"/>
              </a:xfrm>
            </p:grpSpPr>
            <p:sp>
              <p:nvSpPr>
                <p:cNvPr id="658" name="二等辺三角形 128">
                  <a:extLst>
                    <a:ext uri="{FF2B5EF4-FFF2-40B4-BE49-F238E27FC236}">
                      <a16:creationId xmlns:a16="http://schemas.microsoft.com/office/drawing/2014/main" id="{6A7E64CA-B02A-46EE-A247-17AC0988CEC9}"/>
                    </a:ext>
                  </a:extLst>
                </p:cNvPr>
                <p:cNvSpPr/>
                <p:nvPr/>
              </p:nvSpPr>
              <p:spPr>
                <a:xfrm>
                  <a:off x="1144866" y="3518080"/>
                  <a:ext cx="520194" cy="513447"/>
                </a:xfrm>
                <a:custGeom>
                  <a:avLst/>
                  <a:gdLst>
                    <a:gd name="connsiteX0" fmla="*/ 0 w 520194"/>
                    <a:gd name="connsiteY0" fmla="*/ 478521 h 478521"/>
                    <a:gd name="connsiteX1" fmla="*/ 260097 w 520194"/>
                    <a:gd name="connsiteY1" fmla="*/ 0 h 478521"/>
                    <a:gd name="connsiteX2" fmla="*/ 520194 w 520194"/>
                    <a:gd name="connsiteY2" fmla="*/ 478521 h 478521"/>
                    <a:gd name="connsiteX3" fmla="*/ 0 w 520194"/>
                    <a:gd name="connsiteY3" fmla="*/ 478521 h 478521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0194" h="513447">
                      <a:moveTo>
                        <a:pt x="0" y="513447"/>
                      </a:moveTo>
                      <a:cubicBezTo>
                        <a:pt x="26374" y="372990"/>
                        <a:pt x="167048" y="758"/>
                        <a:pt x="260097" y="1"/>
                      </a:cubicBezTo>
                      <a:cubicBezTo>
                        <a:pt x="353146" y="-756"/>
                        <a:pt x="487470" y="357115"/>
                        <a:pt x="520194" y="513447"/>
                      </a:cubicBezTo>
                      <a:lnTo>
                        <a:pt x="0" y="513447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9" name="二等辺三角形 128">
                  <a:extLst>
                    <a:ext uri="{FF2B5EF4-FFF2-40B4-BE49-F238E27FC236}">
                      <a16:creationId xmlns:a16="http://schemas.microsoft.com/office/drawing/2014/main" id="{47016573-DB98-4539-AAED-01A8761C3095}"/>
                    </a:ext>
                  </a:extLst>
                </p:cNvPr>
                <p:cNvSpPr/>
                <p:nvPr/>
              </p:nvSpPr>
              <p:spPr>
                <a:xfrm>
                  <a:off x="395566" y="3518080"/>
                  <a:ext cx="520194" cy="513447"/>
                </a:xfrm>
                <a:custGeom>
                  <a:avLst/>
                  <a:gdLst>
                    <a:gd name="connsiteX0" fmla="*/ 0 w 520194"/>
                    <a:gd name="connsiteY0" fmla="*/ 478521 h 478521"/>
                    <a:gd name="connsiteX1" fmla="*/ 260097 w 520194"/>
                    <a:gd name="connsiteY1" fmla="*/ 0 h 478521"/>
                    <a:gd name="connsiteX2" fmla="*/ 520194 w 520194"/>
                    <a:gd name="connsiteY2" fmla="*/ 478521 h 478521"/>
                    <a:gd name="connsiteX3" fmla="*/ 0 w 520194"/>
                    <a:gd name="connsiteY3" fmla="*/ 478521 h 478521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0194" h="513447">
                      <a:moveTo>
                        <a:pt x="0" y="513447"/>
                      </a:moveTo>
                      <a:cubicBezTo>
                        <a:pt x="26374" y="372990"/>
                        <a:pt x="167048" y="758"/>
                        <a:pt x="260097" y="1"/>
                      </a:cubicBezTo>
                      <a:cubicBezTo>
                        <a:pt x="353146" y="-756"/>
                        <a:pt x="487470" y="357115"/>
                        <a:pt x="520194" y="513447"/>
                      </a:cubicBezTo>
                      <a:lnTo>
                        <a:pt x="0" y="513447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0" name="四角形: 角を丸くする 659">
                  <a:extLst>
                    <a:ext uri="{FF2B5EF4-FFF2-40B4-BE49-F238E27FC236}">
                      <a16:creationId xmlns:a16="http://schemas.microsoft.com/office/drawing/2014/main" id="{610A44A4-9EE6-439C-A745-444FD27A13AE}"/>
                    </a:ext>
                  </a:extLst>
                </p:cNvPr>
                <p:cNvSpPr/>
                <p:nvPr/>
              </p:nvSpPr>
              <p:spPr>
                <a:xfrm>
                  <a:off x="313290" y="3900072"/>
                  <a:ext cx="1420260" cy="1506468"/>
                </a:xfrm>
                <a:prstGeom prst="roundRect">
                  <a:avLst>
                    <a:gd name="adj" fmla="val 21849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1" name="四角形: 角を丸くする 660">
                  <a:extLst>
                    <a:ext uri="{FF2B5EF4-FFF2-40B4-BE49-F238E27FC236}">
                      <a16:creationId xmlns:a16="http://schemas.microsoft.com/office/drawing/2014/main" id="{E941F0F3-D1B2-40AF-896E-F8F50E02BB52}"/>
                    </a:ext>
                  </a:extLst>
                </p:cNvPr>
                <p:cNvSpPr/>
                <p:nvPr/>
              </p:nvSpPr>
              <p:spPr>
                <a:xfrm>
                  <a:off x="554470" y="4632924"/>
                  <a:ext cx="937900" cy="823148"/>
                </a:xfrm>
                <a:prstGeom prst="roundRect">
                  <a:avLst>
                    <a:gd name="adj" fmla="val 35473"/>
                  </a:avLst>
                </a:prstGeom>
                <a:solidFill>
                  <a:schemeClr val="bg1">
                    <a:lumMod val="6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FFE7A470-D349-4F48-9799-8EB94786B84D}"/>
                  </a:ext>
                </a:extLst>
              </p:cNvPr>
              <p:cNvSpPr/>
              <p:nvPr/>
            </p:nvSpPr>
            <p:spPr>
              <a:xfrm>
                <a:off x="1504225" y="3906269"/>
                <a:ext cx="248856" cy="1494077"/>
              </a:xfrm>
              <a:custGeom>
                <a:avLst/>
                <a:gdLst>
                  <a:gd name="connsiteX0" fmla="*/ 0 w 248856"/>
                  <a:gd name="connsiteY0" fmla="*/ 0 h 1494077"/>
                  <a:gd name="connsiteX1" fmla="*/ 1082 w 248856"/>
                  <a:gd name="connsiteY1" fmla="*/ 109 h 1494077"/>
                  <a:gd name="connsiteX2" fmla="*/ 248856 w 248856"/>
                  <a:gd name="connsiteY2" fmla="*/ 304117 h 1494077"/>
                  <a:gd name="connsiteX3" fmla="*/ 248856 w 248856"/>
                  <a:gd name="connsiteY3" fmla="*/ 1189959 h 1494077"/>
                  <a:gd name="connsiteX4" fmla="*/ 1082 w 248856"/>
                  <a:gd name="connsiteY4" fmla="*/ 1493968 h 1494077"/>
                  <a:gd name="connsiteX5" fmla="*/ 0 w 248856"/>
                  <a:gd name="connsiteY5" fmla="*/ 1494077 h 1494077"/>
                  <a:gd name="connsiteX6" fmla="*/ 23020 w 248856"/>
                  <a:gd name="connsiteY6" fmla="*/ 1466176 h 1494077"/>
                  <a:gd name="connsiteX7" fmla="*/ 76687 w 248856"/>
                  <a:gd name="connsiteY7" fmla="*/ 1290482 h 1494077"/>
                  <a:gd name="connsiteX8" fmla="*/ 76687 w 248856"/>
                  <a:gd name="connsiteY8" fmla="*/ 203594 h 1494077"/>
                  <a:gd name="connsiteX9" fmla="*/ 23020 w 248856"/>
                  <a:gd name="connsiteY9" fmla="*/ 27900 h 1494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8856" h="1494077">
                    <a:moveTo>
                      <a:pt x="0" y="0"/>
                    </a:moveTo>
                    <a:lnTo>
                      <a:pt x="1082" y="109"/>
                    </a:lnTo>
                    <a:cubicBezTo>
                      <a:pt x="142486" y="29044"/>
                      <a:pt x="248856" y="154159"/>
                      <a:pt x="248856" y="304117"/>
                    </a:cubicBezTo>
                    <a:lnTo>
                      <a:pt x="248856" y="1189959"/>
                    </a:lnTo>
                    <a:cubicBezTo>
                      <a:pt x="248856" y="1339918"/>
                      <a:pt x="142486" y="1465032"/>
                      <a:pt x="1082" y="1493968"/>
                    </a:cubicBezTo>
                    <a:lnTo>
                      <a:pt x="0" y="1494077"/>
                    </a:lnTo>
                    <a:lnTo>
                      <a:pt x="23020" y="1466176"/>
                    </a:lnTo>
                    <a:cubicBezTo>
                      <a:pt x="56903" y="1416023"/>
                      <a:pt x="76687" y="1355563"/>
                      <a:pt x="76687" y="1290482"/>
                    </a:cubicBezTo>
                    <a:lnTo>
                      <a:pt x="76687" y="203594"/>
                    </a:lnTo>
                    <a:cubicBezTo>
                      <a:pt x="76687" y="138513"/>
                      <a:pt x="56903" y="78053"/>
                      <a:pt x="23020" y="2790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AB8FC318-54A3-41E2-B4B3-3D744A988468}"/>
                  </a:ext>
                </a:extLst>
              </p:cNvPr>
              <p:cNvSpPr/>
              <p:nvPr/>
            </p:nvSpPr>
            <p:spPr>
              <a:xfrm>
                <a:off x="1336725" y="4668189"/>
                <a:ext cx="155645" cy="752621"/>
              </a:xfrm>
              <a:custGeom>
                <a:avLst/>
                <a:gdLst>
                  <a:gd name="connsiteX0" fmla="*/ 0 w 155645"/>
                  <a:gd name="connsiteY0" fmla="*/ 0 h 752621"/>
                  <a:gd name="connsiteX1" fmla="*/ 26907 w 155645"/>
                  <a:gd name="connsiteY1" fmla="*/ 14605 h 752621"/>
                  <a:gd name="connsiteX2" fmla="*/ 155645 w 155645"/>
                  <a:gd name="connsiteY2" fmla="*/ 256731 h 752621"/>
                  <a:gd name="connsiteX3" fmla="*/ 155645 w 155645"/>
                  <a:gd name="connsiteY3" fmla="*/ 495889 h 752621"/>
                  <a:gd name="connsiteX4" fmla="*/ 26907 w 155645"/>
                  <a:gd name="connsiteY4" fmla="*/ 738016 h 752621"/>
                  <a:gd name="connsiteX5" fmla="*/ 0 w 155645"/>
                  <a:gd name="connsiteY5" fmla="*/ 752621 h 752621"/>
                  <a:gd name="connsiteX6" fmla="*/ 24058 w 155645"/>
                  <a:gd name="connsiteY6" fmla="*/ 708296 h 752621"/>
                  <a:gd name="connsiteX7" fmla="*/ 52127 w 155645"/>
                  <a:gd name="connsiteY7" fmla="*/ 569265 h 752621"/>
                  <a:gd name="connsiteX8" fmla="*/ 52127 w 155645"/>
                  <a:gd name="connsiteY8" fmla="*/ 183355 h 752621"/>
                  <a:gd name="connsiteX9" fmla="*/ 24058 w 155645"/>
                  <a:gd name="connsiteY9" fmla="*/ 44324 h 75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5645" h="752621">
                    <a:moveTo>
                      <a:pt x="0" y="0"/>
                    </a:moveTo>
                    <a:lnTo>
                      <a:pt x="26907" y="14605"/>
                    </a:lnTo>
                    <a:cubicBezTo>
                      <a:pt x="104578" y="67078"/>
                      <a:pt x="155645" y="155941"/>
                      <a:pt x="155645" y="256731"/>
                    </a:cubicBezTo>
                    <a:lnTo>
                      <a:pt x="155645" y="495889"/>
                    </a:lnTo>
                    <a:cubicBezTo>
                      <a:pt x="155645" y="596679"/>
                      <a:pt x="104578" y="685542"/>
                      <a:pt x="26907" y="738016"/>
                    </a:cubicBezTo>
                    <a:lnTo>
                      <a:pt x="0" y="752621"/>
                    </a:lnTo>
                    <a:lnTo>
                      <a:pt x="24058" y="708296"/>
                    </a:lnTo>
                    <a:cubicBezTo>
                      <a:pt x="42133" y="665564"/>
                      <a:pt x="52127" y="618582"/>
                      <a:pt x="52127" y="569265"/>
                    </a:cubicBezTo>
                    <a:lnTo>
                      <a:pt x="52127" y="183355"/>
                    </a:lnTo>
                    <a:cubicBezTo>
                      <a:pt x="52127" y="134039"/>
                      <a:pt x="42133" y="87057"/>
                      <a:pt x="24058" y="44324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47" name="四角形: 角を丸くする 646">
              <a:extLst>
                <a:ext uri="{FF2B5EF4-FFF2-40B4-BE49-F238E27FC236}">
                  <a16:creationId xmlns:a16="http://schemas.microsoft.com/office/drawing/2014/main" id="{897FB064-E34D-411C-94BF-725796F974EE}"/>
                </a:ext>
              </a:extLst>
            </p:cNvPr>
            <p:cNvSpPr/>
            <p:nvPr/>
          </p:nvSpPr>
          <p:spPr>
            <a:xfrm>
              <a:off x="9169533" y="2517663"/>
              <a:ext cx="264560" cy="19775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48" name="グループ化 647">
              <a:extLst>
                <a:ext uri="{FF2B5EF4-FFF2-40B4-BE49-F238E27FC236}">
                  <a16:creationId xmlns:a16="http://schemas.microsoft.com/office/drawing/2014/main" id="{41F8B9D8-6349-47CC-BB3A-2BFF1F2392BB}"/>
                </a:ext>
              </a:extLst>
            </p:cNvPr>
            <p:cNvGrpSpPr/>
            <p:nvPr/>
          </p:nvGrpSpPr>
          <p:grpSpPr>
            <a:xfrm>
              <a:off x="8718597" y="2193642"/>
              <a:ext cx="326396" cy="326396"/>
              <a:chOff x="8737839" y="8874824"/>
              <a:chExt cx="326396" cy="326396"/>
            </a:xfrm>
          </p:grpSpPr>
          <p:sp>
            <p:nvSpPr>
              <p:cNvPr id="653" name="弦 652">
                <a:extLst>
                  <a:ext uri="{FF2B5EF4-FFF2-40B4-BE49-F238E27FC236}">
                    <a16:creationId xmlns:a16="http://schemas.microsoft.com/office/drawing/2014/main" id="{CA672E16-E800-4924-A2AF-3602B47ECE81}"/>
                  </a:ext>
                </a:extLst>
              </p:cNvPr>
              <p:cNvSpPr/>
              <p:nvPr/>
            </p:nvSpPr>
            <p:spPr>
              <a:xfrm>
                <a:off x="8737839" y="8874824"/>
                <a:ext cx="326396" cy="326396"/>
              </a:xfrm>
              <a:prstGeom prst="chord">
                <a:avLst>
                  <a:gd name="adj1" fmla="val 20672357"/>
                  <a:gd name="adj2" fmla="val 14865093"/>
                </a:avLst>
              </a:prstGeom>
              <a:solidFill>
                <a:srgbClr val="FFFFFF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54" name="弦 653">
                <a:extLst>
                  <a:ext uri="{FF2B5EF4-FFF2-40B4-BE49-F238E27FC236}">
                    <a16:creationId xmlns:a16="http://schemas.microsoft.com/office/drawing/2014/main" id="{2C310321-19B1-488E-A35B-696522D600D5}"/>
                  </a:ext>
                </a:extLst>
              </p:cNvPr>
              <p:cNvSpPr/>
              <p:nvPr/>
            </p:nvSpPr>
            <p:spPr>
              <a:xfrm>
                <a:off x="8893051" y="8934163"/>
                <a:ext cx="151942" cy="151942"/>
              </a:xfrm>
              <a:prstGeom prst="chord">
                <a:avLst>
                  <a:gd name="adj1" fmla="val 20672357"/>
                  <a:gd name="adj2" fmla="val 14865093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49" name="グループ化 648">
              <a:extLst>
                <a:ext uri="{FF2B5EF4-FFF2-40B4-BE49-F238E27FC236}">
                  <a16:creationId xmlns:a16="http://schemas.microsoft.com/office/drawing/2014/main" id="{733BF435-48D9-450A-96FA-1998C54B5BDB}"/>
                </a:ext>
              </a:extLst>
            </p:cNvPr>
            <p:cNvGrpSpPr/>
            <p:nvPr/>
          </p:nvGrpSpPr>
          <p:grpSpPr>
            <a:xfrm>
              <a:off x="9583107" y="2193642"/>
              <a:ext cx="326396" cy="326396"/>
              <a:chOff x="9717563" y="8874824"/>
              <a:chExt cx="326396" cy="326396"/>
            </a:xfrm>
          </p:grpSpPr>
          <p:sp>
            <p:nvSpPr>
              <p:cNvPr id="651" name="弦 650">
                <a:extLst>
                  <a:ext uri="{FF2B5EF4-FFF2-40B4-BE49-F238E27FC236}">
                    <a16:creationId xmlns:a16="http://schemas.microsoft.com/office/drawing/2014/main" id="{7F9DB085-0C4A-48A6-92A0-E8A2BB1EA41D}"/>
                  </a:ext>
                </a:extLst>
              </p:cNvPr>
              <p:cNvSpPr/>
              <p:nvPr/>
            </p:nvSpPr>
            <p:spPr>
              <a:xfrm flipH="1">
                <a:off x="9717563" y="8874824"/>
                <a:ext cx="326396" cy="326396"/>
              </a:xfrm>
              <a:prstGeom prst="chord">
                <a:avLst>
                  <a:gd name="adj1" fmla="val 20672357"/>
                  <a:gd name="adj2" fmla="val 14865093"/>
                </a:avLst>
              </a:prstGeom>
              <a:solidFill>
                <a:srgbClr val="FFFFFF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2" name="弦 651">
                <a:extLst>
                  <a:ext uri="{FF2B5EF4-FFF2-40B4-BE49-F238E27FC236}">
                    <a16:creationId xmlns:a16="http://schemas.microsoft.com/office/drawing/2014/main" id="{EBDBA050-39B8-4FBD-8529-807401F13F36}"/>
                  </a:ext>
                </a:extLst>
              </p:cNvPr>
              <p:cNvSpPr/>
              <p:nvPr/>
            </p:nvSpPr>
            <p:spPr>
              <a:xfrm flipH="1">
                <a:off x="9736806" y="8934163"/>
                <a:ext cx="151940" cy="151942"/>
              </a:xfrm>
              <a:prstGeom prst="chord">
                <a:avLst>
                  <a:gd name="adj1" fmla="val 20672357"/>
                  <a:gd name="adj2" fmla="val 14865093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50" name="フリーフォーム: 図形 649">
              <a:extLst>
                <a:ext uri="{FF2B5EF4-FFF2-40B4-BE49-F238E27FC236}">
                  <a16:creationId xmlns:a16="http://schemas.microsoft.com/office/drawing/2014/main" id="{69F38FAB-71E2-42B1-BA76-0D1D08F79CD3}"/>
                </a:ext>
              </a:extLst>
            </p:cNvPr>
            <p:cNvSpPr/>
            <p:nvPr/>
          </p:nvSpPr>
          <p:spPr>
            <a:xfrm rot="10800000">
              <a:off x="9090426" y="2871724"/>
              <a:ext cx="447110" cy="364026"/>
            </a:xfrm>
            <a:custGeom>
              <a:avLst/>
              <a:gdLst>
                <a:gd name="connsiteX0" fmla="*/ 649467 w 649467"/>
                <a:gd name="connsiteY0" fmla="*/ 0 h 177346"/>
                <a:gd name="connsiteX1" fmla="*/ 640773 w 649467"/>
                <a:gd name="connsiteY1" fmla="*/ 15555 h 177346"/>
                <a:gd name="connsiteX2" fmla="*/ 324733 w 649467"/>
                <a:gd name="connsiteY2" fmla="*/ 177346 h 177346"/>
                <a:gd name="connsiteX3" fmla="*/ 8694 w 649467"/>
                <a:gd name="connsiteY3" fmla="*/ 15555 h 177346"/>
                <a:gd name="connsiteX4" fmla="*/ 0 w 649467"/>
                <a:gd name="connsiteY4" fmla="*/ 0 h 177346"/>
                <a:gd name="connsiteX5" fmla="*/ 27436 w 649467"/>
                <a:gd name="connsiteY5" fmla="*/ 4807 h 177346"/>
                <a:gd name="connsiteX6" fmla="*/ 324733 w 649467"/>
                <a:gd name="connsiteY6" fmla="*/ 24795 h 177346"/>
                <a:gd name="connsiteX7" fmla="*/ 622030 w 649467"/>
                <a:gd name="connsiteY7" fmla="*/ 4807 h 17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9467" h="177346">
                  <a:moveTo>
                    <a:pt x="649467" y="0"/>
                  </a:moveTo>
                  <a:lnTo>
                    <a:pt x="640773" y="15555"/>
                  </a:lnTo>
                  <a:cubicBezTo>
                    <a:pt x="565652" y="114365"/>
                    <a:pt x="451968" y="177346"/>
                    <a:pt x="324733" y="177346"/>
                  </a:cubicBezTo>
                  <a:cubicBezTo>
                    <a:pt x="197498" y="177346"/>
                    <a:pt x="83814" y="114365"/>
                    <a:pt x="8694" y="15555"/>
                  </a:cubicBezTo>
                  <a:lnTo>
                    <a:pt x="0" y="0"/>
                  </a:lnTo>
                  <a:lnTo>
                    <a:pt x="27436" y="4807"/>
                  </a:lnTo>
                  <a:cubicBezTo>
                    <a:pt x="121352" y="17797"/>
                    <a:pt x="221205" y="24795"/>
                    <a:pt x="324733" y="24795"/>
                  </a:cubicBezTo>
                  <a:cubicBezTo>
                    <a:pt x="428261" y="24795"/>
                    <a:pt x="528114" y="17797"/>
                    <a:pt x="622030" y="4807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71" name="グループ化 670">
            <a:extLst>
              <a:ext uri="{FF2B5EF4-FFF2-40B4-BE49-F238E27FC236}">
                <a16:creationId xmlns:a16="http://schemas.microsoft.com/office/drawing/2014/main" id="{0E1C895F-0993-4057-8C7E-8151D36AC978}"/>
              </a:ext>
            </a:extLst>
          </p:cNvPr>
          <p:cNvGrpSpPr/>
          <p:nvPr/>
        </p:nvGrpSpPr>
        <p:grpSpPr>
          <a:xfrm>
            <a:off x="7901713" y="2696680"/>
            <a:ext cx="1702641" cy="1666938"/>
            <a:chOff x="11510730" y="1463743"/>
            <a:chExt cx="2870074" cy="2809891"/>
          </a:xfrm>
        </p:grpSpPr>
        <p:grpSp>
          <p:nvGrpSpPr>
            <p:cNvPr id="672" name="グループ化 671">
              <a:extLst>
                <a:ext uri="{FF2B5EF4-FFF2-40B4-BE49-F238E27FC236}">
                  <a16:creationId xmlns:a16="http://schemas.microsoft.com/office/drawing/2014/main" id="{FE6F1ACB-F53A-4BE9-9DC6-8A27568EC512}"/>
                </a:ext>
              </a:extLst>
            </p:cNvPr>
            <p:cNvGrpSpPr/>
            <p:nvPr/>
          </p:nvGrpSpPr>
          <p:grpSpPr>
            <a:xfrm>
              <a:off x="13807335" y="2575187"/>
              <a:ext cx="573469" cy="917413"/>
              <a:chOff x="-1527941" y="3863050"/>
              <a:chExt cx="951601" cy="1522334"/>
            </a:xfrm>
          </p:grpSpPr>
          <p:sp>
            <p:nvSpPr>
              <p:cNvPr id="702" name="フリーフォーム: 図形 701">
                <a:extLst>
                  <a:ext uri="{FF2B5EF4-FFF2-40B4-BE49-F238E27FC236}">
                    <a16:creationId xmlns:a16="http://schemas.microsoft.com/office/drawing/2014/main" id="{269B85A3-EDB3-4123-A6DF-6E94B3B7C06B}"/>
                  </a:ext>
                </a:extLst>
              </p:cNvPr>
              <p:cNvSpPr/>
              <p:nvPr/>
            </p:nvSpPr>
            <p:spPr>
              <a:xfrm rot="8100000">
                <a:off x="-1527941" y="3863050"/>
                <a:ext cx="833442" cy="1522334"/>
              </a:xfrm>
              <a:custGeom>
                <a:avLst/>
                <a:gdLst>
                  <a:gd name="connsiteX0" fmla="*/ 224618 w 833442"/>
                  <a:gd name="connsiteY0" fmla="*/ 1313337 h 1522334"/>
                  <a:gd name="connsiteX1" fmla="*/ 28127 w 833442"/>
                  <a:gd name="connsiteY1" fmla="*/ 952581 h 1522334"/>
                  <a:gd name="connsiteX2" fmla="*/ 24685 w 833442"/>
                  <a:gd name="connsiteY2" fmla="*/ 918781 h 1522334"/>
                  <a:gd name="connsiteX3" fmla="*/ 17466 w 833442"/>
                  <a:gd name="connsiteY3" fmla="*/ 890216 h 1522334"/>
                  <a:gd name="connsiteX4" fmla="*/ 0 w 833442"/>
                  <a:gd name="connsiteY4" fmla="*/ 712221 h 1522334"/>
                  <a:gd name="connsiteX5" fmla="*/ 554782 w 833442"/>
                  <a:gd name="connsiteY5" fmla="*/ 0 h 1522334"/>
                  <a:gd name="connsiteX6" fmla="*/ 532924 w 833442"/>
                  <a:gd name="connsiteY6" fmla="*/ 126962 h 1522334"/>
                  <a:gd name="connsiteX7" fmla="*/ 589066 w 833442"/>
                  <a:gd name="connsiteY7" fmla="*/ 109711 h 1522334"/>
                  <a:gd name="connsiteX8" fmla="*/ 734345 w 833442"/>
                  <a:gd name="connsiteY8" fmla="*/ 95214 h 1522334"/>
                  <a:gd name="connsiteX9" fmla="*/ 698509 w 833442"/>
                  <a:gd name="connsiteY9" fmla="*/ 255713 h 1522334"/>
                  <a:gd name="connsiteX10" fmla="*/ 753958 w 833442"/>
                  <a:gd name="connsiteY10" fmla="*/ 257794 h 1522334"/>
                  <a:gd name="connsiteX11" fmla="*/ 833442 w 833442"/>
                  <a:gd name="connsiteY11" fmla="*/ 272837 h 1522334"/>
                  <a:gd name="connsiteX12" fmla="*/ 718017 w 833442"/>
                  <a:gd name="connsiteY12" fmla="*/ 511738 h 1522334"/>
                  <a:gd name="connsiteX13" fmla="*/ 646922 w 833442"/>
                  <a:gd name="connsiteY13" fmla="*/ 723091 h 1522334"/>
                  <a:gd name="connsiteX14" fmla="*/ 644237 w 833442"/>
                  <a:gd name="connsiteY14" fmla="*/ 808774 h 1522334"/>
                  <a:gd name="connsiteX15" fmla="*/ 734345 w 833442"/>
                  <a:gd name="connsiteY15" fmla="*/ 1522334 h 1522334"/>
                  <a:gd name="connsiteX16" fmla="*/ 224618 w 833442"/>
                  <a:gd name="connsiteY16" fmla="*/ 1313337 h 152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33442" h="1522334">
                    <a:moveTo>
                      <a:pt x="224618" y="1313337"/>
                    </a:moveTo>
                    <a:cubicBezTo>
                      <a:pt x="126780" y="1216490"/>
                      <a:pt x="56935" y="1091934"/>
                      <a:pt x="28127" y="952581"/>
                    </a:cubicBezTo>
                    <a:lnTo>
                      <a:pt x="24685" y="918781"/>
                    </a:lnTo>
                    <a:lnTo>
                      <a:pt x="17466" y="890216"/>
                    </a:lnTo>
                    <a:cubicBezTo>
                      <a:pt x="6064" y="833324"/>
                      <a:pt x="0" y="773682"/>
                      <a:pt x="0" y="712221"/>
                    </a:cubicBezTo>
                    <a:cubicBezTo>
                      <a:pt x="0" y="318872"/>
                      <a:pt x="248384" y="0"/>
                      <a:pt x="554782" y="0"/>
                    </a:cubicBezTo>
                    <a:lnTo>
                      <a:pt x="532924" y="126962"/>
                    </a:lnTo>
                    <a:lnTo>
                      <a:pt x="589066" y="109711"/>
                    </a:lnTo>
                    <a:cubicBezTo>
                      <a:pt x="635992" y="100206"/>
                      <a:pt x="684579" y="95214"/>
                      <a:pt x="734345" y="95214"/>
                    </a:cubicBezTo>
                    <a:lnTo>
                      <a:pt x="698509" y="255713"/>
                    </a:lnTo>
                    <a:lnTo>
                      <a:pt x="753958" y="257794"/>
                    </a:lnTo>
                    <a:cubicBezTo>
                      <a:pt x="780394" y="260759"/>
                      <a:pt x="806950" y="265739"/>
                      <a:pt x="833442" y="272837"/>
                    </a:cubicBezTo>
                    <a:cubicBezTo>
                      <a:pt x="789858" y="350219"/>
                      <a:pt x="751339" y="430017"/>
                      <a:pt x="718017" y="511738"/>
                    </a:cubicBezTo>
                    <a:lnTo>
                      <a:pt x="646922" y="723091"/>
                    </a:lnTo>
                    <a:lnTo>
                      <a:pt x="644237" y="808774"/>
                    </a:lnTo>
                    <a:cubicBezTo>
                      <a:pt x="644237" y="1048486"/>
                      <a:pt x="674273" y="1288197"/>
                      <a:pt x="734345" y="1522334"/>
                    </a:cubicBezTo>
                    <a:cubicBezTo>
                      <a:pt x="535284" y="1522334"/>
                      <a:pt x="355068" y="1442466"/>
                      <a:pt x="224618" y="1313337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5227F3A6-882A-49BE-9C86-597C616CE7A8}"/>
                  </a:ext>
                </a:extLst>
              </p:cNvPr>
              <p:cNvSpPr/>
              <p:nvPr/>
            </p:nvSpPr>
            <p:spPr>
              <a:xfrm rot="8100000">
                <a:off x="-1142020" y="4797732"/>
                <a:ext cx="565680" cy="538195"/>
              </a:xfrm>
              <a:custGeom>
                <a:avLst/>
                <a:gdLst>
                  <a:gd name="connsiteX0" fmla="*/ 309741 w 565680"/>
                  <a:gd name="connsiteY0" fmla="*/ 538195 h 538195"/>
                  <a:gd name="connsiteX1" fmla="*/ 316250 w 565680"/>
                  <a:gd name="connsiteY1" fmla="*/ 443189 h 538195"/>
                  <a:gd name="connsiteX2" fmla="*/ 221244 w 565680"/>
                  <a:gd name="connsiteY2" fmla="*/ 449698 h 538195"/>
                  <a:gd name="connsiteX3" fmla="*/ 229232 w 565680"/>
                  <a:gd name="connsiteY3" fmla="*/ 333099 h 538195"/>
                  <a:gd name="connsiteX4" fmla="*/ 112633 w 565680"/>
                  <a:gd name="connsiteY4" fmla="*/ 341087 h 538195"/>
                  <a:gd name="connsiteX5" fmla="*/ 120917 w 565680"/>
                  <a:gd name="connsiteY5" fmla="*/ 220170 h 538195"/>
                  <a:gd name="connsiteX6" fmla="*/ 0 w 565680"/>
                  <a:gd name="connsiteY6" fmla="*/ 228454 h 538195"/>
                  <a:gd name="connsiteX7" fmla="*/ 8846 w 565680"/>
                  <a:gd name="connsiteY7" fmla="*/ 99331 h 538195"/>
                  <a:gd name="connsiteX8" fmla="*/ 71074 w 565680"/>
                  <a:gd name="connsiteY8" fmla="*/ 55970 h 538195"/>
                  <a:gd name="connsiteX9" fmla="*/ 287020 w 565680"/>
                  <a:gd name="connsiteY9" fmla="*/ 0 h 538195"/>
                  <a:gd name="connsiteX10" fmla="*/ 265162 w 565680"/>
                  <a:gd name="connsiteY10" fmla="*/ 126962 h 538195"/>
                  <a:gd name="connsiteX11" fmla="*/ 321304 w 565680"/>
                  <a:gd name="connsiteY11" fmla="*/ 109711 h 538195"/>
                  <a:gd name="connsiteX12" fmla="*/ 466583 w 565680"/>
                  <a:gd name="connsiteY12" fmla="*/ 95214 h 538195"/>
                  <a:gd name="connsiteX13" fmla="*/ 430747 w 565680"/>
                  <a:gd name="connsiteY13" fmla="*/ 255713 h 538195"/>
                  <a:gd name="connsiteX14" fmla="*/ 486196 w 565680"/>
                  <a:gd name="connsiteY14" fmla="*/ 257794 h 538195"/>
                  <a:gd name="connsiteX15" fmla="*/ 565680 w 565680"/>
                  <a:gd name="connsiteY15" fmla="*/ 272837 h 538195"/>
                  <a:gd name="connsiteX16" fmla="*/ 450255 w 565680"/>
                  <a:gd name="connsiteY16" fmla="*/ 511738 h 538195"/>
                  <a:gd name="connsiteX17" fmla="*/ 444460 w 565680"/>
                  <a:gd name="connsiteY17" fmla="*/ 528966 h 53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65680" h="538195">
                    <a:moveTo>
                      <a:pt x="309741" y="538195"/>
                    </a:moveTo>
                    <a:lnTo>
                      <a:pt x="316250" y="443189"/>
                    </a:lnTo>
                    <a:lnTo>
                      <a:pt x="221244" y="449698"/>
                    </a:lnTo>
                    <a:lnTo>
                      <a:pt x="229232" y="333099"/>
                    </a:lnTo>
                    <a:lnTo>
                      <a:pt x="112633" y="341087"/>
                    </a:lnTo>
                    <a:lnTo>
                      <a:pt x="120917" y="220170"/>
                    </a:lnTo>
                    <a:lnTo>
                      <a:pt x="0" y="228454"/>
                    </a:lnTo>
                    <a:lnTo>
                      <a:pt x="8846" y="99331"/>
                    </a:lnTo>
                    <a:lnTo>
                      <a:pt x="71074" y="55970"/>
                    </a:lnTo>
                    <a:cubicBezTo>
                      <a:pt x="137447" y="19930"/>
                      <a:pt x="210420" y="0"/>
                      <a:pt x="287020" y="0"/>
                    </a:cubicBezTo>
                    <a:lnTo>
                      <a:pt x="265162" y="126962"/>
                    </a:lnTo>
                    <a:lnTo>
                      <a:pt x="321304" y="109711"/>
                    </a:lnTo>
                    <a:cubicBezTo>
                      <a:pt x="368230" y="100206"/>
                      <a:pt x="416817" y="95214"/>
                      <a:pt x="466583" y="95214"/>
                    </a:cubicBezTo>
                    <a:lnTo>
                      <a:pt x="430747" y="255713"/>
                    </a:lnTo>
                    <a:lnTo>
                      <a:pt x="486196" y="257794"/>
                    </a:lnTo>
                    <a:cubicBezTo>
                      <a:pt x="512632" y="260759"/>
                      <a:pt x="539188" y="265739"/>
                      <a:pt x="565680" y="272837"/>
                    </a:cubicBezTo>
                    <a:cubicBezTo>
                      <a:pt x="522096" y="350219"/>
                      <a:pt x="483577" y="430017"/>
                      <a:pt x="450255" y="511738"/>
                    </a:cubicBezTo>
                    <a:lnTo>
                      <a:pt x="444460" y="528966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3" name="グループ化 672">
              <a:extLst>
                <a:ext uri="{FF2B5EF4-FFF2-40B4-BE49-F238E27FC236}">
                  <a16:creationId xmlns:a16="http://schemas.microsoft.com/office/drawing/2014/main" id="{064A2A19-EA03-402D-9C95-9779E3D44B2B}"/>
                </a:ext>
              </a:extLst>
            </p:cNvPr>
            <p:cNvGrpSpPr/>
            <p:nvPr/>
          </p:nvGrpSpPr>
          <p:grpSpPr>
            <a:xfrm>
              <a:off x="12419335" y="3153398"/>
              <a:ext cx="1574962" cy="1117727"/>
              <a:chOff x="1180271" y="2001168"/>
              <a:chExt cx="1574962" cy="1117727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D281B0AB-853C-4726-AE4B-92CC801C64F2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837E2A44-E056-4ABF-B293-B6FB145881DE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E22FAF53-A148-4DF3-A33A-947D3F76D67F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38A75F4B-90CC-4F19-AD94-3A6F1BA8B5BE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74" name="フリーフォーム: 図形 673">
              <a:extLst>
                <a:ext uri="{FF2B5EF4-FFF2-40B4-BE49-F238E27FC236}">
                  <a16:creationId xmlns:a16="http://schemas.microsoft.com/office/drawing/2014/main" id="{1CBECC1F-6F2A-432B-B9D2-E111A24C7EA6}"/>
                </a:ext>
              </a:extLst>
            </p:cNvPr>
            <p:cNvSpPr/>
            <p:nvPr/>
          </p:nvSpPr>
          <p:spPr>
            <a:xfrm rot="10800000">
              <a:off x="12412727" y="3153398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5" name="フリーフォーム: 図形 674">
              <a:extLst>
                <a:ext uri="{FF2B5EF4-FFF2-40B4-BE49-F238E27FC236}">
                  <a16:creationId xmlns:a16="http://schemas.microsoft.com/office/drawing/2014/main" id="{F0AE54A9-BD30-4818-B0C3-39ED9917337B}"/>
                </a:ext>
              </a:extLst>
            </p:cNvPr>
            <p:cNvSpPr/>
            <p:nvPr/>
          </p:nvSpPr>
          <p:spPr>
            <a:xfrm rot="10800000">
              <a:off x="13603036" y="3153398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6" name="フリーフォーム: 図形 675">
              <a:extLst>
                <a:ext uri="{FF2B5EF4-FFF2-40B4-BE49-F238E27FC236}">
                  <a16:creationId xmlns:a16="http://schemas.microsoft.com/office/drawing/2014/main" id="{C4AC17D4-030B-4EF0-8A05-F9F2945020DA}"/>
                </a:ext>
              </a:extLst>
            </p:cNvPr>
            <p:cNvSpPr/>
            <p:nvPr/>
          </p:nvSpPr>
          <p:spPr>
            <a:xfrm rot="10800000">
              <a:off x="12124060" y="2683776"/>
              <a:ext cx="1944058" cy="1587349"/>
            </a:xfrm>
            <a:custGeom>
              <a:avLst/>
              <a:gdLst>
                <a:gd name="connsiteX0" fmla="*/ 1874181 w 1944058"/>
                <a:gd name="connsiteY0" fmla="*/ 1110095 h 1587349"/>
                <a:gd name="connsiteX1" fmla="*/ 1874181 w 1944058"/>
                <a:gd name="connsiteY1" fmla="*/ 1110094 h 1587349"/>
                <a:gd name="connsiteX2" fmla="*/ 1874181 w 1944058"/>
                <a:gd name="connsiteY2" fmla="*/ 1110094 h 1587349"/>
                <a:gd name="connsiteX3" fmla="*/ 1396926 w 1944058"/>
                <a:gd name="connsiteY3" fmla="*/ 1587349 h 1587349"/>
                <a:gd name="connsiteX4" fmla="*/ 477255 w 1944058"/>
                <a:gd name="connsiteY4" fmla="*/ 1587349 h 1587349"/>
                <a:gd name="connsiteX5" fmla="*/ 0 w 1944058"/>
                <a:gd name="connsiteY5" fmla="*/ 1110094 h 1587349"/>
                <a:gd name="connsiteX6" fmla="*/ 1 w 1944058"/>
                <a:gd name="connsiteY6" fmla="*/ 1110094 h 1587349"/>
                <a:gd name="connsiteX7" fmla="*/ 381072 w 1944058"/>
                <a:gd name="connsiteY7" fmla="*/ 642535 h 1587349"/>
                <a:gd name="connsiteX8" fmla="*/ 401416 w 1944058"/>
                <a:gd name="connsiteY8" fmla="*/ 640484 h 1587349"/>
                <a:gd name="connsiteX9" fmla="*/ 436919 w 1944058"/>
                <a:gd name="connsiteY9" fmla="*/ 116234 h 1587349"/>
                <a:gd name="connsiteX10" fmla="*/ 423472 w 1944058"/>
                <a:gd name="connsiteY10" fmla="*/ 96289 h 1587349"/>
                <a:gd name="connsiteX11" fmla="*/ 418025 w 1944058"/>
                <a:gd name="connsiteY11" fmla="*/ 69310 h 1587349"/>
                <a:gd name="connsiteX12" fmla="*/ 418025 w 1944058"/>
                <a:gd name="connsiteY12" fmla="*/ 42835 h 1587349"/>
                <a:gd name="connsiteX13" fmla="*/ 460860 w 1944058"/>
                <a:gd name="connsiteY13" fmla="*/ 0 h 1587349"/>
                <a:gd name="connsiteX14" fmla="*/ 710914 w 1944058"/>
                <a:gd name="connsiteY14" fmla="*/ 0 h 1587349"/>
                <a:gd name="connsiteX15" fmla="*/ 753749 w 1944058"/>
                <a:gd name="connsiteY15" fmla="*/ 42835 h 1587349"/>
                <a:gd name="connsiteX16" fmla="*/ 753749 w 1944058"/>
                <a:gd name="connsiteY16" fmla="*/ 69310 h 1587349"/>
                <a:gd name="connsiteX17" fmla="*/ 684439 w 1944058"/>
                <a:gd name="connsiteY17" fmla="*/ 138620 h 1587349"/>
                <a:gd name="connsiteX18" fmla="*/ 601717 w 1944058"/>
                <a:gd name="connsiteY18" fmla="*/ 138620 h 1587349"/>
                <a:gd name="connsiteX19" fmla="*/ 635186 w 1944058"/>
                <a:gd name="connsiteY19" fmla="*/ 632839 h 1587349"/>
                <a:gd name="connsiteX20" fmla="*/ 1396926 w 1944058"/>
                <a:gd name="connsiteY20" fmla="*/ 632840 h 1587349"/>
                <a:gd name="connsiteX21" fmla="*/ 1582695 w 1944058"/>
                <a:gd name="connsiteY21" fmla="*/ 670345 h 1587349"/>
                <a:gd name="connsiteX22" fmla="*/ 1589454 w 1944058"/>
                <a:gd name="connsiteY22" fmla="*/ 674014 h 1587349"/>
                <a:gd name="connsiteX23" fmla="*/ 1627228 w 1944058"/>
                <a:gd name="connsiteY23" fmla="*/ 116234 h 1587349"/>
                <a:gd name="connsiteX24" fmla="*/ 1613781 w 1944058"/>
                <a:gd name="connsiteY24" fmla="*/ 96289 h 1587349"/>
                <a:gd name="connsiteX25" fmla="*/ 1608334 w 1944058"/>
                <a:gd name="connsiteY25" fmla="*/ 69310 h 1587349"/>
                <a:gd name="connsiteX26" fmla="*/ 1608334 w 1944058"/>
                <a:gd name="connsiteY26" fmla="*/ 42835 h 1587349"/>
                <a:gd name="connsiteX27" fmla="*/ 1651169 w 1944058"/>
                <a:gd name="connsiteY27" fmla="*/ 0 h 1587349"/>
                <a:gd name="connsiteX28" fmla="*/ 1901223 w 1944058"/>
                <a:gd name="connsiteY28" fmla="*/ 0 h 1587349"/>
                <a:gd name="connsiteX29" fmla="*/ 1944058 w 1944058"/>
                <a:gd name="connsiteY29" fmla="*/ 42835 h 1587349"/>
                <a:gd name="connsiteX30" fmla="*/ 1944058 w 1944058"/>
                <a:gd name="connsiteY30" fmla="*/ 69310 h 1587349"/>
                <a:gd name="connsiteX31" fmla="*/ 1874748 w 1944058"/>
                <a:gd name="connsiteY31" fmla="*/ 138620 h 1587349"/>
                <a:gd name="connsiteX32" fmla="*/ 1792026 w 1944058"/>
                <a:gd name="connsiteY32" fmla="*/ 138620 h 1587349"/>
                <a:gd name="connsiteX33" fmla="*/ 1847624 w 1944058"/>
                <a:gd name="connsiteY33" fmla="*/ 959594 h 1587349"/>
                <a:gd name="connsiteX34" fmla="*/ 1864485 w 1944058"/>
                <a:gd name="connsiteY34" fmla="*/ 1013911 h 1587349"/>
                <a:gd name="connsiteX35" fmla="*/ 1874181 w 1944058"/>
                <a:gd name="connsiteY35" fmla="*/ 1110094 h 1587349"/>
                <a:gd name="connsiteX36" fmla="*/ 1864485 w 1944058"/>
                <a:gd name="connsiteY36" fmla="*/ 1206278 h 1587349"/>
                <a:gd name="connsiteX37" fmla="*/ 1396926 w 1944058"/>
                <a:gd name="connsiteY37" fmla="*/ 1587349 h 158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44058" h="1587349">
                  <a:moveTo>
                    <a:pt x="1874181" y="1110095"/>
                  </a:moveTo>
                  <a:lnTo>
                    <a:pt x="1874181" y="1110094"/>
                  </a:lnTo>
                  <a:lnTo>
                    <a:pt x="1874181" y="1110094"/>
                  </a:lnTo>
                  <a:close/>
                  <a:moveTo>
                    <a:pt x="1396926" y="1587349"/>
                  </a:moveTo>
                  <a:lnTo>
                    <a:pt x="477255" y="1587349"/>
                  </a:lnTo>
                  <a:cubicBezTo>
                    <a:pt x="213674" y="1587349"/>
                    <a:pt x="0" y="1373675"/>
                    <a:pt x="0" y="1110094"/>
                  </a:cubicBezTo>
                  <a:lnTo>
                    <a:pt x="1" y="1110094"/>
                  </a:lnTo>
                  <a:cubicBezTo>
                    <a:pt x="1" y="879460"/>
                    <a:pt x="163595" y="687037"/>
                    <a:pt x="381072" y="642535"/>
                  </a:cubicBezTo>
                  <a:lnTo>
                    <a:pt x="401416" y="640484"/>
                  </a:lnTo>
                  <a:lnTo>
                    <a:pt x="436919" y="116234"/>
                  </a:lnTo>
                  <a:lnTo>
                    <a:pt x="423472" y="96289"/>
                  </a:lnTo>
                  <a:cubicBezTo>
                    <a:pt x="419965" y="87997"/>
                    <a:pt x="418025" y="78880"/>
                    <a:pt x="418025" y="69310"/>
                  </a:cubicBezTo>
                  <a:lnTo>
                    <a:pt x="418025" y="42835"/>
                  </a:lnTo>
                  <a:cubicBezTo>
                    <a:pt x="418025" y="19178"/>
                    <a:pt x="437203" y="0"/>
                    <a:pt x="460860" y="0"/>
                  </a:cubicBezTo>
                  <a:lnTo>
                    <a:pt x="710914" y="0"/>
                  </a:lnTo>
                  <a:cubicBezTo>
                    <a:pt x="734571" y="0"/>
                    <a:pt x="753749" y="19178"/>
                    <a:pt x="753749" y="42835"/>
                  </a:cubicBezTo>
                  <a:lnTo>
                    <a:pt x="753749" y="69310"/>
                  </a:lnTo>
                  <a:cubicBezTo>
                    <a:pt x="753749" y="107589"/>
                    <a:pt x="722718" y="138620"/>
                    <a:pt x="684439" y="138620"/>
                  </a:cubicBezTo>
                  <a:lnTo>
                    <a:pt x="601717" y="138620"/>
                  </a:lnTo>
                  <a:lnTo>
                    <a:pt x="635186" y="632839"/>
                  </a:lnTo>
                  <a:lnTo>
                    <a:pt x="1396926" y="632840"/>
                  </a:lnTo>
                  <a:cubicBezTo>
                    <a:pt x="1462821" y="632840"/>
                    <a:pt x="1525597" y="646195"/>
                    <a:pt x="1582695" y="670345"/>
                  </a:cubicBezTo>
                  <a:lnTo>
                    <a:pt x="1589454" y="674014"/>
                  </a:lnTo>
                  <a:lnTo>
                    <a:pt x="1627228" y="116234"/>
                  </a:lnTo>
                  <a:lnTo>
                    <a:pt x="1613781" y="96289"/>
                  </a:lnTo>
                  <a:cubicBezTo>
                    <a:pt x="1610274" y="87997"/>
                    <a:pt x="1608334" y="78880"/>
                    <a:pt x="1608334" y="69310"/>
                  </a:cubicBezTo>
                  <a:lnTo>
                    <a:pt x="1608334" y="42835"/>
                  </a:lnTo>
                  <a:cubicBezTo>
                    <a:pt x="1608334" y="19178"/>
                    <a:pt x="1627512" y="0"/>
                    <a:pt x="1651169" y="0"/>
                  </a:cubicBezTo>
                  <a:lnTo>
                    <a:pt x="1901223" y="0"/>
                  </a:lnTo>
                  <a:cubicBezTo>
                    <a:pt x="1924880" y="0"/>
                    <a:pt x="1944058" y="19178"/>
                    <a:pt x="1944058" y="42835"/>
                  </a:cubicBezTo>
                  <a:lnTo>
                    <a:pt x="1944058" y="69310"/>
                  </a:lnTo>
                  <a:cubicBezTo>
                    <a:pt x="1944058" y="107589"/>
                    <a:pt x="1913027" y="138620"/>
                    <a:pt x="1874748" y="138620"/>
                  </a:cubicBezTo>
                  <a:lnTo>
                    <a:pt x="1792026" y="138620"/>
                  </a:lnTo>
                  <a:lnTo>
                    <a:pt x="1847624" y="959594"/>
                  </a:lnTo>
                  <a:lnTo>
                    <a:pt x="1864485" y="1013911"/>
                  </a:lnTo>
                  <a:lnTo>
                    <a:pt x="1874181" y="1110094"/>
                  </a:lnTo>
                  <a:lnTo>
                    <a:pt x="1864485" y="1206278"/>
                  </a:lnTo>
                  <a:cubicBezTo>
                    <a:pt x="1819983" y="1423755"/>
                    <a:pt x="1627559" y="1587349"/>
                    <a:pt x="1396926" y="1587349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7" name="フリーフォーム: 図形 676">
              <a:extLst>
                <a:ext uri="{FF2B5EF4-FFF2-40B4-BE49-F238E27FC236}">
                  <a16:creationId xmlns:a16="http://schemas.microsoft.com/office/drawing/2014/main" id="{A2AE8579-A41A-473D-9C77-DC0388F30646}"/>
                </a:ext>
              </a:extLst>
            </p:cNvPr>
            <p:cNvSpPr/>
            <p:nvPr/>
          </p:nvSpPr>
          <p:spPr>
            <a:xfrm>
              <a:off x="13691060" y="2705862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8" name="フリーフォーム: 図形 677">
              <a:extLst>
                <a:ext uri="{FF2B5EF4-FFF2-40B4-BE49-F238E27FC236}">
                  <a16:creationId xmlns:a16="http://schemas.microsoft.com/office/drawing/2014/main" id="{DC9DC1BA-4772-4B1D-A41C-4A9A7F039A22}"/>
                </a:ext>
              </a:extLst>
            </p:cNvPr>
            <p:cNvSpPr/>
            <p:nvPr/>
          </p:nvSpPr>
          <p:spPr>
            <a:xfrm>
              <a:off x="12098108" y="4185021"/>
              <a:ext cx="127510" cy="88613"/>
            </a:xfrm>
            <a:custGeom>
              <a:avLst/>
              <a:gdLst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2302 w 152302"/>
                <a:gd name="connsiteY2" fmla="*/ 105283 h 105283"/>
                <a:gd name="connsiteX3" fmla="*/ 32533 w 152302"/>
                <a:gd name="connsiteY3" fmla="*/ 105283 h 105283"/>
                <a:gd name="connsiteX4" fmla="*/ 0 w 152302"/>
                <a:gd name="connsiteY4" fmla="*/ 72750 h 105283"/>
                <a:gd name="connsiteX5" fmla="*/ 0 w 152302"/>
                <a:gd name="connsiteY5" fmla="*/ 52642 h 105283"/>
                <a:gd name="connsiteX6" fmla="*/ 52642 w 152302"/>
                <a:gd name="connsiteY6" fmla="*/ 0 h 105283"/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0019 w 152302"/>
                <a:gd name="connsiteY2" fmla="*/ 54770 h 105283"/>
                <a:gd name="connsiteX3" fmla="*/ 152302 w 152302"/>
                <a:gd name="connsiteY3" fmla="*/ 105283 h 105283"/>
                <a:gd name="connsiteX4" fmla="*/ 32533 w 152302"/>
                <a:gd name="connsiteY4" fmla="*/ 105283 h 105283"/>
                <a:gd name="connsiteX5" fmla="*/ 0 w 152302"/>
                <a:gd name="connsiteY5" fmla="*/ 72750 h 105283"/>
                <a:gd name="connsiteX6" fmla="*/ 0 w 152302"/>
                <a:gd name="connsiteY6" fmla="*/ 52642 h 105283"/>
                <a:gd name="connsiteX7" fmla="*/ 52642 w 152302"/>
                <a:gd name="connsiteY7" fmla="*/ 0 h 105283"/>
                <a:gd name="connsiteX0" fmla="*/ 150019 w 241459"/>
                <a:gd name="connsiteY0" fmla="*/ 54770 h 146210"/>
                <a:gd name="connsiteX1" fmla="*/ 152302 w 241459"/>
                <a:gd name="connsiteY1" fmla="*/ 105283 h 146210"/>
                <a:gd name="connsiteX2" fmla="*/ 32533 w 241459"/>
                <a:gd name="connsiteY2" fmla="*/ 105283 h 146210"/>
                <a:gd name="connsiteX3" fmla="*/ 0 w 241459"/>
                <a:gd name="connsiteY3" fmla="*/ 72750 h 146210"/>
                <a:gd name="connsiteX4" fmla="*/ 0 w 241459"/>
                <a:gd name="connsiteY4" fmla="*/ 52642 h 146210"/>
                <a:gd name="connsiteX5" fmla="*/ 52642 w 241459"/>
                <a:gd name="connsiteY5" fmla="*/ 0 h 146210"/>
                <a:gd name="connsiteX6" fmla="*/ 152302 w 241459"/>
                <a:gd name="connsiteY6" fmla="*/ 0 h 146210"/>
                <a:gd name="connsiteX7" fmla="*/ 241459 w 241459"/>
                <a:gd name="connsiteY7" fmla="*/ 146210 h 146210"/>
                <a:gd name="connsiteX0" fmla="*/ 150019 w 152302"/>
                <a:gd name="connsiteY0" fmla="*/ 54770 h 105283"/>
                <a:gd name="connsiteX1" fmla="*/ 152302 w 152302"/>
                <a:gd name="connsiteY1" fmla="*/ 105283 h 105283"/>
                <a:gd name="connsiteX2" fmla="*/ 32533 w 152302"/>
                <a:gd name="connsiteY2" fmla="*/ 105283 h 105283"/>
                <a:gd name="connsiteX3" fmla="*/ 0 w 152302"/>
                <a:gd name="connsiteY3" fmla="*/ 72750 h 105283"/>
                <a:gd name="connsiteX4" fmla="*/ 0 w 152302"/>
                <a:gd name="connsiteY4" fmla="*/ 52642 h 105283"/>
                <a:gd name="connsiteX5" fmla="*/ 52642 w 152302"/>
                <a:gd name="connsiteY5" fmla="*/ 0 h 105283"/>
                <a:gd name="connsiteX6" fmla="*/ 152302 w 152302"/>
                <a:gd name="connsiteY6" fmla="*/ 0 h 105283"/>
                <a:gd name="connsiteX0" fmla="*/ 152302 w 152302"/>
                <a:gd name="connsiteY0" fmla="*/ 105283 h 105283"/>
                <a:gd name="connsiteX1" fmla="*/ 32533 w 152302"/>
                <a:gd name="connsiteY1" fmla="*/ 105283 h 105283"/>
                <a:gd name="connsiteX2" fmla="*/ 0 w 152302"/>
                <a:gd name="connsiteY2" fmla="*/ 72750 h 105283"/>
                <a:gd name="connsiteX3" fmla="*/ 0 w 152302"/>
                <a:gd name="connsiteY3" fmla="*/ 52642 h 105283"/>
                <a:gd name="connsiteX4" fmla="*/ 52642 w 152302"/>
                <a:gd name="connsiteY4" fmla="*/ 0 h 105283"/>
                <a:gd name="connsiteX5" fmla="*/ 152302 w 152302"/>
                <a:gd name="connsiteY5" fmla="*/ 0 h 105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302" h="105283">
                  <a:moveTo>
                    <a:pt x="152302" y="105283"/>
                  </a:moveTo>
                  <a:lnTo>
                    <a:pt x="32533" y="105283"/>
                  </a:lnTo>
                  <a:cubicBezTo>
                    <a:pt x="14566" y="105283"/>
                    <a:pt x="0" y="90717"/>
                    <a:pt x="0" y="72750"/>
                  </a:cubicBezTo>
                  <a:lnTo>
                    <a:pt x="0" y="52642"/>
                  </a:lnTo>
                  <a:cubicBezTo>
                    <a:pt x="0" y="23569"/>
                    <a:pt x="23569" y="0"/>
                    <a:pt x="52642" y="0"/>
                  </a:cubicBezTo>
                  <a:lnTo>
                    <a:pt x="152302" y="0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9" name="フリーフォーム: 図形 678">
              <a:extLst>
                <a:ext uri="{FF2B5EF4-FFF2-40B4-BE49-F238E27FC236}">
                  <a16:creationId xmlns:a16="http://schemas.microsoft.com/office/drawing/2014/main" id="{BD9E9B5D-59BB-4CA6-880E-4B66B0BD25C6}"/>
                </a:ext>
              </a:extLst>
            </p:cNvPr>
            <p:cNvSpPr/>
            <p:nvPr/>
          </p:nvSpPr>
          <p:spPr>
            <a:xfrm>
              <a:off x="13288417" y="4185021"/>
              <a:ext cx="127510" cy="88613"/>
            </a:xfrm>
            <a:custGeom>
              <a:avLst/>
              <a:gdLst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2302 w 152302"/>
                <a:gd name="connsiteY2" fmla="*/ 105283 h 105283"/>
                <a:gd name="connsiteX3" fmla="*/ 32533 w 152302"/>
                <a:gd name="connsiteY3" fmla="*/ 105283 h 105283"/>
                <a:gd name="connsiteX4" fmla="*/ 0 w 152302"/>
                <a:gd name="connsiteY4" fmla="*/ 72750 h 105283"/>
                <a:gd name="connsiteX5" fmla="*/ 0 w 152302"/>
                <a:gd name="connsiteY5" fmla="*/ 52642 h 105283"/>
                <a:gd name="connsiteX6" fmla="*/ 52642 w 152302"/>
                <a:gd name="connsiteY6" fmla="*/ 0 h 105283"/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0019 w 152302"/>
                <a:gd name="connsiteY2" fmla="*/ 54770 h 105283"/>
                <a:gd name="connsiteX3" fmla="*/ 152302 w 152302"/>
                <a:gd name="connsiteY3" fmla="*/ 105283 h 105283"/>
                <a:gd name="connsiteX4" fmla="*/ 32533 w 152302"/>
                <a:gd name="connsiteY4" fmla="*/ 105283 h 105283"/>
                <a:gd name="connsiteX5" fmla="*/ 0 w 152302"/>
                <a:gd name="connsiteY5" fmla="*/ 72750 h 105283"/>
                <a:gd name="connsiteX6" fmla="*/ 0 w 152302"/>
                <a:gd name="connsiteY6" fmla="*/ 52642 h 105283"/>
                <a:gd name="connsiteX7" fmla="*/ 52642 w 152302"/>
                <a:gd name="connsiteY7" fmla="*/ 0 h 105283"/>
                <a:gd name="connsiteX0" fmla="*/ 150019 w 241459"/>
                <a:gd name="connsiteY0" fmla="*/ 54770 h 146210"/>
                <a:gd name="connsiteX1" fmla="*/ 152302 w 241459"/>
                <a:gd name="connsiteY1" fmla="*/ 105283 h 146210"/>
                <a:gd name="connsiteX2" fmla="*/ 32533 w 241459"/>
                <a:gd name="connsiteY2" fmla="*/ 105283 h 146210"/>
                <a:gd name="connsiteX3" fmla="*/ 0 w 241459"/>
                <a:gd name="connsiteY3" fmla="*/ 72750 h 146210"/>
                <a:gd name="connsiteX4" fmla="*/ 0 w 241459"/>
                <a:gd name="connsiteY4" fmla="*/ 52642 h 146210"/>
                <a:gd name="connsiteX5" fmla="*/ 52642 w 241459"/>
                <a:gd name="connsiteY5" fmla="*/ 0 h 146210"/>
                <a:gd name="connsiteX6" fmla="*/ 152302 w 241459"/>
                <a:gd name="connsiteY6" fmla="*/ 0 h 146210"/>
                <a:gd name="connsiteX7" fmla="*/ 241459 w 241459"/>
                <a:gd name="connsiteY7" fmla="*/ 146210 h 146210"/>
                <a:gd name="connsiteX0" fmla="*/ 150019 w 152302"/>
                <a:gd name="connsiteY0" fmla="*/ 54770 h 105283"/>
                <a:gd name="connsiteX1" fmla="*/ 152302 w 152302"/>
                <a:gd name="connsiteY1" fmla="*/ 105283 h 105283"/>
                <a:gd name="connsiteX2" fmla="*/ 32533 w 152302"/>
                <a:gd name="connsiteY2" fmla="*/ 105283 h 105283"/>
                <a:gd name="connsiteX3" fmla="*/ 0 w 152302"/>
                <a:gd name="connsiteY3" fmla="*/ 72750 h 105283"/>
                <a:gd name="connsiteX4" fmla="*/ 0 w 152302"/>
                <a:gd name="connsiteY4" fmla="*/ 52642 h 105283"/>
                <a:gd name="connsiteX5" fmla="*/ 52642 w 152302"/>
                <a:gd name="connsiteY5" fmla="*/ 0 h 105283"/>
                <a:gd name="connsiteX6" fmla="*/ 152302 w 152302"/>
                <a:gd name="connsiteY6" fmla="*/ 0 h 105283"/>
                <a:gd name="connsiteX0" fmla="*/ 152302 w 152302"/>
                <a:gd name="connsiteY0" fmla="*/ 105283 h 105283"/>
                <a:gd name="connsiteX1" fmla="*/ 32533 w 152302"/>
                <a:gd name="connsiteY1" fmla="*/ 105283 h 105283"/>
                <a:gd name="connsiteX2" fmla="*/ 0 w 152302"/>
                <a:gd name="connsiteY2" fmla="*/ 72750 h 105283"/>
                <a:gd name="connsiteX3" fmla="*/ 0 w 152302"/>
                <a:gd name="connsiteY3" fmla="*/ 52642 h 105283"/>
                <a:gd name="connsiteX4" fmla="*/ 52642 w 152302"/>
                <a:gd name="connsiteY4" fmla="*/ 0 h 105283"/>
                <a:gd name="connsiteX5" fmla="*/ 152302 w 152302"/>
                <a:gd name="connsiteY5" fmla="*/ 0 h 105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302" h="105283">
                  <a:moveTo>
                    <a:pt x="152302" y="105283"/>
                  </a:moveTo>
                  <a:lnTo>
                    <a:pt x="32533" y="105283"/>
                  </a:lnTo>
                  <a:cubicBezTo>
                    <a:pt x="14566" y="105283"/>
                    <a:pt x="0" y="90717"/>
                    <a:pt x="0" y="72750"/>
                  </a:cubicBezTo>
                  <a:lnTo>
                    <a:pt x="0" y="52642"/>
                  </a:lnTo>
                  <a:cubicBezTo>
                    <a:pt x="0" y="23569"/>
                    <a:pt x="23569" y="0"/>
                    <a:pt x="52642" y="0"/>
                  </a:cubicBezTo>
                  <a:lnTo>
                    <a:pt x="152302" y="0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80" name="グループ化 679">
              <a:extLst>
                <a:ext uri="{FF2B5EF4-FFF2-40B4-BE49-F238E27FC236}">
                  <a16:creationId xmlns:a16="http://schemas.microsoft.com/office/drawing/2014/main" id="{0D3A8CE4-EDAE-4675-8155-0588D9FF4CD4}"/>
                </a:ext>
              </a:extLst>
            </p:cNvPr>
            <p:cNvGrpSpPr/>
            <p:nvPr/>
          </p:nvGrpSpPr>
          <p:grpSpPr>
            <a:xfrm>
              <a:off x="11510730" y="1463743"/>
              <a:ext cx="1439791" cy="1937992"/>
              <a:chOff x="313290" y="3518080"/>
              <a:chExt cx="1439791" cy="1937992"/>
            </a:xfrm>
          </p:grpSpPr>
          <p:grpSp>
            <p:nvGrpSpPr>
              <p:cNvPr id="691" name="グループ化 690">
                <a:extLst>
                  <a:ext uri="{FF2B5EF4-FFF2-40B4-BE49-F238E27FC236}">
                    <a16:creationId xmlns:a16="http://schemas.microsoft.com/office/drawing/2014/main" id="{854F9F86-FEF0-4E84-B3CF-FB0E45C647A8}"/>
                  </a:ext>
                </a:extLst>
              </p:cNvPr>
              <p:cNvGrpSpPr/>
              <p:nvPr/>
            </p:nvGrpSpPr>
            <p:grpSpPr>
              <a:xfrm>
                <a:off x="313290" y="3518080"/>
                <a:ext cx="1420260" cy="1937992"/>
                <a:chOff x="313290" y="3518080"/>
                <a:chExt cx="1420260" cy="1937992"/>
              </a:xfrm>
            </p:grpSpPr>
            <p:sp>
              <p:nvSpPr>
                <p:cNvPr id="694" name="二等辺三角形 128">
                  <a:extLst>
                    <a:ext uri="{FF2B5EF4-FFF2-40B4-BE49-F238E27FC236}">
                      <a16:creationId xmlns:a16="http://schemas.microsoft.com/office/drawing/2014/main" id="{0C3F1682-BEC3-427D-91BF-B3E9581EDEC6}"/>
                    </a:ext>
                  </a:extLst>
                </p:cNvPr>
                <p:cNvSpPr/>
                <p:nvPr/>
              </p:nvSpPr>
              <p:spPr>
                <a:xfrm>
                  <a:off x="1144866" y="3518080"/>
                  <a:ext cx="520194" cy="513447"/>
                </a:xfrm>
                <a:custGeom>
                  <a:avLst/>
                  <a:gdLst>
                    <a:gd name="connsiteX0" fmla="*/ 0 w 520194"/>
                    <a:gd name="connsiteY0" fmla="*/ 478521 h 478521"/>
                    <a:gd name="connsiteX1" fmla="*/ 260097 w 520194"/>
                    <a:gd name="connsiteY1" fmla="*/ 0 h 478521"/>
                    <a:gd name="connsiteX2" fmla="*/ 520194 w 520194"/>
                    <a:gd name="connsiteY2" fmla="*/ 478521 h 478521"/>
                    <a:gd name="connsiteX3" fmla="*/ 0 w 520194"/>
                    <a:gd name="connsiteY3" fmla="*/ 478521 h 478521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0194" h="513447">
                      <a:moveTo>
                        <a:pt x="0" y="513447"/>
                      </a:moveTo>
                      <a:cubicBezTo>
                        <a:pt x="26374" y="372990"/>
                        <a:pt x="167048" y="758"/>
                        <a:pt x="260097" y="1"/>
                      </a:cubicBezTo>
                      <a:cubicBezTo>
                        <a:pt x="353146" y="-756"/>
                        <a:pt x="487470" y="357115"/>
                        <a:pt x="520194" y="513447"/>
                      </a:cubicBezTo>
                      <a:lnTo>
                        <a:pt x="0" y="513447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5" name="二等辺三角形 128">
                  <a:extLst>
                    <a:ext uri="{FF2B5EF4-FFF2-40B4-BE49-F238E27FC236}">
                      <a16:creationId xmlns:a16="http://schemas.microsoft.com/office/drawing/2014/main" id="{B333B234-5125-440C-84EE-6CD4F1745E4B}"/>
                    </a:ext>
                  </a:extLst>
                </p:cNvPr>
                <p:cNvSpPr/>
                <p:nvPr/>
              </p:nvSpPr>
              <p:spPr>
                <a:xfrm>
                  <a:off x="395566" y="3518080"/>
                  <a:ext cx="520194" cy="513447"/>
                </a:xfrm>
                <a:custGeom>
                  <a:avLst/>
                  <a:gdLst>
                    <a:gd name="connsiteX0" fmla="*/ 0 w 520194"/>
                    <a:gd name="connsiteY0" fmla="*/ 478521 h 478521"/>
                    <a:gd name="connsiteX1" fmla="*/ 260097 w 520194"/>
                    <a:gd name="connsiteY1" fmla="*/ 0 h 478521"/>
                    <a:gd name="connsiteX2" fmla="*/ 520194 w 520194"/>
                    <a:gd name="connsiteY2" fmla="*/ 478521 h 478521"/>
                    <a:gd name="connsiteX3" fmla="*/ 0 w 520194"/>
                    <a:gd name="connsiteY3" fmla="*/ 478521 h 478521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0194" h="513447">
                      <a:moveTo>
                        <a:pt x="0" y="513447"/>
                      </a:moveTo>
                      <a:cubicBezTo>
                        <a:pt x="26374" y="372990"/>
                        <a:pt x="167048" y="758"/>
                        <a:pt x="260097" y="1"/>
                      </a:cubicBezTo>
                      <a:cubicBezTo>
                        <a:pt x="353146" y="-756"/>
                        <a:pt x="487470" y="357115"/>
                        <a:pt x="520194" y="513447"/>
                      </a:cubicBezTo>
                      <a:lnTo>
                        <a:pt x="0" y="513447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6" name="四角形: 角を丸くする 695">
                  <a:extLst>
                    <a:ext uri="{FF2B5EF4-FFF2-40B4-BE49-F238E27FC236}">
                      <a16:creationId xmlns:a16="http://schemas.microsoft.com/office/drawing/2014/main" id="{E096815C-5233-414E-800F-DD3562C7F394}"/>
                    </a:ext>
                  </a:extLst>
                </p:cNvPr>
                <p:cNvSpPr/>
                <p:nvPr/>
              </p:nvSpPr>
              <p:spPr>
                <a:xfrm>
                  <a:off x="313290" y="3900072"/>
                  <a:ext cx="1420260" cy="1506468"/>
                </a:xfrm>
                <a:prstGeom prst="roundRect">
                  <a:avLst>
                    <a:gd name="adj" fmla="val 21849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7" name="四角形: 角を丸くする 696">
                  <a:extLst>
                    <a:ext uri="{FF2B5EF4-FFF2-40B4-BE49-F238E27FC236}">
                      <a16:creationId xmlns:a16="http://schemas.microsoft.com/office/drawing/2014/main" id="{997CFFFD-EA8F-49D0-A487-0174ECC47F1C}"/>
                    </a:ext>
                  </a:extLst>
                </p:cNvPr>
                <p:cNvSpPr/>
                <p:nvPr/>
              </p:nvSpPr>
              <p:spPr>
                <a:xfrm>
                  <a:off x="554470" y="4632924"/>
                  <a:ext cx="937900" cy="823148"/>
                </a:xfrm>
                <a:prstGeom prst="roundRect">
                  <a:avLst>
                    <a:gd name="adj" fmla="val 35473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7A4DF41E-CD45-4451-8644-16E74FD1611C}"/>
                  </a:ext>
                </a:extLst>
              </p:cNvPr>
              <p:cNvSpPr/>
              <p:nvPr/>
            </p:nvSpPr>
            <p:spPr>
              <a:xfrm>
                <a:off x="1504225" y="3906269"/>
                <a:ext cx="248856" cy="1494077"/>
              </a:xfrm>
              <a:custGeom>
                <a:avLst/>
                <a:gdLst>
                  <a:gd name="connsiteX0" fmla="*/ 0 w 248856"/>
                  <a:gd name="connsiteY0" fmla="*/ 0 h 1494077"/>
                  <a:gd name="connsiteX1" fmla="*/ 1082 w 248856"/>
                  <a:gd name="connsiteY1" fmla="*/ 109 h 1494077"/>
                  <a:gd name="connsiteX2" fmla="*/ 248856 w 248856"/>
                  <a:gd name="connsiteY2" fmla="*/ 304117 h 1494077"/>
                  <a:gd name="connsiteX3" fmla="*/ 248856 w 248856"/>
                  <a:gd name="connsiteY3" fmla="*/ 1189959 h 1494077"/>
                  <a:gd name="connsiteX4" fmla="*/ 1082 w 248856"/>
                  <a:gd name="connsiteY4" fmla="*/ 1493968 h 1494077"/>
                  <a:gd name="connsiteX5" fmla="*/ 0 w 248856"/>
                  <a:gd name="connsiteY5" fmla="*/ 1494077 h 1494077"/>
                  <a:gd name="connsiteX6" fmla="*/ 23020 w 248856"/>
                  <a:gd name="connsiteY6" fmla="*/ 1466176 h 1494077"/>
                  <a:gd name="connsiteX7" fmla="*/ 76687 w 248856"/>
                  <a:gd name="connsiteY7" fmla="*/ 1290482 h 1494077"/>
                  <a:gd name="connsiteX8" fmla="*/ 76687 w 248856"/>
                  <a:gd name="connsiteY8" fmla="*/ 203594 h 1494077"/>
                  <a:gd name="connsiteX9" fmla="*/ 23020 w 248856"/>
                  <a:gd name="connsiteY9" fmla="*/ 27900 h 1494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8856" h="1494077">
                    <a:moveTo>
                      <a:pt x="0" y="0"/>
                    </a:moveTo>
                    <a:lnTo>
                      <a:pt x="1082" y="109"/>
                    </a:lnTo>
                    <a:cubicBezTo>
                      <a:pt x="142486" y="29044"/>
                      <a:pt x="248856" y="154159"/>
                      <a:pt x="248856" y="304117"/>
                    </a:cubicBezTo>
                    <a:lnTo>
                      <a:pt x="248856" y="1189959"/>
                    </a:lnTo>
                    <a:cubicBezTo>
                      <a:pt x="248856" y="1339918"/>
                      <a:pt x="142486" y="1465032"/>
                      <a:pt x="1082" y="1493968"/>
                    </a:cubicBezTo>
                    <a:lnTo>
                      <a:pt x="0" y="1494077"/>
                    </a:lnTo>
                    <a:lnTo>
                      <a:pt x="23020" y="1466176"/>
                    </a:lnTo>
                    <a:cubicBezTo>
                      <a:pt x="56903" y="1416023"/>
                      <a:pt x="76687" y="1355563"/>
                      <a:pt x="76687" y="1290482"/>
                    </a:cubicBezTo>
                    <a:lnTo>
                      <a:pt x="76687" y="203594"/>
                    </a:lnTo>
                    <a:cubicBezTo>
                      <a:pt x="76687" y="138513"/>
                      <a:pt x="56903" y="78053"/>
                      <a:pt x="23020" y="2790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3" name="フリーフォーム: 図形 692">
                <a:extLst>
                  <a:ext uri="{FF2B5EF4-FFF2-40B4-BE49-F238E27FC236}">
                    <a16:creationId xmlns:a16="http://schemas.microsoft.com/office/drawing/2014/main" id="{0D468CDD-355E-4F5F-BFEF-B2DBBCB5992A}"/>
                  </a:ext>
                </a:extLst>
              </p:cNvPr>
              <p:cNvSpPr/>
              <p:nvPr/>
            </p:nvSpPr>
            <p:spPr>
              <a:xfrm>
                <a:off x="1336725" y="4668189"/>
                <a:ext cx="155645" cy="752621"/>
              </a:xfrm>
              <a:custGeom>
                <a:avLst/>
                <a:gdLst>
                  <a:gd name="connsiteX0" fmla="*/ 0 w 155645"/>
                  <a:gd name="connsiteY0" fmla="*/ 0 h 752621"/>
                  <a:gd name="connsiteX1" fmla="*/ 26907 w 155645"/>
                  <a:gd name="connsiteY1" fmla="*/ 14605 h 752621"/>
                  <a:gd name="connsiteX2" fmla="*/ 155645 w 155645"/>
                  <a:gd name="connsiteY2" fmla="*/ 256731 h 752621"/>
                  <a:gd name="connsiteX3" fmla="*/ 155645 w 155645"/>
                  <a:gd name="connsiteY3" fmla="*/ 495889 h 752621"/>
                  <a:gd name="connsiteX4" fmla="*/ 26907 w 155645"/>
                  <a:gd name="connsiteY4" fmla="*/ 738016 h 752621"/>
                  <a:gd name="connsiteX5" fmla="*/ 0 w 155645"/>
                  <a:gd name="connsiteY5" fmla="*/ 752621 h 752621"/>
                  <a:gd name="connsiteX6" fmla="*/ 24058 w 155645"/>
                  <a:gd name="connsiteY6" fmla="*/ 708296 h 752621"/>
                  <a:gd name="connsiteX7" fmla="*/ 52127 w 155645"/>
                  <a:gd name="connsiteY7" fmla="*/ 569265 h 752621"/>
                  <a:gd name="connsiteX8" fmla="*/ 52127 w 155645"/>
                  <a:gd name="connsiteY8" fmla="*/ 183355 h 752621"/>
                  <a:gd name="connsiteX9" fmla="*/ 24058 w 155645"/>
                  <a:gd name="connsiteY9" fmla="*/ 44324 h 75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5645" h="752621">
                    <a:moveTo>
                      <a:pt x="0" y="0"/>
                    </a:moveTo>
                    <a:lnTo>
                      <a:pt x="26907" y="14605"/>
                    </a:lnTo>
                    <a:cubicBezTo>
                      <a:pt x="104578" y="67078"/>
                      <a:pt x="155645" y="155941"/>
                      <a:pt x="155645" y="256731"/>
                    </a:cubicBezTo>
                    <a:lnTo>
                      <a:pt x="155645" y="495889"/>
                    </a:lnTo>
                    <a:cubicBezTo>
                      <a:pt x="155645" y="596679"/>
                      <a:pt x="104578" y="685542"/>
                      <a:pt x="26907" y="738016"/>
                    </a:cubicBezTo>
                    <a:lnTo>
                      <a:pt x="0" y="752621"/>
                    </a:lnTo>
                    <a:lnTo>
                      <a:pt x="24058" y="708296"/>
                    </a:lnTo>
                    <a:cubicBezTo>
                      <a:pt x="42133" y="665564"/>
                      <a:pt x="52127" y="618582"/>
                      <a:pt x="52127" y="569265"/>
                    </a:cubicBezTo>
                    <a:lnTo>
                      <a:pt x="52127" y="183355"/>
                    </a:lnTo>
                    <a:cubicBezTo>
                      <a:pt x="52127" y="134039"/>
                      <a:pt x="42133" y="87057"/>
                      <a:pt x="24058" y="44324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81" name="四角形: 角を丸くする 680">
              <a:extLst>
                <a:ext uri="{FF2B5EF4-FFF2-40B4-BE49-F238E27FC236}">
                  <a16:creationId xmlns:a16="http://schemas.microsoft.com/office/drawing/2014/main" id="{3F8BC5E6-2434-44CF-89AF-171A0A317D49}"/>
                </a:ext>
              </a:extLst>
            </p:cNvPr>
            <p:cNvSpPr/>
            <p:nvPr/>
          </p:nvSpPr>
          <p:spPr>
            <a:xfrm>
              <a:off x="12079787" y="2517663"/>
              <a:ext cx="264560" cy="19775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82" name="グループ化 681">
              <a:extLst>
                <a:ext uri="{FF2B5EF4-FFF2-40B4-BE49-F238E27FC236}">
                  <a16:creationId xmlns:a16="http://schemas.microsoft.com/office/drawing/2014/main" id="{485A5E6E-B3D7-4A7E-8226-7C3FF230768F}"/>
                </a:ext>
              </a:extLst>
            </p:cNvPr>
            <p:cNvGrpSpPr/>
            <p:nvPr/>
          </p:nvGrpSpPr>
          <p:grpSpPr>
            <a:xfrm>
              <a:off x="11634779" y="2163659"/>
              <a:ext cx="340257" cy="398287"/>
              <a:chOff x="11688378" y="8814847"/>
              <a:chExt cx="340257" cy="398287"/>
            </a:xfrm>
          </p:grpSpPr>
          <p:sp>
            <p:nvSpPr>
              <p:cNvPr id="688" name="楕円 687">
                <a:extLst>
                  <a:ext uri="{FF2B5EF4-FFF2-40B4-BE49-F238E27FC236}">
                    <a16:creationId xmlns:a16="http://schemas.microsoft.com/office/drawing/2014/main" id="{B5D740D5-F5FC-4405-A878-26939C76AE8C}"/>
                  </a:ext>
                </a:extLst>
              </p:cNvPr>
              <p:cNvSpPr/>
              <p:nvPr/>
            </p:nvSpPr>
            <p:spPr>
              <a:xfrm>
                <a:off x="11688378" y="8814847"/>
                <a:ext cx="340257" cy="398287"/>
              </a:xfrm>
              <a:prstGeom prst="ellipse">
                <a:avLst/>
              </a:prstGeom>
              <a:solidFill>
                <a:srgbClr val="FFFFFF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9" name="楕円 688">
                <a:extLst>
                  <a:ext uri="{FF2B5EF4-FFF2-40B4-BE49-F238E27FC236}">
                    <a16:creationId xmlns:a16="http://schemas.microsoft.com/office/drawing/2014/main" id="{93DFA35D-3664-439D-B842-4C8FEC400803}"/>
                  </a:ext>
                </a:extLst>
              </p:cNvPr>
              <p:cNvSpPr/>
              <p:nvPr/>
            </p:nvSpPr>
            <p:spPr>
              <a:xfrm>
                <a:off x="11811199" y="8912332"/>
                <a:ext cx="94616" cy="195084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A0C04969-FD00-4289-B563-73BE8F205903}"/>
                  </a:ext>
                </a:extLst>
              </p:cNvPr>
              <p:cNvSpPr/>
              <p:nvPr/>
            </p:nvSpPr>
            <p:spPr>
              <a:xfrm>
                <a:off x="11699092" y="8814847"/>
                <a:ext cx="318828" cy="163338"/>
              </a:xfrm>
              <a:custGeom>
                <a:avLst/>
                <a:gdLst>
                  <a:gd name="connsiteX0" fmla="*/ 159414 w 318828"/>
                  <a:gd name="connsiteY0" fmla="*/ 0 h 163338"/>
                  <a:gd name="connsiteX1" fmla="*/ 316174 w 318828"/>
                  <a:gd name="connsiteY1" fmla="*/ 121629 h 163338"/>
                  <a:gd name="connsiteX2" fmla="*/ 318828 w 318828"/>
                  <a:gd name="connsiteY2" fmla="*/ 137020 h 163338"/>
                  <a:gd name="connsiteX3" fmla="*/ 286584 w 318828"/>
                  <a:gd name="connsiteY3" fmla="*/ 147689 h 163338"/>
                  <a:gd name="connsiteX4" fmla="*/ 159414 w 318828"/>
                  <a:gd name="connsiteY4" fmla="*/ 163338 h 163338"/>
                  <a:gd name="connsiteX5" fmla="*/ 32244 w 318828"/>
                  <a:gd name="connsiteY5" fmla="*/ 147689 h 163338"/>
                  <a:gd name="connsiteX6" fmla="*/ 0 w 318828"/>
                  <a:gd name="connsiteY6" fmla="*/ 137020 h 163338"/>
                  <a:gd name="connsiteX7" fmla="*/ 2655 w 318828"/>
                  <a:gd name="connsiteY7" fmla="*/ 121629 h 163338"/>
                  <a:gd name="connsiteX8" fmla="*/ 159414 w 318828"/>
                  <a:gd name="connsiteY8" fmla="*/ 0 h 163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8828" h="163338">
                    <a:moveTo>
                      <a:pt x="159414" y="0"/>
                    </a:moveTo>
                    <a:cubicBezTo>
                      <a:pt x="229884" y="0"/>
                      <a:pt x="290347" y="50153"/>
                      <a:pt x="316174" y="121629"/>
                    </a:cubicBezTo>
                    <a:lnTo>
                      <a:pt x="318828" y="137020"/>
                    </a:lnTo>
                    <a:lnTo>
                      <a:pt x="286584" y="147689"/>
                    </a:lnTo>
                    <a:cubicBezTo>
                      <a:pt x="247497" y="157766"/>
                      <a:pt x="204523" y="163338"/>
                      <a:pt x="159414" y="163338"/>
                    </a:cubicBezTo>
                    <a:cubicBezTo>
                      <a:pt x="114305" y="163338"/>
                      <a:pt x="71331" y="157766"/>
                      <a:pt x="32244" y="147689"/>
                    </a:cubicBezTo>
                    <a:lnTo>
                      <a:pt x="0" y="137020"/>
                    </a:lnTo>
                    <a:lnTo>
                      <a:pt x="2655" y="121629"/>
                    </a:lnTo>
                    <a:cubicBezTo>
                      <a:pt x="28481" y="50153"/>
                      <a:pt x="88944" y="0"/>
                      <a:pt x="159414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3CBA8B58-BACA-4953-AC78-437A2192DA48}"/>
                </a:ext>
              </a:extLst>
            </p:cNvPr>
            <p:cNvGrpSpPr/>
            <p:nvPr/>
          </p:nvGrpSpPr>
          <p:grpSpPr>
            <a:xfrm>
              <a:off x="12467381" y="2163659"/>
              <a:ext cx="340257" cy="398287"/>
              <a:chOff x="11688378" y="8814847"/>
              <a:chExt cx="340257" cy="398287"/>
            </a:xfrm>
          </p:grpSpPr>
          <p:sp>
            <p:nvSpPr>
              <p:cNvPr id="685" name="楕円 684">
                <a:extLst>
                  <a:ext uri="{FF2B5EF4-FFF2-40B4-BE49-F238E27FC236}">
                    <a16:creationId xmlns:a16="http://schemas.microsoft.com/office/drawing/2014/main" id="{6D7502AD-7BB4-4B52-B06D-0102D60BB5D4}"/>
                  </a:ext>
                </a:extLst>
              </p:cNvPr>
              <p:cNvSpPr/>
              <p:nvPr/>
            </p:nvSpPr>
            <p:spPr>
              <a:xfrm>
                <a:off x="11688378" y="8814847"/>
                <a:ext cx="340257" cy="398287"/>
              </a:xfrm>
              <a:prstGeom prst="ellipse">
                <a:avLst/>
              </a:prstGeom>
              <a:solidFill>
                <a:srgbClr val="FFFFFF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6" name="楕円 685">
                <a:extLst>
                  <a:ext uri="{FF2B5EF4-FFF2-40B4-BE49-F238E27FC236}">
                    <a16:creationId xmlns:a16="http://schemas.microsoft.com/office/drawing/2014/main" id="{9D7C2CBA-7A0F-4BC4-9F17-8AEDD57AE069}"/>
                  </a:ext>
                </a:extLst>
              </p:cNvPr>
              <p:cNvSpPr/>
              <p:nvPr/>
            </p:nvSpPr>
            <p:spPr>
              <a:xfrm>
                <a:off x="11811199" y="8912332"/>
                <a:ext cx="94616" cy="195084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E5D2F3CB-543C-4045-A2B8-9FEC382E1000}"/>
                  </a:ext>
                </a:extLst>
              </p:cNvPr>
              <p:cNvSpPr/>
              <p:nvPr/>
            </p:nvSpPr>
            <p:spPr>
              <a:xfrm>
                <a:off x="11699092" y="8814847"/>
                <a:ext cx="318828" cy="163338"/>
              </a:xfrm>
              <a:custGeom>
                <a:avLst/>
                <a:gdLst>
                  <a:gd name="connsiteX0" fmla="*/ 159414 w 318828"/>
                  <a:gd name="connsiteY0" fmla="*/ 0 h 163338"/>
                  <a:gd name="connsiteX1" fmla="*/ 316174 w 318828"/>
                  <a:gd name="connsiteY1" fmla="*/ 121629 h 163338"/>
                  <a:gd name="connsiteX2" fmla="*/ 318828 w 318828"/>
                  <a:gd name="connsiteY2" fmla="*/ 137020 h 163338"/>
                  <a:gd name="connsiteX3" fmla="*/ 286584 w 318828"/>
                  <a:gd name="connsiteY3" fmla="*/ 147689 h 163338"/>
                  <a:gd name="connsiteX4" fmla="*/ 159414 w 318828"/>
                  <a:gd name="connsiteY4" fmla="*/ 163338 h 163338"/>
                  <a:gd name="connsiteX5" fmla="*/ 32244 w 318828"/>
                  <a:gd name="connsiteY5" fmla="*/ 147689 h 163338"/>
                  <a:gd name="connsiteX6" fmla="*/ 0 w 318828"/>
                  <a:gd name="connsiteY6" fmla="*/ 137020 h 163338"/>
                  <a:gd name="connsiteX7" fmla="*/ 2655 w 318828"/>
                  <a:gd name="connsiteY7" fmla="*/ 121629 h 163338"/>
                  <a:gd name="connsiteX8" fmla="*/ 159414 w 318828"/>
                  <a:gd name="connsiteY8" fmla="*/ 0 h 163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8828" h="163338">
                    <a:moveTo>
                      <a:pt x="159414" y="0"/>
                    </a:moveTo>
                    <a:cubicBezTo>
                      <a:pt x="229884" y="0"/>
                      <a:pt x="290347" y="50153"/>
                      <a:pt x="316174" y="121629"/>
                    </a:cubicBezTo>
                    <a:lnTo>
                      <a:pt x="318828" y="137020"/>
                    </a:lnTo>
                    <a:lnTo>
                      <a:pt x="286584" y="147689"/>
                    </a:lnTo>
                    <a:cubicBezTo>
                      <a:pt x="247497" y="157766"/>
                      <a:pt x="204523" y="163338"/>
                      <a:pt x="159414" y="163338"/>
                    </a:cubicBezTo>
                    <a:cubicBezTo>
                      <a:pt x="114305" y="163338"/>
                      <a:pt x="71331" y="157766"/>
                      <a:pt x="32244" y="147689"/>
                    </a:cubicBezTo>
                    <a:lnTo>
                      <a:pt x="0" y="137020"/>
                    </a:lnTo>
                    <a:lnTo>
                      <a:pt x="2655" y="121629"/>
                    </a:lnTo>
                    <a:cubicBezTo>
                      <a:pt x="28481" y="50153"/>
                      <a:pt x="88944" y="0"/>
                      <a:pt x="159414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84" name="フリーフォーム: 図形 683">
              <a:extLst>
                <a:ext uri="{FF2B5EF4-FFF2-40B4-BE49-F238E27FC236}">
                  <a16:creationId xmlns:a16="http://schemas.microsoft.com/office/drawing/2014/main" id="{6B1FB457-41B7-48DC-A747-675799863146}"/>
                </a:ext>
              </a:extLst>
            </p:cNvPr>
            <p:cNvSpPr/>
            <p:nvPr/>
          </p:nvSpPr>
          <p:spPr>
            <a:xfrm>
              <a:off x="11945180" y="3115030"/>
              <a:ext cx="560876" cy="161046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04" name="グループ化 703">
            <a:extLst>
              <a:ext uri="{FF2B5EF4-FFF2-40B4-BE49-F238E27FC236}">
                <a16:creationId xmlns:a16="http://schemas.microsoft.com/office/drawing/2014/main" id="{075C2A21-9DD5-49D9-A224-AE99728DA45E}"/>
              </a:ext>
            </a:extLst>
          </p:cNvPr>
          <p:cNvGrpSpPr/>
          <p:nvPr/>
        </p:nvGrpSpPr>
        <p:grpSpPr>
          <a:xfrm>
            <a:off x="419624" y="4581651"/>
            <a:ext cx="1711867" cy="1733165"/>
            <a:chOff x="326659" y="4780463"/>
            <a:chExt cx="2885627" cy="2921528"/>
          </a:xfrm>
        </p:grpSpPr>
        <p:sp>
          <p:nvSpPr>
            <p:cNvPr id="705" name="フリーフォーム: 図形 704">
              <a:extLst>
                <a:ext uri="{FF2B5EF4-FFF2-40B4-BE49-F238E27FC236}">
                  <a16:creationId xmlns:a16="http://schemas.microsoft.com/office/drawing/2014/main" id="{D3F5D562-25D9-4031-AB5A-AB276EDBCDF3}"/>
                </a:ext>
              </a:extLst>
            </p:cNvPr>
            <p:cNvSpPr/>
            <p:nvPr/>
          </p:nvSpPr>
          <p:spPr>
            <a:xfrm rot="17816237">
              <a:off x="2726700" y="6152300"/>
              <a:ext cx="351271" cy="619900"/>
            </a:xfrm>
            <a:custGeom>
              <a:avLst/>
              <a:gdLst>
                <a:gd name="connsiteX0" fmla="*/ 333620 w 519534"/>
                <a:gd name="connsiteY0" fmla="*/ 89534 h 908662"/>
                <a:gd name="connsiteX1" fmla="*/ 327733 w 519534"/>
                <a:gd name="connsiteY1" fmla="*/ 98512 h 908662"/>
                <a:gd name="connsiteX2" fmla="*/ 258931 w 519534"/>
                <a:gd name="connsiteY2" fmla="*/ 389128 h 908662"/>
                <a:gd name="connsiteX3" fmla="*/ 519534 w 519534"/>
                <a:gd name="connsiteY3" fmla="*/ 908662 h 908662"/>
                <a:gd name="connsiteX4" fmla="*/ 0 w 519534"/>
                <a:gd name="connsiteY4" fmla="*/ 389128 h 908662"/>
                <a:gd name="connsiteX5" fmla="*/ 152168 w 519534"/>
                <a:gd name="connsiteY5" fmla="*/ 21762 h 908662"/>
                <a:gd name="connsiteX6" fmla="*/ 178543 w 519534"/>
                <a:gd name="connsiteY6" fmla="*/ 0 h 908662"/>
                <a:gd name="connsiteX0" fmla="*/ 333620 w 520558"/>
                <a:gd name="connsiteY0" fmla="*/ 89534 h 930796"/>
                <a:gd name="connsiteX1" fmla="*/ 327733 w 520558"/>
                <a:gd name="connsiteY1" fmla="*/ 98512 h 930796"/>
                <a:gd name="connsiteX2" fmla="*/ 258931 w 520558"/>
                <a:gd name="connsiteY2" fmla="*/ 389128 h 930796"/>
                <a:gd name="connsiteX3" fmla="*/ 519534 w 520558"/>
                <a:gd name="connsiteY3" fmla="*/ 908662 h 930796"/>
                <a:gd name="connsiteX4" fmla="*/ 0 w 520558"/>
                <a:gd name="connsiteY4" fmla="*/ 389128 h 930796"/>
                <a:gd name="connsiteX5" fmla="*/ 152168 w 520558"/>
                <a:gd name="connsiteY5" fmla="*/ 21762 h 930796"/>
                <a:gd name="connsiteX6" fmla="*/ 178543 w 520558"/>
                <a:gd name="connsiteY6" fmla="*/ 0 h 930796"/>
                <a:gd name="connsiteX7" fmla="*/ 333620 w 520558"/>
                <a:gd name="connsiteY7" fmla="*/ 89534 h 930796"/>
                <a:gd name="connsiteX0" fmla="*/ 334073 w 520980"/>
                <a:gd name="connsiteY0" fmla="*/ 89534 h 940104"/>
                <a:gd name="connsiteX1" fmla="*/ 328186 w 520980"/>
                <a:gd name="connsiteY1" fmla="*/ 98512 h 940104"/>
                <a:gd name="connsiteX2" fmla="*/ 259384 w 520980"/>
                <a:gd name="connsiteY2" fmla="*/ 389128 h 940104"/>
                <a:gd name="connsiteX3" fmla="*/ 519987 w 520980"/>
                <a:gd name="connsiteY3" fmla="*/ 908662 h 940104"/>
                <a:gd name="connsiteX4" fmla="*/ 453 w 520980"/>
                <a:gd name="connsiteY4" fmla="*/ 389128 h 940104"/>
                <a:gd name="connsiteX5" fmla="*/ 152621 w 520980"/>
                <a:gd name="connsiteY5" fmla="*/ 21762 h 940104"/>
                <a:gd name="connsiteX6" fmla="*/ 178996 w 520980"/>
                <a:gd name="connsiteY6" fmla="*/ 0 h 940104"/>
                <a:gd name="connsiteX7" fmla="*/ 334073 w 520980"/>
                <a:gd name="connsiteY7" fmla="*/ 89534 h 940104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45581 w 532242"/>
                <a:gd name="connsiteY0" fmla="*/ 89534 h 919811"/>
                <a:gd name="connsiteX1" fmla="*/ 339694 w 532242"/>
                <a:gd name="connsiteY1" fmla="*/ 98512 h 919811"/>
                <a:gd name="connsiteX2" fmla="*/ 270892 w 532242"/>
                <a:gd name="connsiteY2" fmla="*/ 389128 h 919811"/>
                <a:gd name="connsiteX3" fmla="*/ 531495 w 532242"/>
                <a:gd name="connsiteY3" fmla="*/ 908662 h 919811"/>
                <a:gd name="connsiteX4" fmla="*/ 11961 w 532242"/>
                <a:gd name="connsiteY4" fmla="*/ 389128 h 919811"/>
                <a:gd name="connsiteX5" fmla="*/ 164129 w 532242"/>
                <a:gd name="connsiteY5" fmla="*/ 21762 h 919811"/>
                <a:gd name="connsiteX6" fmla="*/ 190504 w 532242"/>
                <a:gd name="connsiteY6" fmla="*/ 0 h 919811"/>
                <a:gd name="connsiteX7" fmla="*/ 345581 w 532242"/>
                <a:gd name="connsiteY7" fmla="*/ 89534 h 919811"/>
                <a:gd name="connsiteX0" fmla="*/ 342095 w 528756"/>
                <a:gd name="connsiteY0" fmla="*/ 89534 h 921800"/>
                <a:gd name="connsiteX1" fmla="*/ 336208 w 528756"/>
                <a:gd name="connsiteY1" fmla="*/ 98512 h 921800"/>
                <a:gd name="connsiteX2" fmla="*/ 267406 w 528756"/>
                <a:gd name="connsiteY2" fmla="*/ 389128 h 921800"/>
                <a:gd name="connsiteX3" fmla="*/ 528009 w 528756"/>
                <a:gd name="connsiteY3" fmla="*/ 908662 h 921800"/>
                <a:gd name="connsiteX4" fmla="*/ 8475 w 528756"/>
                <a:gd name="connsiteY4" fmla="*/ 389128 h 921800"/>
                <a:gd name="connsiteX5" fmla="*/ 160643 w 528756"/>
                <a:gd name="connsiteY5" fmla="*/ 21762 h 921800"/>
                <a:gd name="connsiteX6" fmla="*/ 187018 w 528756"/>
                <a:gd name="connsiteY6" fmla="*/ 0 h 921800"/>
                <a:gd name="connsiteX7" fmla="*/ 342095 w 528756"/>
                <a:gd name="connsiteY7" fmla="*/ 89534 h 921800"/>
                <a:gd name="connsiteX0" fmla="*/ 344590 w 531251"/>
                <a:gd name="connsiteY0" fmla="*/ 89534 h 916917"/>
                <a:gd name="connsiteX1" fmla="*/ 338703 w 531251"/>
                <a:gd name="connsiteY1" fmla="*/ 98512 h 916917"/>
                <a:gd name="connsiteX2" fmla="*/ 269901 w 531251"/>
                <a:gd name="connsiteY2" fmla="*/ 389128 h 916917"/>
                <a:gd name="connsiteX3" fmla="*/ 530504 w 531251"/>
                <a:gd name="connsiteY3" fmla="*/ 908662 h 916917"/>
                <a:gd name="connsiteX4" fmla="*/ 10970 w 531251"/>
                <a:gd name="connsiteY4" fmla="*/ 389128 h 916917"/>
                <a:gd name="connsiteX5" fmla="*/ 189513 w 531251"/>
                <a:gd name="connsiteY5" fmla="*/ 0 h 916917"/>
                <a:gd name="connsiteX6" fmla="*/ 344590 w 531251"/>
                <a:gd name="connsiteY6" fmla="*/ 89534 h 916917"/>
                <a:gd name="connsiteX0" fmla="*/ 337503 w 524164"/>
                <a:gd name="connsiteY0" fmla="*/ 89534 h 921595"/>
                <a:gd name="connsiteX1" fmla="*/ 331616 w 524164"/>
                <a:gd name="connsiteY1" fmla="*/ 98512 h 921595"/>
                <a:gd name="connsiteX2" fmla="*/ 262814 w 524164"/>
                <a:gd name="connsiteY2" fmla="*/ 389128 h 921595"/>
                <a:gd name="connsiteX3" fmla="*/ 523417 w 524164"/>
                <a:gd name="connsiteY3" fmla="*/ 908662 h 921595"/>
                <a:gd name="connsiteX4" fmla="*/ 3883 w 524164"/>
                <a:gd name="connsiteY4" fmla="*/ 389128 h 921595"/>
                <a:gd name="connsiteX5" fmla="*/ 182426 w 524164"/>
                <a:gd name="connsiteY5" fmla="*/ 0 h 921595"/>
                <a:gd name="connsiteX6" fmla="*/ 337503 w 524164"/>
                <a:gd name="connsiteY6" fmla="*/ 89534 h 921595"/>
                <a:gd name="connsiteX0" fmla="*/ 336803 w 523464"/>
                <a:gd name="connsiteY0" fmla="*/ 89534 h 923772"/>
                <a:gd name="connsiteX1" fmla="*/ 330916 w 523464"/>
                <a:gd name="connsiteY1" fmla="*/ 98512 h 923772"/>
                <a:gd name="connsiteX2" fmla="*/ 262114 w 523464"/>
                <a:gd name="connsiteY2" fmla="*/ 389128 h 923772"/>
                <a:gd name="connsiteX3" fmla="*/ 522717 w 523464"/>
                <a:gd name="connsiteY3" fmla="*/ 908662 h 923772"/>
                <a:gd name="connsiteX4" fmla="*/ 3183 w 523464"/>
                <a:gd name="connsiteY4" fmla="*/ 389128 h 923772"/>
                <a:gd name="connsiteX5" fmla="*/ 181726 w 523464"/>
                <a:gd name="connsiteY5" fmla="*/ 0 h 923772"/>
                <a:gd name="connsiteX6" fmla="*/ 336803 w 523464"/>
                <a:gd name="connsiteY6" fmla="*/ 89534 h 92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464" h="923772">
                  <a:moveTo>
                    <a:pt x="336803" y="89534"/>
                  </a:moveTo>
                  <a:lnTo>
                    <a:pt x="330916" y="98512"/>
                  </a:lnTo>
                  <a:cubicBezTo>
                    <a:pt x="286265" y="187528"/>
                    <a:pt x="262114" y="286826"/>
                    <a:pt x="262114" y="389128"/>
                  </a:cubicBezTo>
                  <a:cubicBezTo>
                    <a:pt x="262114" y="593731"/>
                    <a:pt x="539688" y="834810"/>
                    <a:pt x="522717" y="908662"/>
                  </a:cubicBezTo>
                  <a:cubicBezTo>
                    <a:pt x="505746" y="982514"/>
                    <a:pt x="29984" y="781905"/>
                    <a:pt x="3183" y="389128"/>
                  </a:cubicBezTo>
                  <a:cubicBezTo>
                    <a:pt x="-23618" y="-3649"/>
                    <a:pt x="126123" y="49932"/>
                    <a:pt x="181726" y="0"/>
                  </a:cubicBezTo>
                  <a:lnTo>
                    <a:pt x="336803" y="8953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06" name="グループ化 705">
              <a:extLst>
                <a:ext uri="{FF2B5EF4-FFF2-40B4-BE49-F238E27FC236}">
                  <a16:creationId xmlns:a16="http://schemas.microsoft.com/office/drawing/2014/main" id="{5F59F978-2174-4BFD-B324-895F982FA73E}"/>
                </a:ext>
              </a:extLst>
            </p:cNvPr>
            <p:cNvGrpSpPr/>
            <p:nvPr/>
          </p:nvGrpSpPr>
          <p:grpSpPr>
            <a:xfrm>
              <a:off x="1180271" y="6581756"/>
              <a:ext cx="1574962" cy="1117727"/>
              <a:chOff x="1180271" y="2001168"/>
              <a:chExt cx="1574962" cy="1117727"/>
            </a:xfrm>
          </p:grpSpPr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27DA9C87-D520-4D64-927C-BE9B6F039626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4" name="フリーフォーム: 図形 723">
                <a:extLst>
                  <a:ext uri="{FF2B5EF4-FFF2-40B4-BE49-F238E27FC236}">
                    <a16:creationId xmlns:a16="http://schemas.microsoft.com/office/drawing/2014/main" id="{EA2E7DEA-A6CA-48F3-B881-F5E6AA81B87A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5" name="フリーフォーム: 図形 724">
                <a:extLst>
                  <a:ext uri="{FF2B5EF4-FFF2-40B4-BE49-F238E27FC236}">
                    <a16:creationId xmlns:a16="http://schemas.microsoft.com/office/drawing/2014/main" id="{DDAB6FFF-47F1-4FE3-B671-FAEEE09A7ACD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6" name="フリーフォーム: 図形 725">
                <a:extLst>
                  <a:ext uri="{FF2B5EF4-FFF2-40B4-BE49-F238E27FC236}">
                    <a16:creationId xmlns:a16="http://schemas.microsoft.com/office/drawing/2014/main" id="{7803B877-30B2-4E18-8C11-C9A8F2C60A5A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07" name="フリーフォーム: 図形 706">
              <a:extLst>
                <a:ext uri="{FF2B5EF4-FFF2-40B4-BE49-F238E27FC236}">
                  <a16:creationId xmlns:a16="http://schemas.microsoft.com/office/drawing/2014/main" id="{D9894F12-CC7A-4EA5-AB77-240F88D90404}"/>
                </a:ext>
              </a:extLst>
            </p:cNvPr>
            <p:cNvSpPr/>
            <p:nvPr/>
          </p:nvSpPr>
          <p:spPr>
            <a:xfrm rot="10800000">
              <a:off x="1173663" y="6581756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8" name="フリーフォーム: 図形 707">
              <a:extLst>
                <a:ext uri="{FF2B5EF4-FFF2-40B4-BE49-F238E27FC236}">
                  <a16:creationId xmlns:a16="http://schemas.microsoft.com/office/drawing/2014/main" id="{AE3CD2AA-07DB-43B0-8544-445A6DB83DBA}"/>
                </a:ext>
              </a:extLst>
            </p:cNvPr>
            <p:cNvSpPr/>
            <p:nvPr/>
          </p:nvSpPr>
          <p:spPr>
            <a:xfrm rot="10800000">
              <a:off x="2363972" y="6581756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9" name="フリーフォーム: 図形 708">
              <a:extLst>
                <a:ext uri="{FF2B5EF4-FFF2-40B4-BE49-F238E27FC236}">
                  <a16:creationId xmlns:a16="http://schemas.microsoft.com/office/drawing/2014/main" id="{D12E0BD0-90E9-4564-8BCD-9F1AB685F9CB}"/>
                </a:ext>
              </a:extLst>
            </p:cNvPr>
            <p:cNvSpPr/>
            <p:nvPr/>
          </p:nvSpPr>
          <p:spPr>
            <a:xfrm rot="10800000">
              <a:off x="884996" y="6112134"/>
              <a:ext cx="1944058" cy="1587349"/>
            </a:xfrm>
            <a:custGeom>
              <a:avLst/>
              <a:gdLst>
                <a:gd name="connsiteX0" fmla="*/ 1874181 w 1944058"/>
                <a:gd name="connsiteY0" fmla="*/ 1110095 h 1587349"/>
                <a:gd name="connsiteX1" fmla="*/ 1874181 w 1944058"/>
                <a:gd name="connsiteY1" fmla="*/ 1110094 h 1587349"/>
                <a:gd name="connsiteX2" fmla="*/ 1874181 w 1944058"/>
                <a:gd name="connsiteY2" fmla="*/ 1110094 h 1587349"/>
                <a:gd name="connsiteX3" fmla="*/ 1396926 w 1944058"/>
                <a:gd name="connsiteY3" fmla="*/ 1587349 h 1587349"/>
                <a:gd name="connsiteX4" fmla="*/ 477255 w 1944058"/>
                <a:gd name="connsiteY4" fmla="*/ 1587349 h 1587349"/>
                <a:gd name="connsiteX5" fmla="*/ 0 w 1944058"/>
                <a:gd name="connsiteY5" fmla="*/ 1110094 h 1587349"/>
                <a:gd name="connsiteX6" fmla="*/ 1 w 1944058"/>
                <a:gd name="connsiteY6" fmla="*/ 1110094 h 1587349"/>
                <a:gd name="connsiteX7" fmla="*/ 381072 w 1944058"/>
                <a:gd name="connsiteY7" fmla="*/ 642535 h 1587349"/>
                <a:gd name="connsiteX8" fmla="*/ 401416 w 1944058"/>
                <a:gd name="connsiteY8" fmla="*/ 640484 h 1587349"/>
                <a:gd name="connsiteX9" fmla="*/ 436919 w 1944058"/>
                <a:gd name="connsiteY9" fmla="*/ 116234 h 1587349"/>
                <a:gd name="connsiteX10" fmla="*/ 423472 w 1944058"/>
                <a:gd name="connsiteY10" fmla="*/ 96289 h 1587349"/>
                <a:gd name="connsiteX11" fmla="*/ 418025 w 1944058"/>
                <a:gd name="connsiteY11" fmla="*/ 69310 h 1587349"/>
                <a:gd name="connsiteX12" fmla="*/ 418025 w 1944058"/>
                <a:gd name="connsiteY12" fmla="*/ 42835 h 1587349"/>
                <a:gd name="connsiteX13" fmla="*/ 460860 w 1944058"/>
                <a:gd name="connsiteY13" fmla="*/ 0 h 1587349"/>
                <a:gd name="connsiteX14" fmla="*/ 710914 w 1944058"/>
                <a:gd name="connsiteY14" fmla="*/ 0 h 1587349"/>
                <a:gd name="connsiteX15" fmla="*/ 753749 w 1944058"/>
                <a:gd name="connsiteY15" fmla="*/ 42835 h 1587349"/>
                <a:gd name="connsiteX16" fmla="*/ 753749 w 1944058"/>
                <a:gd name="connsiteY16" fmla="*/ 69310 h 1587349"/>
                <a:gd name="connsiteX17" fmla="*/ 684439 w 1944058"/>
                <a:gd name="connsiteY17" fmla="*/ 138620 h 1587349"/>
                <a:gd name="connsiteX18" fmla="*/ 601717 w 1944058"/>
                <a:gd name="connsiteY18" fmla="*/ 138620 h 1587349"/>
                <a:gd name="connsiteX19" fmla="*/ 635186 w 1944058"/>
                <a:gd name="connsiteY19" fmla="*/ 632839 h 1587349"/>
                <a:gd name="connsiteX20" fmla="*/ 1396926 w 1944058"/>
                <a:gd name="connsiteY20" fmla="*/ 632840 h 1587349"/>
                <a:gd name="connsiteX21" fmla="*/ 1582695 w 1944058"/>
                <a:gd name="connsiteY21" fmla="*/ 670345 h 1587349"/>
                <a:gd name="connsiteX22" fmla="*/ 1589454 w 1944058"/>
                <a:gd name="connsiteY22" fmla="*/ 674014 h 1587349"/>
                <a:gd name="connsiteX23" fmla="*/ 1627228 w 1944058"/>
                <a:gd name="connsiteY23" fmla="*/ 116234 h 1587349"/>
                <a:gd name="connsiteX24" fmla="*/ 1613781 w 1944058"/>
                <a:gd name="connsiteY24" fmla="*/ 96289 h 1587349"/>
                <a:gd name="connsiteX25" fmla="*/ 1608334 w 1944058"/>
                <a:gd name="connsiteY25" fmla="*/ 69310 h 1587349"/>
                <a:gd name="connsiteX26" fmla="*/ 1608334 w 1944058"/>
                <a:gd name="connsiteY26" fmla="*/ 42835 h 1587349"/>
                <a:gd name="connsiteX27" fmla="*/ 1651169 w 1944058"/>
                <a:gd name="connsiteY27" fmla="*/ 0 h 1587349"/>
                <a:gd name="connsiteX28" fmla="*/ 1901223 w 1944058"/>
                <a:gd name="connsiteY28" fmla="*/ 0 h 1587349"/>
                <a:gd name="connsiteX29" fmla="*/ 1944058 w 1944058"/>
                <a:gd name="connsiteY29" fmla="*/ 42835 h 1587349"/>
                <a:gd name="connsiteX30" fmla="*/ 1944058 w 1944058"/>
                <a:gd name="connsiteY30" fmla="*/ 69310 h 1587349"/>
                <a:gd name="connsiteX31" fmla="*/ 1874748 w 1944058"/>
                <a:gd name="connsiteY31" fmla="*/ 138620 h 1587349"/>
                <a:gd name="connsiteX32" fmla="*/ 1792026 w 1944058"/>
                <a:gd name="connsiteY32" fmla="*/ 138620 h 1587349"/>
                <a:gd name="connsiteX33" fmla="*/ 1847624 w 1944058"/>
                <a:gd name="connsiteY33" fmla="*/ 959594 h 1587349"/>
                <a:gd name="connsiteX34" fmla="*/ 1864485 w 1944058"/>
                <a:gd name="connsiteY34" fmla="*/ 1013911 h 1587349"/>
                <a:gd name="connsiteX35" fmla="*/ 1874181 w 1944058"/>
                <a:gd name="connsiteY35" fmla="*/ 1110094 h 1587349"/>
                <a:gd name="connsiteX36" fmla="*/ 1864485 w 1944058"/>
                <a:gd name="connsiteY36" fmla="*/ 1206278 h 1587349"/>
                <a:gd name="connsiteX37" fmla="*/ 1396926 w 1944058"/>
                <a:gd name="connsiteY37" fmla="*/ 1587349 h 158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44058" h="1587349">
                  <a:moveTo>
                    <a:pt x="1874181" y="1110095"/>
                  </a:moveTo>
                  <a:lnTo>
                    <a:pt x="1874181" y="1110094"/>
                  </a:lnTo>
                  <a:lnTo>
                    <a:pt x="1874181" y="1110094"/>
                  </a:lnTo>
                  <a:close/>
                  <a:moveTo>
                    <a:pt x="1396926" y="1587349"/>
                  </a:moveTo>
                  <a:lnTo>
                    <a:pt x="477255" y="1587349"/>
                  </a:lnTo>
                  <a:cubicBezTo>
                    <a:pt x="213674" y="1587349"/>
                    <a:pt x="0" y="1373675"/>
                    <a:pt x="0" y="1110094"/>
                  </a:cubicBezTo>
                  <a:lnTo>
                    <a:pt x="1" y="1110094"/>
                  </a:lnTo>
                  <a:cubicBezTo>
                    <a:pt x="1" y="879460"/>
                    <a:pt x="163595" y="687037"/>
                    <a:pt x="381072" y="642535"/>
                  </a:cubicBezTo>
                  <a:lnTo>
                    <a:pt x="401416" y="640484"/>
                  </a:lnTo>
                  <a:lnTo>
                    <a:pt x="436919" y="116234"/>
                  </a:lnTo>
                  <a:lnTo>
                    <a:pt x="423472" y="96289"/>
                  </a:lnTo>
                  <a:cubicBezTo>
                    <a:pt x="419965" y="87997"/>
                    <a:pt x="418025" y="78880"/>
                    <a:pt x="418025" y="69310"/>
                  </a:cubicBezTo>
                  <a:lnTo>
                    <a:pt x="418025" y="42835"/>
                  </a:lnTo>
                  <a:cubicBezTo>
                    <a:pt x="418025" y="19178"/>
                    <a:pt x="437203" y="0"/>
                    <a:pt x="460860" y="0"/>
                  </a:cubicBezTo>
                  <a:lnTo>
                    <a:pt x="710914" y="0"/>
                  </a:lnTo>
                  <a:cubicBezTo>
                    <a:pt x="734571" y="0"/>
                    <a:pt x="753749" y="19178"/>
                    <a:pt x="753749" y="42835"/>
                  </a:cubicBezTo>
                  <a:lnTo>
                    <a:pt x="753749" y="69310"/>
                  </a:lnTo>
                  <a:cubicBezTo>
                    <a:pt x="753749" y="107589"/>
                    <a:pt x="722718" y="138620"/>
                    <a:pt x="684439" y="138620"/>
                  </a:cubicBezTo>
                  <a:lnTo>
                    <a:pt x="601717" y="138620"/>
                  </a:lnTo>
                  <a:lnTo>
                    <a:pt x="635186" y="632839"/>
                  </a:lnTo>
                  <a:lnTo>
                    <a:pt x="1396926" y="632840"/>
                  </a:lnTo>
                  <a:cubicBezTo>
                    <a:pt x="1462821" y="632840"/>
                    <a:pt x="1525597" y="646195"/>
                    <a:pt x="1582695" y="670345"/>
                  </a:cubicBezTo>
                  <a:lnTo>
                    <a:pt x="1589454" y="674014"/>
                  </a:lnTo>
                  <a:lnTo>
                    <a:pt x="1627228" y="116234"/>
                  </a:lnTo>
                  <a:lnTo>
                    <a:pt x="1613781" y="96289"/>
                  </a:lnTo>
                  <a:cubicBezTo>
                    <a:pt x="1610274" y="87997"/>
                    <a:pt x="1608334" y="78880"/>
                    <a:pt x="1608334" y="69310"/>
                  </a:cubicBezTo>
                  <a:lnTo>
                    <a:pt x="1608334" y="42835"/>
                  </a:lnTo>
                  <a:cubicBezTo>
                    <a:pt x="1608334" y="19178"/>
                    <a:pt x="1627512" y="0"/>
                    <a:pt x="1651169" y="0"/>
                  </a:cubicBezTo>
                  <a:lnTo>
                    <a:pt x="1901223" y="0"/>
                  </a:lnTo>
                  <a:cubicBezTo>
                    <a:pt x="1924880" y="0"/>
                    <a:pt x="1944058" y="19178"/>
                    <a:pt x="1944058" y="42835"/>
                  </a:cubicBezTo>
                  <a:lnTo>
                    <a:pt x="1944058" y="69310"/>
                  </a:lnTo>
                  <a:cubicBezTo>
                    <a:pt x="1944058" y="107589"/>
                    <a:pt x="1913027" y="138620"/>
                    <a:pt x="1874748" y="138620"/>
                  </a:cubicBezTo>
                  <a:lnTo>
                    <a:pt x="1792026" y="138620"/>
                  </a:lnTo>
                  <a:lnTo>
                    <a:pt x="1847624" y="959594"/>
                  </a:lnTo>
                  <a:lnTo>
                    <a:pt x="1864485" y="1013911"/>
                  </a:lnTo>
                  <a:lnTo>
                    <a:pt x="1874181" y="1110094"/>
                  </a:lnTo>
                  <a:lnTo>
                    <a:pt x="1864485" y="1206278"/>
                  </a:lnTo>
                  <a:cubicBezTo>
                    <a:pt x="1819983" y="1423755"/>
                    <a:pt x="1627559" y="1587349"/>
                    <a:pt x="1396926" y="158734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0" name="フリーフォーム: 図形 709">
              <a:extLst>
                <a:ext uri="{FF2B5EF4-FFF2-40B4-BE49-F238E27FC236}">
                  <a16:creationId xmlns:a16="http://schemas.microsoft.com/office/drawing/2014/main" id="{58557975-09A6-4EB3-91A1-F7A4AF8B039C}"/>
                </a:ext>
              </a:extLst>
            </p:cNvPr>
            <p:cNvSpPr/>
            <p:nvPr/>
          </p:nvSpPr>
          <p:spPr>
            <a:xfrm>
              <a:off x="2451996" y="6134220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1" name="フリーフォーム: 図形 710">
              <a:extLst>
                <a:ext uri="{FF2B5EF4-FFF2-40B4-BE49-F238E27FC236}">
                  <a16:creationId xmlns:a16="http://schemas.microsoft.com/office/drawing/2014/main" id="{6FE3317A-6D6F-40C8-85B4-02AE25594D3F}"/>
                </a:ext>
              </a:extLst>
            </p:cNvPr>
            <p:cNvSpPr/>
            <p:nvPr/>
          </p:nvSpPr>
          <p:spPr>
            <a:xfrm>
              <a:off x="870799" y="7613378"/>
              <a:ext cx="127510" cy="88613"/>
            </a:xfrm>
            <a:custGeom>
              <a:avLst/>
              <a:gdLst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2302 w 152302"/>
                <a:gd name="connsiteY2" fmla="*/ 105283 h 105283"/>
                <a:gd name="connsiteX3" fmla="*/ 32533 w 152302"/>
                <a:gd name="connsiteY3" fmla="*/ 105283 h 105283"/>
                <a:gd name="connsiteX4" fmla="*/ 0 w 152302"/>
                <a:gd name="connsiteY4" fmla="*/ 72750 h 105283"/>
                <a:gd name="connsiteX5" fmla="*/ 0 w 152302"/>
                <a:gd name="connsiteY5" fmla="*/ 52642 h 105283"/>
                <a:gd name="connsiteX6" fmla="*/ 52642 w 152302"/>
                <a:gd name="connsiteY6" fmla="*/ 0 h 105283"/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0019 w 152302"/>
                <a:gd name="connsiteY2" fmla="*/ 54770 h 105283"/>
                <a:gd name="connsiteX3" fmla="*/ 152302 w 152302"/>
                <a:gd name="connsiteY3" fmla="*/ 105283 h 105283"/>
                <a:gd name="connsiteX4" fmla="*/ 32533 w 152302"/>
                <a:gd name="connsiteY4" fmla="*/ 105283 h 105283"/>
                <a:gd name="connsiteX5" fmla="*/ 0 w 152302"/>
                <a:gd name="connsiteY5" fmla="*/ 72750 h 105283"/>
                <a:gd name="connsiteX6" fmla="*/ 0 w 152302"/>
                <a:gd name="connsiteY6" fmla="*/ 52642 h 105283"/>
                <a:gd name="connsiteX7" fmla="*/ 52642 w 152302"/>
                <a:gd name="connsiteY7" fmla="*/ 0 h 105283"/>
                <a:gd name="connsiteX0" fmla="*/ 150019 w 241459"/>
                <a:gd name="connsiteY0" fmla="*/ 54770 h 146210"/>
                <a:gd name="connsiteX1" fmla="*/ 152302 w 241459"/>
                <a:gd name="connsiteY1" fmla="*/ 105283 h 146210"/>
                <a:gd name="connsiteX2" fmla="*/ 32533 w 241459"/>
                <a:gd name="connsiteY2" fmla="*/ 105283 h 146210"/>
                <a:gd name="connsiteX3" fmla="*/ 0 w 241459"/>
                <a:gd name="connsiteY3" fmla="*/ 72750 h 146210"/>
                <a:gd name="connsiteX4" fmla="*/ 0 w 241459"/>
                <a:gd name="connsiteY4" fmla="*/ 52642 h 146210"/>
                <a:gd name="connsiteX5" fmla="*/ 52642 w 241459"/>
                <a:gd name="connsiteY5" fmla="*/ 0 h 146210"/>
                <a:gd name="connsiteX6" fmla="*/ 152302 w 241459"/>
                <a:gd name="connsiteY6" fmla="*/ 0 h 146210"/>
                <a:gd name="connsiteX7" fmla="*/ 241459 w 241459"/>
                <a:gd name="connsiteY7" fmla="*/ 146210 h 146210"/>
                <a:gd name="connsiteX0" fmla="*/ 150019 w 152302"/>
                <a:gd name="connsiteY0" fmla="*/ 54770 h 105283"/>
                <a:gd name="connsiteX1" fmla="*/ 152302 w 152302"/>
                <a:gd name="connsiteY1" fmla="*/ 105283 h 105283"/>
                <a:gd name="connsiteX2" fmla="*/ 32533 w 152302"/>
                <a:gd name="connsiteY2" fmla="*/ 105283 h 105283"/>
                <a:gd name="connsiteX3" fmla="*/ 0 w 152302"/>
                <a:gd name="connsiteY3" fmla="*/ 72750 h 105283"/>
                <a:gd name="connsiteX4" fmla="*/ 0 w 152302"/>
                <a:gd name="connsiteY4" fmla="*/ 52642 h 105283"/>
                <a:gd name="connsiteX5" fmla="*/ 52642 w 152302"/>
                <a:gd name="connsiteY5" fmla="*/ 0 h 105283"/>
                <a:gd name="connsiteX6" fmla="*/ 152302 w 152302"/>
                <a:gd name="connsiteY6" fmla="*/ 0 h 105283"/>
                <a:gd name="connsiteX0" fmla="*/ 152302 w 152302"/>
                <a:gd name="connsiteY0" fmla="*/ 105283 h 105283"/>
                <a:gd name="connsiteX1" fmla="*/ 32533 w 152302"/>
                <a:gd name="connsiteY1" fmla="*/ 105283 h 105283"/>
                <a:gd name="connsiteX2" fmla="*/ 0 w 152302"/>
                <a:gd name="connsiteY2" fmla="*/ 72750 h 105283"/>
                <a:gd name="connsiteX3" fmla="*/ 0 w 152302"/>
                <a:gd name="connsiteY3" fmla="*/ 52642 h 105283"/>
                <a:gd name="connsiteX4" fmla="*/ 52642 w 152302"/>
                <a:gd name="connsiteY4" fmla="*/ 0 h 105283"/>
                <a:gd name="connsiteX5" fmla="*/ 152302 w 152302"/>
                <a:gd name="connsiteY5" fmla="*/ 0 h 105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302" h="105283">
                  <a:moveTo>
                    <a:pt x="152302" y="105283"/>
                  </a:moveTo>
                  <a:lnTo>
                    <a:pt x="32533" y="105283"/>
                  </a:lnTo>
                  <a:cubicBezTo>
                    <a:pt x="14566" y="105283"/>
                    <a:pt x="0" y="90717"/>
                    <a:pt x="0" y="72750"/>
                  </a:cubicBezTo>
                  <a:lnTo>
                    <a:pt x="0" y="52642"/>
                  </a:lnTo>
                  <a:cubicBezTo>
                    <a:pt x="0" y="23569"/>
                    <a:pt x="23569" y="0"/>
                    <a:pt x="52642" y="0"/>
                  </a:cubicBezTo>
                  <a:lnTo>
                    <a:pt x="152302" y="0"/>
                  </a:lnTo>
                </a:path>
              </a:pathLst>
            </a:custGeom>
            <a:solidFill>
              <a:srgbClr val="CC99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2" name="フリーフォーム: 図形 711">
              <a:extLst>
                <a:ext uri="{FF2B5EF4-FFF2-40B4-BE49-F238E27FC236}">
                  <a16:creationId xmlns:a16="http://schemas.microsoft.com/office/drawing/2014/main" id="{6AA14376-1755-493A-BEE0-D45E37499AC2}"/>
                </a:ext>
              </a:extLst>
            </p:cNvPr>
            <p:cNvSpPr/>
            <p:nvPr/>
          </p:nvSpPr>
          <p:spPr>
            <a:xfrm>
              <a:off x="2061108" y="7613378"/>
              <a:ext cx="127510" cy="88613"/>
            </a:xfrm>
            <a:custGeom>
              <a:avLst/>
              <a:gdLst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2302 w 152302"/>
                <a:gd name="connsiteY2" fmla="*/ 105283 h 105283"/>
                <a:gd name="connsiteX3" fmla="*/ 32533 w 152302"/>
                <a:gd name="connsiteY3" fmla="*/ 105283 h 105283"/>
                <a:gd name="connsiteX4" fmla="*/ 0 w 152302"/>
                <a:gd name="connsiteY4" fmla="*/ 72750 h 105283"/>
                <a:gd name="connsiteX5" fmla="*/ 0 w 152302"/>
                <a:gd name="connsiteY5" fmla="*/ 52642 h 105283"/>
                <a:gd name="connsiteX6" fmla="*/ 52642 w 152302"/>
                <a:gd name="connsiteY6" fmla="*/ 0 h 105283"/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0019 w 152302"/>
                <a:gd name="connsiteY2" fmla="*/ 54770 h 105283"/>
                <a:gd name="connsiteX3" fmla="*/ 152302 w 152302"/>
                <a:gd name="connsiteY3" fmla="*/ 105283 h 105283"/>
                <a:gd name="connsiteX4" fmla="*/ 32533 w 152302"/>
                <a:gd name="connsiteY4" fmla="*/ 105283 h 105283"/>
                <a:gd name="connsiteX5" fmla="*/ 0 w 152302"/>
                <a:gd name="connsiteY5" fmla="*/ 72750 h 105283"/>
                <a:gd name="connsiteX6" fmla="*/ 0 w 152302"/>
                <a:gd name="connsiteY6" fmla="*/ 52642 h 105283"/>
                <a:gd name="connsiteX7" fmla="*/ 52642 w 152302"/>
                <a:gd name="connsiteY7" fmla="*/ 0 h 105283"/>
                <a:gd name="connsiteX0" fmla="*/ 150019 w 241459"/>
                <a:gd name="connsiteY0" fmla="*/ 54770 h 146210"/>
                <a:gd name="connsiteX1" fmla="*/ 152302 w 241459"/>
                <a:gd name="connsiteY1" fmla="*/ 105283 h 146210"/>
                <a:gd name="connsiteX2" fmla="*/ 32533 w 241459"/>
                <a:gd name="connsiteY2" fmla="*/ 105283 h 146210"/>
                <a:gd name="connsiteX3" fmla="*/ 0 w 241459"/>
                <a:gd name="connsiteY3" fmla="*/ 72750 h 146210"/>
                <a:gd name="connsiteX4" fmla="*/ 0 w 241459"/>
                <a:gd name="connsiteY4" fmla="*/ 52642 h 146210"/>
                <a:gd name="connsiteX5" fmla="*/ 52642 w 241459"/>
                <a:gd name="connsiteY5" fmla="*/ 0 h 146210"/>
                <a:gd name="connsiteX6" fmla="*/ 152302 w 241459"/>
                <a:gd name="connsiteY6" fmla="*/ 0 h 146210"/>
                <a:gd name="connsiteX7" fmla="*/ 241459 w 241459"/>
                <a:gd name="connsiteY7" fmla="*/ 146210 h 146210"/>
                <a:gd name="connsiteX0" fmla="*/ 150019 w 152302"/>
                <a:gd name="connsiteY0" fmla="*/ 54770 h 105283"/>
                <a:gd name="connsiteX1" fmla="*/ 152302 w 152302"/>
                <a:gd name="connsiteY1" fmla="*/ 105283 h 105283"/>
                <a:gd name="connsiteX2" fmla="*/ 32533 w 152302"/>
                <a:gd name="connsiteY2" fmla="*/ 105283 h 105283"/>
                <a:gd name="connsiteX3" fmla="*/ 0 w 152302"/>
                <a:gd name="connsiteY3" fmla="*/ 72750 h 105283"/>
                <a:gd name="connsiteX4" fmla="*/ 0 w 152302"/>
                <a:gd name="connsiteY4" fmla="*/ 52642 h 105283"/>
                <a:gd name="connsiteX5" fmla="*/ 52642 w 152302"/>
                <a:gd name="connsiteY5" fmla="*/ 0 h 105283"/>
                <a:gd name="connsiteX6" fmla="*/ 152302 w 152302"/>
                <a:gd name="connsiteY6" fmla="*/ 0 h 105283"/>
                <a:gd name="connsiteX0" fmla="*/ 152302 w 152302"/>
                <a:gd name="connsiteY0" fmla="*/ 105283 h 105283"/>
                <a:gd name="connsiteX1" fmla="*/ 32533 w 152302"/>
                <a:gd name="connsiteY1" fmla="*/ 105283 h 105283"/>
                <a:gd name="connsiteX2" fmla="*/ 0 w 152302"/>
                <a:gd name="connsiteY2" fmla="*/ 72750 h 105283"/>
                <a:gd name="connsiteX3" fmla="*/ 0 w 152302"/>
                <a:gd name="connsiteY3" fmla="*/ 52642 h 105283"/>
                <a:gd name="connsiteX4" fmla="*/ 52642 w 152302"/>
                <a:gd name="connsiteY4" fmla="*/ 0 h 105283"/>
                <a:gd name="connsiteX5" fmla="*/ 152302 w 152302"/>
                <a:gd name="connsiteY5" fmla="*/ 0 h 105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302" h="105283">
                  <a:moveTo>
                    <a:pt x="152302" y="105283"/>
                  </a:moveTo>
                  <a:lnTo>
                    <a:pt x="32533" y="105283"/>
                  </a:lnTo>
                  <a:cubicBezTo>
                    <a:pt x="14566" y="105283"/>
                    <a:pt x="0" y="90717"/>
                    <a:pt x="0" y="72750"/>
                  </a:cubicBezTo>
                  <a:lnTo>
                    <a:pt x="0" y="52642"/>
                  </a:lnTo>
                  <a:cubicBezTo>
                    <a:pt x="0" y="23569"/>
                    <a:pt x="23569" y="0"/>
                    <a:pt x="52642" y="0"/>
                  </a:cubicBezTo>
                  <a:lnTo>
                    <a:pt x="152302" y="0"/>
                  </a:lnTo>
                </a:path>
              </a:pathLst>
            </a:custGeom>
            <a:solidFill>
              <a:srgbClr val="CC99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3" name="四角形: 角を丸くする 712">
              <a:extLst>
                <a:ext uri="{FF2B5EF4-FFF2-40B4-BE49-F238E27FC236}">
                  <a16:creationId xmlns:a16="http://schemas.microsoft.com/office/drawing/2014/main" id="{080980C0-A3BA-4F74-B6CC-8C316D26C29D}"/>
                </a:ext>
              </a:extLst>
            </p:cNvPr>
            <p:cNvSpPr/>
            <p:nvPr/>
          </p:nvSpPr>
          <p:spPr>
            <a:xfrm>
              <a:off x="422569" y="4780463"/>
              <a:ext cx="355541" cy="803118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7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4" name="四角形: 角を丸くする 713">
              <a:extLst>
                <a:ext uri="{FF2B5EF4-FFF2-40B4-BE49-F238E27FC236}">
                  <a16:creationId xmlns:a16="http://schemas.microsoft.com/office/drawing/2014/main" id="{1BB8C17A-5342-4C02-AF31-408625F62DFE}"/>
                </a:ext>
              </a:extLst>
            </p:cNvPr>
            <p:cNvSpPr/>
            <p:nvPr/>
          </p:nvSpPr>
          <p:spPr>
            <a:xfrm>
              <a:off x="1124098" y="4780463"/>
              <a:ext cx="355541" cy="803118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7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5" name="四角形: 角を丸くする 714">
              <a:extLst>
                <a:ext uri="{FF2B5EF4-FFF2-40B4-BE49-F238E27FC236}">
                  <a16:creationId xmlns:a16="http://schemas.microsoft.com/office/drawing/2014/main" id="{4C990FCB-5989-40EC-A2EC-26475B2CDC9A}"/>
                </a:ext>
              </a:extLst>
            </p:cNvPr>
            <p:cNvSpPr/>
            <p:nvPr/>
          </p:nvSpPr>
          <p:spPr>
            <a:xfrm>
              <a:off x="326659" y="5030968"/>
              <a:ext cx="1268496" cy="1679817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7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6" name="楕円 715">
              <a:extLst>
                <a:ext uri="{FF2B5EF4-FFF2-40B4-BE49-F238E27FC236}">
                  <a16:creationId xmlns:a16="http://schemas.microsoft.com/office/drawing/2014/main" id="{7D969929-F74E-41A8-AA48-CFCABE6F3A19}"/>
                </a:ext>
              </a:extLst>
            </p:cNvPr>
            <p:cNvSpPr/>
            <p:nvPr/>
          </p:nvSpPr>
          <p:spPr>
            <a:xfrm>
              <a:off x="504335" y="5567128"/>
              <a:ext cx="156380" cy="257643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7" name="楕円 716">
              <a:extLst>
                <a:ext uri="{FF2B5EF4-FFF2-40B4-BE49-F238E27FC236}">
                  <a16:creationId xmlns:a16="http://schemas.microsoft.com/office/drawing/2014/main" id="{62D45445-7EE8-43A0-A9DC-D3DC67C9C772}"/>
                </a:ext>
              </a:extLst>
            </p:cNvPr>
            <p:cNvSpPr/>
            <p:nvPr/>
          </p:nvSpPr>
          <p:spPr>
            <a:xfrm>
              <a:off x="1279035" y="5567128"/>
              <a:ext cx="156380" cy="257643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8" name="フリーフォーム: 図形 717">
              <a:extLst>
                <a:ext uri="{FF2B5EF4-FFF2-40B4-BE49-F238E27FC236}">
                  <a16:creationId xmlns:a16="http://schemas.microsoft.com/office/drawing/2014/main" id="{567B9943-20D1-4E85-A9C1-4B18D8205757}"/>
                </a:ext>
              </a:extLst>
            </p:cNvPr>
            <p:cNvSpPr/>
            <p:nvPr/>
          </p:nvSpPr>
          <p:spPr>
            <a:xfrm>
              <a:off x="1391009" y="5186320"/>
              <a:ext cx="204146" cy="1338610"/>
            </a:xfrm>
            <a:custGeom>
              <a:avLst/>
              <a:gdLst>
                <a:gd name="connsiteX0" fmla="*/ 0 w 204146"/>
                <a:gd name="connsiteY0" fmla="*/ 0 h 1338610"/>
                <a:gd name="connsiteX1" fmla="*/ 18379 w 204146"/>
                <a:gd name="connsiteY1" fmla="*/ 15164 h 1338610"/>
                <a:gd name="connsiteX2" fmla="*/ 204146 w 204146"/>
                <a:gd name="connsiteY2" fmla="*/ 463645 h 1338610"/>
                <a:gd name="connsiteX3" fmla="*/ 204146 w 204146"/>
                <a:gd name="connsiteY3" fmla="*/ 874966 h 1338610"/>
                <a:gd name="connsiteX4" fmla="*/ 18379 w 204146"/>
                <a:gd name="connsiteY4" fmla="*/ 1323447 h 1338610"/>
                <a:gd name="connsiteX5" fmla="*/ 1 w 204146"/>
                <a:gd name="connsiteY5" fmla="*/ 1338610 h 1338610"/>
                <a:gd name="connsiteX6" fmla="*/ 27304 w 204146"/>
                <a:gd name="connsiteY6" fmla="*/ 1288309 h 1338610"/>
                <a:gd name="connsiteX7" fmla="*/ 77146 w 204146"/>
                <a:gd name="connsiteY7" fmla="*/ 1041431 h 1338610"/>
                <a:gd name="connsiteX8" fmla="*/ 77146 w 204146"/>
                <a:gd name="connsiteY8" fmla="*/ 297181 h 1338610"/>
                <a:gd name="connsiteX9" fmla="*/ 27304 w 204146"/>
                <a:gd name="connsiteY9" fmla="*/ 50303 h 1338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4146" h="1338610">
                  <a:moveTo>
                    <a:pt x="0" y="0"/>
                  </a:moveTo>
                  <a:lnTo>
                    <a:pt x="18379" y="15164"/>
                  </a:lnTo>
                  <a:cubicBezTo>
                    <a:pt x="133155" y="129941"/>
                    <a:pt x="204146" y="288503"/>
                    <a:pt x="204146" y="463645"/>
                  </a:cubicBezTo>
                  <a:lnTo>
                    <a:pt x="204146" y="874966"/>
                  </a:lnTo>
                  <a:cubicBezTo>
                    <a:pt x="204146" y="1050109"/>
                    <a:pt x="133155" y="1208671"/>
                    <a:pt x="18379" y="1323447"/>
                  </a:cubicBezTo>
                  <a:lnTo>
                    <a:pt x="1" y="1338610"/>
                  </a:lnTo>
                  <a:lnTo>
                    <a:pt x="27304" y="1288309"/>
                  </a:lnTo>
                  <a:cubicBezTo>
                    <a:pt x="59399" y="1212429"/>
                    <a:pt x="77146" y="1129003"/>
                    <a:pt x="77146" y="1041431"/>
                  </a:cubicBezTo>
                  <a:lnTo>
                    <a:pt x="77146" y="297181"/>
                  </a:lnTo>
                  <a:cubicBezTo>
                    <a:pt x="77146" y="209610"/>
                    <a:pt x="59399" y="126184"/>
                    <a:pt x="27304" y="50303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9" name="四角形: 角を丸くする 718">
              <a:extLst>
                <a:ext uri="{FF2B5EF4-FFF2-40B4-BE49-F238E27FC236}">
                  <a16:creationId xmlns:a16="http://schemas.microsoft.com/office/drawing/2014/main" id="{6AB5236F-C1E2-4B3D-AA81-40085723B826}"/>
                </a:ext>
              </a:extLst>
            </p:cNvPr>
            <p:cNvSpPr/>
            <p:nvPr/>
          </p:nvSpPr>
          <p:spPr>
            <a:xfrm>
              <a:off x="455914" y="5996393"/>
              <a:ext cx="1009986" cy="730083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0" name="四角形: 角を丸くする 719">
              <a:extLst>
                <a:ext uri="{FF2B5EF4-FFF2-40B4-BE49-F238E27FC236}">
                  <a16:creationId xmlns:a16="http://schemas.microsoft.com/office/drawing/2014/main" id="{661C9231-C4C4-4A60-8908-06904F14115D}"/>
                </a:ext>
              </a:extLst>
            </p:cNvPr>
            <p:cNvSpPr/>
            <p:nvPr/>
          </p:nvSpPr>
          <p:spPr>
            <a:xfrm>
              <a:off x="798814" y="5921901"/>
              <a:ext cx="324186" cy="2647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1" name="フリーフォーム: 図形 720">
              <a:extLst>
                <a:ext uri="{FF2B5EF4-FFF2-40B4-BE49-F238E27FC236}">
                  <a16:creationId xmlns:a16="http://schemas.microsoft.com/office/drawing/2014/main" id="{417FD984-09CF-4501-836C-65540C679C23}"/>
                </a:ext>
              </a:extLst>
            </p:cNvPr>
            <p:cNvSpPr/>
            <p:nvPr/>
          </p:nvSpPr>
          <p:spPr>
            <a:xfrm>
              <a:off x="1149105" y="5970857"/>
              <a:ext cx="316797" cy="720357"/>
            </a:xfrm>
            <a:custGeom>
              <a:avLst/>
              <a:gdLst>
                <a:gd name="connsiteX0" fmla="*/ 0 w 316797"/>
                <a:gd name="connsiteY0" fmla="*/ 0 h 720357"/>
                <a:gd name="connsiteX1" fmla="*/ 25324 w 316797"/>
                <a:gd name="connsiteY1" fmla="*/ 2553 h 720357"/>
                <a:gd name="connsiteX2" fmla="*/ 316797 w 316797"/>
                <a:gd name="connsiteY2" fmla="*/ 360178 h 720357"/>
                <a:gd name="connsiteX3" fmla="*/ 316796 w 316797"/>
                <a:gd name="connsiteY3" fmla="*/ 360178 h 720357"/>
                <a:gd name="connsiteX4" fmla="*/ 25323 w 316797"/>
                <a:gd name="connsiteY4" fmla="*/ 717804 h 720357"/>
                <a:gd name="connsiteX5" fmla="*/ 0 w 316797"/>
                <a:gd name="connsiteY5" fmla="*/ 720357 h 720357"/>
                <a:gd name="connsiteX6" fmla="*/ 61688 w 316797"/>
                <a:gd name="connsiteY6" fmla="*/ 669460 h 720357"/>
                <a:gd name="connsiteX7" fmla="*/ 189796 w 316797"/>
                <a:gd name="connsiteY7" fmla="*/ 360178 h 720357"/>
                <a:gd name="connsiteX8" fmla="*/ 61688 w 316797"/>
                <a:gd name="connsiteY8" fmla="*/ 50897 h 72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6797" h="720357">
                  <a:moveTo>
                    <a:pt x="0" y="0"/>
                  </a:moveTo>
                  <a:lnTo>
                    <a:pt x="25324" y="2553"/>
                  </a:lnTo>
                  <a:cubicBezTo>
                    <a:pt x="191667" y="36591"/>
                    <a:pt x="316797" y="183772"/>
                    <a:pt x="316797" y="360178"/>
                  </a:cubicBezTo>
                  <a:lnTo>
                    <a:pt x="316796" y="360178"/>
                  </a:lnTo>
                  <a:cubicBezTo>
                    <a:pt x="316796" y="536584"/>
                    <a:pt x="191666" y="683765"/>
                    <a:pt x="25323" y="717804"/>
                  </a:cubicBezTo>
                  <a:lnTo>
                    <a:pt x="0" y="720357"/>
                  </a:lnTo>
                  <a:lnTo>
                    <a:pt x="61688" y="669460"/>
                  </a:lnTo>
                  <a:cubicBezTo>
                    <a:pt x="140840" y="590308"/>
                    <a:pt x="189796" y="480960"/>
                    <a:pt x="189796" y="360178"/>
                  </a:cubicBezTo>
                  <a:cubicBezTo>
                    <a:pt x="189796" y="239396"/>
                    <a:pt x="140840" y="130049"/>
                    <a:pt x="61688" y="50897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2" name="フリーフォーム: 図形 721">
              <a:extLst>
                <a:ext uri="{FF2B5EF4-FFF2-40B4-BE49-F238E27FC236}">
                  <a16:creationId xmlns:a16="http://schemas.microsoft.com/office/drawing/2014/main" id="{CC08A8C1-DA27-4B72-BC40-E9F93CB6E723}"/>
                </a:ext>
              </a:extLst>
            </p:cNvPr>
            <p:cNvSpPr/>
            <p:nvPr/>
          </p:nvSpPr>
          <p:spPr>
            <a:xfrm>
              <a:off x="667536" y="6439887"/>
              <a:ext cx="560876" cy="161046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27" name="グループ化 726">
            <a:extLst>
              <a:ext uri="{FF2B5EF4-FFF2-40B4-BE49-F238E27FC236}">
                <a16:creationId xmlns:a16="http://schemas.microsoft.com/office/drawing/2014/main" id="{CFC4B577-49DC-4D2E-9ABF-5E9A3F045405}"/>
              </a:ext>
            </a:extLst>
          </p:cNvPr>
          <p:cNvGrpSpPr/>
          <p:nvPr/>
        </p:nvGrpSpPr>
        <p:grpSpPr>
          <a:xfrm>
            <a:off x="2295677" y="4580631"/>
            <a:ext cx="1680948" cy="1731677"/>
            <a:chOff x="3165109" y="4780463"/>
            <a:chExt cx="2833508" cy="2919020"/>
          </a:xfrm>
        </p:grpSpPr>
        <p:sp>
          <p:nvSpPr>
            <p:cNvPr id="728" name="フリーフォーム: 図形 727">
              <a:extLst>
                <a:ext uri="{FF2B5EF4-FFF2-40B4-BE49-F238E27FC236}">
                  <a16:creationId xmlns:a16="http://schemas.microsoft.com/office/drawing/2014/main" id="{6EFBA497-ECDB-4EC3-9970-84C81FFC5E71}"/>
                </a:ext>
              </a:extLst>
            </p:cNvPr>
            <p:cNvSpPr/>
            <p:nvPr/>
          </p:nvSpPr>
          <p:spPr>
            <a:xfrm rot="17816237">
              <a:off x="5513031" y="6152301"/>
              <a:ext cx="351271" cy="619900"/>
            </a:xfrm>
            <a:custGeom>
              <a:avLst/>
              <a:gdLst>
                <a:gd name="connsiteX0" fmla="*/ 333620 w 519534"/>
                <a:gd name="connsiteY0" fmla="*/ 89534 h 908662"/>
                <a:gd name="connsiteX1" fmla="*/ 327733 w 519534"/>
                <a:gd name="connsiteY1" fmla="*/ 98512 h 908662"/>
                <a:gd name="connsiteX2" fmla="*/ 258931 w 519534"/>
                <a:gd name="connsiteY2" fmla="*/ 389128 h 908662"/>
                <a:gd name="connsiteX3" fmla="*/ 519534 w 519534"/>
                <a:gd name="connsiteY3" fmla="*/ 908662 h 908662"/>
                <a:gd name="connsiteX4" fmla="*/ 0 w 519534"/>
                <a:gd name="connsiteY4" fmla="*/ 389128 h 908662"/>
                <a:gd name="connsiteX5" fmla="*/ 152168 w 519534"/>
                <a:gd name="connsiteY5" fmla="*/ 21762 h 908662"/>
                <a:gd name="connsiteX6" fmla="*/ 178543 w 519534"/>
                <a:gd name="connsiteY6" fmla="*/ 0 h 908662"/>
                <a:gd name="connsiteX0" fmla="*/ 333620 w 520558"/>
                <a:gd name="connsiteY0" fmla="*/ 89534 h 930796"/>
                <a:gd name="connsiteX1" fmla="*/ 327733 w 520558"/>
                <a:gd name="connsiteY1" fmla="*/ 98512 h 930796"/>
                <a:gd name="connsiteX2" fmla="*/ 258931 w 520558"/>
                <a:gd name="connsiteY2" fmla="*/ 389128 h 930796"/>
                <a:gd name="connsiteX3" fmla="*/ 519534 w 520558"/>
                <a:gd name="connsiteY3" fmla="*/ 908662 h 930796"/>
                <a:gd name="connsiteX4" fmla="*/ 0 w 520558"/>
                <a:gd name="connsiteY4" fmla="*/ 389128 h 930796"/>
                <a:gd name="connsiteX5" fmla="*/ 152168 w 520558"/>
                <a:gd name="connsiteY5" fmla="*/ 21762 h 930796"/>
                <a:gd name="connsiteX6" fmla="*/ 178543 w 520558"/>
                <a:gd name="connsiteY6" fmla="*/ 0 h 930796"/>
                <a:gd name="connsiteX7" fmla="*/ 333620 w 520558"/>
                <a:gd name="connsiteY7" fmla="*/ 89534 h 930796"/>
                <a:gd name="connsiteX0" fmla="*/ 334073 w 520980"/>
                <a:gd name="connsiteY0" fmla="*/ 89534 h 940104"/>
                <a:gd name="connsiteX1" fmla="*/ 328186 w 520980"/>
                <a:gd name="connsiteY1" fmla="*/ 98512 h 940104"/>
                <a:gd name="connsiteX2" fmla="*/ 259384 w 520980"/>
                <a:gd name="connsiteY2" fmla="*/ 389128 h 940104"/>
                <a:gd name="connsiteX3" fmla="*/ 519987 w 520980"/>
                <a:gd name="connsiteY3" fmla="*/ 908662 h 940104"/>
                <a:gd name="connsiteX4" fmla="*/ 453 w 520980"/>
                <a:gd name="connsiteY4" fmla="*/ 389128 h 940104"/>
                <a:gd name="connsiteX5" fmla="*/ 152621 w 520980"/>
                <a:gd name="connsiteY5" fmla="*/ 21762 h 940104"/>
                <a:gd name="connsiteX6" fmla="*/ 178996 w 520980"/>
                <a:gd name="connsiteY6" fmla="*/ 0 h 940104"/>
                <a:gd name="connsiteX7" fmla="*/ 334073 w 520980"/>
                <a:gd name="connsiteY7" fmla="*/ 89534 h 940104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45581 w 532242"/>
                <a:gd name="connsiteY0" fmla="*/ 89534 h 919811"/>
                <a:gd name="connsiteX1" fmla="*/ 339694 w 532242"/>
                <a:gd name="connsiteY1" fmla="*/ 98512 h 919811"/>
                <a:gd name="connsiteX2" fmla="*/ 270892 w 532242"/>
                <a:gd name="connsiteY2" fmla="*/ 389128 h 919811"/>
                <a:gd name="connsiteX3" fmla="*/ 531495 w 532242"/>
                <a:gd name="connsiteY3" fmla="*/ 908662 h 919811"/>
                <a:gd name="connsiteX4" fmla="*/ 11961 w 532242"/>
                <a:gd name="connsiteY4" fmla="*/ 389128 h 919811"/>
                <a:gd name="connsiteX5" fmla="*/ 164129 w 532242"/>
                <a:gd name="connsiteY5" fmla="*/ 21762 h 919811"/>
                <a:gd name="connsiteX6" fmla="*/ 190504 w 532242"/>
                <a:gd name="connsiteY6" fmla="*/ 0 h 919811"/>
                <a:gd name="connsiteX7" fmla="*/ 345581 w 532242"/>
                <a:gd name="connsiteY7" fmla="*/ 89534 h 919811"/>
                <a:gd name="connsiteX0" fmla="*/ 342095 w 528756"/>
                <a:gd name="connsiteY0" fmla="*/ 89534 h 921800"/>
                <a:gd name="connsiteX1" fmla="*/ 336208 w 528756"/>
                <a:gd name="connsiteY1" fmla="*/ 98512 h 921800"/>
                <a:gd name="connsiteX2" fmla="*/ 267406 w 528756"/>
                <a:gd name="connsiteY2" fmla="*/ 389128 h 921800"/>
                <a:gd name="connsiteX3" fmla="*/ 528009 w 528756"/>
                <a:gd name="connsiteY3" fmla="*/ 908662 h 921800"/>
                <a:gd name="connsiteX4" fmla="*/ 8475 w 528756"/>
                <a:gd name="connsiteY4" fmla="*/ 389128 h 921800"/>
                <a:gd name="connsiteX5" fmla="*/ 160643 w 528756"/>
                <a:gd name="connsiteY5" fmla="*/ 21762 h 921800"/>
                <a:gd name="connsiteX6" fmla="*/ 187018 w 528756"/>
                <a:gd name="connsiteY6" fmla="*/ 0 h 921800"/>
                <a:gd name="connsiteX7" fmla="*/ 342095 w 528756"/>
                <a:gd name="connsiteY7" fmla="*/ 89534 h 921800"/>
                <a:gd name="connsiteX0" fmla="*/ 344590 w 531251"/>
                <a:gd name="connsiteY0" fmla="*/ 89534 h 916917"/>
                <a:gd name="connsiteX1" fmla="*/ 338703 w 531251"/>
                <a:gd name="connsiteY1" fmla="*/ 98512 h 916917"/>
                <a:gd name="connsiteX2" fmla="*/ 269901 w 531251"/>
                <a:gd name="connsiteY2" fmla="*/ 389128 h 916917"/>
                <a:gd name="connsiteX3" fmla="*/ 530504 w 531251"/>
                <a:gd name="connsiteY3" fmla="*/ 908662 h 916917"/>
                <a:gd name="connsiteX4" fmla="*/ 10970 w 531251"/>
                <a:gd name="connsiteY4" fmla="*/ 389128 h 916917"/>
                <a:gd name="connsiteX5" fmla="*/ 189513 w 531251"/>
                <a:gd name="connsiteY5" fmla="*/ 0 h 916917"/>
                <a:gd name="connsiteX6" fmla="*/ 344590 w 531251"/>
                <a:gd name="connsiteY6" fmla="*/ 89534 h 916917"/>
                <a:gd name="connsiteX0" fmla="*/ 337503 w 524164"/>
                <a:gd name="connsiteY0" fmla="*/ 89534 h 921595"/>
                <a:gd name="connsiteX1" fmla="*/ 331616 w 524164"/>
                <a:gd name="connsiteY1" fmla="*/ 98512 h 921595"/>
                <a:gd name="connsiteX2" fmla="*/ 262814 w 524164"/>
                <a:gd name="connsiteY2" fmla="*/ 389128 h 921595"/>
                <a:gd name="connsiteX3" fmla="*/ 523417 w 524164"/>
                <a:gd name="connsiteY3" fmla="*/ 908662 h 921595"/>
                <a:gd name="connsiteX4" fmla="*/ 3883 w 524164"/>
                <a:gd name="connsiteY4" fmla="*/ 389128 h 921595"/>
                <a:gd name="connsiteX5" fmla="*/ 182426 w 524164"/>
                <a:gd name="connsiteY5" fmla="*/ 0 h 921595"/>
                <a:gd name="connsiteX6" fmla="*/ 337503 w 524164"/>
                <a:gd name="connsiteY6" fmla="*/ 89534 h 921595"/>
                <a:gd name="connsiteX0" fmla="*/ 336803 w 523464"/>
                <a:gd name="connsiteY0" fmla="*/ 89534 h 923772"/>
                <a:gd name="connsiteX1" fmla="*/ 330916 w 523464"/>
                <a:gd name="connsiteY1" fmla="*/ 98512 h 923772"/>
                <a:gd name="connsiteX2" fmla="*/ 262114 w 523464"/>
                <a:gd name="connsiteY2" fmla="*/ 389128 h 923772"/>
                <a:gd name="connsiteX3" fmla="*/ 522717 w 523464"/>
                <a:gd name="connsiteY3" fmla="*/ 908662 h 923772"/>
                <a:gd name="connsiteX4" fmla="*/ 3183 w 523464"/>
                <a:gd name="connsiteY4" fmla="*/ 389128 h 923772"/>
                <a:gd name="connsiteX5" fmla="*/ 181726 w 523464"/>
                <a:gd name="connsiteY5" fmla="*/ 0 h 923772"/>
                <a:gd name="connsiteX6" fmla="*/ 336803 w 523464"/>
                <a:gd name="connsiteY6" fmla="*/ 89534 h 92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464" h="923772">
                  <a:moveTo>
                    <a:pt x="336803" y="89534"/>
                  </a:moveTo>
                  <a:lnTo>
                    <a:pt x="330916" y="98512"/>
                  </a:lnTo>
                  <a:cubicBezTo>
                    <a:pt x="286265" y="187528"/>
                    <a:pt x="262114" y="286826"/>
                    <a:pt x="262114" y="389128"/>
                  </a:cubicBezTo>
                  <a:cubicBezTo>
                    <a:pt x="262114" y="593731"/>
                    <a:pt x="539688" y="834810"/>
                    <a:pt x="522717" y="908662"/>
                  </a:cubicBezTo>
                  <a:cubicBezTo>
                    <a:pt x="505746" y="982514"/>
                    <a:pt x="29984" y="781905"/>
                    <a:pt x="3183" y="389128"/>
                  </a:cubicBezTo>
                  <a:cubicBezTo>
                    <a:pt x="-23618" y="-3649"/>
                    <a:pt x="126123" y="49932"/>
                    <a:pt x="181726" y="0"/>
                  </a:cubicBezTo>
                  <a:lnTo>
                    <a:pt x="336803" y="895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29" name="グループ化 728">
              <a:extLst>
                <a:ext uri="{FF2B5EF4-FFF2-40B4-BE49-F238E27FC236}">
                  <a16:creationId xmlns:a16="http://schemas.microsoft.com/office/drawing/2014/main" id="{50401C84-6087-474A-9F48-BC8F06F74D83}"/>
                </a:ext>
              </a:extLst>
            </p:cNvPr>
            <p:cNvGrpSpPr/>
            <p:nvPr/>
          </p:nvGrpSpPr>
          <p:grpSpPr>
            <a:xfrm>
              <a:off x="3974271" y="6581756"/>
              <a:ext cx="1574962" cy="1117727"/>
              <a:chOff x="1180271" y="2001168"/>
              <a:chExt cx="1574962" cy="1117727"/>
            </a:xfrm>
            <a:solidFill>
              <a:schemeClr val="bg1">
                <a:lumMod val="95000"/>
              </a:schemeClr>
            </a:solidFill>
          </p:grpSpPr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40056644-06AA-4B4C-95A8-E5BEF21B4DBF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9290DD18-177C-4748-93F1-5600598C9D35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7AA02FF7-8D0A-4A62-B4B4-8AE0CC75A19F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2A2B2275-C290-4E43-A236-A6F58528407C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30" name="フリーフォーム: 図形 729">
              <a:extLst>
                <a:ext uri="{FF2B5EF4-FFF2-40B4-BE49-F238E27FC236}">
                  <a16:creationId xmlns:a16="http://schemas.microsoft.com/office/drawing/2014/main" id="{A2B07504-59E0-4AE3-AF0A-3800CA62583D}"/>
                </a:ext>
              </a:extLst>
            </p:cNvPr>
            <p:cNvSpPr/>
            <p:nvPr/>
          </p:nvSpPr>
          <p:spPr>
            <a:xfrm rot="10800000">
              <a:off x="3967663" y="6581756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1" name="フリーフォーム: 図形 730">
              <a:extLst>
                <a:ext uri="{FF2B5EF4-FFF2-40B4-BE49-F238E27FC236}">
                  <a16:creationId xmlns:a16="http://schemas.microsoft.com/office/drawing/2014/main" id="{3AB2B1F5-86D6-40DB-B1DB-F7B1AE7AD103}"/>
                </a:ext>
              </a:extLst>
            </p:cNvPr>
            <p:cNvSpPr/>
            <p:nvPr/>
          </p:nvSpPr>
          <p:spPr>
            <a:xfrm rot="10800000">
              <a:off x="5157972" y="6581756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32" name="グループ化 731">
              <a:extLst>
                <a:ext uri="{FF2B5EF4-FFF2-40B4-BE49-F238E27FC236}">
                  <a16:creationId xmlns:a16="http://schemas.microsoft.com/office/drawing/2014/main" id="{64616E57-0C25-4E94-AE50-61ABF00D366B}"/>
                </a:ext>
              </a:extLst>
            </p:cNvPr>
            <p:cNvGrpSpPr/>
            <p:nvPr/>
          </p:nvGrpSpPr>
          <p:grpSpPr>
            <a:xfrm>
              <a:off x="3655337" y="6112134"/>
              <a:ext cx="1967717" cy="1587349"/>
              <a:chOff x="3655337" y="1531546"/>
              <a:chExt cx="1967717" cy="1587349"/>
            </a:xfrm>
            <a:solidFill>
              <a:schemeClr val="bg1">
                <a:lumMod val="85000"/>
              </a:schemeClr>
            </a:solidFill>
          </p:grpSpPr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0FF09383-FAD1-4DD7-BBAC-EA62AC7182CE}"/>
                  </a:ext>
                </a:extLst>
              </p:cNvPr>
              <p:cNvSpPr/>
              <p:nvPr/>
            </p:nvSpPr>
            <p:spPr>
              <a:xfrm rot="10800000">
                <a:off x="3678996" y="1531546"/>
                <a:ext cx="1944058" cy="1587349"/>
              </a:xfrm>
              <a:custGeom>
                <a:avLst/>
                <a:gdLst>
                  <a:gd name="connsiteX0" fmla="*/ 1874181 w 1944058"/>
                  <a:gd name="connsiteY0" fmla="*/ 1110095 h 1587349"/>
                  <a:gd name="connsiteX1" fmla="*/ 1874181 w 1944058"/>
                  <a:gd name="connsiteY1" fmla="*/ 1110094 h 1587349"/>
                  <a:gd name="connsiteX2" fmla="*/ 1874181 w 1944058"/>
                  <a:gd name="connsiteY2" fmla="*/ 1110094 h 1587349"/>
                  <a:gd name="connsiteX3" fmla="*/ 1396926 w 1944058"/>
                  <a:gd name="connsiteY3" fmla="*/ 1587349 h 1587349"/>
                  <a:gd name="connsiteX4" fmla="*/ 477255 w 1944058"/>
                  <a:gd name="connsiteY4" fmla="*/ 1587349 h 1587349"/>
                  <a:gd name="connsiteX5" fmla="*/ 0 w 1944058"/>
                  <a:gd name="connsiteY5" fmla="*/ 1110094 h 1587349"/>
                  <a:gd name="connsiteX6" fmla="*/ 1 w 1944058"/>
                  <a:gd name="connsiteY6" fmla="*/ 1110094 h 1587349"/>
                  <a:gd name="connsiteX7" fmla="*/ 381072 w 1944058"/>
                  <a:gd name="connsiteY7" fmla="*/ 642535 h 1587349"/>
                  <a:gd name="connsiteX8" fmla="*/ 401416 w 1944058"/>
                  <a:gd name="connsiteY8" fmla="*/ 640484 h 1587349"/>
                  <a:gd name="connsiteX9" fmla="*/ 436919 w 1944058"/>
                  <a:gd name="connsiteY9" fmla="*/ 116234 h 1587349"/>
                  <a:gd name="connsiteX10" fmla="*/ 423472 w 1944058"/>
                  <a:gd name="connsiteY10" fmla="*/ 96289 h 1587349"/>
                  <a:gd name="connsiteX11" fmla="*/ 418025 w 1944058"/>
                  <a:gd name="connsiteY11" fmla="*/ 69310 h 1587349"/>
                  <a:gd name="connsiteX12" fmla="*/ 418025 w 1944058"/>
                  <a:gd name="connsiteY12" fmla="*/ 42835 h 1587349"/>
                  <a:gd name="connsiteX13" fmla="*/ 460860 w 1944058"/>
                  <a:gd name="connsiteY13" fmla="*/ 0 h 1587349"/>
                  <a:gd name="connsiteX14" fmla="*/ 710914 w 1944058"/>
                  <a:gd name="connsiteY14" fmla="*/ 0 h 1587349"/>
                  <a:gd name="connsiteX15" fmla="*/ 753749 w 1944058"/>
                  <a:gd name="connsiteY15" fmla="*/ 42835 h 1587349"/>
                  <a:gd name="connsiteX16" fmla="*/ 753749 w 1944058"/>
                  <a:gd name="connsiteY16" fmla="*/ 69310 h 1587349"/>
                  <a:gd name="connsiteX17" fmla="*/ 684439 w 1944058"/>
                  <a:gd name="connsiteY17" fmla="*/ 138620 h 1587349"/>
                  <a:gd name="connsiteX18" fmla="*/ 601717 w 1944058"/>
                  <a:gd name="connsiteY18" fmla="*/ 138620 h 1587349"/>
                  <a:gd name="connsiteX19" fmla="*/ 635186 w 1944058"/>
                  <a:gd name="connsiteY19" fmla="*/ 632839 h 1587349"/>
                  <a:gd name="connsiteX20" fmla="*/ 1396926 w 1944058"/>
                  <a:gd name="connsiteY20" fmla="*/ 632840 h 1587349"/>
                  <a:gd name="connsiteX21" fmla="*/ 1582695 w 1944058"/>
                  <a:gd name="connsiteY21" fmla="*/ 670345 h 1587349"/>
                  <a:gd name="connsiteX22" fmla="*/ 1589454 w 1944058"/>
                  <a:gd name="connsiteY22" fmla="*/ 674014 h 1587349"/>
                  <a:gd name="connsiteX23" fmla="*/ 1627228 w 1944058"/>
                  <a:gd name="connsiteY23" fmla="*/ 116234 h 1587349"/>
                  <a:gd name="connsiteX24" fmla="*/ 1613781 w 1944058"/>
                  <a:gd name="connsiteY24" fmla="*/ 96289 h 1587349"/>
                  <a:gd name="connsiteX25" fmla="*/ 1608334 w 1944058"/>
                  <a:gd name="connsiteY25" fmla="*/ 69310 h 1587349"/>
                  <a:gd name="connsiteX26" fmla="*/ 1608334 w 1944058"/>
                  <a:gd name="connsiteY26" fmla="*/ 42835 h 1587349"/>
                  <a:gd name="connsiteX27" fmla="*/ 1651169 w 1944058"/>
                  <a:gd name="connsiteY27" fmla="*/ 0 h 1587349"/>
                  <a:gd name="connsiteX28" fmla="*/ 1901223 w 1944058"/>
                  <a:gd name="connsiteY28" fmla="*/ 0 h 1587349"/>
                  <a:gd name="connsiteX29" fmla="*/ 1944058 w 1944058"/>
                  <a:gd name="connsiteY29" fmla="*/ 42835 h 1587349"/>
                  <a:gd name="connsiteX30" fmla="*/ 1944058 w 1944058"/>
                  <a:gd name="connsiteY30" fmla="*/ 69310 h 1587349"/>
                  <a:gd name="connsiteX31" fmla="*/ 1874748 w 1944058"/>
                  <a:gd name="connsiteY31" fmla="*/ 138620 h 1587349"/>
                  <a:gd name="connsiteX32" fmla="*/ 1792026 w 1944058"/>
                  <a:gd name="connsiteY32" fmla="*/ 138620 h 1587349"/>
                  <a:gd name="connsiteX33" fmla="*/ 1847624 w 1944058"/>
                  <a:gd name="connsiteY33" fmla="*/ 959594 h 1587349"/>
                  <a:gd name="connsiteX34" fmla="*/ 1864485 w 1944058"/>
                  <a:gd name="connsiteY34" fmla="*/ 1013911 h 1587349"/>
                  <a:gd name="connsiteX35" fmla="*/ 1874181 w 1944058"/>
                  <a:gd name="connsiteY35" fmla="*/ 1110094 h 1587349"/>
                  <a:gd name="connsiteX36" fmla="*/ 1864485 w 1944058"/>
                  <a:gd name="connsiteY36" fmla="*/ 1206278 h 1587349"/>
                  <a:gd name="connsiteX37" fmla="*/ 1396926 w 1944058"/>
                  <a:gd name="connsiteY37" fmla="*/ 1587349 h 1587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44058" h="1587349">
                    <a:moveTo>
                      <a:pt x="1874181" y="1110095"/>
                    </a:moveTo>
                    <a:lnTo>
                      <a:pt x="1874181" y="1110094"/>
                    </a:lnTo>
                    <a:lnTo>
                      <a:pt x="1874181" y="1110094"/>
                    </a:lnTo>
                    <a:close/>
                    <a:moveTo>
                      <a:pt x="1396926" y="1587349"/>
                    </a:moveTo>
                    <a:lnTo>
                      <a:pt x="477255" y="1587349"/>
                    </a:lnTo>
                    <a:cubicBezTo>
                      <a:pt x="213674" y="1587349"/>
                      <a:pt x="0" y="1373675"/>
                      <a:pt x="0" y="1110094"/>
                    </a:cubicBezTo>
                    <a:lnTo>
                      <a:pt x="1" y="1110094"/>
                    </a:lnTo>
                    <a:cubicBezTo>
                      <a:pt x="1" y="879460"/>
                      <a:pt x="163595" y="687037"/>
                      <a:pt x="381072" y="642535"/>
                    </a:cubicBezTo>
                    <a:lnTo>
                      <a:pt x="401416" y="640484"/>
                    </a:lnTo>
                    <a:lnTo>
                      <a:pt x="436919" y="116234"/>
                    </a:lnTo>
                    <a:lnTo>
                      <a:pt x="423472" y="96289"/>
                    </a:lnTo>
                    <a:cubicBezTo>
                      <a:pt x="419965" y="87997"/>
                      <a:pt x="418025" y="78880"/>
                      <a:pt x="418025" y="69310"/>
                    </a:cubicBezTo>
                    <a:lnTo>
                      <a:pt x="418025" y="42835"/>
                    </a:lnTo>
                    <a:cubicBezTo>
                      <a:pt x="418025" y="19178"/>
                      <a:pt x="437203" y="0"/>
                      <a:pt x="460860" y="0"/>
                    </a:cubicBezTo>
                    <a:lnTo>
                      <a:pt x="710914" y="0"/>
                    </a:lnTo>
                    <a:cubicBezTo>
                      <a:pt x="734571" y="0"/>
                      <a:pt x="753749" y="19178"/>
                      <a:pt x="753749" y="42835"/>
                    </a:cubicBezTo>
                    <a:lnTo>
                      <a:pt x="753749" y="69310"/>
                    </a:lnTo>
                    <a:cubicBezTo>
                      <a:pt x="753749" y="107589"/>
                      <a:pt x="722718" y="138620"/>
                      <a:pt x="684439" y="138620"/>
                    </a:cubicBezTo>
                    <a:lnTo>
                      <a:pt x="601717" y="138620"/>
                    </a:lnTo>
                    <a:lnTo>
                      <a:pt x="635186" y="632839"/>
                    </a:lnTo>
                    <a:lnTo>
                      <a:pt x="1396926" y="632840"/>
                    </a:lnTo>
                    <a:cubicBezTo>
                      <a:pt x="1462821" y="632840"/>
                      <a:pt x="1525597" y="646195"/>
                      <a:pt x="1582695" y="670345"/>
                    </a:cubicBezTo>
                    <a:lnTo>
                      <a:pt x="1589454" y="674014"/>
                    </a:lnTo>
                    <a:lnTo>
                      <a:pt x="1627228" y="116234"/>
                    </a:lnTo>
                    <a:lnTo>
                      <a:pt x="1613781" y="96289"/>
                    </a:lnTo>
                    <a:cubicBezTo>
                      <a:pt x="1610274" y="87997"/>
                      <a:pt x="1608334" y="78880"/>
                      <a:pt x="1608334" y="69310"/>
                    </a:cubicBezTo>
                    <a:lnTo>
                      <a:pt x="1608334" y="42835"/>
                    </a:lnTo>
                    <a:cubicBezTo>
                      <a:pt x="1608334" y="19178"/>
                      <a:pt x="1627512" y="0"/>
                      <a:pt x="1651169" y="0"/>
                    </a:cubicBezTo>
                    <a:lnTo>
                      <a:pt x="1901223" y="0"/>
                    </a:lnTo>
                    <a:cubicBezTo>
                      <a:pt x="1924880" y="0"/>
                      <a:pt x="1944058" y="19178"/>
                      <a:pt x="1944058" y="42835"/>
                    </a:cubicBezTo>
                    <a:lnTo>
                      <a:pt x="1944058" y="69310"/>
                    </a:lnTo>
                    <a:cubicBezTo>
                      <a:pt x="1944058" y="107589"/>
                      <a:pt x="1913027" y="138620"/>
                      <a:pt x="1874748" y="138620"/>
                    </a:cubicBezTo>
                    <a:lnTo>
                      <a:pt x="1792026" y="138620"/>
                    </a:lnTo>
                    <a:lnTo>
                      <a:pt x="1847624" y="959594"/>
                    </a:lnTo>
                    <a:lnTo>
                      <a:pt x="1864485" y="1013911"/>
                    </a:lnTo>
                    <a:lnTo>
                      <a:pt x="1874181" y="1110094"/>
                    </a:lnTo>
                    <a:lnTo>
                      <a:pt x="1864485" y="1206278"/>
                    </a:lnTo>
                    <a:cubicBezTo>
                      <a:pt x="1819983" y="1423755"/>
                      <a:pt x="1627559" y="1587349"/>
                      <a:pt x="1396926" y="1587349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BB1B6162-8999-4C80-B5AC-3B5413677251}"/>
                  </a:ext>
                </a:extLst>
              </p:cNvPr>
              <p:cNvSpPr/>
              <p:nvPr/>
            </p:nvSpPr>
            <p:spPr>
              <a:xfrm>
                <a:off x="365533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1BB5624D-2FC9-4ADD-88E4-716B66CBD782}"/>
                  </a:ext>
                </a:extLst>
              </p:cNvPr>
              <p:cNvSpPr/>
              <p:nvPr/>
            </p:nvSpPr>
            <p:spPr>
              <a:xfrm>
                <a:off x="4845646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33" name="フリーフォーム: 図形 732">
              <a:extLst>
                <a:ext uri="{FF2B5EF4-FFF2-40B4-BE49-F238E27FC236}">
                  <a16:creationId xmlns:a16="http://schemas.microsoft.com/office/drawing/2014/main" id="{9022D473-BD01-4E4C-B4F1-FA6A601FAE28}"/>
                </a:ext>
              </a:extLst>
            </p:cNvPr>
            <p:cNvSpPr/>
            <p:nvPr/>
          </p:nvSpPr>
          <p:spPr>
            <a:xfrm>
              <a:off x="5245996" y="6134220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4" name="四角形: 角を丸くする 733">
              <a:extLst>
                <a:ext uri="{FF2B5EF4-FFF2-40B4-BE49-F238E27FC236}">
                  <a16:creationId xmlns:a16="http://schemas.microsoft.com/office/drawing/2014/main" id="{6CDD1461-4408-4820-AF9B-BF85C48591BF}"/>
                </a:ext>
              </a:extLst>
            </p:cNvPr>
            <p:cNvSpPr/>
            <p:nvPr/>
          </p:nvSpPr>
          <p:spPr>
            <a:xfrm>
              <a:off x="3261019" y="4780463"/>
              <a:ext cx="355541" cy="80311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5" name="四角形: 角を丸くする 734">
              <a:extLst>
                <a:ext uri="{FF2B5EF4-FFF2-40B4-BE49-F238E27FC236}">
                  <a16:creationId xmlns:a16="http://schemas.microsoft.com/office/drawing/2014/main" id="{3F6BFC1D-51A6-45A0-BBC2-D6B856EB8816}"/>
                </a:ext>
              </a:extLst>
            </p:cNvPr>
            <p:cNvSpPr/>
            <p:nvPr/>
          </p:nvSpPr>
          <p:spPr>
            <a:xfrm>
              <a:off x="3962548" y="4780463"/>
              <a:ext cx="355541" cy="80311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6" name="四角形: 角を丸くする 735">
              <a:extLst>
                <a:ext uri="{FF2B5EF4-FFF2-40B4-BE49-F238E27FC236}">
                  <a16:creationId xmlns:a16="http://schemas.microsoft.com/office/drawing/2014/main" id="{23057B5F-EF7F-4970-97CC-2728ECF9DAEC}"/>
                </a:ext>
              </a:extLst>
            </p:cNvPr>
            <p:cNvSpPr/>
            <p:nvPr/>
          </p:nvSpPr>
          <p:spPr>
            <a:xfrm>
              <a:off x="3165109" y="5030968"/>
              <a:ext cx="1268496" cy="167981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7" name="フリーフォーム: 図形 736">
              <a:extLst>
                <a:ext uri="{FF2B5EF4-FFF2-40B4-BE49-F238E27FC236}">
                  <a16:creationId xmlns:a16="http://schemas.microsoft.com/office/drawing/2014/main" id="{A6A94D72-A661-44F3-BAAD-80F858F3D065}"/>
                </a:ext>
              </a:extLst>
            </p:cNvPr>
            <p:cNvSpPr/>
            <p:nvPr/>
          </p:nvSpPr>
          <p:spPr>
            <a:xfrm>
              <a:off x="4229459" y="5186320"/>
              <a:ext cx="204146" cy="1338610"/>
            </a:xfrm>
            <a:custGeom>
              <a:avLst/>
              <a:gdLst>
                <a:gd name="connsiteX0" fmla="*/ 0 w 204146"/>
                <a:gd name="connsiteY0" fmla="*/ 0 h 1338610"/>
                <a:gd name="connsiteX1" fmla="*/ 18379 w 204146"/>
                <a:gd name="connsiteY1" fmla="*/ 15164 h 1338610"/>
                <a:gd name="connsiteX2" fmla="*/ 204146 w 204146"/>
                <a:gd name="connsiteY2" fmla="*/ 463645 h 1338610"/>
                <a:gd name="connsiteX3" fmla="*/ 204146 w 204146"/>
                <a:gd name="connsiteY3" fmla="*/ 874966 h 1338610"/>
                <a:gd name="connsiteX4" fmla="*/ 18379 w 204146"/>
                <a:gd name="connsiteY4" fmla="*/ 1323447 h 1338610"/>
                <a:gd name="connsiteX5" fmla="*/ 1 w 204146"/>
                <a:gd name="connsiteY5" fmla="*/ 1338610 h 1338610"/>
                <a:gd name="connsiteX6" fmla="*/ 27304 w 204146"/>
                <a:gd name="connsiteY6" fmla="*/ 1288309 h 1338610"/>
                <a:gd name="connsiteX7" fmla="*/ 77146 w 204146"/>
                <a:gd name="connsiteY7" fmla="*/ 1041431 h 1338610"/>
                <a:gd name="connsiteX8" fmla="*/ 77146 w 204146"/>
                <a:gd name="connsiteY8" fmla="*/ 297181 h 1338610"/>
                <a:gd name="connsiteX9" fmla="*/ 27304 w 204146"/>
                <a:gd name="connsiteY9" fmla="*/ 50303 h 1338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4146" h="1338610">
                  <a:moveTo>
                    <a:pt x="0" y="0"/>
                  </a:moveTo>
                  <a:lnTo>
                    <a:pt x="18379" y="15164"/>
                  </a:lnTo>
                  <a:cubicBezTo>
                    <a:pt x="133155" y="129941"/>
                    <a:pt x="204146" y="288503"/>
                    <a:pt x="204146" y="463645"/>
                  </a:cubicBezTo>
                  <a:lnTo>
                    <a:pt x="204146" y="874966"/>
                  </a:lnTo>
                  <a:cubicBezTo>
                    <a:pt x="204146" y="1050109"/>
                    <a:pt x="133155" y="1208671"/>
                    <a:pt x="18379" y="1323447"/>
                  </a:cubicBezTo>
                  <a:lnTo>
                    <a:pt x="1" y="1338610"/>
                  </a:lnTo>
                  <a:lnTo>
                    <a:pt x="27304" y="1288309"/>
                  </a:lnTo>
                  <a:cubicBezTo>
                    <a:pt x="59399" y="1212429"/>
                    <a:pt x="77146" y="1129003"/>
                    <a:pt x="77146" y="1041431"/>
                  </a:cubicBezTo>
                  <a:lnTo>
                    <a:pt x="77146" y="297181"/>
                  </a:lnTo>
                  <a:cubicBezTo>
                    <a:pt x="77146" y="209610"/>
                    <a:pt x="59399" y="126184"/>
                    <a:pt x="27304" y="50303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8" name="四角形: 角を丸くする 737">
              <a:extLst>
                <a:ext uri="{FF2B5EF4-FFF2-40B4-BE49-F238E27FC236}">
                  <a16:creationId xmlns:a16="http://schemas.microsoft.com/office/drawing/2014/main" id="{1707D480-4869-45A7-B860-0FB4448F1D85}"/>
                </a:ext>
              </a:extLst>
            </p:cNvPr>
            <p:cNvSpPr/>
            <p:nvPr/>
          </p:nvSpPr>
          <p:spPr>
            <a:xfrm>
              <a:off x="3294364" y="5996393"/>
              <a:ext cx="1009986" cy="7300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9" name="四角形: 角を丸くする 738">
              <a:extLst>
                <a:ext uri="{FF2B5EF4-FFF2-40B4-BE49-F238E27FC236}">
                  <a16:creationId xmlns:a16="http://schemas.microsoft.com/office/drawing/2014/main" id="{1C99308A-4ADB-4287-BA44-77AFCA18858E}"/>
                </a:ext>
              </a:extLst>
            </p:cNvPr>
            <p:cNvSpPr/>
            <p:nvPr/>
          </p:nvSpPr>
          <p:spPr>
            <a:xfrm>
              <a:off x="3637264" y="5921901"/>
              <a:ext cx="324186" cy="2647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0" name="フリーフォーム: 図形 739">
              <a:extLst>
                <a:ext uri="{FF2B5EF4-FFF2-40B4-BE49-F238E27FC236}">
                  <a16:creationId xmlns:a16="http://schemas.microsoft.com/office/drawing/2014/main" id="{0E4C1A9A-F4ED-4CC7-873F-DBA3CB2115B8}"/>
                </a:ext>
              </a:extLst>
            </p:cNvPr>
            <p:cNvSpPr/>
            <p:nvPr/>
          </p:nvSpPr>
          <p:spPr>
            <a:xfrm>
              <a:off x="3987555" y="5970857"/>
              <a:ext cx="316797" cy="720357"/>
            </a:xfrm>
            <a:custGeom>
              <a:avLst/>
              <a:gdLst>
                <a:gd name="connsiteX0" fmla="*/ 0 w 316797"/>
                <a:gd name="connsiteY0" fmla="*/ 0 h 720357"/>
                <a:gd name="connsiteX1" fmla="*/ 25324 w 316797"/>
                <a:gd name="connsiteY1" fmla="*/ 2553 h 720357"/>
                <a:gd name="connsiteX2" fmla="*/ 316797 w 316797"/>
                <a:gd name="connsiteY2" fmla="*/ 360178 h 720357"/>
                <a:gd name="connsiteX3" fmla="*/ 316796 w 316797"/>
                <a:gd name="connsiteY3" fmla="*/ 360178 h 720357"/>
                <a:gd name="connsiteX4" fmla="*/ 25323 w 316797"/>
                <a:gd name="connsiteY4" fmla="*/ 717804 h 720357"/>
                <a:gd name="connsiteX5" fmla="*/ 0 w 316797"/>
                <a:gd name="connsiteY5" fmla="*/ 720357 h 720357"/>
                <a:gd name="connsiteX6" fmla="*/ 61688 w 316797"/>
                <a:gd name="connsiteY6" fmla="*/ 669460 h 720357"/>
                <a:gd name="connsiteX7" fmla="*/ 189796 w 316797"/>
                <a:gd name="connsiteY7" fmla="*/ 360178 h 720357"/>
                <a:gd name="connsiteX8" fmla="*/ 61688 w 316797"/>
                <a:gd name="connsiteY8" fmla="*/ 50897 h 72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6797" h="720357">
                  <a:moveTo>
                    <a:pt x="0" y="0"/>
                  </a:moveTo>
                  <a:lnTo>
                    <a:pt x="25324" y="2553"/>
                  </a:lnTo>
                  <a:cubicBezTo>
                    <a:pt x="191667" y="36591"/>
                    <a:pt x="316797" y="183772"/>
                    <a:pt x="316797" y="360178"/>
                  </a:cubicBezTo>
                  <a:lnTo>
                    <a:pt x="316796" y="360178"/>
                  </a:lnTo>
                  <a:cubicBezTo>
                    <a:pt x="316796" y="536584"/>
                    <a:pt x="191666" y="683765"/>
                    <a:pt x="25323" y="717804"/>
                  </a:cubicBezTo>
                  <a:lnTo>
                    <a:pt x="0" y="720357"/>
                  </a:lnTo>
                  <a:lnTo>
                    <a:pt x="61688" y="669460"/>
                  </a:lnTo>
                  <a:cubicBezTo>
                    <a:pt x="140840" y="590308"/>
                    <a:pt x="189796" y="480960"/>
                    <a:pt x="189796" y="360178"/>
                  </a:cubicBezTo>
                  <a:cubicBezTo>
                    <a:pt x="189796" y="239396"/>
                    <a:pt x="140840" y="130049"/>
                    <a:pt x="61688" y="50897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1" name="フリーフォーム: 図形 740">
              <a:extLst>
                <a:ext uri="{FF2B5EF4-FFF2-40B4-BE49-F238E27FC236}">
                  <a16:creationId xmlns:a16="http://schemas.microsoft.com/office/drawing/2014/main" id="{2168CD77-1234-4941-90C7-5541F2B3A564}"/>
                </a:ext>
              </a:extLst>
            </p:cNvPr>
            <p:cNvSpPr/>
            <p:nvPr/>
          </p:nvSpPr>
          <p:spPr>
            <a:xfrm>
              <a:off x="3308491" y="5567128"/>
              <a:ext cx="251541" cy="177481"/>
            </a:xfrm>
            <a:custGeom>
              <a:avLst/>
              <a:gdLst>
                <a:gd name="connsiteX0" fmla="*/ 18470 w 252962"/>
                <a:gd name="connsiteY0" fmla="*/ 0 h 228847"/>
                <a:gd name="connsiteX1" fmla="*/ 116464 w 252962"/>
                <a:gd name="connsiteY1" fmla="*/ 34625 h 228847"/>
                <a:gd name="connsiteX2" fmla="*/ 250362 w 252962"/>
                <a:gd name="connsiteY2" fmla="*/ 59538 h 228847"/>
                <a:gd name="connsiteX3" fmla="*/ 252962 w 252962"/>
                <a:gd name="connsiteY3" fmla="*/ 75184 h 228847"/>
                <a:gd name="connsiteX4" fmla="*/ 126481 w 252962"/>
                <a:gd name="connsiteY4" fmla="*/ 228847 h 228847"/>
                <a:gd name="connsiteX5" fmla="*/ 0 w 252962"/>
                <a:gd name="connsiteY5" fmla="*/ 75184 h 228847"/>
                <a:gd name="connsiteX6" fmla="*/ 9940 w 252962"/>
                <a:gd name="connsiteY6" fmla="*/ 15371 h 22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962" h="228847">
                  <a:moveTo>
                    <a:pt x="18470" y="0"/>
                  </a:moveTo>
                  <a:lnTo>
                    <a:pt x="116464" y="34625"/>
                  </a:lnTo>
                  <a:lnTo>
                    <a:pt x="250362" y="59538"/>
                  </a:lnTo>
                  <a:lnTo>
                    <a:pt x="252962" y="75184"/>
                  </a:lnTo>
                  <a:cubicBezTo>
                    <a:pt x="252962" y="160050"/>
                    <a:pt x="196335" y="228847"/>
                    <a:pt x="126481" y="228847"/>
                  </a:cubicBezTo>
                  <a:cubicBezTo>
                    <a:pt x="56627" y="228847"/>
                    <a:pt x="0" y="160050"/>
                    <a:pt x="0" y="75184"/>
                  </a:cubicBezTo>
                  <a:cubicBezTo>
                    <a:pt x="0" y="53968"/>
                    <a:pt x="3539" y="33755"/>
                    <a:pt x="9940" y="15371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2" name="フリーフォーム: 図形 741">
              <a:extLst>
                <a:ext uri="{FF2B5EF4-FFF2-40B4-BE49-F238E27FC236}">
                  <a16:creationId xmlns:a16="http://schemas.microsoft.com/office/drawing/2014/main" id="{EB164560-13D5-46A2-8063-1F5844E60D01}"/>
                </a:ext>
              </a:extLst>
            </p:cNvPr>
            <p:cNvSpPr/>
            <p:nvPr/>
          </p:nvSpPr>
          <p:spPr>
            <a:xfrm flipH="1">
              <a:off x="4027683" y="5567128"/>
              <a:ext cx="251541" cy="177481"/>
            </a:xfrm>
            <a:custGeom>
              <a:avLst/>
              <a:gdLst>
                <a:gd name="connsiteX0" fmla="*/ 18470 w 252962"/>
                <a:gd name="connsiteY0" fmla="*/ 0 h 228847"/>
                <a:gd name="connsiteX1" fmla="*/ 116464 w 252962"/>
                <a:gd name="connsiteY1" fmla="*/ 34625 h 228847"/>
                <a:gd name="connsiteX2" fmla="*/ 250362 w 252962"/>
                <a:gd name="connsiteY2" fmla="*/ 59538 h 228847"/>
                <a:gd name="connsiteX3" fmla="*/ 252962 w 252962"/>
                <a:gd name="connsiteY3" fmla="*/ 75184 h 228847"/>
                <a:gd name="connsiteX4" fmla="*/ 126481 w 252962"/>
                <a:gd name="connsiteY4" fmla="*/ 228847 h 228847"/>
                <a:gd name="connsiteX5" fmla="*/ 0 w 252962"/>
                <a:gd name="connsiteY5" fmla="*/ 75184 h 228847"/>
                <a:gd name="connsiteX6" fmla="*/ 9940 w 252962"/>
                <a:gd name="connsiteY6" fmla="*/ 15371 h 22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962" h="228847">
                  <a:moveTo>
                    <a:pt x="18470" y="0"/>
                  </a:moveTo>
                  <a:lnTo>
                    <a:pt x="116464" y="34625"/>
                  </a:lnTo>
                  <a:lnTo>
                    <a:pt x="250362" y="59538"/>
                  </a:lnTo>
                  <a:lnTo>
                    <a:pt x="252962" y="75184"/>
                  </a:lnTo>
                  <a:cubicBezTo>
                    <a:pt x="252962" y="160050"/>
                    <a:pt x="196335" y="228847"/>
                    <a:pt x="126481" y="228847"/>
                  </a:cubicBezTo>
                  <a:cubicBezTo>
                    <a:pt x="56627" y="228847"/>
                    <a:pt x="0" y="160050"/>
                    <a:pt x="0" y="75184"/>
                  </a:cubicBezTo>
                  <a:cubicBezTo>
                    <a:pt x="0" y="53968"/>
                    <a:pt x="3539" y="33755"/>
                    <a:pt x="9940" y="15371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3" name="フリーフォーム: 図形 742">
              <a:extLst>
                <a:ext uri="{FF2B5EF4-FFF2-40B4-BE49-F238E27FC236}">
                  <a16:creationId xmlns:a16="http://schemas.microsoft.com/office/drawing/2014/main" id="{BCC49041-2C30-427A-BAF3-7A0B4B2648F8}"/>
                </a:ext>
              </a:extLst>
            </p:cNvPr>
            <p:cNvSpPr/>
            <p:nvPr/>
          </p:nvSpPr>
          <p:spPr>
            <a:xfrm rot="10800000">
              <a:off x="3499983" y="6412856"/>
              <a:ext cx="560876" cy="118763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51" name="グループ化 750">
            <a:extLst>
              <a:ext uri="{FF2B5EF4-FFF2-40B4-BE49-F238E27FC236}">
                <a16:creationId xmlns:a16="http://schemas.microsoft.com/office/drawing/2014/main" id="{6F0BB100-C36F-4F03-8777-49734C393147}"/>
              </a:ext>
            </a:extLst>
          </p:cNvPr>
          <p:cNvGrpSpPr/>
          <p:nvPr/>
        </p:nvGrpSpPr>
        <p:grpSpPr>
          <a:xfrm>
            <a:off x="4179943" y="4580631"/>
            <a:ext cx="1662396" cy="1731677"/>
            <a:chOff x="5965459" y="4780463"/>
            <a:chExt cx="2802236" cy="2919020"/>
          </a:xfrm>
        </p:grpSpPr>
        <p:sp>
          <p:nvSpPr>
            <p:cNvPr id="752" name="フリーフォーム: 図形 751">
              <a:extLst>
                <a:ext uri="{FF2B5EF4-FFF2-40B4-BE49-F238E27FC236}">
                  <a16:creationId xmlns:a16="http://schemas.microsoft.com/office/drawing/2014/main" id="{02AE40BE-3560-4975-A6F0-35939CCCF31A}"/>
                </a:ext>
              </a:extLst>
            </p:cNvPr>
            <p:cNvSpPr/>
            <p:nvPr/>
          </p:nvSpPr>
          <p:spPr>
            <a:xfrm rot="17816237">
              <a:off x="8282109" y="6152302"/>
              <a:ext cx="351271" cy="619900"/>
            </a:xfrm>
            <a:custGeom>
              <a:avLst/>
              <a:gdLst>
                <a:gd name="connsiteX0" fmla="*/ 333620 w 519534"/>
                <a:gd name="connsiteY0" fmla="*/ 89534 h 908662"/>
                <a:gd name="connsiteX1" fmla="*/ 327733 w 519534"/>
                <a:gd name="connsiteY1" fmla="*/ 98512 h 908662"/>
                <a:gd name="connsiteX2" fmla="*/ 258931 w 519534"/>
                <a:gd name="connsiteY2" fmla="*/ 389128 h 908662"/>
                <a:gd name="connsiteX3" fmla="*/ 519534 w 519534"/>
                <a:gd name="connsiteY3" fmla="*/ 908662 h 908662"/>
                <a:gd name="connsiteX4" fmla="*/ 0 w 519534"/>
                <a:gd name="connsiteY4" fmla="*/ 389128 h 908662"/>
                <a:gd name="connsiteX5" fmla="*/ 152168 w 519534"/>
                <a:gd name="connsiteY5" fmla="*/ 21762 h 908662"/>
                <a:gd name="connsiteX6" fmla="*/ 178543 w 519534"/>
                <a:gd name="connsiteY6" fmla="*/ 0 h 908662"/>
                <a:gd name="connsiteX0" fmla="*/ 333620 w 520558"/>
                <a:gd name="connsiteY0" fmla="*/ 89534 h 930796"/>
                <a:gd name="connsiteX1" fmla="*/ 327733 w 520558"/>
                <a:gd name="connsiteY1" fmla="*/ 98512 h 930796"/>
                <a:gd name="connsiteX2" fmla="*/ 258931 w 520558"/>
                <a:gd name="connsiteY2" fmla="*/ 389128 h 930796"/>
                <a:gd name="connsiteX3" fmla="*/ 519534 w 520558"/>
                <a:gd name="connsiteY3" fmla="*/ 908662 h 930796"/>
                <a:gd name="connsiteX4" fmla="*/ 0 w 520558"/>
                <a:gd name="connsiteY4" fmla="*/ 389128 h 930796"/>
                <a:gd name="connsiteX5" fmla="*/ 152168 w 520558"/>
                <a:gd name="connsiteY5" fmla="*/ 21762 h 930796"/>
                <a:gd name="connsiteX6" fmla="*/ 178543 w 520558"/>
                <a:gd name="connsiteY6" fmla="*/ 0 h 930796"/>
                <a:gd name="connsiteX7" fmla="*/ 333620 w 520558"/>
                <a:gd name="connsiteY7" fmla="*/ 89534 h 930796"/>
                <a:gd name="connsiteX0" fmla="*/ 334073 w 520980"/>
                <a:gd name="connsiteY0" fmla="*/ 89534 h 940104"/>
                <a:gd name="connsiteX1" fmla="*/ 328186 w 520980"/>
                <a:gd name="connsiteY1" fmla="*/ 98512 h 940104"/>
                <a:gd name="connsiteX2" fmla="*/ 259384 w 520980"/>
                <a:gd name="connsiteY2" fmla="*/ 389128 h 940104"/>
                <a:gd name="connsiteX3" fmla="*/ 519987 w 520980"/>
                <a:gd name="connsiteY3" fmla="*/ 908662 h 940104"/>
                <a:gd name="connsiteX4" fmla="*/ 453 w 520980"/>
                <a:gd name="connsiteY4" fmla="*/ 389128 h 940104"/>
                <a:gd name="connsiteX5" fmla="*/ 152621 w 520980"/>
                <a:gd name="connsiteY5" fmla="*/ 21762 h 940104"/>
                <a:gd name="connsiteX6" fmla="*/ 178996 w 520980"/>
                <a:gd name="connsiteY6" fmla="*/ 0 h 940104"/>
                <a:gd name="connsiteX7" fmla="*/ 334073 w 520980"/>
                <a:gd name="connsiteY7" fmla="*/ 89534 h 940104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45581 w 532242"/>
                <a:gd name="connsiteY0" fmla="*/ 89534 h 919811"/>
                <a:gd name="connsiteX1" fmla="*/ 339694 w 532242"/>
                <a:gd name="connsiteY1" fmla="*/ 98512 h 919811"/>
                <a:gd name="connsiteX2" fmla="*/ 270892 w 532242"/>
                <a:gd name="connsiteY2" fmla="*/ 389128 h 919811"/>
                <a:gd name="connsiteX3" fmla="*/ 531495 w 532242"/>
                <a:gd name="connsiteY3" fmla="*/ 908662 h 919811"/>
                <a:gd name="connsiteX4" fmla="*/ 11961 w 532242"/>
                <a:gd name="connsiteY4" fmla="*/ 389128 h 919811"/>
                <a:gd name="connsiteX5" fmla="*/ 164129 w 532242"/>
                <a:gd name="connsiteY5" fmla="*/ 21762 h 919811"/>
                <a:gd name="connsiteX6" fmla="*/ 190504 w 532242"/>
                <a:gd name="connsiteY6" fmla="*/ 0 h 919811"/>
                <a:gd name="connsiteX7" fmla="*/ 345581 w 532242"/>
                <a:gd name="connsiteY7" fmla="*/ 89534 h 919811"/>
                <a:gd name="connsiteX0" fmla="*/ 342095 w 528756"/>
                <a:gd name="connsiteY0" fmla="*/ 89534 h 921800"/>
                <a:gd name="connsiteX1" fmla="*/ 336208 w 528756"/>
                <a:gd name="connsiteY1" fmla="*/ 98512 h 921800"/>
                <a:gd name="connsiteX2" fmla="*/ 267406 w 528756"/>
                <a:gd name="connsiteY2" fmla="*/ 389128 h 921800"/>
                <a:gd name="connsiteX3" fmla="*/ 528009 w 528756"/>
                <a:gd name="connsiteY3" fmla="*/ 908662 h 921800"/>
                <a:gd name="connsiteX4" fmla="*/ 8475 w 528756"/>
                <a:gd name="connsiteY4" fmla="*/ 389128 h 921800"/>
                <a:gd name="connsiteX5" fmla="*/ 160643 w 528756"/>
                <a:gd name="connsiteY5" fmla="*/ 21762 h 921800"/>
                <a:gd name="connsiteX6" fmla="*/ 187018 w 528756"/>
                <a:gd name="connsiteY6" fmla="*/ 0 h 921800"/>
                <a:gd name="connsiteX7" fmla="*/ 342095 w 528756"/>
                <a:gd name="connsiteY7" fmla="*/ 89534 h 921800"/>
                <a:gd name="connsiteX0" fmla="*/ 344590 w 531251"/>
                <a:gd name="connsiteY0" fmla="*/ 89534 h 916917"/>
                <a:gd name="connsiteX1" fmla="*/ 338703 w 531251"/>
                <a:gd name="connsiteY1" fmla="*/ 98512 h 916917"/>
                <a:gd name="connsiteX2" fmla="*/ 269901 w 531251"/>
                <a:gd name="connsiteY2" fmla="*/ 389128 h 916917"/>
                <a:gd name="connsiteX3" fmla="*/ 530504 w 531251"/>
                <a:gd name="connsiteY3" fmla="*/ 908662 h 916917"/>
                <a:gd name="connsiteX4" fmla="*/ 10970 w 531251"/>
                <a:gd name="connsiteY4" fmla="*/ 389128 h 916917"/>
                <a:gd name="connsiteX5" fmla="*/ 189513 w 531251"/>
                <a:gd name="connsiteY5" fmla="*/ 0 h 916917"/>
                <a:gd name="connsiteX6" fmla="*/ 344590 w 531251"/>
                <a:gd name="connsiteY6" fmla="*/ 89534 h 916917"/>
                <a:gd name="connsiteX0" fmla="*/ 337503 w 524164"/>
                <a:gd name="connsiteY0" fmla="*/ 89534 h 921595"/>
                <a:gd name="connsiteX1" fmla="*/ 331616 w 524164"/>
                <a:gd name="connsiteY1" fmla="*/ 98512 h 921595"/>
                <a:gd name="connsiteX2" fmla="*/ 262814 w 524164"/>
                <a:gd name="connsiteY2" fmla="*/ 389128 h 921595"/>
                <a:gd name="connsiteX3" fmla="*/ 523417 w 524164"/>
                <a:gd name="connsiteY3" fmla="*/ 908662 h 921595"/>
                <a:gd name="connsiteX4" fmla="*/ 3883 w 524164"/>
                <a:gd name="connsiteY4" fmla="*/ 389128 h 921595"/>
                <a:gd name="connsiteX5" fmla="*/ 182426 w 524164"/>
                <a:gd name="connsiteY5" fmla="*/ 0 h 921595"/>
                <a:gd name="connsiteX6" fmla="*/ 337503 w 524164"/>
                <a:gd name="connsiteY6" fmla="*/ 89534 h 921595"/>
                <a:gd name="connsiteX0" fmla="*/ 336803 w 523464"/>
                <a:gd name="connsiteY0" fmla="*/ 89534 h 923772"/>
                <a:gd name="connsiteX1" fmla="*/ 330916 w 523464"/>
                <a:gd name="connsiteY1" fmla="*/ 98512 h 923772"/>
                <a:gd name="connsiteX2" fmla="*/ 262114 w 523464"/>
                <a:gd name="connsiteY2" fmla="*/ 389128 h 923772"/>
                <a:gd name="connsiteX3" fmla="*/ 522717 w 523464"/>
                <a:gd name="connsiteY3" fmla="*/ 908662 h 923772"/>
                <a:gd name="connsiteX4" fmla="*/ 3183 w 523464"/>
                <a:gd name="connsiteY4" fmla="*/ 389128 h 923772"/>
                <a:gd name="connsiteX5" fmla="*/ 181726 w 523464"/>
                <a:gd name="connsiteY5" fmla="*/ 0 h 923772"/>
                <a:gd name="connsiteX6" fmla="*/ 336803 w 523464"/>
                <a:gd name="connsiteY6" fmla="*/ 89534 h 92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464" h="923772">
                  <a:moveTo>
                    <a:pt x="336803" y="89534"/>
                  </a:moveTo>
                  <a:lnTo>
                    <a:pt x="330916" y="98512"/>
                  </a:lnTo>
                  <a:cubicBezTo>
                    <a:pt x="286265" y="187528"/>
                    <a:pt x="262114" y="286826"/>
                    <a:pt x="262114" y="389128"/>
                  </a:cubicBezTo>
                  <a:cubicBezTo>
                    <a:pt x="262114" y="593731"/>
                    <a:pt x="539688" y="834810"/>
                    <a:pt x="522717" y="908662"/>
                  </a:cubicBezTo>
                  <a:cubicBezTo>
                    <a:pt x="505746" y="982514"/>
                    <a:pt x="29984" y="781905"/>
                    <a:pt x="3183" y="389128"/>
                  </a:cubicBezTo>
                  <a:cubicBezTo>
                    <a:pt x="-23618" y="-3649"/>
                    <a:pt x="126123" y="49932"/>
                    <a:pt x="181726" y="0"/>
                  </a:cubicBezTo>
                  <a:lnTo>
                    <a:pt x="336803" y="89534"/>
                  </a:lnTo>
                  <a:close/>
                </a:path>
              </a:pathLst>
            </a:custGeom>
            <a:solidFill>
              <a:srgbClr val="99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53" name="グループ化 752">
              <a:extLst>
                <a:ext uri="{FF2B5EF4-FFF2-40B4-BE49-F238E27FC236}">
                  <a16:creationId xmlns:a16="http://schemas.microsoft.com/office/drawing/2014/main" id="{D02159F8-83F6-4C91-B447-2293A14300F6}"/>
                </a:ext>
              </a:extLst>
            </p:cNvPr>
            <p:cNvGrpSpPr/>
            <p:nvPr/>
          </p:nvGrpSpPr>
          <p:grpSpPr>
            <a:xfrm>
              <a:off x="6746046" y="6581756"/>
              <a:ext cx="1574962" cy="1117727"/>
              <a:chOff x="1180271" y="2001168"/>
              <a:chExt cx="1574962" cy="1117727"/>
            </a:xfrm>
            <a:solidFill>
              <a:srgbClr val="990000"/>
            </a:solidFill>
          </p:grpSpPr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4AFDF863-DD71-4AF7-A7AE-FE69EDF59174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42F54445-BBA5-4B81-89E6-2E9EEA23CCA7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6FC95BBF-4742-4BCA-876A-778544DBD6AD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4C88ACC5-1B7A-440C-BD08-10B0731F34C4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54" name="フリーフォーム: 図形 753">
              <a:extLst>
                <a:ext uri="{FF2B5EF4-FFF2-40B4-BE49-F238E27FC236}">
                  <a16:creationId xmlns:a16="http://schemas.microsoft.com/office/drawing/2014/main" id="{F6DFF929-2143-461F-BB7C-FB9248FC4D66}"/>
                </a:ext>
              </a:extLst>
            </p:cNvPr>
            <p:cNvSpPr/>
            <p:nvPr/>
          </p:nvSpPr>
          <p:spPr>
            <a:xfrm rot="10800000">
              <a:off x="6739438" y="6581756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5" name="フリーフォーム: 図形 754">
              <a:extLst>
                <a:ext uri="{FF2B5EF4-FFF2-40B4-BE49-F238E27FC236}">
                  <a16:creationId xmlns:a16="http://schemas.microsoft.com/office/drawing/2014/main" id="{6D1F344D-6950-4D09-B65E-D1F75F4FED20}"/>
                </a:ext>
              </a:extLst>
            </p:cNvPr>
            <p:cNvSpPr/>
            <p:nvPr/>
          </p:nvSpPr>
          <p:spPr>
            <a:xfrm rot="10800000">
              <a:off x="7929747" y="6581756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56" name="グループ化 755">
              <a:extLst>
                <a:ext uri="{FF2B5EF4-FFF2-40B4-BE49-F238E27FC236}">
                  <a16:creationId xmlns:a16="http://schemas.microsoft.com/office/drawing/2014/main" id="{D7393523-50C7-469A-B5AC-F0E7322BFE20}"/>
                </a:ext>
              </a:extLst>
            </p:cNvPr>
            <p:cNvGrpSpPr/>
            <p:nvPr/>
          </p:nvGrpSpPr>
          <p:grpSpPr>
            <a:xfrm>
              <a:off x="6434249" y="6112134"/>
              <a:ext cx="1960580" cy="1587349"/>
              <a:chOff x="3662474" y="1531546"/>
              <a:chExt cx="1960580" cy="1587349"/>
            </a:xfrm>
            <a:solidFill>
              <a:srgbClr val="990000"/>
            </a:solidFill>
          </p:grpSpPr>
          <p:sp>
            <p:nvSpPr>
              <p:cNvPr id="772" name="フリーフォーム: 図形 771">
                <a:extLst>
                  <a:ext uri="{FF2B5EF4-FFF2-40B4-BE49-F238E27FC236}">
                    <a16:creationId xmlns:a16="http://schemas.microsoft.com/office/drawing/2014/main" id="{D292CACB-D8CC-408E-B788-F8C5FD8BA9C5}"/>
                  </a:ext>
                </a:extLst>
              </p:cNvPr>
              <p:cNvSpPr/>
              <p:nvPr/>
            </p:nvSpPr>
            <p:spPr>
              <a:xfrm rot="10800000">
                <a:off x="3678996" y="1531546"/>
                <a:ext cx="1944058" cy="1587349"/>
              </a:xfrm>
              <a:custGeom>
                <a:avLst/>
                <a:gdLst>
                  <a:gd name="connsiteX0" fmla="*/ 1874181 w 1944058"/>
                  <a:gd name="connsiteY0" fmla="*/ 1110095 h 1587349"/>
                  <a:gd name="connsiteX1" fmla="*/ 1874181 w 1944058"/>
                  <a:gd name="connsiteY1" fmla="*/ 1110094 h 1587349"/>
                  <a:gd name="connsiteX2" fmla="*/ 1874181 w 1944058"/>
                  <a:gd name="connsiteY2" fmla="*/ 1110094 h 1587349"/>
                  <a:gd name="connsiteX3" fmla="*/ 1396926 w 1944058"/>
                  <a:gd name="connsiteY3" fmla="*/ 1587349 h 1587349"/>
                  <a:gd name="connsiteX4" fmla="*/ 477255 w 1944058"/>
                  <a:gd name="connsiteY4" fmla="*/ 1587349 h 1587349"/>
                  <a:gd name="connsiteX5" fmla="*/ 0 w 1944058"/>
                  <a:gd name="connsiteY5" fmla="*/ 1110094 h 1587349"/>
                  <a:gd name="connsiteX6" fmla="*/ 1 w 1944058"/>
                  <a:gd name="connsiteY6" fmla="*/ 1110094 h 1587349"/>
                  <a:gd name="connsiteX7" fmla="*/ 381072 w 1944058"/>
                  <a:gd name="connsiteY7" fmla="*/ 642535 h 1587349"/>
                  <a:gd name="connsiteX8" fmla="*/ 401416 w 1944058"/>
                  <a:gd name="connsiteY8" fmla="*/ 640484 h 1587349"/>
                  <a:gd name="connsiteX9" fmla="*/ 436919 w 1944058"/>
                  <a:gd name="connsiteY9" fmla="*/ 116234 h 1587349"/>
                  <a:gd name="connsiteX10" fmla="*/ 423472 w 1944058"/>
                  <a:gd name="connsiteY10" fmla="*/ 96289 h 1587349"/>
                  <a:gd name="connsiteX11" fmla="*/ 418025 w 1944058"/>
                  <a:gd name="connsiteY11" fmla="*/ 69310 h 1587349"/>
                  <a:gd name="connsiteX12" fmla="*/ 418025 w 1944058"/>
                  <a:gd name="connsiteY12" fmla="*/ 42835 h 1587349"/>
                  <a:gd name="connsiteX13" fmla="*/ 460860 w 1944058"/>
                  <a:gd name="connsiteY13" fmla="*/ 0 h 1587349"/>
                  <a:gd name="connsiteX14" fmla="*/ 710914 w 1944058"/>
                  <a:gd name="connsiteY14" fmla="*/ 0 h 1587349"/>
                  <a:gd name="connsiteX15" fmla="*/ 753749 w 1944058"/>
                  <a:gd name="connsiteY15" fmla="*/ 42835 h 1587349"/>
                  <a:gd name="connsiteX16" fmla="*/ 753749 w 1944058"/>
                  <a:gd name="connsiteY16" fmla="*/ 69310 h 1587349"/>
                  <a:gd name="connsiteX17" fmla="*/ 684439 w 1944058"/>
                  <a:gd name="connsiteY17" fmla="*/ 138620 h 1587349"/>
                  <a:gd name="connsiteX18" fmla="*/ 601717 w 1944058"/>
                  <a:gd name="connsiteY18" fmla="*/ 138620 h 1587349"/>
                  <a:gd name="connsiteX19" fmla="*/ 635186 w 1944058"/>
                  <a:gd name="connsiteY19" fmla="*/ 632839 h 1587349"/>
                  <a:gd name="connsiteX20" fmla="*/ 1396926 w 1944058"/>
                  <a:gd name="connsiteY20" fmla="*/ 632840 h 1587349"/>
                  <a:gd name="connsiteX21" fmla="*/ 1582695 w 1944058"/>
                  <a:gd name="connsiteY21" fmla="*/ 670345 h 1587349"/>
                  <a:gd name="connsiteX22" fmla="*/ 1589454 w 1944058"/>
                  <a:gd name="connsiteY22" fmla="*/ 674014 h 1587349"/>
                  <a:gd name="connsiteX23" fmla="*/ 1627228 w 1944058"/>
                  <a:gd name="connsiteY23" fmla="*/ 116234 h 1587349"/>
                  <a:gd name="connsiteX24" fmla="*/ 1613781 w 1944058"/>
                  <a:gd name="connsiteY24" fmla="*/ 96289 h 1587349"/>
                  <a:gd name="connsiteX25" fmla="*/ 1608334 w 1944058"/>
                  <a:gd name="connsiteY25" fmla="*/ 69310 h 1587349"/>
                  <a:gd name="connsiteX26" fmla="*/ 1608334 w 1944058"/>
                  <a:gd name="connsiteY26" fmla="*/ 42835 h 1587349"/>
                  <a:gd name="connsiteX27" fmla="*/ 1651169 w 1944058"/>
                  <a:gd name="connsiteY27" fmla="*/ 0 h 1587349"/>
                  <a:gd name="connsiteX28" fmla="*/ 1901223 w 1944058"/>
                  <a:gd name="connsiteY28" fmla="*/ 0 h 1587349"/>
                  <a:gd name="connsiteX29" fmla="*/ 1944058 w 1944058"/>
                  <a:gd name="connsiteY29" fmla="*/ 42835 h 1587349"/>
                  <a:gd name="connsiteX30" fmla="*/ 1944058 w 1944058"/>
                  <a:gd name="connsiteY30" fmla="*/ 69310 h 1587349"/>
                  <a:gd name="connsiteX31" fmla="*/ 1874748 w 1944058"/>
                  <a:gd name="connsiteY31" fmla="*/ 138620 h 1587349"/>
                  <a:gd name="connsiteX32" fmla="*/ 1792026 w 1944058"/>
                  <a:gd name="connsiteY32" fmla="*/ 138620 h 1587349"/>
                  <a:gd name="connsiteX33" fmla="*/ 1847624 w 1944058"/>
                  <a:gd name="connsiteY33" fmla="*/ 959594 h 1587349"/>
                  <a:gd name="connsiteX34" fmla="*/ 1864485 w 1944058"/>
                  <a:gd name="connsiteY34" fmla="*/ 1013911 h 1587349"/>
                  <a:gd name="connsiteX35" fmla="*/ 1874181 w 1944058"/>
                  <a:gd name="connsiteY35" fmla="*/ 1110094 h 1587349"/>
                  <a:gd name="connsiteX36" fmla="*/ 1864485 w 1944058"/>
                  <a:gd name="connsiteY36" fmla="*/ 1206278 h 1587349"/>
                  <a:gd name="connsiteX37" fmla="*/ 1396926 w 1944058"/>
                  <a:gd name="connsiteY37" fmla="*/ 1587349 h 1587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44058" h="1587349">
                    <a:moveTo>
                      <a:pt x="1874181" y="1110095"/>
                    </a:moveTo>
                    <a:lnTo>
                      <a:pt x="1874181" y="1110094"/>
                    </a:lnTo>
                    <a:lnTo>
                      <a:pt x="1874181" y="1110094"/>
                    </a:lnTo>
                    <a:close/>
                    <a:moveTo>
                      <a:pt x="1396926" y="1587349"/>
                    </a:moveTo>
                    <a:lnTo>
                      <a:pt x="477255" y="1587349"/>
                    </a:lnTo>
                    <a:cubicBezTo>
                      <a:pt x="213674" y="1587349"/>
                      <a:pt x="0" y="1373675"/>
                      <a:pt x="0" y="1110094"/>
                    </a:cubicBezTo>
                    <a:lnTo>
                      <a:pt x="1" y="1110094"/>
                    </a:lnTo>
                    <a:cubicBezTo>
                      <a:pt x="1" y="879460"/>
                      <a:pt x="163595" y="687037"/>
                      <a:pt x="381072" y="642535"/>
                    </a:cubicBezTo>
                    <a:lnTo>
                      <a:pt x="401416" y="640484"/>
                    </a:lnTo>
                    <a:lnTo>
                      <a:pt x="436919" y="116234"/>
                    </a:lnTo>
                    <a:lnTo>
                      <a:pt x="423472" y="96289"/>
                    </a:lnTo>
                    <a:cubicBezTo>
                      <a:pt x="419965" y="87997"/>
                      <a:pt x="418025" y="78880"/>
                      <a:pt x="418025" y="69310"/>
                    </a:cubicBezTo>
                    <a:lnTo>
                      <a:pt x="418025" y="42835"/>
                    </a:lnTo>
                    <a:cubicBezTo>
                      <a:pt x="418025" y="19178"/>
                      <a:pt x="437203" y="0"/>
                      <a:pt x="460860" y="0"/>
                    </a:cubicBezTo>
                    <a:lnTo>
                      <a:pt x="710914" y="0"/>
                    </a:lnTo>
                    <a:cubicBezTo>
                      <a:pt x="734571" y="0"/>
                      <a:pt x="753749" y="19178"/>
                      <a:pt x="753749" y="42835"/>
                    </a:cubicBezTo>
                    <a:lnTo>
                      <a:pt x="753749" y="69310"/>
                    </a:lnTo>
                    <a:cubicBezTo>
                      <a:pt x="753749" y="107589"/>
                      <a:pt x="722718" y="138620"/>
                      <a:pt x="684439" y="138620"/>
                    </a:cubicBezTo>
                    <a:lnTo>
                      <a:pt x="601717" y="138620"/>
                    </a:lnTo>
                    <a:lnTo>
                      <a:pt x="635186" y="632839"/>
                    </a:lnTo>
                    <a:lnTo>
                      <a:pt x="1396926" y="632840"/>
                    </a:lnTo>
                    <a:cubicBezTo>
                      <a:pt x="1462821" y="632840"/>
                      <a:pt x="1525597" y="646195"/>
                      <a:pt x="1582695" y="670345"/>
                    </a:cubicBezTo>
                    <a:lnTo>
                      <a:pt x="1589454" y="674014"/>
                    </a:lnTo>
                    <a:lnTo>
                      <a:pt x="1627228" y="116234"/>
                    </a:lnTo>
                    <a:lnTo>
                      <a:pt x="1613781" y="96289"/>
                    </a:lnTo>
                    <a:cubicBezTo>
                      <a:pt x="1610274" y="87997"/>
                      <a:pt x="1608334" y="78880"/>
                      <a:pt x="1608334" y="69310"/>
                    </a:cubicBezTo>
                    <a:lnTo>
                      <a:pt x="1608334" y="42835"/>
                    </a:lnTo>
                    <a:cubicBezTo>
                      <a:pt x="1608334" y="19178"/>
                      <a:pt x="1627512" y="0"/>
                      <a:pt x="1651169" y="0"/>
                    </a:cubicBezTo>
                    <a:lnTo>
                      <a:pt x="1901223" y="0"/>
                    </a:lnTo>
                    <a:cubicBezTo>
                      <a:pt x="1924880" y="0"/>
                      <a:pt x="1944058" y="19178"/>
                      <a:pt x="1944058" y="42835"/>
                    </a:cubicBezTo>
                    <a:lnTo>
                      <a:pt x="1944058" y="69310"/>
                    </a:lnTo>
                    <a:cubicBezTo>
                      <a:pt x="1944058" y="107589"/>
                      <a:pt x="1913027" y="138620"/>
                      <a:pt x="1874748" y="138620"/>
                    </a:cubicBezTo>
                    <a:lnTo>
                      <a:pt x="1792026" y="138620"/>
                    </a:lnTo>
                    <a:lnTo>
                      <a:pt x="1847624" y="959594"/>
                    </a:lnTo>
                    <a:lnTo>
                      <a:pt x="1864485" y="1013911"/>
                    </a:lnTo>
                    <a:lnTo>
                      <a:pt x="1874181" y="1110094"/>
                    </a:lnTo>
                    <a:lnTo>
                      <a:pt x="1864485" y="1206278"/>
                    </a:lnTo>
                    <a:cubicBezTo>
                      <a:pt x="1819983" y="1423755"/>
                      <a:pt x="1627559" y="1587349"/>
                      <a:pt x="1396926" y="1587349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4E29B286-0D49-42EA-BA5C-8E45C1AF4A3D}"/>
                  </a:ext>
                </a:extLst>
              </p:cNvPr>
              <p:cNvSpPr/>
              <p:nvPr/>
            </p:nvSpPr>
            <p:spPr>
              <a:xfrm>
                <a:off x="3662474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C94EBA53-CA6D-4C9F-A936-C4E12E4D1B40}"/>
                  </a:ext>
                </a:extLst>
              </p:cNvPr>
              <p:cNvSpPr/>
              <p:nvPr/>
            </p:nvSpPr>
            <p:spPr>
              <a:xfrm>
                <a:off x="4852783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57" name="フリーフォーム: 図形 756">
              <a:extLst>
                <a:ext uri="{FF2B5EF4-FFF2-40B4-BE49-F238E27FC236}">
                  <a16:creationId xmlns:a16="http://schemas.microsoft.com/office/drawing/2014/main" id="{449DE600-0989-40F2-BC08-8393D935609D}"/>
                </a:ext>
              </a:extLst>
            </p:cNvPr>
            <p:cNvSpPr/>
            <p:nvPr/>
          </p:nvSpPr>
          <p:spPr>
            <a:xfrm>
              <a:off x="8017771" y="6134220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8" name="四角形: 角を丸くする 757">
              <a:extLst>
                <a:ext uri="{FF2B5EF4-FFF2-40B4-BE49-F238E27FC236}">
                  <a16:creationId xmlns:a16="http://schemas.microsoft.com/office/drawing/2014/main" id="{AA3974D5-680A-486A-A2F1-27137303C31B}"/>
                </a:ext>
              </a:extLst>
            </p:cNvPr>
            <p:cNvSpPr/>
            <p:nvPr/>
          </p:nvSpPr>
          <p:spPr>
            <a:xfrm>
              <a:off x="6061369" y="4780463"/>
              <a:ext cx="355541" cy="803118"/>
            </a:xfrm>
            <a:prstGeom prst="roundRect">
              <a:avLst>
                <a:gd name="adj" fmla="val 50000"/>
              </a:avLst>
            </a:prstGeom>
            <a:solidFill>
              <a:srgbClr val="99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9" name="四角形: 角を丸くする 758">
              <a:extLst>
                <a:ext uri="{FF2B5EF4-FFF2-40B4-BE49-F238E27FC236}">
                  <a16:creationId xmlns:a16="http://schemas.microsoft.com/office/drawing/2014/main" id="{6149301B-01D5-4021-9B5F-6A8F777B8F8F}"/>
                </a:ext>
              </a:extLst>
            </p:cNvPr>
            <p:cNvSpPr/>
            <p:nvPr/>
          </p:nvSpPr>
          <p:spPr>
            <a:xfrm>
              <a:off x="6762898" y="4780463"/>
              <a:ext cx="355541" cy="803118"/>
            </a:xfrm>
            <a:prstGeom prst="roundRect">
              <a:avLst>
                <a:gd name="adj" fmla="val 50000"/>
              </a:avLst>
            </a:prstGeom>
            <a:solidFill>
              <a:srgbClr val="99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0" name="四角形: 角を丸くする 759">
              <a:extLst>
                <a:ext uri="{FF2B5EF4-FFF2-40B4-BE49-F238E27FC236}">
                  <a16:creationId xmlns:a16="http://schemas.microsoft.com/office/drawing/2014/main" id="{1D3E460F-5EAE-4B26-8AAB-BC00244A32E9}"/>
                </a:ext>
              </a:extLst>
            </p:cNvPr>
            <p:cNvSpPr/>
            <p:nvPr/>
          </p:nvSpPr>
          <p:spPr>
            <a:xfrm>
              <a:off x="5965459" y="5030968"/>
              <a:ext cx="1268496" cy="1679817"/>
            </a:xfrm>
            <a:prstGeom prst="roundRect">
              <a:avLst>
                <a:gd name="adj" fmla="val 50000"/>
              </a:avLst>
            </a:prstGeom>
            <a:solidFill>
              <a:srgbClr val="99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1" name="フリーフォーム: 図形 760">
              <a:extLst>
                <a:ext uri="{FF2B5EF4-FFF2-40B4-BE49-F238E27FC236}">
                  <a16:creationId xmlns:a16="http://schemas.microsoft.com/office/drawing/2014/main" id="{907756BA-AF0B-41EE-8441-E810234DC14C}"/>
                </a:ext>
              </a:extLst>
            </p:cNvPr>
            <p:cNvSpPr/>
            <p:nvPr/>
          </p:nvSpPr>
          <p:spPr>
            <a:xfrm>
              <a:off x="7029809" y="5186320"/>
              <a:ext cx="204146" cy="1338610"/>
            </a:xfrm>
            <a:custGeom>
              <a:avLst/>
              <a:gdLst>
                <a:gd name="connsiteX0" fmla="*/ 0 w 204146"/>
                <a:gd name="connsiteY0" fmla="*/ 0 h 1338610"/>
                <a:gd name="connsiteX1" fmla="*/ 18379 w 204146"/>
                <a:gd name="connsiteY1" fmla="*/ 15164 h 1338610"/>
                <a:gd name="connsiteX2" fmla="*/ 204146 w 204146"/>
                <a:gd name="connsiteY2" fmla="*/ 463645 h 1338610"/>
                <a:gd name="connsiteX3" fmla="*/ 204146 w 204146"/>
                <a:gd name="connsiteY3" fmla="*/ 874966 h 1338610"/>
                <a:gd name="connsiteX4" fmla="*/ 18379 w 204146"/>
                <a:gd name="connsiteY4" fmla="*/ 1323447 h 1338610"/>
                <a:gd name="connsiteX5" fmla="*/ 1 w 204146"/>
                <a:gd name="connsiteY5" fmla="*/ 1338610 h 1338610"/>
                <a:gd name="connsiteX6" fmla="*/ 27304 w 204146"/>
                <a:gd name="connsiteY6" fmla="*/ 1288309 h 1338610"/>
                <a:gd name="connsiteX7" fmla="*/ 77146 w 204146"/>
                <a:gd name="connsiteY7" fmla="*/ 1041431 h 1338610"/>
                <a:gd name="connsiteX8" fmla="*/ 77146 w 204146"/>
                <a:gd name="connsiteY8" fmla="*/ 297181 h 1338610"/>
                <a:gd name="connsiteX9" fmla="*/ 27304 w 204146"/>
                <a:gd name="connsiteY9" fmla="*/ 50303 h 1338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4146" h="1338610">
                  <a:moveTo>
                    <a:pt x="0" y="0"/>
                  </a:moveTo>
                  <a:lnTo>
                    <a:pt x="18379" y="15164"/>
                  </a:lnTo>
                  <a:cubicBezTo>
                    <a:pt x="133155" y="129941"/>
                    <a:pt x="204146" y="288503"/>
                    <a:pt x="204146" y="463645"/>
                  </a:cubicBezTo>
                  <a:lnTo>
                    <a:pt x="204146" y="874966"/>
                  </a:lnTo>
                  <a:cubicBezTo>
                    <a:pt x="204146" y="1050109"/>
                    <a:pt x="133155" y="1208671"/>
                    <a:pt x="18379" y="1323447"/>
                  </a:cubicBezTo>
                  <a:lnTo>
                    <a:pt x="1" y="1338610"/>
                  </a:lnTo>
                  <a:lnTo>
                    <a:pt x="27304" y="1288309"/>
                  </a:lnTo>
                  <a:cubicBezTo>
                    <a:pt x="59399" y="1212429"/>
                    <a:pt x="77146" y="1129003"/>
                    <a:pt x="77146" y="1041431"/>
                  </a:cubicBezTo>
                  <a:lnTo>
                    <a:pt x="77146" y="297181"/>
                  </a:lnTo>
                  <a:cubicBezTo>
                    <a:pt x="77146" y="209610"/>
                    <a:pt x="59399" y="126184"/>
                    <a:pt x="27304" y="50303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2" name="四角形: 角を丸くする 761">
              <a:extLst>
                <a:ext uri="{FF2B5EF4-FFF2-40B4-BE49-F238E27FC236}">
                  <a16:creationId xmlns:a16="http://schemas.microsoft.com/office/drawing/2014/main" id="{463A56EB-CEAA-4BC2-8A31-0589B31A23A7}"/>
                </a:ext>
              </a:extLst>
            </p:cNvPr>
            <p:cNvSpPr/>
            <p:nvPr/>
          </p:nvSpPr>
          <p:spPr>
            <a:xfrm>
              <a:off x="6094714" y="5996393"/>
              <a:ext cx="1009986" cy="730083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3" name="四角形: 角を丸くする 762">
              <a:extLst>
                <a:ext uri="{FF2B5EF4-FFF2-40B4-BE49-F238E27FC236}">
                  <a16:creationId xmlns:a16="http://schemas.microsoft.com/office/drawing/2014/main" id="{17F4E3CF-565A-4AC8-B49F-62FF52B4DC79}"/>
                </a:ext>
              </a:extLst>
            </p:cNvPr>
            <p:cNvSpPr/>
            <p:nvPr/>
          </p:nvSpPr>
          <p:spPr>
            <a:xfrm>
              <a:off x="6437614" y="5921901"/>
              <a:ext cx="324186" cy="2647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4" name="フリーフォーム: 図形 763">
              <a:extLst>
                <a:ext uri="{FF2B5EF4-FFF2-40B4-BE49-F238E27FC236}">
                  <a16:creationId xmlns:a16="http://schemas.microsoft.com/office/drawing/2014/main" id="{58A12C83-4222-43D2-B391-51B0F7878ED2}"/>
                </a:ext>
              </a:extLst>
            </p:cNvPr>
            <p:cNvSpPr/>
            <p:nvPr/>
          </p:nvSpPr>
          <p:spPr>
            <a:xfrm>
              <a:off x="6787905" y="5970857"/>
              <a:ext cx="316797" cy="720357"/>
            </a:xfrm>
            <a:custGeom>
              <a:avLst/>
              <a:gdLst>
                <a:gd name="connsiteX0" fmla="*/ 0 w 316797"/>
                <a:gd name="connsiteY0" fmla="*/ 0 h 720357"/>
                <a:gd name="connsiteX1" fmla="*/ 25324 w 316797"/>
                <a:gd name="connsiteY1" fmla="*/ 2553 h 720357"/>
                <a:gd name="connsiteX2" fmla="*/ 316797 w 316797"/>
                <a:gd name="connsiteY2" fmla="*/ 360178 h 720357"/>
                <a:gd name="connsiteX3" fmla="*/ 316796 w 316797"/>
                <a:gd name="connsiteY3" fmla="*/ 360178 h 720357"/>
                <a:gd name="connsiteX4" fmla="*/ 25323 w 316797"/>
                <a:gd name="connsiteY4" fmla="*/ 717804 h 720357"/>
                <a:gd name="connsiteX5" fmla="*/ 0 w 316797"/>
                <a:gd name="connsiteY5" fmla="*/ 720357 h 720357"/>
                <a:gd name="connsiteX6" fmla="*/ 61688 w 316797"/>
                <a:gd name="connsiteY6" fmla="*/ 669460 h 720357"/>
                <a:gd name="connsiteX7" fmla="*/ 189796 w 316797"/>
                <a:gd name="connsiteY7" fmla="*/ 360178 h 720357"/>
                <a:gd name="connsiteX8" fmla="*/ 61688 w 316797"/>
                <a:gd name="connsiteY8" fmla="*/ 50897 h 72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6797" h="720357">
                  <a:moveTo>
                    <a:pt x="0" y="0"/>
                  </a:moveTo>
                  <a:lnTo>
                    <a:pt x="25324" y="2553"/>
                  </a:lnTo>
                  <a:cubicBezTo>
                    <a:pt x="191667" y="36591"/>
                    <a:pt x="316797" y="183772"/>
                    <a:pt x="316797" y="360178"/>
                  </a:cubicBezTo>
                  <a:lnTo>
                    <a:pt x="316796" y="360178"/>
                  </a:lnTo>
                  <a:cubicBezTo>
                    <a:pt x="316796" y="536584"/>
                    <a:pt x="191666" y="683765"/>
                    <a:pt x="25323" y="717804"/>
                  </a:cubicBezTo>
                  <a:lnTo>
                    <a:pt x="0" y="720357"/>
                  </a:lnTo>
                  <a:lnTo>
                    <a:pt x="61688" y="669460"/>
                  </a:lnTo>
                  <a:cubicBezTo>
                    <a:pt x="140840" y="590308"/>
                    <a:pt x="189796" y="480960"/>
                    <a:pt x="189796" y="360178"/>
                  </a:cubicBezTo>
                  <a:cubicBezTo>
                    <a:pt x="189796" y="239396"/>
                    <a:pt x="140840" y="130049"/>
                    <a:pt x="61688" y="50897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65" name="グループ化 764">
              <a:extLst>
                <a:ext uri="{FF2B5EF4-FFF2-40B4-BE49-F238E27FC236}">
                  <a16:creationId xmlns:a16="http://schemas.microsoft.com/office/drawing/2014/main" id="{8D5527CE-40FF-4C23-9162-D2240A48738D}"/>
                </a:ext>
              </a:extLst>
            </p:cNvPr>
            <p:cNvGrpSpPr/>
            <p:nvPr/>
          </p:nvGrpSpPr>
          <p:grpSpPr>
            <a:xfrm>
              <a:off x="6053966" y="5464367"/>
              <a:ext cx="384968" cy="384968"/>
              <a:chOff x="2180453" y="4455735"/>
              <a:chExt cx="428450" cy="428450"/>
            </a:xfrm>
          </p:grpSpPr>
          <p:sp>
            <p:nvSpPr>
              <p:cNvPr id="770" name="楕円 769">
                <a:extLst>
                  <a:ext uri="{FF2B5EF4-FFF2-40B4-BE49-F238E27FC236}">
                    <a16:creationId xmlns:a16="http://schemas.microsoft.com/office/drawing/2014/main" id="{D16EA438-C1F3-471F-8BB8-0CC6514ABA1A}"/>
                  </a:ext>
                </a:extLst>
              </p:cNvPr>
              <p:cNvSpPr/>
              <p:nvPr/>
            </p:nvSpPr>
            <p:spPr>
              <a:xfrm>
                <a:off x="2180453" y="4455735"/>
                <a:ext cx="428450" cy="428450"/>
              </a:xfrm>
              <a:prstGeom prst="ellipse">
                <a:avLst/>
              </a:prstGeom>
              <a:solidFill>
                <a:srgbClr val="FFFFFF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1" name="楕円 770">
                <a:extLst>
                  <a:ext uri="{FF2B5EF4-FFF2-40B4-BE49-F238E27FC236}">
                    <a16:creationId xmlns:a16="http://schemas.microsoft.com/office/drawing/2014/main" id="{5996562E-0CB5-4925-98A1-BAF984C5F5E8}"/>
                  </a:ext>
                </a:extLst>
              </p:cNvPr>
              <p:cNvSpPr/>
              <p:nvPr/>
            </p:nvSpPr>
            <p:spPr>
              <a:xfrm>
                <a:off x="2322007" y="4598171"/>
                <a:ext cx="145342" cy="145342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66" name="グループ化 765">
              <a:extLst>
                <a:ext uri="{FF2B5EF4-FFF2-40B4-BE49-F238E27FC236}">
                  <a16:creationId xmlns:a16="http://schemas.microsoft.com/office/drawing/2014/main" id="{3D786F4E-96A9-480D-9180-A19975AE62AD}"/>
                </a:ext>
              </a:extLst>
            </p:cNvPr>
            <p:cNvGrpSpPr/>
            <p:nvPr/>
          </p:nvGrpSpPr>
          <p:grpSpPr>
            <a:xfrm>
              <a:off x="6752842" y="5464367"/>
              <a:ext cx="384968" cy="384968"/>
              <a:chOff x="2180453" y="4455735"/>
              <a:chExt cx="428450" cy="428450"/>
            </a:xfrm>
          </p:grpSpPr>
          <p:sp>
            <p:nvSpPr>
              <p:cNvPr id="768" name="楕円 767">
                <a:extLst>
                  <a:ext uri="{FF2B5EF4-FFF2-40B4-BE49-F238E27FC236}">
                    <a16:creationId xmlns:a16="http://schemas.microsoft.com/office/drawing/2014/main" id="{CF3CE5D3-D601-48D8-BE63-8D8BA5DA01F9}"/>
                  </a:ext>
                </a:extLst>
              </p:cNvPr>
              <p:cNvSpPr/>
              <p:nvPr/>
            </p:nvSpPr>
            <p:spPr>
              <a:xfrm>
                <a:off x="2180453" y="4455735"/>
                <a:ext cx="428450" cy="428450"/>
              </a:xfrm>
              <a:prstGeom prst="ellipse">
                <a:avLst/>
              </a:prstGeom>
              <a:solidFill>
                <a:srgbClr val="FFFFFF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9" name="楕円 768">
                <a:extLst>
                  <a:ext uri="{FF2B5EF4-FFF2-40B4-BE49-F238E27FC236}">
                    <a16:creationId xmlns:a16="http://schemas.microsoft.com/office/drawing/2014/main" id="{A412806F-8DFF-4154-BCF3-230B1B426823}"/>
                  </a:ext>
                </a:extLst>
              </p:cNvPr>
              <p:cNvSpPr/>
              <p:nvPr/>
            </p:nvSpPr>
            <p:spPr>
              <a:xfrm>
                <a:off x="2322007" y="4598171"/>
                <a:ext cx="145342" cy="145342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67" name="フリーフォーム: 図形 766">
              <a:extLst>
                <a:ext uri="{FF2B5EF4-FFF2-40B4-BE49-F238E27FC236}">
                  <a16:creationId xmlns:a16="http://schemas.microsoft.com/office/drawing/2014/main" id="{8EDF043F-C1AF-4E71-81DC-83A9D2CAAD90}"/>
                </a:ext>
              </a:extLst>
            </p:cNvPr>
            <p:cNvSpPr/>
            <p:nvPr/>
          </p:nvSpPr>
          <p:spPr>
            <a:xfrm>
              <a:off x="6312848" y="6414972"/>
              <a:ext cx="560876" cy="161046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79" name="グループ化 778">
            <a:extLst>
              <a:ext uri="{FF2B5EF4-FFF2-40B4-BE49-F238E27FC236}">
                <a16:creationId xmlns:a16="http://schemas.microsoft.com/office/drawing/2014/main" id="{FB0C7890-A161-4B84-AF3D-A1691D07852F}"/>
              </a:ext>
            </a:extLst>
          </p:cNvPr>
          <p:cNvGrpSpPr/>
          <p:nvPr/>
        </p:nvGrpSpPr>
        <p:grpSpPr>
          <a:xfrm>
            <a:off x="6050182" y="4580631"/>
            <a:ext cx="1712720" cy="1731677"/>
            <a:chOff x="8632459" y="4780463"/>
            <a:chExt cx="2887064" cy="2919020"/>
          </a:xfrm>
        </p:grpSpPr>
        <p:sp>
          <p:nvSpPr>
            <p:cNvPr id="780" name="フリーフォーム: 図形 779">
              <a:extLst>
                <a:ext uri="{FF2B5EF4-FFF2-40B4-BE49-F238E27FC236}">
                  <a16:creationId xmlns:a16="http://schemas.microsoft.com/office/drawing/2014/main" id="{FE1A985F-08C9-4695-A5CC-5F07F4073669}"/>
                </a:ext>
              </a:extLst>
            </p:cNvPr>
            <p:cNvSpPr/>
            <p:nvPr/>
          </p:nvSpPr>
          <p:spPr>
            <a:xfrm rot="17816237">
              <a:off x="11033937" y="6152301"/>
              <a:ext cx="351271" cy="619900"/>
            </a:xfrm>
            <a:custGeom>
              <a:avLst/>
              <a:gdLst>
                <a:gd name="connsiteX0" fmla="*/ 333620 w 519534"/>
                <a:gd name="connsiteY0" fmla="*/ 89534 h 908662"/>
                <a:gd name="connsiteX1" fmla="*/ 327733 w 519534"/>
                <a:gd name="connsiteY1" fmla="*/ 98512 h 908662"/>
                <a:gd name="connsiteX2" fmla="*/ 258931 w 519534"/>
                <a:gd name="connsiteY2" fmla="*/ 389128 h 908662"/>
                <a:gd name="connsiteX3" fmla="*/ 519534 w 519534"/>
                <a:gd name="connsiteY3" fmla="*/ 908662 h 908662"/>
                <a:gd name="connsiteX4" fmla="*/ 0 w 519534"/>
                <a:gd name="connsiteY4" fmla="*/ 389128 h 908662"/>
                <a:gd name="connsiteX5" fmla="*/ 152168 w 519534"/>
                <a:gd name="connsiteY5" fmla="*/ 21762 h 908662"/>
                <a:gd name="connsiteX6" fmla="*/ 178543 w 519534"/>
                <a:gd name="connsiteY6" fmla="*/ 0 h 908662"/>
                <a:gd name="connsiteX0" fmla="*/ 333620 w 520558"/>
                <a:gd name="connsiteY0" fmla="*/ 89534 h 930796"/>
                <a:gd name="connsiteX1" fmla="*/ 327733 w 520558"/>
                <a:gd name="connsiteY1" fmla="*/ 98512 h 930796"/>
                <a:gd name="connsiteX2" fmla="*/ 258931 w 520558"/>
                <a:gd name="connsiteY2" fmla="*/ 389128 h 930796"/>
                <a:gd name="connsiteX3" fmla="*/ 519534 w 520558"/>
                <a:gd name="connsiteY3" fmla="*/ 908662 h 930796"/>
                <a:gd name="connsiteX4" fmla="*/ 0 w 520558"/>
                <a:gd name="connsiteY4" fmla="*/ 389128 h 930796"/>
                <a:gd name="connsiteX5" fmla="*/ 152168 w 520558"/>
                <a:gd name="connsiteY5" fmla="*/ 21762 h 930796"/>
                <a:gd name="connsiteX6" fmla="*/ 178543 w 520558"/>
                <a:gd name="connsiteY6" fmla="*/ 0 h 930796"/>
                <a:gd name="connsiteX7" fmla="*/ 333620 w 520558"/>
                <a:gd name="connsiteY7" fmla="*/ 89534 h 930796"/>
                <a:gd name="connsiteX0" fmla="*/ 334073 w 520980"/>
                <a:gd name="connsiteY0" fmla="*/ 89534 h 940104"/>
                <a:gd name="connsiteX1" fmla="*/ 328186 w 520980"/>
                <a:gd name="connsiteY1" fmla="*/ 98512 h 940104"/>
                <a:gd name="connsiteX2" fmla="*/ 259384 w 520980"/>
                <a:gd name="connsiteY2" fmla="*/ 389128 h 940104"/>
                <a:gd name="connsiteX3" fmla="*/ 519987 w 520980"/>
                <a:gd name="connsiteY3" fmla="*/ 908662 h 940104"/>
                <a:gd name="connsiteX4" fmla="*/ 453 w 520980"/>
                <a:gd name="connsiteY4" fmla="*/ 389128 h 940104"/>
                <a:gd name="connsiteX5" fmla="*/ 152621 w 520980"/>
                <a:gd name="connsiteY5" fmla="*/ 21762 h 940104"/>
                <a:gd name="connsiteX6" fmla="*/ 178996 w 520980"/>
                <a:gd name="connsiteY6" fmla="*/ 0 h 940104"/>
                <a:gd name="connsiteX7" fmla="*/ 334073 w 520980"/>
                <a:gd name="connsiteY7" fmla="*/ 89534 h 940104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45581 w 532242"/>
                <a:gd name="connsiteY0" fmla="*/ 89534 h 919811"/>
                <a:gd name="connsiteX1" fmla="*/ 339694 w 532242"/>
                <a:gd name="connsiteY1" fmla="*/ 98512 h 919811"/>
                <a:gd name="connsiteX2" fmla="*/ 270892 w 532242"/>
                <a:gd name="connsiteY2" fmla="*/ 389128 h 919811"/>
                <a:gd name="connsiteX3" fmla="*/ 531495 w 532242"/>
                <a:gd name="connsiteY3" fmla="*/ 908662 h 919811"/>
                <a:gd name="connsiteX4" fmla="*/ 11961 w 532242"/>
                <a:gd name="connsiteY4" fmla="*/ 389128 h 919811"/>
                <a:gd name="connsiteX5" fmla="*/ 164129 w 532242"/>
                <a:gd name="connsiteY5" fmla="*/ 21762 h 919811"/>
                <a:gd name="connsiteX6" fmla="*/ 190504 w 532242"/>
                <a:gd name="connsiteY6" fmla="*/ 0 h 919811"/>
                <a:gd name="connsiteX7" fmla="*/ 345581 w 532242"/>
                <a:gd name="connsiteY7" fmla="*/ 89534 h 919811"/>
                <a:gd name="connsiteX0" fmla="*/ 342095 w 528756"/>
                <a:gd name="connsiteY0" fmla="*/ 89534 h 921800"/>
                <a:gd name="connsiteX1" fmla="*/ 336208 w 528756"/>
                <a:gd name="connsiteY1" fmla="*/ 98512 h 921800"/>
                <a:gd name="connsiteX2" fmla="*/ 267406 w 528756"/>
                <a:gd name="connsiteY2" fmla="*/ 389128 h 921800"/>
                <a:gd name="connsiteX3" fmla="*/ 528009 w 528756"/>
                <a:gd name="connsiteY3" fmla="*/ 908662 h 921800"/>
                <a:gd name="connsiteX4" fmla="*/ 8475 w 528756"/>
                <a:gd name="connsiteY4" fmla="*/ 389128 h 921800"/>
                <a:gd name="connsiteX5" fmla="*/ 160643 w 528756"/>
                <a:gd name="connsiteY5" fmla="*/ 21762 h 921800"/>
                <a:gd name="connsiteX6" fmla="*/ 187018 w 528756"/>
                <a:gd name="connsiteY6" fmla="*/ 0 h 921800"/>
                <a:gd name="connsiteX7" fmla="*/ 342095 w 528756"/>
                <a:gd name="connsiteY7" fmla="*/ 89534 h 921800"/>
                <a:gd name="connsiteX0" fmla="*/ 344590 w 531251"/>
                <a:gd name="connsiteY0" fmla="*/ 89534 h 916917"/>
                <a:gd name="connsiteX1" fmla="*/ 338703 w 531251"/>
                <a:gd name="connsiteY1" fmla="*/ 98512 h 916917"/>
                <a:gd name="connsiteX2" fmla="*/ 269901 w 531251"/>
                <a:gd name="connsiteY2" fmla="*/ 389128 h 916917"/>
                <a:gd name="connsiteX3" fmla="*/ 530504 w 531251"/>
                <a:gd name="connsiteY3" fmla="*/ 908662 h 916917"/>
                <a:gd name="connsiteX4" fmla="*/ 10970 w 531251"/>
                <a:gd name="connsiteY4" fmla="*/ 389128 h 916917"/>
                <a:gd name="connsiteX5" fmla="*/ 189513 w 531251"/>
                <a:gd name="connsiteY5" fmla="*/ 0 h 916917"/>
                <a:gd name="connsiteX6" fmla="*/ 344590 w 531251"/>
                <a:gd name="connsiteY6" fmla="*/ 89534 h 916917"/>
                <a:gd name="connsiteX0" fmla="*/ 337503 w 524164"/>
                <a:gd name="connsiteY0" fmla="*/ 89534 h 921595"/>
                <a:gd name="connsiteX1" fmla="*/ 331616 w 524164"/>
                <a:gd name="connsiteY1" fmla="*/ 98512 h 921595"/>
                <a:gd name="connsiteX2" fmla="*/ 262814 w 524164"/>
                <a:gd name="connsiteY2" fmla="*/ 389128 h 921595"/>
                <a:gd name="connsiteX3" fmla="*/ 523417 w 524164"/>
                <a:gd name="connsiteY3" fmla="*/ 908662 h 921595"/>
                <a:gd name="connsiteX4" fmla="*/ 3883 w 524164"/>
                <a:gd name="connsiteY4" fmla="*/ 389128 h 921595"/>
                <a:gd name="connsiteX5" fmla="*/ 182426 w 524164"/>
                <a:gd name="connsiteY5" fmla="*/ 0 h 921595"/>
                <a:gd name="connsiteX6" fmla="*/ 337503 w 524164"/>
                <a:gd name="connsiteY6" fmla="*/ 89534 h 921595"/>
                <a:gd name="connsiteX0" fmla="*/ 336803 w 523464"/>
                <a:gd name="connsiteY0" fmla="*/ 89534 h 923772"/>
                <a:gd name="connsiteX1" fmla="*/ 330916 w 523464"/>
                <a:gd name="connsiteY1" fmla="*/ 98512 h 923772"/>
                <a:gd name="connsiteX2" fmla="*/ 262114 w 523464"/>
                <a:gd name="connsiteY2" fmla="*/ 389128 h 923772"/>
                <a:gd name="connsiteX3" fmla="*/ 522717 w 523464"/>
                <a:gd name="connsiteY3" fmla="*/ 908662 h 923772"/>
                <a:gd name="connsiteX4" fmla="*/ 3183 w 523464"/>
                <a:gd name="connsiteY4" fmla="*/ 389128 h 923772"/>
                <a:gd name="connsiteX5" fmla="*/ 181726 w 523464"/>
                <a:gd name="connsiteY5" fmla="*/ 0 h 923772"/>
                <a:gd name="connsiteX6" fmla="*/ 336803 w 523464"/>
                <a:gd name="connsiteY6" fmla="*/ 89534 h 92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464" h="923772">
                  <a:moveTo>
                    <a:pt x="336803" y="89534"/>
                  </a:moveTo>
                  <a:lnTo>
                    <a:pt x="330916" y="98512"/>
                  </a:lnTo>
                  <a:cubicBezTo>
                    <a:pt x="286265" y="187528"/>
                    <a:pt x="262114" y="286826"/>
                    <a:pt x="262114" y="389128"/>
                  </a:cubicBezTo>
                  <a:cubicBezTo>
                    <a:pt x="262114" y="593731"/>
                    <a:pt x="539688" y="834810"/>
                    <a:pt x="522717" y="908662"/>
                  </a:cubicBezTo>
                  <a:cubicBezTo>
                    <a:pt x="505746" y="982514"/>
                    <a:pt x="29984" y="781905"/>
                    <a:pt x="3183" y="389128"/>
                  </a:cubicBezTo>
                  <a:cubicBezTo>
                    <a:pt x="-23618" y="-3649"/>
                    <a:pt x="126123" y="49932"/>
                    <a:pt x="181726" y="0"/>
                  </a:cubicBezTo>
                  <a:lnTo>
                    <a:pt x="336803" y="895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81" name="グループ化 780">
              <a:extLst>
                <a:ext uri="{FF2B5EF4-FFF2-40B4-BE49-F238E27FC236}">
                  <a16:creationId xmlns:a16="http://schemas.microsoft.com/office/drawing/2014/main" id="{EAF220B6-B59C-4B11-A12F-4F6348D25DA1}"/>
                </a:ext>
              </a:extLst>
            </p:cNvPr>
            <p:cNvGrpSpPr/>
            <p:nvPr/>
          </p:nvGrpSpPr>
          <p:grpSpPr>
            <a:xfrm>
              <a:off x="9498771" y="6581756"/>
              <a:ext cx="1574962" cy="1117727"/>
              <a:chOff x="1180271" y="2001168"/>
              <a:chExt cx="1574962" cy="1117727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A3CB9968-91D9-4B86-B127-996DB5736D07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5F6BFDCF-6352-4C9F-B76E-8AA17101C7B7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AC206B4C-89AF-4DFC-BBEE-A7A6405A6D2A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A99E690C-37F4-4E50-B333-39608F573962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82" name="フリーフォーム: 図形 781">
              <a:extLst>
                <a:ext uri="{FF2B5EF4-FFF2-40B4-BE49-F238E27FC236}">
                  <a16:creationId xmlns:a16="http://schemas.microsoft.com/office/drawing/2014/main" id="{A190E314-63DA-4D52-9914-90BE3A679527}"/>
                </a:ext>
              </a:extLst>
            </p:cNvPr>
            <p:cNvSpPr/>
            <p:nvPr/>
          </p:nvSpPr>
          <p:spPr>
            <a:xfrm rot="10800000">
              <a:off x="9492163" y="6581756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3" name="フリーフォーム: 図形 782">
              <a:extLst>
                <a:ext uri="{FF2B5EF4-FFF2-40B4-BE49-F238E27FC236}">
                  <a16:creationId xmlns:a16="http://schemas.microsoft.com/office/drawing/2014/main" id="{3F906DD0-1944-46D9-82EB-2C8BA6B768CA}"/>
                </a:ext>
              </a:extLst>
            </p:cNvPr>
            <p:cNvSpPr/>
            <p:nvPr/>
          </p:nvSpPr>
          <p:spPr>
            <a:xfrm rot="10800000">
              <a:off x="10682472" y="6581756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84" name="グループ化 783">
              <a:extLst>
                <a:ext uri="{FF2B5EF4-FFF2-40B4-BE49-F238E27FC236}">
                  <a16:creationId xmlns:a16="http://schemas.microsoft.com/office/drawing/2014/main" id="{C939533C-4719-49DA-AF16-4C66E1327A7A}"/>
                </a:ext>
              </a:extLst>
            </p:cNvPr>
            <p:cNvGrpSpPr/>
            <p:nvPr/>
          </p:nvGrpSpPr>
          <p:grpSpPr>
            <a:xfrm>
              <a:off x="9186471" y="6112134"/>
              <a:ext cx="1961083" cy="1587349"/>
              <a:chOff x="3661971" y="1531546"/>
              <a:chExt cx="1961083" cy="1587349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7CE3687B-5883-4B28-A80D-A4ECF7589000}"/>
                  </a:ext>
                </a:extLst>
              </p:cNvPr>
              <p:cNvSpPr/>
              <p:nvPr/>
            </p:nvSpPr>
            <p:spPr>
              <a:xfrm rot="10800000">
                <a:off x="3678996" y="1531546"/>
                <a:ext cx="1944058" cy="1587349"/>
              </a:xfrm>
              <a:custGeom>
                <a:avLst/>
                <a:gdLst>
                  <a:gd name="connsiteX0" fmla="*/ 1874181 w 1944058"/>
                  <a:gd name="connsiteY0" fmla="*/ 1110095 h 1587349"/>
                  <a:gd name="connsiteX1" fmla="*/ 1874181 w 1944058"/>
                  <a:gd name="connsiteY1" fmla="*/ 1110094 h 1587349"/>
                  <a:gd name="connsiteX2" fmla="*/ 1874181 w 1944058"/>
                  <a:gd name="connsiteY2" fmla="*/ 1110094 h 1587349"/>
                  <a:gd name="connsiteX3" fmla="*/ 1396926 w 1944058"/>
                  <a:gd name="connsiteY3" fmla="*/ 1587349 h 1587349"/>
                  <a:gd name="connsiteX4" fmla="*/ 477255 w 1944058"/>
                  <a:gd name="connsiteY4" fmla="*/ 1587349 h 1587349"/>
                  <a:gd name="connsiteX5" fmla="*/ 0 w 1944058"/>
                  <a:gd name="connsiteY5" fmla="*/ 1110094 h 1587349"/>
                  <a:gd name="connsiteX6" fmla="*/ 1 w 1944058"/>
                  <a:gd name="connsiteY6" fmla="*/ 1110094 h 1587349"/>
                  <a:gd name="connsiteX7" fmla="*/ 381072 w 1944058"/>
                  <a:gd name="connsiteY7" fmla="*/ 642535 h 1587349"/>
                  <a:gd name="connsiteX8" fmla="*/ 401416 w 1944058"/>
                  <a:gd name="connsiteY8" fmla="*/ 640484 h 1587349"/>
                  <a:gd name="connsiteX9" fmla="*/ 436919 w 1944058"/>
                  <a:gd name="connsiteY9" fmla="*/ 116234 h 1587349"/>
                  <a:gd name="connsiteX10" fmla="*/ 423472 w 1944058"/>
                  <a:gd name="connsiteY10" fmla="*/ 96289 h 1587349"/>
                  <a:gd name="connsiteX11" fmla="*/ 418025 w 1944058"/>
                  <a:gd name="connsiteY11" fmla="*/ 69310 h 1587349"/>
                  <a:gd name="connsiteX12" fmla="*/ 418025 w 1944058"/>
                  <a:gd name="connsiteY12" fmla="*/ 42835 h 1587349"/>
                  <a:gd name="connsiteX13" fmla="*/ 460860 w 1944058"/>
                  <a:gd name="connsiteY13" fmla="*/ 0 h 1587349"/>
                  <a:gd name="connsiteX14" fmla="*/ 710914 w 1944058"/>
                  <a:gd name="connsiteY14" fmla="*/ 0 h 1587349"/>
                  <a:gd name="connsiteX15" fmla="*/ 753749 w 1944058"/>
                  <a:gd name="connsiteY15" fmla="*/ 42835 h 1587349"/>
                  <a:gd name="connsiteX16" fmla="*/ 753749 w 1944058"/>
                  <a:gd name="connsiteY16" fmla="*/ 69310 h 1587349"/>
                  <a:gd name="connsiteX17" fmla="*/ 684439 w 1944058"/>
                  <a:gd name="connsiteY17" fmla="*/ 138620 h 1587349"/>
                  <a:gd name="connsiteX18" fmla="*/ 601717 w 1944058"/>
                  <a:gd name="connsiteY18" fmla="*/ 138620 h 1587349"/>
                  <a:gd name="connsiteX19" fmla="*/ 635186 w 1944058"/>
                  <a:gd name="connsiteY19" fmla="*/ 632839 h 1587349"/>
                  <a:gd name="connsiteX20" fmla="*/ 1396926 w 1944058"/>
                  <a:gd name="connsiteY20" fmla="*/ 632840 h 1587349"/>
                  <a:gd name="connsiteX21" fmla="*/ 1582695 w 1944058"/>
                  <a:gd name="connsiteY21" fmla="*/ 670345 h 1587349"/>
                  <a:gd name="connsiteX22" fmla="*/ 1589454 w 1944058"/>
                  <a:gd name="connsiteY22" fmla="*/ 674014 h 1587349"/>
                  <a:gd name="connsiteX23" fmla="*/ 1627228 w 1944058"/>
                  <a:gd name="connsiteY23" fmla="*/ 116234 h 1587349"/>
                  <a:gd name="connsiteX24" fmla="*/ 1613781 w 1944058"/>
                  <a:gd name="connsiteY24" fmla="*/ 96289 h 1587349"/>
                  <a:gd name="connsiteX25" fmla="*/ 1608334 w 1944058"/>
                  <a:gd name="connsiteY25" fmla="*/ 69310 h 1587349"/>
                  <a:gd name="connsiteX26" fmla="*/ 1608334 w 1944058"/>
                  <a:gd name="connsiteY26" fmla="*/ 42835 h 1587349"/>
                  <a:gd name="connsiteX27" fmla="*/ 1651169 w 1944058"/>
                  <a:gd name="connsiteY27" fmla="*/ 0 h 1587349"/>
                  <a:gd name="connsiteX28" fmla="*/ 1901223 w 1944058"/>
                  <a:gd name="connsiteY28" fmla="*/ 0 h 1587349"/>
                  <a:gd name="connsiteX29" fmla="*/ 1944058 w 1944058"/>
                  <a:gd name="connsiteY29" fmla="*/ 42835 h 1587349"/>
                  <a:gd name="connsiteX30" fmla="*/ 1944058 w 1944058"/>
                  <a:gd name="connsiteY30" fmla="*/ 69310 h 1587349"/>
                  <a:gd name="connsiteX31" fmla="*/ 1874748 w 1944058"/>
                  <a:gd name="connsiteY31" fmla="*/ 138620 h 1587349"/>
                  <a:gd name="connsiteX32" fmla="*/ 1792026 w 1944058"/>
                  <a:gd name="connsiteY32" fmla="*/ 138620 h 1587349"/>
                  <a:gd name="connsiteX33" fmla="*/ 1847624 w 1944058"/>
                  <a:gd name="connsiteY33" fmla="*/ 959594 h 1587349"/>
                  <a:gd name="connsiteX34" fmla="*/ 1864485 w 1944058"/>
                  <a:gd name="connsiteY34" fmla="*/ 1013911 h 1587349"/>
                  <a:gd name="connsiteX35" fmla="*/ 1874181 w 1944058"/>
                  <a:gd name="connsiteY35" fmla="*/ 1110094 h 1587349"/>
                  <a:gd name="connsiteX36" fmla="*/ 1864485 w 1944058"/>
                  <a:gd name="connsiteY36" fmla="*/ 1206278 h 1587349"/>
                  <a:gd name="connsiteX37" fmla="*/ 1396926 w 1944058"/>
                  <a:gd name="connsiteY37" fmla="*/ 1587349 h 1587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44058" h="1587349">
                    <a:moveTo>
                      <a:pt x="1874181" y="1110095"/>
                    </a:moveTo>
                    <a:lnTo>
                      <a:pt x="1874181" y="1110094"/>
                    </a:lnTo>
                    <a:lnTo>
                      <a:pt x="1874181" y="1110094"/>
                    </a:lnTo>
                    <a:close/>
                    <a:moveTo>
                      <a:pt x="1396926" y="1587349"/>
                    </a:moveTo>
                    <a:lnTo>
                      <a:pt x="477255" y="1587349"/>
                    </a:lnTo>
                    <a:cubicBezTo>
                      <a:pt x="213674" y="1587349"/>
                      <a:pt x="0" y="1373675"/>
                      <a:pt x="0" y="1110094"/>
                    </a:cubicBezTo>
                    <a:lnTo>
                      <a:pt x="1" y="1110094"/>
                    </a:lnTo>
                    <a:cubicBezTo>
                      <a:pt x="1" y="879460"/>
                      <a:pt x="163595" y="687037"/>
                      <a:pt x="381072" y="642535"/>
                    </a:cubicBezTo>
                    <a:lnTo>
                      <a:pt x="401416" y="640484"/>
                    </a:lnTo>
                    <a:lnTo>
                      <a:pt x="436919" y="116234"/>
                    </a:lnTo>
                    <a:lnTo>
                      <a:pt x="423472" y="96289"/>
                    </a:lnTo>
                    <a:cubicBezTo>
                      <a:pt x="419965" y="87997"/>
                      <a:pt x="418025" y="78880"/>
                      <a:pt x="418025" y="69310"/>
                    </a:cubicBezTo>
                    <a:lnTo>
                      <a:pt x="418025" y="42835"/>
                    </a:lnTo>
                    <a:cubicBezTo>
                      <a:pt x="418025" y="19178"/>
                      <a:pt x="437203" y="0"/>
                      <a:pt x="460860" y="0"/>
                    </a:cubicBezTo>
                    <a:lnTo>
                      <a:pt x="710914" y="0"/>
                    </a:lnTo>
                    <a:cubicBezTo>
                      <a:pt x="734571" y="0"/>
                      <a:pt x="753749" y="19178"/>
                      <a:pt x="753749" y="42835"/>
                    </a:cubicBezTo>
                    <a:lnTo>
                      <a:pt x="753749" y="69310"/>
                    </a:lnTo>
                    <a:cubicBezTo>
                      <a:pt x="753749" y="107589"/>
                      <a:pt x="722718" y="138620"/>
                      <a:pt x="684439" y="138620"/>
                    </a:cubicBezTo>
                    <a:lnTo>
                      <a:pt x="601717" y="138620"/>
                    </a:lnTo>
                    <a:lnTo>
                      <a:pt x="635186" y="632839"/>
                    </a:lnTo>
                    <a:lnTo>
                      <a:pt x="1396926" y="632840"/>
                    </a:lnTo>
                    <a:cubicBezTo>
                      <a:pt x="1462821" y="632840"/>
                      <a:pt x="1525597" y="646195"/>
                      <a:pt x="1582695" y="670345"/>
                    </a:cubicBezTo>
                    <a:lnTo>
                      <a:pt x="1589454" y="674014"/>
                    </a:lnTo>
                    <a:lnTo>
                      <a:pt x="1627228" y="116234"/>
                    </a:lnTo>
                    <a:lnTo>
                      <a:pt x="1613781" y="96289"/>
                    </a:lnTo>
                    <a:cubicBezTo>
                      <a:pt x="1610274" y="87997"/>
                      <a:pt x="1608334" y="78880"/>
                      <a:pt x="1608334" y="69310"/>
                    </a:cubicBezTo>
                    <a:lnTo>
                      <a:pt x="1608334" y="42835"/>
                    </a:lnTo>
                    <a:cubicBezTo>
                      <a:pt x="1608334" y="19178"/>
                      <a:pt x="1627512" y="0"/>
                      <a:pt x="1651169" y="0"/>
                    </a:cubicBezTo>
                    <a:lnTo>
                      <a:pt x="1901223" y="0"/>
                    </a:lnTo>
                    <a:cubicBezTo>
                      <a:pt x="1924880" y="0"/>
                      <a:pt x="1944058" y="19178"/>
                      <a:pt x="1944058" y="42835"/>
                    </a:cubicBezTo>
                    <a:lnTo>
                      <a:pt x="1944058" y="69310"/>
                    </a:lnTo>
                    <a:cubicBezTo>
                      <a:pt x="1944058" y="107589"/>
                      <a:pt x="1913027" y="138620"/>
                      <a:pt x="1874748" y="138620"/>
                    </a:cubicBezTo>
                    <a:lnTo>
                      <a:pt x="1792026" y="138620"/>
                    </a:lnTo>
                    <a:lnTo>
                      <a:pt x="1847624" y="959594"/>
                    </a:lnTo>
                    <a:lnTo>
                      <a:pt x="1864485" y="1013911"/>
                    </a:lnTo>
                    <a:lnTo>
                      <a:pt x="1874181" y="1110094"/>
                    </a:lnTo>
                    <a:lnTo>
                      <a:pt x="1864485" y="1206278"/>
                    </a:lnTo>
                    <a:cubicBezTo>
                      <a:pt x="1819983" y="1423755"/>
                      <a:pt x="1627559" y="1587349"/>
                      <a:pt x="1396926" y="1587349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4E4FF186-DA00-4D42-B809-F8D0F06685ED}"/>
                  </a:ext>
                </a:extLst>
              </p:cNvPr>
              <p:cNvSpPr/>
              <p:nvPr/>
            </p:nvSpPr>
            <p:spPr>
              <a:xfrm>
                <a:off x="3661971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31DF3337-43C9-4706-94C6-F46DDB870CE7}"/>
                  </a:ext>
                </a:extLst>
              </p:cNvPr>
              <p:cNvSpPr/>
              <p:nvPr/>
            </p:nvSpPr>
            <p:spPr>
              <a:xfrm>
                <a:off x="4852280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85" name="フリーフォーム: 図形 784">
              <a:extLst>
                <a:ext uri="{FF2B5EF4-FFF2-40B4-BE49-F238E27FC236}">
                  <a16:creationId xmlns:a16="http://schemas.microsoft.com/office/drawing/2014/main" id="{A8BF0F8B-42A0-4A36-8B2E-6AB285B2FFC1}"/>
                </a:ext>
              </a:extLst>
            </p:cNvPr>
            <p:cNvSpPr/>
            <p:nvPr/>
          </p:nvSpPr>
          <p:spPr>
            <a:xfrm>
              <a:off x="10770496" y="6134220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6" name="四角形: 角を丸くする 785">
              <a:extLst>
                <a:ext uri="{FF2B5EF4-FFF2-40B4-BE49-F238E27FC236}">
                  <a16:creationId xmlns:a16="http://schemas.microsoft.com/office/drawing/2014/main" id="{4A09120B-7763-4772-A3A7-C389567128C1}"/>
                </a:ext>
              </a:extLst>
            </p:cNvPr>
            <p:cNvSpPr/>
            <p:nvPr/>
          </p:nvSpPr>
          <p:spPr>
            <a:xfrm>
              <a:off x="8728369" y="4780463"/>
              <a:ext cx="355541" cy="80311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7" name="四角形: 角を丸くする 786">
              <a:extLst>
                <a:ext uri="{FF2B5EF4-FFF2-40B4-BE49-F238E27FC236}">
                  <a16:creationId xmlns:a16="http://schemas.microsoft.com/office/drawing/2014/main" id="{8C3154B8-D002-4CB5-86C9-891953901F6C}"/>
                </a:ext>
              </a:extLst>
            </p:cNvPr>
            <p:cNvSpPr/>
            <p:nvPr/>
          </p:nvSpPr>
          <p:spPr>
            <a:xfrm>
              <a:off x="9429898" y="4780463"/>
              <a:ext cx="355541" cy="80311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8" name="四角形: 角を丸くする 787">
              <a:extLst>
                <a:ext uri="{FF2B5EF4-FFF2-40B4-BE49-F238E27FC236}">
                  <a16:creationId xmlns:a16="http://schemas.microsoft.com/office/drawing/2014/main" id="{3098E06B-B744-4B30-AF44-A66BB27C6C7B}"/>
                </a:ext>
              </a:extLst>
            </p:cNvPr>
            <p:cNvSpPr/>
            <p:nvPr/>
          </p:nvSpPr>
          <p:spPr>
            <a:xfrm>
              <a:off x="8632459" y="5030968"/>
              <a:ext cx="1268496" cy="167981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9" name="フリーフォーム: 図形 788">
              <a:extLst>
                <a:ext uri="{FF2B5EF4-FFF2-40B4-BE49-F238E27FC236}">
                  <a16:creationId xmlns:a16="http://schemas.microsoft.com/office/drawing/2014/main" id="{003F9D5C-2559-43C1-A3DE-B26E44B3AB82}"/>
                </a:ext>
              </a:extLst>
            </p:cNvPr>
            <p:cNvSpPr/>
            <p:nvPr/>
          </p:nvSpPr>
          <p:spPr>
            <a:xfrm>
              <a:off x="9696809" y="5186320"/>
              <a:ext cx="204146" cy="1338610"/>
            </a:xfrm>
            <a:custGeom>
              <a:avLst/>
              <a:gdLst>
                <a:gd name="connsiteX0" fmla="*/ 0 w 204146"/>
                <a:gd name="connsiteY0" fmla="*/ 0 h 1338610"/>
                <a:gd name="connsiteX1" fmla="*/ 18379 w 204146"/>
                <a:gd name="connsiteY1" fmla="*/ 15164 h 1338610"/>
                <a:gd name="connsiteX2" fmla="*/ 204146 w 204146"/>
                <a:gd name="connsiteY2" fmla="*/ 463645 h 1338610"/>
                <a:gd name="connsiteX3" fmla="*/ 204146 w 204146"/>
                <a:gd name="connsiteY3" fmla="*/ 874966 h 1338610"/>
                <a:gd name="connsiteX4" fmla="*/ 18379 w 204146"/>
                <a:gd name="connsiteY4" fmla="*/ 1323447 h 1338610"/>
                <a:gd name="connsiteX5" fmla="*/ 1 w 204146"/>
                <a:gd name="connsiteY5" fmla="*/ 1338610 h 1338610"/>
                <a:gd name="connsiteX6" fmla="*/ 27304 w 204146"/>
                <a:gd name="connsiteY6" fmla="*/ 1288309 h 1338610"/>
                <a:gd name="connsiteX7" fmla="*/ 77146 w 204146"/>
                <a:gd name="connsiteY7" fmla="*/ 1041431 h 1338610"/>
                <a:gd name="connsiteX8" fmla="*/ 77146 w 204146"/>
                <a:gd name="connsiteY8" fmla="*/ 297181 h 1338610"/>
                <a:gd name="connsiteX9" fmla="*/ 27304 w 204146"/>
                <a:gd name="connsiteY9" fmla="*/ 50303 h 1338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4146" h="1338610">
                  <a:moveTo>
                    <a:pt x="0" y="0"/>
                  </a:moveTo>
                  <a:lnTo>
                    <a:pt x="18379" y="15164"/>
                  </a:lnTo>
                  <a:cubicBezTo>
                    <a:pt x="133155" y="129941"/>
                    <a:pt x="204146" y="288503"/>
                    <a:pt x="204146" y="463645"/>
                  </a:cubicBezTo>
                  <a:lnTo>
                    <a:pt x="204146" y="874966"/>
                  </a:lnTo>
                  <a:cubicBezTo>
                    <a:pt x="204146" y="1050109"/>
                    <a:pt x="133155" y="1208671"/>
                    <a:pt x="18379" y="1323447"/>
                  </a:cubicBezTo>
                  <a:lnTo>
                    <a:pt x="1" y="1338610"/>
                  </a:lnTo>
                  <a:lnTo>
                    <a:pt x="27304" y="1288309"/>
                  </a:lnTo>
                  <a:cubicBezTo>
                    <a:pt x="59399" y="1212429"/>
                    <a:pt x="77146" y="1129003"/>
                    <a:pt x="77146" y="1041431"/>
                  </a:cubicBezTo>
                  <a:lnTo>
                    <a:pt x="77146" y="297181"/>
                  </a:lnTo>
                  <a:cubicBezTo>
                    <a:pt x="77146" y="209610"/>
                    <a:pt x="59399" y="126184"/>
                    <a:pt x="27304" y="50303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0" name="四角形: 角を丸くする 789">
              <a:extLst>
                <a:ext uri="{FF2B5EF4-FFF2-40B4-BE49-F238E27FC236}">
                  <a16:creationId xmlns:a16="http://schemas.microsoft.com/office/drawing/2014/main" id="{EB52BFF7-54E1-4871-B299-A0665116BD4C}"/>
                </a:ext>
              </a:extLst>
            </p:cNvPr>
            <p:cNvSpPr/>
            <p:nvPr/>
          </p:nvSpPr>
          <p:spPr>
            <a:xfrm>
              <a:off x="8761714" y="5996393"/>
              <a:ext cx="1009986" cy="7300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1" name="四角形: 角を丸くする 790">
              <a:extLst>
                <a:ext uri="{FF2B5EF4-FFF2-40B4-BE49-F238E27FC236}">
                  <a16:creationId xmlns:a16="http://schemas.microsoft.com/office/drawing/2014/main" id="{9743097A-5586-46D9-A2AA-FCF4957C1E22}"/>
                </a:ext>
              </a:extLst>
            </p:cNvPr>
            <p:cNvSpPr/>
            <p:nvPr/>
          </p:nvSpPr>
          <p:spPr>
            <a:xfrm>
              <a:off x="9104614" y="5921901"/>
              <a:ext cx="324186" cy="2647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2" name="フリーフォーム: 図形 791">
              <a:extLst>
                <a:ext uri="{FF2B5EF4-FFF2-40B4-BE49-F238E27FC236}">
                  <a16:creationId xmlns:a16="http://schemas.microsoft.com/office/drawing/2014/main" id="{C18FDA15-8DAD-4CBE-B6AF-8206F3B71B23}"/>
                </a:ext>
              </a:extLst>
            </p:cNvPr>
            <p:cNvSpPr/>
            <p:nvPr/>
          </p:nvSpPr>
          <p:spPr>
            <a:xfrm>
              <a:off x="9454905" y="5970857"/>
              <a:ext cx="316797" cy="720357"/>
            </a:xfrm>
            <a:custGeom>
              <a:avLst/>
              <a:gdLst>
                <a:gd name="connsiteX0" fmla="*/ 0 w 316797"/>
                <a:gd name="connsiteY0" fmla="*/ 0 h 720357"/>
                <a:gd name="connsiteX1" fmla="*/ 25324 w 316797"/>
                <a:gd name="connsiteY1" fmla="*/ 2553 h 720357"/>
                <a:gd name="connsiteX2" fmla="*/ 316797 w 316797"/>
                <a:gd name="connsiteY2" fmla="*/ 360178 h 720357"/>
                <a:gd name="connsiteX3" fmla="*/ 316796 w 316797"/>
                <a:gd name="connsiteY3" fmla="*/ 360178 h 720357"/>
                <a:gd name="connsiteX4" fmla="*/ 25323 w 316797"/>
                <a:gd name="connsiteY4" fmla="*/ 717804 h 720357"/>
                <a:gd name="connsiteX5" fmla="*/ 0 w 316797"/>
                <a:gd name="connsiteY5" fmla="*/ 720357 h 720357"/>
                <a:gd name="connsiteX6" fmla="*/ 61688 w 316797"/>
                <a:gd name="connsiteY6" fmla="*/ 669460 h 720357"/>
                <a:gd name="connsiteX7" fmla="*/ 189796 w 316797"/>
                <a:gd name="connsiteY7" fmla="*/ 360178 h 720357"/>
                <a:gd name="connsiteX8" fmla="*/ 61688 w 316797"/>
                <a:gd name="connsiteY8" fmla="*/ 50897 h 72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6797" h="720357">
                  <a:moveTo>
                    <a:pt x="0" y="0"/>
                  </a:moveTo>
                  <a:lnTo>
                    <a:pt x="25324" y="2553"/>
                  </a:lnTo>
                  <a:cubicBezTo>
                    <a:pt x="191667" y="36591"/>
                    <a:pt x="316797" y="183772"/>
                    <a:pt x="316797" y="360178"/>
                  </a:cubicBezTo>
                  <a:lnTo>
                    <a:pt x="316796" y="360178"/>
                  </a:lnTo>
                  <a:cubicBezTo>
                    <a:pt x="316796" y="536584"/>
                    <a:pt x="191666" y="683765"/>
                    <a:pt x="25323" y="717804"/>
                  </a:cubicBezTo>
                  <a:lnTo>
                    <a:pt x="0" y="720357"/>
                  </a:lnTo>
                  <a:lnTo>
                    <a:pt x="61688" y="669460"/>
                  </a:lnTo>
                  <a:cubicBezTo>
                    <a:pt x="140840" y="590308"/>
                    <a:pt x="189796" y="480960"/>
                    <a:pt x="189796" y="360178"/>
                  </a:cubicBezTo>
                  <a:cubicBezTo>
                    <a:pt x="189796" y="239396"/>
                    <a:pt x="140840" y="130049"/>
                    <a:pt x="61688" y="50897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93" name="グループ化 792">
              <a:extLst>
                <a:ext uri="{FF2B5EF4-FFF2-40B4-BE49-F238E27FC236}">
                  <a16:creationId xmlns:a16="http://schemas.microsoft.com/office/drawing/2014/main" id="{56E9BEBC-ED9E-4103-92D9-1B484CEB873E}"/>
                </a:ext>
              </a:extLst>
            </p:cNvPr>
            <p:cNvGrpSpPr/>
            <p:nvPr/>
          </p:nvGrpSpPr>
          <p:grpSpPr>
            <a:xfrm>
              <a:off x="8747740" y="5486602"/>
              <a:ext cx="326396" cy="326396"/>
              <a:chOff x="8737839" y="8874824"/>
              <a:chExt cx="326396" cy="326396"/>
            </a:xfrm>
          </p:grpSpPr>
          <p:sp>
            <p:nvSpPr>
              <p:cNvPr id="798" name="弦 797">
                <a:extLst>
                  <a:ext uri="{FF2B5EF4-FFF2-40B4-BE49-F238E27FC236}">
                    <a16:creationId xmlns:a16="http://schemas.microsoft.com/office/drawing/2014/main" id="{EC116E13-74A3-44DE-A9BB-DB47C0FFF03C}"/>
                  </a:ext>
                </a:extLst>
              </p:cNvPr>
              <p:cNvSpPr/>
              <p:nvPr/>
            </p:nvSpPr>
            <p:spPr>
              <a:xfrm>
                <a:off x="8737839" y="8874824"/>
                <a:ext cx="326396" cy="326396"/>
              </a:xfrm>
              <a:prstGeom prst="chord">
                <a:avLst>
                  <a:gd name="adj1" fmla="val 20672357"/>
                  <a:gd name="adj2" fmla="val 14865093"/>
                </a:avLst>
              </a:prstGeom>
              <a:solidFill>
                <a:srgbClr val="FFFFFF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99" name="弦 798">
                <a:extLst>
                  <a:ext uri="{FF2B5EF4-FFF2-40B4-BE49-F238E27FC236}">
                    <a16:creationId xmlns:a16="http://schemas.microsoft.com/office/drawing/2014/main" id="{F9876774-674D-4F68-A54E-B0E30820531F}"/>
                  </a:ext>
                </a:extLst>
              </p:cNvPr>
              <p:cNvSpPr/>
              <p:nvPr/>
            </p:nvSpPr>
            <p:spPr>
              <a:xfrm>
                <a:off x="8893051" y="8934163"/>
                <a:ext cx="151942" cy="151942"/>
              </a:xfrm>
              <a:prstGeom prst="chord">
                <a:avLst>
                  <a:gd name="adj1" fmla="val 20672357"/>
                  <a:gd name="adj2" fmla="val 14865093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94" name="グループ化 793">
              <a:extLst>
                <a:ext uri="{FF2B5EF4-FFF2-40B4-BE49-F238E27FC236}">
                  <a16:creationId xmlns:a16="http://schemas.microsoft.com/office/drawing/2014/main" id="{E1D14612-2F37-4EA4-91F6-0AC1BEDCA405}"/>
                </a:ext>
              </a:extLst>
            </p:cNvPr>
            <p:cNvGrpSpPr/>
            <p:nvPr/>
          </p:nvGrpSpPr>
          <p:grpSpPr>
            <a:xfrm>
              <a:off x="9459043" y="5486602"/>
              <a:ext cx="326396" cy="326396"/>
              <a:chOff x="9717563" y="8874824"/>
              <a:chExt cx="326396" cy="326396"/>
            </a:xfrm>
          </p:grpSpPr>
          <p:sp>
            <p:nvSpPr>
              <p:cNvPr id="796" name="弦 795">
                <a:extLst>
                  <a:ext uri="{FF2B5EF4-FFF2-40B4-BE49-F238E27FC236}">
                    <a16:creationId xmlns:a16="http://schemas.microsoft.com/office/drawing/2014/main" id="{8275E719-48ED-4B0A-825D-A961BDD3347A}"/>
                  </a:ext>
                </a:extLst>
              </p:cNvPr>
              <p:cNvSpPr/>
              <p:nvPr/>
            </p:nvSpPr>
            <p:spPr>
              <a:xfrm flipH="1">
                <a:off x="9717563" y="8874824"/>
                <a:ext cx="326396" cy="326396"/>
              </a:xfrm>
              <a:prstGeom prst="chord">
                <a:avLst>
                  <a:gd name="adj1" fmla="val 20672357"/>
                  <a:gd name="adj2" fmla="val 14865093"/>
                </a:avLst>
              </a:prstGeom>
              <a:solidFill>
                <a:srgbClr val="FFFFFF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7" name="弦 796">
                <a:extLst>
                  <a:ext uri="{FF2B5EF4-FFF2-40B4-BE49-F238E27FC236}">
                    <a16:creationId xmlns:a16="http://schemas.microsoft.com/office/drawing/2014/main" id="{990BCAB6-2AFB-42B8-B54B-7A55C112B572}"/>
                  </a:ext>
                </a:extLst>
              </p:cNvPr>
              <p:cNvSpPr/>
              <p:nvPr/>
            </p:nvSpPr>
            <p:spPr>
              <a:xfrm flipH="1">
                <a:off x="9736806" y="8934163"/>
                <a:ext cx="151940" cy="151942"/>
              </a:xfrm>
              <a:prstGeom prst="chord">
                <a:avLst>
                  <a:gd name="adj1" fmla="val 20672357"/>
                  <a:gd name="adj2" fmla="val 14865093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95" name="フリーフォーム: 図形 794">
              <a:extLst>
                <a:ext uri="{FF2B5EF4-FFF2-40B4-BE49-F238E27FC236}">
                  <a16:creationId xmlns:a16="http://schemas.microsoft.com/office/drawing/2014/main" id="{C4387F14-2544-4E02-A899-F7479ABA96BF}"/>
                </a:ext>
              </a:extLst>
            </p:cNvPr>
            <p:cNvSpPr/>
            <p:nvPr/>
          </p:nvSpPr>
          <p:spPr>
            <a:xfrm rot="10800000">
              <a:off x="9045050" y="6319522"/>
              <a:ext cx="447110" cy="253318"/>
            </a:xfrm>
            <a:custGeom>
              <a:avLst/>
              <a:gdLst>
                <a:gd name="connsiteX0" fmla="*/ 649467 w 649467"/>
                <a:gd name="connsiteY0" fmla="*/ 0 h 177346"/>
                <a:gd name="connsiteX1" fmla="*/ 640773 w 649467"/>
                <a:gd name="connsiteY1" fmla="*/ 15555 h 177346"/>
                <a:gd name="connsiteX2" fmla="*/ 324733 w 649467"/>
                <a:gd name="connsiteY2" fmla="*/ 177346 h 177346"/>
                <a:gd name="connsiteX3" fmla="*/ 8694 w 649467"/>
                <a:gd name="connsiteY3" fmla="*/ 15555 h 177346"/>
                <a:gd name="connsiteX4" fmla="*/ 0 w 649467"/>
                <a:gd name="connsiteY4" fmla="*/ 0 h 177346"/>
                <a:gd name="connsiteX5" fmla="*/ 27436 w 649467"/>
                <a:gd name="connsiteY5" fmla="*/ 4807 h 177346"/>
                <a:gd name="connsiteX6" fmla="*/ 324733 w 649467"/>
                <a:gd name="connsiteY6" fmla="*/ 24795 h 177346"/>
                <a:gd name="connsiteX7" fmla="*/ 622030 w 649467"/>
                <a:gd name="connsiteY7" fmla="*/ 4807 h 17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9467" h="177346">
                  <a:moveTo>
                    <a:pt x="649467" y="0"/>
                  </a:moveTo>
                  <a:lnTo>
                    <a:pt x="640773" y="15555"/>
                  </a:lnTo>
                  <a:cubicBezTo>
                    <a:pt x="565652" y="114365"/>
                    <a:pt x="451968" y="177346"/>
                    <a:pt x="324733" y="177346"/>
                  </a:cubicBezTo>
                  <a:cubicBezTo>
                    <a:pt x="197498" y="177346"/>
                    <a:pt x="83814" y="114365"/>
                    <a:pt x="8694" y="15555"/>
                  </a:cubicBezTo>
                  <a:lnTo>
                    <a:pt x="0" y="0"/>
                  </a:lnTo>
                  <a:lnTo>
                    <a:pt x="27436" y="4807"/>
                  </a:lnTo>
                  <a:cubicBezTo>
                    <a:pt x="121352" y="17797"/>
                    <a:pt x="221205" y="24795"/>
                    <a:pt x="324733" y="24795"/>
                  </a:cubicBezTo>
                  <a:cubicBezTo>
                    <a:pt x="428261" y="24795"/>
                    <a:pt x="528114" y="17797"/>
                    <a:pt x="622030" y="4807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07" name="グループ化 806">
            <a:extLst>
              <a:ext uri="{FF2B5EF4-FFF2-40B4-BE49-F238E27FC236}">
                <a16:creationId xmlns:a16="http://schemas.microsoft.com/office/drawing/2014/main" id="{24F33363-99D4-4707-81D2-0747135F95AE}"/>
              </a:ext>
            </a:extLst>
          </p:cNvPr>
          <p:cNvGrpSpPr/>
          <p:nvPr/>
        </p:nvGrpSpPr>
        <p:grpSpPr>
          <a:xfrm>
            <a:off x="7912990" y="4581651"/>
            <a:ext cx="1691799" cy="1733165"/>
            <a:chOff x="11613784" y="4780463"/>
            <a:chExt cx="2851799" cy="2921528"/>
          </a:xfrm>
        </p:grpSpPr>
        <p:sp>
          <p:nvSpPr>
            <p:cNvPr id="808" name="フリーフォーム: 図形 807">
              <a:extLst>
                <a:ext uri="{FF2B5EF4-FFF2-40B4-BE49-F238E27FC236}">
                  <a16:creationId xmlns:a16="http://schemas.microsoft.com/office/drawing/2014/main" id="{2EEFAE70-127C-4EE1-994A-E76A219FD304}"/>
                </a:ext>
              </a:extLst>
            </p:cNvPr>
            <p:cNvSpPr/>
            <p:nvPr/>
          </p:nvSpPr>
          <p:spPr>
            <a:xfrm rot="17816237">
              <a:off x="13979997" y="6152302"/>
              <a:ext cx="351271" cy="619900"/>
            </a:xfrm>
            <a:custGeom>
              <a:avLst/>
              <a:gdLst>
                <a:gd name="connsiteX0" fmla="*/ 333620 w 519534"/>
                <a:gd name="connsiteY0" fmla="*/ 89534 h 908662"/>
                <a:gd name="connsiteX1" fmla="*/ 327733 w 519534"/>
                <a:gd name="connsiteY1" fmla="*/ 98512 h 908662"/>
                <a:gd name="connsiteX2" fmla="*/ 258931 w 519534"/>
                <a:gd name="connsiteY2" fmla="*/ 389128 h 908662"/>
                <a:gd name="connsiteX3" fmla="*/ 519534 w 519534"/>
                <a:gd name="connsiteY3" fmla="*/ 908662 h 908662"/>
                <a:gd name="connsiteX4" fmla="*/ 0 w 519534"/>
                <a:gd name="connsiteY4" fmla="*/ 389128 h 908662"/>
                <a:gd name="connsiteX5" fmla="*/ 152168 w 519534"/>
                <a:gd name="connsiteY5" fmla="*/ 21762 h 908662"/>
                <a:gd name="connsiteX6" fmla="*/ 178543 w 519534"/>
                <a:gd name="connsiteY6" fmla="*/ 0 h 908662"/>
                <a:gd name="connsiteX0" fmla="*/ 333620 w 520558"/>
                <a:gd name="connsiteY0" fmla="*/ 89534 h 930796"/>
                <a:gd name="connsiteX1" fmla="*/ 327733 w 520558"/>
                <a:gd name="connsiteY1" fmla="*/ 98512 h 930796"/>
                <a:gd name="connsiteX2" fmla="*/ 258931 w 520558"/>
                <a:gd name="connsiteY2" fmla="*/ 389128 h 930796"/>
                <a:gd name="connsiteX3" fmla="*/ 519534 w 520558"/>
                <a:gd name="connsiteY3" fmla="*/ 908662 h 930796"/>
                <a:gd name="connsiteX4" fmla="*/ 0 w 520558"/>
                <a:gd name="connsiteY4" fmla="*/ 389128 h 930796"/>
                <a:gd name="connsiteX5" fmla="*/ 152168 w 520558"/>
                <a:gd name="connsiteY5" fmla="*/ 21762 h 930796"/>
                <a:gd name="connsiteX6" fmla="*/ 178543 w 520558"/>
                <a:gd name="connsiteY6" fmla="*/ 0 h 930796"/>
                <a:gd name="connsiteX7" fmla="*/ 333620 w 520558"/>
                <a:gd name="connsiteY7" fmla="*/ 89534 h 930796"/>
                <a:gd name="connsiteX0" fmla="*/ 334073 w 520980"/>
                <a:gd name="connsiteY0" fmla="*/ 89534 h 940104"/>
                <a:gd name="connsiteX1" fmla="*/ 328186 w 520980"/>
                <a:gd name="connsiteY1" fmla="*/ 98512 h 940104"/>
                <a:gd name="connsiteX2" fmla="*/ 259384 w 520980"/>
                <a:gd name="connsiteY2" fmla="*/ 389128 h 940104"/>
                <a:gd name="connsiteX3" fmla="*/ 519987 w 520980"/>
                <a:gd name="connsiteY3" fmla="*/ 908662 h 940104"/>
                <a:gd name="connsiteX4" fmla="*/ 453 w 520980"/>
                <a:gd name="connsiteY4" fmla="*/ 389128 h 940104"/>
                <a:gd name="connsiteX5" fmla="*/ 152621 w 520980"/>
                <a:gd name="connsiteY5" fmla="*/ 21762 h 940104"/>
                <a:gd name="connsiteX6" fmla="*/ 178996 w 520980"/>
                <a:gd name="connsiteY6" fmla="*/ 0 h 940104"/>
                <a:gd name="connsiteX7" fmla="*/ 334073 w 520980"/>
                <a:gd name="connsiteY7" fmla="*/ 89534 h 940104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45581 w 532242"/>
                <a:gd name="connsiteY0" fmla="*/ 89534 h 919811"/>
                <a:gd name="connsiteX1" fmla="*/ 339694 w 532242"/>
                <a:gd name="connsiteY1" fmla="*/ 98512 h 919811"/>
                <a:gd name="connsiteX2" fmla="*/ 270892 w 532242"/>
                <a:gd name="connsiteY2" fmla="*/ 389128 h 919811"/>
                <a:gd name="connsiteX3" fmla="*/ 531495 w 532242"/>
                <a:gd name="connsiteY3" fmla="*/ 908662 h 919811"/>
                <a:gd name="connsiteX4" fmla="*/ 11961 w 532242"/>
                <a:gd name="connsiteY4" fmla="*/ 389128 h 919811"/>
                <a:gd name="connsiteX5" fmla="*/ 164129 w 532242"/>
                <a:gd name="connsiteY5" fmla="*/ 21762 h 919811"/>
                <a:gd name="connsiteX6" fmla="*/ 190504 w 532242"/>
                <a:gd name="connsiteY6" fmla="*/ 0 h 919811"/>
                <a:gd name="connsiteX7" fmla="*/ 345581 w 532242"/>
                <a:gd name="connsiteY7" fmla="*/ 89534 h 919811"/>
                <a:gd name="connsiteX0" fmla="*/ 342095 w 528756"/>
                <a:gd name="connsiteY0" fmla="*/ 89534 h 921800"/>
                <a:gd name="connsiteX1" fmla="*/ 336208 w 528756"/>
                <a:gd name="connsiteY1" fmla="*/ 98512 h 921800"/>
                <a:gd name="connsiteX2" fmla="*/ 267406 w 528756"/>
                <a:gd name="connsiteY2" fmla="*/ 389128 h 921800"/>
                <a:gd name="connsiteX3" fmla="*/ 528009 w 528756"/>
                <a:gd name="connsiteY3" fmla="*/ 908662 h 921800"/>
                <a:gd name="connsiteX4" fmla="*/ 8475 w 528756"/>
                <a:gd name="connsiteY4" fmla="*/ 389128 h 921800"/>
                <a:gd name="connsiteX5" fmla="*/ 160643 w 528756"/>
                <a:gd name="connsiteY5" fmla="*/ 21762 h 921800"/>
                <a:gd name="connsiteX6" fmla="*/ 187018 w 528756"/>
                <a:gd name="connsiteY6" fmla="*/ 0 h 921800"/>
                <a:gd name="connsiteX7" fmla="*/ 342095 w 528756"/>
                <a:gd name="connsiteY7" fmla="*/ 89534 h 921800"/>
                <a:gd name="connsiteX0" fmla="*/ 344590 w 531251"/>
                <a:gd name="connsiteY0" fmla="*/ 89534 h 916917"/>
                <a:gd name="connsiteX1" fmla="*/ 338703 w 531251"/>
                <a:gd name="connsiteY1" fmla="*/ 98512 h 916917"/>
                <a:gd name="connsiteX2" fmla="*/ 269901 w 531251"/>
                <a:gd name="connsiteY2" fmla="*/ 389128 h 916917"/>
                <a:gd name="connsiteX3" fmla="*/ 530504 w 531251"/>
                <a:gd name="connsiteY3" fmla="*/ 908662 h 916917"/>
                <a:gd name="connsiteX4" fmla="*/ 10970 w 531251"/>
                <a:gd name="connsiteY4" fmla="*/ 389128 h 916917"/>
                <a:gd name="connsiteX5" fmla="*/ 189513 w 531251"/>
                <a:gd name="connsiteY5" fmla="*/ 0 h 916917"/>
                <a:gd name="connsiteX6" fmla="*/ 344590 w 531251"/>
                <a:gd name="connsiteY6" fmla="*/ 89534 h 916917"/>
                <a:gd name="connsiteX0" fmla="*/ 337503 w 524164"/>
                <a:gd name="connsiteY0" fmla="*/ 89534 h 921595"/>
                <a:gd name="connsiteX1" fmla="*/ 331616 w 524164"/>
                <a:gd name="connsiteY1" fmla="*/ 98512 h 921595"/>
                <a:gd name="connsiteX2" fmla="*/ 262814 w 524164"/>
                <a:gd name="connsiteY2" fmla="*/ 389128 h 921595"/>
                <a:gd name="connsiteX3" fmla="*/ 523417 w 524164"/>
                <a:gd name="connsiteY3" fmla="*/ 908662 h 921595"/>
                <a:gd name="connsiteX4" fmla="*/ 3883 w 524164"/>
                <a:gd name="connsiteY4" fmla="*/ 389128 h 921595"/>
                <a:gd name="connsiteX5" fmla="*/ 182426 w 524164"/>
                <a:gd name="connsiteY5" fmla="*/ 0 h 921595"/>
                <a:gd name="connsiteX6" fmla="*/ 337503 w 524164"/>
                <a:gd name="connsiteY6" fmla="*/ 89534 h 921595"/>
                <a:gd name="connsiteX0" fmla="*/ 336803 w 523464"/>
                <a:gd name="connsiteY0" fmla="*/ 89534 h 923772"/>
                <a:gd name="connsiteX1" fmla="*/ 330916 w 523464"/>
                <a:gd name="connsiteY1" fmla="*/ 98512 h 923772"/>
                <a:gd name="connsiteX2" fmla="*/ 262114 w 523464"/>
                <a:gd name="connsiteY2" fmla="*/ 389128 h 923772"/>
                <a:gd name="connsiteX3" fmla="*/ 522717 w 523464"/>
                <a:gd name="connsiteY3" fmla="*/ 908662 h 923772"/>
                <a:gd name="connsiteX4" fmla="*/ 3183 w 523464"/>
                <a:gd name="connsiteY4" fmla="*/ 389128 h 923772"/>
                <a:gd name="connsiteX5" fmla="*/ 181726 w 523464"/>
                <a:gd name="connsiteY5" fmla="*/ 0 h 923772"/>
                <a:gd name="connsiteX6" fmla="*/ 336803 w 523464"/>
                <a:gd name="connsiteY6" fmla="*/ 89534 h 92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464" h="923772">
                  <a:moveTo>
                    <a:pt x="336803" y="89534"/>
                  </a:moveTo>
                  <a:lnTo>
                    <a:pt x="330916" y="98512"/>
                  </a:lnTo>
                  <a:cubicBezTo>
                    <a:pt x="286265" y="187528"/>
                    <a:pt x="262114" y="286826"/>
                    <a:pt x="262114" y="389128"/>
                  </a:cubicBezTo>
                  <a:cubicBezTo>
                    <a:pt x="262114" y="593731"/>
                    <a:pt x="539688" y="834810"/>
                    <a:pt x="522717" y="908662"/>
                  </a:cubicBezTo>
                  <a:cubicBezTo>
                    <a:pt x="505746" y="982514"/>
                    <a:pt x="29984" y="781905"/>
                    <a:pt x="3183" y="389128"/>
                  </a:cubicBezTo>
                  <a:cubicBezTo>
                    <a:pt x="-23618" y="-3649"/>
                    <a:pt x="126123" y="49932"/>
                    <a:pt x="181726" y="0"/>
                  </a:cubicBezTo>
                  <a:lnTo>
                    <a:pt x="336803" y="89534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09" name="グループ化 808">
              <a:extLst>
                <a:ext uri="{FF2B5EF4-FFF2-40B4-BE49-F238E27FC236}">
                  <a16:creationId xmlns:a16="http://schemas.microsoft.com/office/drawing/2014/main" id="{45F4D06C-5F1E-4205-B35A-3CFEA4C13867}"/>
                </a:ext>
              </a:extLst>
            </p:cNvPr>
            <p:cNvGrpSpPr/>
            <p:nvPr/>
          </p:nvGrpSpPr>
          <p:grpSpPr>
            <a:xfrm>
              <a:off x="12419335" y="6581755"/>
              <a:ext cx="1574962" cy="1117727"/>
              <a:chOff x="1180271" y="2001168"/>
              <a:chExt cx="1574962" cy="1117727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710EA3A0-E472-45AF-8FC9-BDF2117AD079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A6A24758-23DA-43C3-A166-910BE77A777E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1AA0E8B1-BF24-4E43-8969-4D2C602E72EA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BC743F04-5557-4F78-9CF9-23E4D8EF5F06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10" name="フリーフォーム: 図形 809">
              <a:extLst>
                <a:ext uri="{FF2B5EF4-FFF2-40B4-BE49-F238E27FC236}">
                  <a16:creationId xmlns:a16="http://schemas.microsoft.com/office/drawing/2014/main" id="{E3E13BE7-7DD2-4DA5-89D6-524B5F5B1825}"/>
                </a:ext>
              </a:extLst>
            </p:cNvPr>
            <p:cNvSpPr/>
            <p:nvPr/>
          </p:nvSpPr>
          <p:spPr>
            <a:xfrm rot="10800000">
              <a:off x="12412727" y="6581755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1" name="フリーフォーム: 図形 810">
              <a:extLst>
                <a:ext uri="{FF2B5EF4-FFF2-40B4-BE49-F238E27FC236}">
                  <a16:creationId xmlns:a16="http://schemas.microsoft.com/office/drawing/2014/main" id="{174674F5-9919-4D27-AED8-812624954F11}"/>
                </a:ext>
              </a:extLst>
            </p:cNvPr>
            <p:cNvSpPr/>
            <p:nvPr/>
          </p:nvSpPr>
          <p:spPr>
            <a:xfrm rot="10800000">
              <a:off x="13603036" y="6581755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2" name="フリーフォーム: 図形 811">
              <a:extLst>
                <a:ext uri="{FF2B5EF4-FFF2-40B4-BE49-F238E27FC236}">
                  <a16:creationId xmlns:a16="http://schemas.microsoft.com/office/drawing/2014/main" id="{1F63F15A-E1FE-4D0C-8B8B-669A1E2F1047}"/>
                </a:ext>
              </a:extLst>
            </p:cNvPr>
            <p:cNvSpPr/>
            <p:nvPr/>
          </p:nvSpPr>
          <p:spPr>
            <a:xfrm rot="10800000">
              <a:off x="12124060" y="6112133"/>
              <a:ext cx="1944058" cy="1587349"/>
            </a:xfrm>
            <a:custGeom>
              <a:avLst/>
              <a:gdLst>
                <a:gd name="connsiteX0" fmla="*/ 1874181 w 1944058"/>
                <a:gd name="connsiteY0" fmla="*/ 1110095 h 1587349"/>
                <a:gd name="connsiteX1" fmla="*/ 1874181 w 1944058"/>
                <a:gd name="connsiteY1" fmla="*/ 1110094 h 1587349"/>
                <a:gd name="connsiteX2" fmla="*/ 1874181 w 1944058"/>
                <a:gd name="connsiteY2" fmla="*/ 1110094 h 1587349"/>
                <a:gd name="connsiteX3" fmla="*/ 1396926 w 1944058"/>
                <a:gd name="connsiteY3" fmla="*/ 1587349 h 1587349"/>
                <a:gd name="connsiteX4" fmla="*/ 477255 w 1944058"/>
                <a:gd name="connsiteY4" fmla="*/ 1587349 h 1587349"/>
                <a:gd name="connsiteX5" fmla="*/ 0 w 1944058"/>
                <a:gd name="connsiteY5" fmla="*/ 1110094 h 1587349"/>
                <a:gd name="connsiteX6" fmla="*/ 1 w 1944058"/>
                <a:gd name="connsiteY6" fmla="*/ 1110094 h 1587349"/>
                <a:gd name="connsiteX7" fmla="*/ 381072 w 1944058"/>
                <a:gd name="connsiteY7" fmla="*/ 642535 h 1587349"/>
                <a:gd name="connsiteX8" fmla="*/ 401416 w 1944058"/>
                <a:gd name="connsiteY8" fmla="*/ 640484 h 1587349"/>
                <a:gd name="connsiteX9" fmla="*/ 436919 w 1944058"/>
                <a:gd name="connsiteY9" fmla="*/ 116234 h 1587349"/>
                <a:gd name="connsiteX10" fmla="*/ 423472 w 1944058"/>
                <a:gd name="connsiteY10" fmla="*/ 96289 h 1587349"/>
                <a:gd name="connsiteX11" fmla="*/ 418025 w 1944058"/>
                <a:gd name="connsiteY11" fmla="*/ 69310 h 1587349"/>
                <a:gd name="connsiteX12" fmla="*/ 418025 w 1944058"/>
                <a:gd name="connsiteY12" fmla="*/ 42835 h 1587349"/>
                <a:gd name="connsiteX13" fmla="*/ 460860 w 1944058"/>
                <a:gd name="connsiteY13" fmla="*/ 0 h 1587349"/>
                <a:gd name="connsiteX14" fmla="*/ 710914 w 1944058"/>
                <a:gd name="connsiteY14" fmla="*/ 0 h 1587349"/>
                <a:gd name="connsiteX15" fmla="*/ 753749 w 1944058"/>
                <a:gd name="connsiteY15" fmla="*/ 42835 h 1587349"/>
                <a:gd name="connsiteX16" fmla="*/ 753749 w 1944058"/>
                <a:gd name="connsiteY16" fmla="*/ 69310 h 1587349"/>
                <a:gd name="connsiteX17" fmla="*/ 684439 w 1944058"/>
                <a:gd name="connsiteY17" fmla="*/ 138620 h 1587349"/>
                <a:gd name="connsiteX18" fmla="*/ 601717 w 1944058"/>
                <a:gd name="connsiteY18" fmla="*/ 138620 h 1587349"/>
                <a:gd name="connsiteX19" fmla="*/ 635186 w 1944058"/>
                <a:gd name="connsiteY19" fmla="*/ 632839 h 1587349"/>
                <a:gd name="connsiteX20" fmla="*/ 1396926 w 1944058"/>
                <a:gd name="connsiteY20" fmla="*/ 632840 h 1587349"/>
                <a:gd name="connsiteX21" fmla="*/ 1582695 w 1944058"/>
                <a:gd name="connsiteY21" fmla="*/ 670345 h 1587349"/>
                <a:gd name="connsiteX22" fmla="*/ 1589454 w 1944058"/>
                <a:gd name="connsiteY22" fmla="*/ 674014 h 1587349"/>
                <a:gd name="connsiteX23" fmla="*/ 1627228 w 1944058"/>
                <a:gd name="connsiteY23" fmla="*/ 116234 h 1587349"/>
                <a:gd name="connsiteX24" fmla="*/ 1613781 w 1944058"/>
                <a:gd name="connsiteY24" fmla="*/ 96289 h 1587349"/>
                <a:gd name="connsiteX25" fmla="*/ 1608334 w 1944058"/>
                <a:gd name="connsiteY25" fmla="*/ 69310 h 1587349"/>
                <a:gd name="connsiteX26" fmla="*/ 1608334 w 1944058"/>
                <a:gd name="connsiteY26" fmla="*/ 42835 h 1587349"/>
                <a:gd name="connsiteX27" fmla="*/ 1651169 w 1944058"/>
                <a:gd name="connsiteY27" fmla="*/ 0 h 1587349"/>
                <a:gd name="connsiteX28" fmla="*/ 1901223 w 1944058"/>
                <a:gd name="connsiteY28" fmla="*/ 0 h 1587349"/>
                <a:gd name="connsiteX29" fmla="*/ 1944058 w 1944058"/>
                <a:gd name="connsiteY29" fmla="*/ 42835 h 1587349"/>
                <a:gd name="connsiteX30" fmla="*/ 1944058 w 1944058"/>
                <a:gd name="connsiteY30" fmla="*/ 69310 h 1587349"/>
                <a:gd name="connsiteX31" fmla="*/ 1874748 w 1944058"/>
                <a:gd name="connsiteY31" fmla="*/ 138620 h 1587349"/>
                <a:gd name="connsiteX32" fmla="*/ 1792026 w 1944058"/>
                <a:gd name="connsiteY32" fmla="*/ 138620 h 1587349"/>
                <a:gd name="connsiteX33" fmla="*/ 1847624 w 1944058"/>
                <a:gd name="connsiteY33" fmla="*/ 959594 h 1587349"/>
                <a:gd name="connsiteX34" fmla="*/ 1864485 w 1944058"/>
                <a:gd name="connsiteY34" fmla="*/ 1013911 h 1587349"/>
                <a:gd name="connsiteX35" fmla="*/ 1874181 w 1944058"/>
                <a:gd name="connsiteY35" fmla="*/ 1110094 h 1587349"/>
                <a:gd name="connsiteX36" fmla="*/ 1864485 w 1944058"/>
                <a:gd name="connsiteY36" fmla="*/ 1206278 h 1587349"/>
                <a:gd name="connsiteX37" fmla="*/ 1396926 w 1944058"/>
                <a:gd name="connsiteY37" fmla="*/ 1587349 h 158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44058" h="1587349">
                  <a:moveTo>
                    <a:pt x="1874181" y="1110095"/>
                  </a:moveTo>
                  <a:lnTo>
                    <a:pt x="1874181" y="1110094"/>
                  </a:lnTo>
                  <a:lnTo>
                    <a:pt x="1874181" y="1110094"/>
                  </a:lnTo>
                  <a:close/>
                  <a:moveTo>
                    <a:pt x="1396926" y="1587349"/>
                  </a:moveTo>
                  <a:lnTo>
                    <a:pt x="477255" y="1587349"/>
                  </a:lnTo>
                  <a:cubicBezTo>
                    <a:pt x="213674" y="1587349"/>
                    <a:pt x="0" y="1373675"/>
                    <a:pt x="0" y="1110094"/>
                  </a:cubicBezTo>
                  <a:lnTo>
                    <a:pt x="1" y="1110094"/>
                  </a:lnTo>
                  <a:cubicBezTo>
                    <a:pt x="1" y="879460"/>
                    <a:pt x="163595" y="687037"/>
                    <a:pt x="381072" y="642535"/>
                  </a:cubicBezTo>
                  <a:lnTo>
                    <a:pt x="401416" y="640484"/>
                  </a:lnTo>
                  <a:lnTo>
                    <a:pt x="436919" y="116234"/>
                  </a:lnTo>
                  <a:lnTo>
                    <a:pt x="423472" y="96289"/>
                  </a:lnTo>
                  <a:cubicBezTo>
                    <a:pt x="419965" y="87997"/>
                    <a:pt x="418025" y="78880"/>
                    <a:pt x="418025" y="69310"/>
                  </a:cubicBezTo>
                  <a:lnTo>
                    <a:pt x="418025" y="42835"/>
                  </a:lnTo>
                  <a:cubicBezTo>
                    <a:pt x="418025" y="19178"/>
                    <a:pt x="437203" y="0"/>
                    <a:pt x="460860" y="0"/>
                  </a:cubicBezTo>
                  <a:lnTo>
                    <a:pt x="710914" y="0"/>
                  </a:lnTo>
                  <a:cubicBezTo>
                    <a:pt x="734571" y="0"/>
                    <a:pt x="753749" y="19178"/>
                    <a:pt x="753749" y="42835"/>
                  </a:cubicBezTo>
                  <a:lnTo>
                    <a:pt x="753749" y="69310"/>
                  </a:lnTo>
                  <a:cubicBezTo>
                    <a:pt x="753749" y="107589"/>
                    <a:pt x="722718" y="138620"/>
                    <a:pt x="684439" y="138620"/>
                  </a:cubicBezTo>
                  <a:lnTo>
                    <a:pt x="601717" y="138620"/>
                  </a:lnTo>
                  <a:lnTo>
                    <a:pt x="635186" y="632839"/>
                  </a:lnTo>
                  <a:lnTo>
                    <a:pt x="1396926" y="632840"/>
                  </a:lnTo>
                  <a:cubicBezTo>
                    <a:pt x="1462821" y="632840"/>
                    <a:pt x="1525597" y="646195"/>
                    <a:pt x="1582695" y="670345"/>
                  </a:cubicBezTo>
                  <a:lnTo>
                    <a:pt x="1589454" y="674014"/>
                  </a:lnTo>
                  <a:lnTo>
                    <a:pt x="1627228" y="116234"/>
                  </a:lnTo>
                  <a:lnTo>
                    <a:pt x="1613781" y="96289"/>
                  </a:lnTo>
                  <a:cubicBezTo>
                    <a:pt x="1610274" y="87997"/>
                    <a:pt x="1608334" y="78880"/>
                    <a:pt x="1608334" y="69310"/>
                  </a:cubicBezTo>
                  <a:lnTo>
                    <a:pt x="1608334" y="42835"/>
                  </a:lnTo>
                  <a:cubicBezTo>
                    <a:pt x="1608334" y="19178"/>
                    <a:pt x="1627512" y="0"/>
                    <a:pt x="1651169" y="0"/>
                  </a:cubicBezTo>
                  <a:lnTo>
                    <a:pt x="1901223" y="0"/>
                  </a:lnTo>
                  <a:cubicBezTo>
                    <a:pt x="1924880" y="0"/>
                    <a:pt x="1944058" y="19178"/>
                    <a:pt x="1944058" y="42835"/>
                  </a:cubicBezTo>
                  <a:lnTo>
                    <a:pt x="1944058" y="69310"/>
                  </a:lnTo>
                  <a:cubicBezTo>
                    <a:pt x="1944058" y="107589"/>
                    <a:pt x="1913027" y="138620"/>
                    <a:pt x="1874748" y="138620"/>
                  </a:cubicBezTo>
                  <a:lnTo>
                    <a:pt x="1792026" y="138620"/>
                  </a:lnTo>
                  <a:lnTo>
                    <a:pt x="1847624" y="959594"/>
                  </a:lnTo>
                  <a:lnTo>
                    <a:pt x="1864485" y="1013911"/>
                  </a:lnTo>
                  <a:lnTo>
                    <a:pt x="1874181" y="1110094"/>
                  </a:lnTo>
                  <a:lnTo>
                    <a:pt x="1864485" y="1206278"/>
                  </a:lnTo>
                  <a:cubicBezTo>
                    <a:pt x="1819983" y="1423755"/>
                    <a:pt x="1627559" y="1587349"/>
                    <a:pt x="1396926" y="1587349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3" name="フリーフォーム: 図形 812">
              <a:extLst>
                <a:ext uri="{FF2B5EF4-FFF2-40B4-BE49-F238E27FC236}">
                  <a16:creationId xmlns:a16="http://schemas.microsoft.com/office/drawing/2014/main" id="{E7D4C60C-8EE0-4ADA-B555-D80BC61A331C}"/>
                </a:ext>
              </a:extLst>
            </p:cNvPr>
            <p:cNvSpPr/>
            <p:nvPr/>
          </p:nvSpPr>
          <p:spPr>
            <a:xfrm>
              <a:off x="13691060" y="6134219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4" name="フリーフォーム: 図形 813">
              <a:extLst>
                <a:ext uri="{FF2B5EF4-FFF2-40B4-BE49-F238E27FC236}">
                  <a16:creationId xmlns:a16="http://schemas.microsoft.com/office/drawing/2014/main" id="{8556A29A-2CB3-4127-9C1D-310E65278C70}"/>
                </a:ext>
              </a:extLst>
            </p:cNvPr>
            <p:cNvSpPr/>
            <p:nvPr/>
          </p:nvSpPr>
          <p:spPr>
            <a:xfrm>
              <a:off x="12098108" y="7613378"/>
              <a:ext cx="127510" cy="88613"/>
            </a:xfrm>
            <a:custGeom>
              <a:avLst/>
              <a:gdLst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2302 w 152302"/>
                <a:gd name="connsiteY2" fmla="*/ 105283 h 105283"/>
                <a:gd name="connsiteX3" fmla="*/ 32533 w 152302"/>
                <a:gd name="connsiteY3" fmla="*/ 105283 h 105283"/>
                <a:gd name="connsiteX4" fmla="*/ 0 w 152302"/>
                <a:gd name="connsiteY4" fmla="*/ 72750 h 105283"/>
                <a:gd name="connsiteX5" fmla="*/ 0 w 152302"/>
                <a:gd name="connsiteY5" fmla="*/ 52642 h 105283"/>
                <a:gd name="connsiteX6" fmla="*/ 52642 w 152302"/>
                <a:gd name="connsiteY6" fmla="*/ 0 h 105283"/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0019 w 152302"/>
                <a:gd name="connsiteY2" fmla="*/ 54770 h 105283"/>
                <a:gd name="connsiteX3" fmla="*/ 152302 w 152302"/>
                <a:gd name="connsiteY3" fmla="*/ 105283 h 105283"/>
                <a:gd name="connsiteX4" fmla="*/ 32533 w 152302"/>
                <a:gd name="connsiteY4" fmla="*/ 105283 h 105283"/>
                <a:gd name="connsiteX5" fmla="*/ 0 w 152302"/>
                <a:gd name="connsiteY5" fmla="*/ 72750 h 105283"/>
                <a:gd name="connsiteX6" fmla="*/ 0 w 152302"/>
                <a:gd name="connsiteY6" fmla="*/ 52642 h 105283"/>
                <a:gd name="connsiteX7" fmla="*/ 52642 w 152302"/>
                <a:gd name="connsiteY7" fmla="*/ 0 h 105283"/>
                <a:gd name="connsiteX0" fmla="*/ 150019 w 241459"/>
                <a:gd name="connsiteY0" fmla="*/ 54770 h 146210"/>
                <a:gd name="connsiteX1" fmla="*/ 152302 w 241459"/>
                <a:gd name="connsiteY1" fmla="*/ 105283 h 146210"/>
                <a:gd name="connsiteX2" fmla="*/ 32533 w 241459"/>
                <a:gd name="connsiteY2" fmla="*/ 105283 h 146210"/>
                <a:gd name="connsiteX3" fmla="*/ 0 w 241459"/>
                <a:gd name="connsiteY3" fmla="*/ 72750 h 146210"/>
                <a:gd name="connsiteX4" fmla="*/ 0 w 241459"/>
                <a:gd name="connsiteY4" fmla="*/ 52642 h 146210"/>
                <a:gd name="connsiteX5" fmla="*/ 52642 w 241459"/>
                <a:gd name="connsiteY5" fmla="*/ 0 h 146210"/>
                <a:gd name="connsiteX6" fmla="*/ 152302 w 241459"/>
                <a:gd name="connsiteY6" fmla="*/ 0 h 146210"/>
                <a:gd name="connsiteX7" fmla="*/ 241459 w 241459"/>
                <a:gd name="connsiteY7" fmla="*/ 146210 h 146210"/>
                <a:gd name="connsiteX0" fmla="*/ 150019 w 152302"/>
                <a:gd name="connsiteY0" fmla="*/ 54770 h 105283"/>
                <a:gd name="connsiteX1" fmla="*/ 152302 w 152302"/>
                <a:gd name="connsiteY1" fmla="*/ 105283 h 105283"/>
                <a:gd name="connsiteX2" fmla="*/ 32533 w 152302"/>
                <a:gd name="connsiteY2" fmla="*/ 105283 h 105283"/>
                <a:gd name="connsiteX3" fmla="*/ 0 w 152302"/>
                <a:gd name="connsiteY3" fmla="*/ 72750 h 105283"/>
                <a:gd name="connsiteX4" fmla="*/ 0 w 152302"/>
                <a:gd name="connsiteY4" fmla="*/ 52642 h 105283"/>
                <a:gd name="connsiteX5" fmla="*/ 52642 w 152302"/>
                <a:gd name="connsiteY5" fmla="*/ 0 h 105283"/>
                <a:gd name="connsiteX6" fmla="*/ 152302 w 152302"/>
                <a:gd name="connsiteY6" fmla="*/ 0 h 105283"/>
                <a:gd name="connsiteX0" fmla="*/ 152302 w 152302"/>
                <a:gd name="connsiteY0" fmla="*/ 105283 h 105283"/>
                <a:gd name="connsiteX1" fmla="*/ 32533 w 152302"/>
                <a:gd name="connsiteY1" fmla="*/ 105283 h 105283"/>
                <a:gd name="connsiteX2" fmla="*/ 0 w 152302"/>
                <a:gd name="connsiteY2" fmla="*/ 72750 h 105283"/>
                <a:gd name="connsiteX3" fmla="*/ 0 w 152302"/>
                <a:gd name="connsiteY3" fmla="*/ 52642 h 105283"/>
                <a:gd name="connsiteX4" fmla="*/ 52642 w 152302"/>
                <a:gd name="connsiteY4" fmla="*/ 0 h 105283"/>
                <a:gd name="connsiteX5" fmla="*/ 152302 w 152302"/>
                <a:gd name="connsiteY5" fmla="*/ 0 h 105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302" h="105283">
                  <a:moveTo>
                    <a:pt x="152302" y="105283"/>
                  </a:moveTo>
                  <a:lnTo>
                    <a:pt x="32533" y="105283"/>
                  </a:lnTo>
                  <a:cubicBezTo>
                    <a:pt x="14566" y="105283"/>
                    <a:pt x="0" y="90717"/>
                    <a:pt x="0" y="72750"/>
                  </a:cubicBezTo>
                  <a:lnTo>
                    <a:pt x="0" y="52642"/>
                  </a:lnTo>
                  <a:cubicBezTo>
                    <a:pt x="0" y="23569"/>
                    <a:pt x="23569" y="0"/>
                    <a:pt x="52642" y="0"/>
                  </a:cubicBezTo>
                  <a:lnTo>
                    <a:pt x="152302" y="0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5" name="フリーフォーム: 図形 814">
              <a:extLst>
                <a:ext uri="{FF2B5EF4-FFF2-40B4-BE49-F238E27FC236}">
                  <a16:creationId xmlns:a16="http://schemas.microsoft.com/office/drawing/2014/main" id="{F9DEB0C1-BCB4-4192-8B82-B6E438D54F9F}"/>
                </a:ext>
              </a:extLst>
            </p:cNvPr>
            <p:cNvSpPr/>
            <p:nvPr/>
          </p:nvSpPr>
          <p:spPr>
            <a:xfrm>
              <a:off x="13288417" y="7613378"/>
              <a:ext cx="127510" cy="88613"/>
            </a:xfrm>
            <a:custGeom>
              <a:avLst/>
              <a:gdLst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2302 w 152302"/>
                <a:gd name="connsiteY2" fmla="*/ 105283 h 105283"/>
                <a:gd name="connsiteX3" fmla="*/ 32533 w 152302"/>
                <a:gd name="connsiteY3" fmla="*/ 105283 h 105283"/>
                <a:gd name="connsiteX4" fmla="*/ 0 w 152302"/>
                <a:gd name="connsiteY4" fmla="*/ 72750 h 105283"/>
                <a:gd name="connsiteX5" fmla="*/ 0 w 152302"/>
                <a:gd name="connsiteY5" fmla="*/ 52642 h 105283"/>
                <a:gd name="connsiteX6" fmla="*/ 52642 w 152302"/>
                <a:gd name="connsiteY6" fmla="*/ 0 h 105283"/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0019 w 152302"/>
                <a:gd name="connsiteY2" fmla="*/ 54770 h 105283"/>
                <a:gd name="connsiteX3" fmla="*/ 152302 w 152302"/>
                <a:gd name="connsiteY3" fmla="*/ 105283 h 105283"/>
                <a:gd name="connsiteX4" fmla="*/ 32533 w 152302"/>
                <a:gd name="connsiteY4" fmla="*/ 105283 h 105283"/>
                <a:gd name="connsiteX5" fmla="*/ 0 w 152302"/>
                <a:gd name="connsiteY5" fmla="*/ 72750 h 105283"/>
                <a:gd name="connsiteX6" fmla="*/ 0 w 152302"/>
                <a:gd name="connsiteY6" fmla="*/ 52642 h 105283"/>
                <a:gd name="connsiteX7" fmla="*/ 52642 w 152302"/>
                <a:gd name="connsiteY7" fmla="*/ 0 h 105283"/>
                <a:gd name="connsiteX0" fmla="*/ 150019 w 241459"/>
                <a:gd name="connsiteY0" fmla="*/ 54770 h 146210"/>
                <a:gd name="connsiteX1" fmla="*/ 152302 w 241459"/>
                <a:gd name="connsiteY1" fmla="*/ 105283 h 146210"/>
                <a:gd name="connsiteX2" fmla="*/ 32533 w 241459"/>
                <a:gd name="connsiteY2" fmla="*/ 105283 h 146210"/>
                <a:gd name="connsiteX3" fmla="*/ 0 w 241459"/>
                <a:gd name="connsiteY3" fmla="*/ 72750 h 146210"/>
                <a:gd name="connsiteX4" fmla="*/ 0 w 241459"/>
                <a:gd name="connsiteY4" fmla="*/ 52642 h 146210"/>
                <a:gd name="connsiteX5" fmla="*/ 52642 w 241459"/>
                <a:gd name="connsiteY5" fmla="*/ 0 h 146210"/>
                <a:gd name="connsiteX6" fmla="*/ 152302 w 241459"/>
                <a:gd name="connsiteY6" fmla="*/ 0 h 146210"/>
                <a:gd name="connsiteX7" fmla="*/ 241459 w 241459"/>
                <a:gd name="connsiteY7" fmla="*/ 146210 h 146210"/>
                <a:gd name="connsiteX0" fmla="*/ 150019 w 152302"/>
                <a:gd name="connsiteY0" fmla="*/ 54770 h 105283"/>
                <a:gd name="connsiteX1" fmla="*/ 152302 w 152302"/>
                <a:gd name="connsiteY1" fmla="*/ 105283 h 105283"/>
                <a:gd name="connsiteX2" fmla="*/ 32533 w 152302"/>
                <a:gd name="connsiteY2" fmla="*/ 105283 h 105283"/>
                <a:gd name="connsiteX3" fmla="*/ 0 w 152302"/>
                <a:gd name="connsiteY3" fmla="*/ 72750 h 105283"/>
                <a:gd name="connsiteX4" fmla="*/ 0 w 152302"/>
                <a:gd name="connsiteY4" fmla="*/ 52642 h 105283"/>
                <a:gd name="connsiteX5" fmla="*/ 52642 w 152302"/>
                <a:gd name="connsiteY5" fmla="*/ 0 h 105283"/>
                <a:gd name="connsiteX6" fmla="*/ 152302 w 152302"/>
                <a:gd name="connsiteY6" fmla="*/ 0 h 105283"/>
                <a:gd name="connsiteX0" fmla="*/ 152302 w 152302"/>
                <a:gd name="connsiteY0" fmla="*/ 105283 h 105283"/>
                <a:gd name="connsiteX1" fmla="*/ 32533 w 152302"/>
                <a:gd name="connsiteY1" fmla="*/ 105283 h 105283"/>
                <a:gd name="connsiteX2" fmla="*/ 0 w 152302"/>
                <a:gd name="connsiteY2" fmla="*/ 72750 h 105283"/>
                <a:gd name="connsiteX3" fmla="*/ 0 w 152302"/>
                <a:gd name="connsiteY3" fmla="*/ 52642 h 105283"/>
                <a:gd name="connsiteX4" fmla="*/ 52642 w 152302"/>
                <a:gd name="connsiteY4" fmla="*/ 0 h 105283"/>
                <a:gd name="connsiteX5" fmla="*/ 152302 w 152302"/>
                <a:gd name="connsiteY5" fmla="*/ 0 h 105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302" h="105283">
                  <a:moveTo>
                    <a:pt x="152302" y="105283"/>
                  </a:moveTo>
                  <a:lnTo>
                    <a:pt x="32533" y="105283"/>
                  </a:lnTo>
                  <a:cubicBezTo>
                    <a:pt x="14566" y="105283"/>
                    <a:pt x="0" y="90717"/>
                    <a:pt x="0" y="72750"/>
                  </a:cubicBezTo>
                  <a:lnTo>
                    <a:pt x="0" y="52642"/>
                  </a:lnTo>
                  <a:cubicBezTo>
                    <a:pt x="0" y="23569"/>
                    <a:pt x="23569" y="0"/>
                    <a:pt x="52642" y="0"/>
                  </a:cubicBezTo>
                  <a:lnTo>
                    <a:pt x="152302" y="0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6" name="四角形: 角を丸くする 815">
              <a:extLst>
                <a:ext uri="{FF2B5EF4-FFF2-40B4-BE49-F238E27FC236}">
                  <a16:creationId xmlns:a16="http://schemas.microsoft.com/office/drawing/2014/main" id="{A3D1003C-55FA-4ED7-89E0-FC462C760119}"/>
                </a:ext>
              </a:extLst>
            </p:cNvPr>
            <p:cNvSpPr/>
            <p:nvPr/>
          </p:nvSpPr>
          <p:spPr>
            <a:xfrm>
              <a:off x="11709694" y="4780463"/>
              <a:ext cx="355541" cy="803118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7" name="四角形: 角を丸くする 816">
              <a:extLst>
                <a:ext uri="{FF2B5EF4-FFF2-40B4-BE49-F238E27FC236}">
                  <a16:creationId xmlns:a16="http://schemas.microsoft.com/office/drawing/2014/main" id="{CDF75117-E7C5-44B0-B485-E99AFACA2DB4}"/>
                </a:ext>
              </a:extLst>
            </p:cNvPr>
            <p:cNvSpPr/>
            <p:nvPr/>
          </p:nvSpPr>
          <p:spPr>
            <a:xfrm>
              <a:off x="12411223" y="4780463"/>
              <a:ext cx="355541" cy="803118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8" name="四角形: 角を丸くする 817">
              <a:extLst>
                <a:ext uri="{FF2B5EF4-FFF2-40B4-BE49-F238E27FC236}">
                  <a16:creationId xmlns:a16="http://schemas.microsoft.com/office/drawing/2014/main" id="{CE65FAE8-F3E5-411D-8D8E-04481587B4D9}"/>
                </a:ext>
              </a:extLst>
            </p:cNvPr>
            <p:cNvSpPr/>
            <p:nvPr/>
          </p:nvSpPr>
          <p:spPr>
            <a:xfrm>
              <a:off x="11613784" y="5030968"/>
              <a:ext cx="1268496" cy="1679817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9" name="フリーフォーム: 図形 818">
              <a:extLst>
                <a:ext uri="{FF2B5EF4-FFF2-40B4-BE49-F238E27FC236}">
                  <a16:creationId xmlns:a16="http://schemas.microsoft.com/office/drawing/2014/main" id="{2BBDC132-9176-491F-A651-9C3305666E17}"/>
                </a:ext>
              </a:extLst>
            </p:cNvPr>
            <p:cNvSpPr/>
            <p:nvPr/>
          </p:nvSpPr>
          <p:spPr>
            <a:xfrm>
              <a:off x="12678134" y="5186320"/>
              <a:ext cx="204146" cy="1338610"/>
            </a:xfrm>
            <a:custGeom>
              <a:avLst/>
              <a:gdLst>
                <a:gd name="connsiteX0" fmla="*/ 0 w 204146"/>
                <a:gd name="connsiteY0" fmla="*/ 0 h 1338610"/>
                <a:gd name="connsiteX1" fmla="*/ 18379 w 204146"/>
                <a:gd name="connsiteY1" fmla="*/ 15164 h 1338610"/>
                <a:gd name="connsiteX2" fmla="*/ 204146 w 204146"/>
                <a:gd name="connsiteY2" fmla="*/ 463645 h 1338610"/>
                <a:gd name="connsiteX3" fmla="*/ 204146 w 204146"/>
                <a:gd name="connsiteY3" fmla="*/ 874966 h 1338610"/>
                <a:gd name="connsiteX4" fmla="*/ 18379 w 204146"/>
                <a:gd name="connsiteY4" fmla="*/ 1323447 h 1338610"/>
                <a:gd name="connsiteX5" fmla="*/ 1 w 204146"/>
                <a:gd name="connsiteY5" fmla="*/ 1338610 h 1338610"/>
                <a:gd name="connsiteX6" fmla="*/ 27304 w 204146"/>
                <a:gd name="connsiteY6" fmla="*/ 1288309 h 1338610"/>
                <a:gd name="connsiteX7" fmla="*/ 77146 w 204146"/>
                <a:gd name="connsiteY7" fmla="*/ 1041431 h 1338610"/>
                <a:gd name="connsiteX8" fmla="*/ 77146 w 204146"/>
                <a:gd name="connsiteY8" fmla="*/ 297181 h 1338610"/>
                <a:gd name="connsiteX9" fmla="*/ 27304 w 204146"/>
                <a:gd name="connsiteY9" fmla="*/ 50303 h 1338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4146" h="1338610">
                  <a:moveTo>
                    <a:pt x="0" y="0"/>
                  </a:moveTo>
                  <a:lnTo>
                    <a:pt x="18379" y="15164"/>
                  </a:lnTo>
                  <a:cubicBezTo>
                    <a:pt x="133155" y="129941"/>
                    <a:pt x="204146" y="288503"/>
                    <a:pt x="204146" y="463645"/>
                  </a:cubicBezTo>
                  <a:lnTo>
                    <a:pt x="204146" y="874966"/>
                  </a:lnTo>
                  <a:cubicBezTo>
                    <a:pt x="204146" y="1050109"/>
                    <a:pt x="133155" y="1208671"/>
                    <a:pt x="18379" y="1323447"/>
                  </a:cubicBezTo>
                  <a:lnTo>
                    <a:pt x="1" y="1338610"/>
                  </a:lnTo>
                  <a:lnTo>
                    <a:pt x="27304" y="1288309"/>
                  </a:lnTo>
                  <a:cubicBezTo>
                    <a:pt x="59399" y="1212429"/>
                    <a:pt x="77146" y="1129003"/>
                    <a:pt x="77146" y="1041431"/>
                  </a:cubicBezTo>
                  <a:lnTo>
                    <a:pt x="77146" y="297181"/>
                  </a:lnTo>
                  <a:cubicBezTo>
                    <a:pt x="77146" y="209610"/>
                    <a:pt x="59399" y="126184"/>
                    <a:pt x="27304" y="50303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0" name="四角形: 角を丸くする 819">
              <a:extLst>
                <a:ext uri="{FF2B5EF4-FFF2-40B4-BE49-F238E27FC236}">
                  <a16:creationId xmlns:a16="http://schemas.microsoft.com/office/drawing/2014/main" id="{467C009F-28C1-4E7B-A5CD-AAE1AB497E83}"/>
                </a:ext>
              </a:extLst>
            </p:cNvPr>
            <p:cNvSpPr/>
            <p:nvPr/>
          </p:nvSpPr>
          <p:spPr>
            <a:xfrm>
              <a:off x="11743039" y="5996393"/>
              <a:ext cx="1009986" cy="730083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1" name="四角形: 角を丸くする 820">
              <a:extLst>
                <a:ext uri="{FF2B5EF4-FFF2-40B4-BE49-F238E27FC236}">
                  <a16:creationId xmlns:a16="http://schemas.microsoft.com/office/drawing/2014/main" id="{DA1B3A73-4CD3-416B-A494-7FC9D8E04094}"/>
                </a:ext>
              </a:extLst>
            </p:cNvPr>
            <p:cNvSpPr/>
            <p:nvPr/>
          </p:nvSpPr>
          <p:spPr>
            <a:xfrm>
              <a:off x="12085939" y="5921901"/>
              <a:ext cx="324186" cy="2647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2" name="フリーフォーム: 図形 821">
              <a:extLst>
                <a:ext uri="{FF2B5EF4-FFF2-40B4-BE49-F238E27FC236}">
                  <a16:creationId xmlns:a16="http://schemas.microsoft.com/office/drawing/2014/main" id="{4A1F1FDE-9B8F-45DE-9FC0-B171900DF9C1}"/>
                </a:ext>
              </a:extLst>
            </p:cNvPr>
            <p:cNvSpPr/>
            <p:nvPr/>
          </p:nvSpPr>
          <p:spPr>
            <a:xfrm>
              <a:off x="12436230" y="5970857"/>
              <a:ext cx="316797" cy="720357"/>
            </a:xfrm>
            <a:custGeom>
              <a:avLst/>
              <a:gdLst>
                <a:gd name="connsiteX0" fmla="*/ 0 w 316797"/>
                <a:gd name="connsiteY0" fmla="*/ 0 h 720357"/>
                <a:gd name="connsiteX1" fmla="*/ 25324 w 316797"/>
                <a:gd name="connsiteY1" fmla="*/ 2553 h 720357"/>
                <a:gd name="connsiteX2" fmla="*/ 316797 w 316797"/>
                <a:gd name="connsiteY2" fmla="*/ 360178 h 720357"/>
                <a:gd name="connsiteX3" fmla="*/ 316796 w 316797"/>
                <a:gd name="connsiteY3" fmla="*/ 360178 h 720357"/>
                <a:gd name="connsiteX4" fmla="*/ 25323 w 316797"/>
                <a:gd name="connsiteY4" fmla="*/ 717804 h 720357"/>
                <a:gd name="connsiteX5" fmla="*/ 0 w 316797"/>
                <a:gd name="connsiteY5" fmla="*/ 720357 h 720357"/>
                <a:gd name="connsiteX6" fmla="*/ 61688 w 316797"/>
                <a:gd name="connsiteY6" fmla="*/ 669460 h 720357"/>
                <a:gd name="connsiteX7" fmla="*/ 189796 w 316797"/>
                <a:gd name="connsiteY7" fmla="*/ 360178 h 720357"/>
                <a:gd name="connsiteX8" fmla="*/ 61688 w 316797"/>
                <a:gd name="connsiteY8" fmla="*/ 50897 h 72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6797" h="720357">
                  <a:moveTo>
                    <a:pt x="0" y="0"/>
                  </a:moveTo>
                  <a:lnTo>
                    <a:pt x="25324" y="2553"/>
                  </a:lnTo>
                  <a:cubicBezTo>
                    <a:pt x="191667" y="36591"/>
                    <a:pt x="316797" y="183772"/>
                    <a:pt x="316797" y="360178"/>
                  </a:cubicBezTo>
                  <a:lnTo>
                    <a:pt x="316796" y="360178"/>
                  </a:lnTo>
                  <a:cubicBezTo>
                    <a:pt x="316796" y="536584"/>
                    <a:pt x="191666" y="683765"/>
                    <a:pt x="25323" y="717804"/>
                  </a:cubicBezTo>
                  <a:lnTo>
                    <a:pt x="0" y="720357"/>
                  </a:lnTo>
                  <a:lnTo>
                    <a:pt x="61688" y="669460"/>
                  </a:lnTo>
                  <a:cubicBezTo>
                    <a:pt x="140840" y="590308"/>
                    <a:pt x="189796" y="480960"/>
                    <a:pt x="189796" y="360178"/>
                  </a:cubicBezTo>
                  <a:cubicBezTo>
                    <a:pt x="189796" y="239396"/>
                    <a:pt x="140840" y="130049"/>
                    <a:pt x="61688" y="50897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23" name="グループ化 822">
              <a:extLst>
                <a:ext uri="{FF2B5EF4-FFF2-40B4-BE49-F238E27FC236}">
                  <a16:creationId xmlns:a16="http://schemas.microsoft.com/office/drawing/2014/main" id="{850801C0-F6C7-477D-97FD-E72B1FCCC642}"/>
                </a:ext>
              </a:extLst>
            </p:cNvPr>
            <p:cNvGrpSpPr/>
            <p:nvPr/>
          </p:nvGrpSpPr>
          <p:grpSpPr>
            <a:xfrm>
              <a:off x="11735686" y="5450656"/>
              <a:ext cx="340257" cy="398287"/>
              <a:chOff x="11688378" y="8814847"/>
              <a:chExt cx="340257" cy="398287"/>
            </a:xfrm>
          </p:grpSpPr>
          <p:sp>
            <p:nvSpPr>
              <p:cNvPr id="829" name="楕円 828">
                <a:extLst>
                  <a:ext uri="{FF2B5EF4-FFF2-40B4-BE49-F238E27FC236}">
                    <a16:creationId xmlns:a16="http://schemas.microsoft.com/office/drawing/2014/main" id="{9C9BF6D7-21BE-438A-A96B-CE90BCAF1391}"/>
                  </a:ext>
                </a:extLst>
              </p:cNvPr>
              <p:cNvSpPr/>
              <p:nvPr/>
            </p:nvSpPr>
            <p:spPr>
              <a:xfrm>
                <a:off x="11688378" y="8814847"/>
                <a:ext cx="340257" cy="398287"/>
              </a:xfrm>
              <a:prstGeom prst="ellipse">
                <a:avLst/>
              </a:prstGeom>
              <a:solidFill>
                <a:srgbClr val="FFFFFF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0" name="楕円 829">
                <a:extLst>
                  <a:ext uri="{FF2B5EF4-FFF2-40B4-BE49-F238E27FC236}">
                    <a16:creationId xmlns:a16="http://schemas.microsoft.com/office/drawing/2014/main" id="{F7E63D68-1F73-450E-8D6B-1766769C48AA}"/>
                  </a:ext>
                </a:extLst>
              </p:cNvPr>
              <p:cNvSpPr/>
              <p:nvPr/>
            </p:nvSpPr>
            <p:spPr>
              <a:xfrm>
                <a:off x="11811199" y="8912332"/>
                <a:ext cx="94616" cy="195084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8E16B073-FEE4-404C-84BE-E1CB95299898}"/>
                  </a:ext>
                </a:extLst>
              </p:cNvPr>
              <p:cNvSpPr/>
              <p:nvPr/>
            </p:nvSpPr>
            <p:spPr>
              <a:xfrm>
                <a:off x="11699092" y="8814847"/>
                <a:ext cx="318828" cy="163338"/>
              </a:xfrm>
              <a:custGeom>
                <a:avLst/>
                <a:gdLst>
                  <a:gd name="connsiteX0" fmla="*/ 159414 w 318828"/>
                  <a:gd name="connsiteY0" fmla="*/ 0 h 163338"/>
                  <a:gd name="connsiteX1" fmla="*/ 316174 w 318828"/>
                  <a:gd name="connsiteY1" fmla="*/ 121629 h 163338"/>
                  <a:gd name="connsiteX2" fmla="*/ 318828 w 318828"/>
                  <a:gd name="connsiteY2" fmla="*/ 137020 h 163338"/>
                  <a:gd name="connsiteX3" fmla="*/ 286584 w 318828"/>
                  <a:gd name="connsiteY3" fmla="*/ 147689 h 163338"/>
                  <a:gd name="connsiteX4" fmla="*/ 159414 w 318828"/>
                  <a:gd name="connsiteY4" fmla="*/ 163338 h 163338"/>
                  <a:gd name="connsiteX5" fmla="*/ 32244 w 318828"/>
                  <a:gd name="connsiteY5" fmla="*/ 147689 h 163338"/>
                  <a:gd name="connsiteX6" fmla="*/ 0 w 318828"/>
                  <a:gd name="connsiteY6" fmla="*/ 137020 h 163338"/>
                  <a:gd name="connsiteX7" fmla="*/ 2655 w 318828"/>
                  <a:gd name="connsiteY7" fmla="*/ 121629 h 163338"/>
                  <a:gd name="connsiteX8" fmla="*/ 159414 w 318828"/>
                  <a:gd name="connsiteY8" fmla="*/ 0 h 163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8828" h="163338">
                    <a:moveTo>
                      <a:pt x="159414" y="0"/>
                    </a:moveTo>
                    <a:cubicBezTo>
                      <a:pt x="229884" y="0"/>
                      <a:pt x="290347" y="50153"/>
                      <a:pt x="316174" y="121629"/>
                    </a:cubicBezTo>
                    <a:lnTo>
                      <a:pt x="318828" y="137020"/>
                    </a:lnTo>
                    <a:lnTo>
                      <a:pt x="286584" y="147689"/>
                    </a:lnTo>
                    <a:cubicBezTo>
                      <a:pt x="247497" y="157766"/>
                      <a:pt x="204523" y="163338"/>
                      <a:pt x="159414" y="163338"/>
                    </a:cubicBezTo>
                    <a:cubicBezTo>
                      <a:pt x="114305" y="163338"/>
                      <a:pt x="71331" y="157766"/>
                      <a:pt x="32244" y="147689"/>
                    </a:cubicBezTo>
                    <a:lnTo>
                      <a:pt x="0" y="137020"/>
                    </a:lnTo>
                    <a:lnTo>
                      <a:pt x="2655" y="121629"/>
                    </a:lnTo>
                    <a:cubicBezTo>
                      <a:pt x="28481" y="50153"/>
                      <a:pt x="88944" y="0"/>
                      <a:pt x="159414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24" name="グループ化 823">
              <a:extLst>
                <a:ext uri="{FF2B5EF4-FFF2-40B4-BE49-F238E27FC236}">
                  <a16:creationId xmlns:a16="http://schemas.microsoft.com/office/drawing/2014/main" id="{C8ECAA01-CA28-404A-809F-24B5DB031C1B}"/>
                </a:ext>
              </a:extLst>
            </p:cNvPr>
            <p:cNvGrpSpPr/>
            <p:nvPr/>
          </p:nvGrpSpPr>
          <p:grpSpPr>
            <a:xfrm>
              <a:off x="12429106" y="5450656"/>
              <a:ext cx="340257" cy="398287"/>
              <a:chOff x="11688378" y="8814847"/>
              <a:chExt cx="340257" cy="398287"/>
            </a:xfrm>
          </p:grpSpPr>
          <p:sp>
            <p:nvSpPr>
              <p:cNvPr id="826" name="楕円 825">
                <a:extLst>
                  <a:ext uri="{FF2B5EF4-FFF2-40B4-BE49-F238E27FC236}">
                    <a16:creationId xmlns:a16="http://schemas.microsoft.com/office/drawing/2014/main" id="{6855AB5A-E0E9-465C-B151-C663758392CE}"/>
                  </a:ext>
                </a:extLst>
              </p:cNvPr>
              <p:cNvSpPr/>
              <p:nvPr/>
            </p:nvSpPr>
            <p:spPr>
              <a:xfrm>
                <a:off x="11688378" y="8814847"/>
                <a:ext cx="340257" cy="398287"/>
              </a:xfrm>
              <a:prstGeom prst="ellipse">
                <a:avLst/>
              </a:prstGeom>
              <a:solidFill>
                <a:srgbClr val="FFFFFF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7" name="楕円 826">
                <a:extLst>
                  <a:ext uri="{FF2B5EF4-FFF2-40B4-BE49-F238E27FC236}">
                    <a16:creationId xmlns:a16="http://schemas.microsoft.com/office/drawing/2014/main" id="{9D389B23-C8B5-4061-ADBC-A29367FD9A6B}"/>
                  </a:ext>
                </a:extLst>
              </p:cNvPr>
              <p:cNvSpPr/>
              <p:nvPr/>
            </p:nvSpPr>
            <p:spPr>
              <a:xfrm>
                <a:off x="11811199" y="8912332"/>
                <a:ext cx="94616" cy="195084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13517AC3-2EEC-4260-89FD-E73B03F01F8B}"/>
                  </a:ext>
                </a:extLst>
              </p:cNvPr>
              <p:cNvSpPr/>
              <p:nvPr/>
            </p:nvSpPr>
            <p:spPr>
              <a:xfrm>
                <a:off x="11699092" y="8814847"/>
                <a:ext cx="318828" cy="163338"/>
              </a:xfrm>
              <a:custGeom>
                <a:avLst/>
                <a:gdLst>
                  <a:gd name="connsiteX0" fmla="*/ 159414 w 318828"/>
                  <a:gd name="connsiteY0" fmla="*/ 0 h 163338"/>
                  <a:gd name="connsiteX1" fmla="*/ 316174 w 318828"/>
                  <a:gd name="connsiteY1" fmla="*/ 121629 h 163338"/>
                  <a:gd name="connsiteX2" fmla="*/ 318828 w 318828"/>
                  <a:gd name="connsiteY2" fmla="*/ 137020 h 163338"/>
                  <a:gd name="connsiteX3" fmla="*/ 286584 w 318828"/>
                  <a:gd name="connsiteY3" fmla="*/ 147689 h 163338"/>
                  <a:gd name="connsiteX4" fmla="*/ 159414 w 318828"/>
                  <a:gd name="connsiteY4" fmla="*/ 163338 h 163338"/>
                  <a:gd name="connsiteX5" fmla="*/ 32244 w 318828"/>
                  <a:gd name="connsiteY5" fmla="*/ 147689 h 163338"/>
                  <a:gd name="connsiteX6" fmla="*/ 0 w 318828"/>
                  <a:gd name="connsiteY6" fmla="*/ 137020 h 163338"/>
                  <a:gd name="connsiteX7" fmla="*/ 2655 w 318828"/>
                  <a:gd name="connsiteY7" fmla="*/ 121629 h 163338"/>
                  <a:gd name="connsiteX8" fmla="*/ 159414 w 318828"/>
                  <a:gd name="connsiteY8" fmla="*/ 0 h 163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8828" h="163338">
                    <a:moveTo>
                      <a:pt x="159414" y="0"/>
                    </a:moveTo>
                    <a:cubicBezTo>
                      <a:pt x="229884" y="0"/>
                      <a:pt x="290347" y="50153"/>
                      <a:pt x="316174" y="121629"/>
                    </a:cubicBezTo>
                    <a:lnTo>
                      <a:pt x="318828" y="137020"/>
                    </a:lnTo>
                    <a:lnTo>
                      <a:pt x="286584" y="147689"/>
                    </a:lnTo>
                    <a:cubicBezTo>
                      <a:pt x="247497" y="157766"/>
                      <a:pt x="204523" y="163338"/>
                      <a:pt x="159414" y="163338"/>
                    </a:cubicBezTo>
                    <a:cubicBezTo>
                      <a:pt x="114305" y="163338"/>
                      <a:pt x="71331" y="157766"/>
                      <a:pt x="32244" y="147689"/>
                    </a:cubicBezTo>
                    <a:lnTo>
                      <a:pt x="0" y="137020"/>
                    </a:lnTo>
                    <a:lnTo>
                      <a:pt x="2655" y="121629"/>
                    </a:lnTo>
                    <a:cubicBezTo>
                      <a:pt x="28481" y="50153"/>
                      <a:pt x="88944" y="0"/>
                      <a:pt x="159414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25" name="フリーフォーム: 図形 824">
              <a:extLst>
                <a:ext uri="{FF2B5EF4-FFF2-40B4-BE49-F238E27FC236}">
                  <a16:creationId xmlns:a16="http://schemas.microsoft.com/office/drawing/2014/main" id="{E026CCAA-97A4-40A3-B252-B011E961F56C}"/>
                </a:ext>
              </a:extLst>
            </p:cNvPr>
            <p:cNvSpPr/>
            <p:nvPr/>
          </p:nvSpPr>
          <p:spPr>
            <a:xfrm>
              <a:off x="11945180" y="6407604"/>
              <a:ext cx="560876" cy="161046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D2FF303-E356-43ED-A2AC-B942E9E125DF}"/>
              </a:ext>
            </a:extLst>
          </p:cNvPr>
          <p:cNvGrpSpPr/>
          <p:nvPr/>
        </p:nvGrpSpPr>
        <p:grpSpPr>
          <a:xfrm>
            <a:off x="2299923" y="749300"/>
            <a:ext cx="1568764" cy="1658395"/>
            <a:chOff x="3113358" y="-1670496"/>
            <a:chExt cx="2644404" cy="279549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D0DDBBE-A7A8-466E-B502-86764E4ED46C}"/>
                </a:ext>
              </a:extLst>
            </p:cNvPr>
            <p:cNvGrpSpPr/>
            <p:nvPr/>
          </p:nvGrpSpPr>
          <p:grpSpPr>
            <a:xfrm>
              <a:off x="3974271" y="-1006579"/>
              <a:ext cx="1783491" cy="2131574"/>
              <a:chOff x="1180271" y="987321"/>
              <a:chExt cx="1783491" cy="2131574"/>
            </a:xfrm>
            <a:solidFill>
              <a:schemeClr val="bg1">
                <a:lumMod val="85000"/>
              </a:schemeClr>
            </a:solidFill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9572B327-E765-4A76-A530-3DBA4067C418}"/>
                  </a:ext>
                </a:extLst>
              </p:cNvPr>
              <p:cNvSpPr/>
              <p:nvPr/>
            </p:nvSpPr>
            <p:spPr>
              <a:xfrm>
                <a:off x="2038523" y="987321"/>
                <a:ext cx="925239" cy="1041158"/>
              </a:xfrm>
              <a:custGeom>
                <a:avLst/>
                <a:gdLst>
                  <a:gd name="connsiteX0" fmla="*/ 398055 w 925239"/>
                  <a:gd name="connsiteY0" fmla="*/ 727 h 1041158"/>
                  <a:gd name="connsiteX1" fmla="*/ 625082 w 925239"/>
                  <a:gd name="connsiteY1" fmla="*/ 41653 h 1041158"/>
                  <a:gd name="connsiteX2" fmla="*/ 900332 w 925239"/>
                  <a:gd name="connsiteY2" fmla="*/ 347070 h 1041158"/>
                  <a:gd name="connsiteX3" fmla="*/ 901077 w 925239"/>
                  <a:gd name="connsiteY3" fmla="*/ 397043 h 1041158"/>
                  <a:gd name="connsiteX4" fmla="*/ 903096 w 925239"/>
                  <a:gd name="connsiteY4" fmla="*/ 402167 h 1041158"/>
                  <a:gd name="connsiteX5" fmla="*/ 925239 w 925239"/>
                  <a:gd name="connsiteY5" fmla="*/ 548630 h 1041158"/>
                  <a:gd name="connsiteX6" fmla="*/ 432711 w 925239"/>
                  <a:gd name="connsiteY6" fmla="*/ 1041158 h 1041158"/>
                  <a:gd name="connsiteX7" fmla="*/ 412791 w 925239"/>
                  <a:gd name="connsiteY7" fmla="*/ 1039150 h 1041158"/>
                  <a:gd name="connsiteX8" fmla="*/ 456280 w 925239"/>
                  <a:gd name="connsiteY8" fmla="*/ 1015545 h 1041158"/>
                  <a:gd name="connsiteX9" fmla="*/ 640233 w 925239"/>
                  <a:gd name="connsiteY9" fmla="*/ 669571 h 1041158"/>
                  <a:gd name="connsiteX10" fmla="*/ 307090 w 925239"/>
                  <a:gd name="connsiteY10" fmla="*/ 260817 h 1041158"/>
                  <a:gd name="connsiteX11" fmla="*/ 233161 w 925239"/>
                  <a:gd name="connsiteY11" fmla="*/ 253365 h 1041158"/>
                  <a:gd name="connsiteX12" fmla="*/ 220316 w 925239"/>
                  <a:gd name="connsiteY12" fmla="*/ 256707 h 1041158"/>
                  <a:gd name="connsiteX13" fmla="*/ 128441 w 925239"/>
                  <a:gd name="connsiteY13" fmla="*/ 313566 h 1041158"/>
                  <a:gd name="connsiteX14" fmla="*/ 98842 w 925239"/>
                  <a:gd name="connsiteY14" fmla="*/ 347414 h 1041158"/>
                  <a:gd name="connsiteX15" fmla="*/ 103553 w 925239"/>
                  <a:gd name="connsiteY15" fmla="*/ 314532 h 1041158"/>
                  <a:gd name="connsiteX16" fmla="*/ 121688 w 925239"/>
                  <a:gd name="connsiteY16" fmla="*/ 266166 h 1041158"/>
                  <a:gd name="connsiteX17" fmla="*/ 60598 w 925239"/>
                  <a:gd name="connsiteY17" fmla="*/ 285129 h 1041158"/>
                  <a:gd name="connsiteX18" fmla="*/ 0 w 925239"/>
                  <a:gd name="connsiteY18" fmla="*/ 318020 h 1041158"/>
                  <a:gd name="connsiteX19" fmla="*/ 24300 w 925239"/>
                  <a:gd name="connsiteY19" fmla="*/ 273252 h 1041158"/>
                  <a:gd name="connsiteX20" fmla="*/ 101547 w 925239"/>
                  <a:gd name="connsiteY20" fmla="*/ 184051 h 1041158"/>
                  <a:gd name="connsiteX21" fmla="*/ 106981 w 925239"/>
                  <a:gd name="connsiteY21" fmla="*/ 180189 h 1041158"/>
                  <a:gd name="connsiteX22" fmla="*/ 67746 w 925239"/>
                  <a:gd name="connsiteY22" fmla="*/ 192368 h 1041158"/>
                  <a:gd name="connsiteX23" fmla="*/ 20005 w 925239"/>
                  <a:gd name="connsiteY23" fmla="*/ 218282 h 1041158"/>
                  <a:gd name="connsiteX24" fmla="*/ 39149 w 925239"/>
                  <a:gd name="connsiteY24" fmla="*/ 183011 h 1041158"/>
                  <a:gd name="connsiteX25" fmla="*/ 263936 w 925239"/>
                  <a:gd name="connsiteY25" fmla="*/ 24148 h 1041158"/>
                  <a:gd name="connsiteX26" fmla="*/ 302895 w 925239"/>
                  <a:gd name="connsiteY26" fmla="*/ 19240 h 1041158"/>
                  <a:gd name="connsiteX27" fmla="*/ 329437 w 925239"/>
                  <a:gd name="connsiteY27" fmla="*/ 10405 h 1041158"/>
                  <a:gd name="connsiteX28" fmla="*/ 398055 w 925239"/>
                  <a:gd name="connsiteY28" fmla="*/ 727 h 1041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25239" h="1041158">
                    <a:moveTo>
                      <a:pt x="398055" y="727"/>
                    </a:moveTo>
                    <a:cubicBezTo>
                      <a:pt x="469409" y="-3347"/>
                      <a:pt x="547998" y="9620"/>
                      <a:pt x="625082" y="41653"/>
                    </a:cubicBezTo>
                    <a:cubicBezTo>
                      <a:pt x="779250" y="105720"/>
                      <a:pt x="883611" y="227860"/>
                      <a:pt x="900332" y="347070"/>
                    </a:cubicBezTo>
                    <a:lnTo>
                      <a:pt x="901077" y="397043"/>
                    </a:lnTo>
                    <a:lnTo>
                      <a:pt x="903096" y="402167"/>
                    </a:lnTo>
                    <a:cubicBezTo>
                      <a:pt x="917487" y="448435"/>
                      <a:pt x="925239" y="497627"/>
                      <a:pt x="925239" y="548630"/>
                    </a:cubicBezTo>
                    <a:cubicBezTo>
                      <a:pt x="925239" y="820645"/>
                      <a:pt x="704727" y="1041158"/>
                      <a:pt x="432711" y="1041158"/>
                    </a:cubicBezTo>
                    <a:lnTo>
                      <a:pt x="412791" y="1039150"/>
                    </a:lnTo>
                    <a:lnTo>
                      <a:pt x="456280" y="1015545"/>
                    </a:lnTo>
                    <a:cubicBezTo>
                      <a:pt x="567264" y="940566"/>
                      <a:pt x="640233" y="813590"/>
                      <a:pt x="640233" y="669571"/>
                    </a:cubicBezTo>
                    <a:cubicBezTo>
                      <a:pt x="640233" y="467945"/>
                      <a:pt x="497214" y="299723"/>
                      <a:pt x="307090" y="260817"/>
                    </a:cubicBezTo>
                    <a:lnTo>
                      <a:pt x="233161" y="253365"/>
                    </a:lnTo>
                    <a:lnTo>
                      <a:pt x="220316" y="256707"/>
                    </a:lnTo>
                    <a:cubicBezTo>
                      <a:pt x="185090" y="269764"/>
                      <a:pt x="154178" y="289342"/>
                      <a:pt x="128441" y="313566"/>
                    </a:cubicBezTo>
                    <a:lnTo>
                      <a:pt x="98842" y="347414"/>
                    </a:lnTo>
                    <a:lnTo>
                      <a:pt x="103553" y="314532"/>
                    </a:lnTo>
                    <a:lnTo>
                      <a:pt x="121688" y="266166"/>
                    </a:lnTo>
                    <a:lnTo>
                      <a:pt x="60598" y="285129"/>
                    </a:lnTo>
                    <a:lnTo>
                      <a:pt x="0" y="318020"/>
                    </a:lnTo>
                    <a:lnTo>
                      <a:pt x="24300" y="273252"/>
                    </a:lnTo>
                    <a:cubicBezTo>
                      <a:pt x="46427" y="240499"/>
                      <a:pt x="72391" y="210550"/>
                      <a:pt x="101547" y="184051"/>
                    </a:cubicBezTo>
                    <a:lnTo>
                      <a:pt x="106981" y="180189"/>
                    </a:lnTo>
                    <a:lnTo>
                      <a:pt x="67746" y="192368"/>
                    </a:lnTo>
                    <a:lnTo>
                      <a:pt x="20005" y="218282"/>
                    </a:lnTo>
                    <a:lnTo>
                      <a:pt x="39149" y="183011"/>
                    </a:lnTo>
                    <a:cubicBezTo>
                      <a:pt x="91448" y="105599"/>
                      <a:pt x="170948" y="48072"/>
                      <a:pt x="263936" y="24148"/>
                    </a:cubicBezTo>
                    <a:lnTo>
                      <a:pt x="302895" y="19240"/>
                    </a:lnTo>
                    <a:lnTo>
                      <a:pt x="329437" y="10405"/>
                    </a:lnTo>
                    <a:cubicBezTo>
                      <a:pt x="351290" y="5336"/>
                      <a:pt x="374270" y="2085"/>
                      <a:pt x="398055" y="727"/>
                    </a:cubicBez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CC2CA13B-D4E7-4DE5-8831-C19C7E9D230C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12B2341E-76C6-4062-A389-13C105E94259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B6A15F51-7DA2-4112-A1C2-94DF7AF781C3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B03A24A-A61E-4DE4-BBD6-668779C73C77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4A9D4AF-97DA-4C40-826D-FC331B99C982}"/>
                </a:ext>
              </a:extLst>
            </p:cNvPr>
            <p:cNvSpPr/>
            <p:nvPr/>
          </p:nvSpPr>
          <p:spPr>
            <a:xfrm rot="10800000">
              <a:off x="3967663" y="7268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1BDA809-A522-483F-9169-E3949F9CFDFB}"/>
                </a:ext>
              </a:extLst>
            </p:cNvPr>
            <p:cNvSpPr/>
            <p:nvPr/>
          </p:nvSpPr>
          <p:spPr>
            <a:xfrm rot="10800000">
              <a:off x="5157972" y="7268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DE17821-29EC-43B3-82CE-89F2E9478042}"/>
                </a:ext>
              </a:extLst>
            </p:cNvPr>
            <p:cNvGrpSpPr/>
            <p:nvPr/>
          </p:nvGrpSpPr>
          <p:grpSpPr>
            <a:xfrm>
              <a:off x="3661547" y="-462354"/>
              <a:ext cx="1961507" cy="1587349"/>
              <a:chOff x="3661547" y="1531546"/>
              <a:chExt cx="1961507" cy="1587349"/>
            </a:xfrm>
            <a:solidFill>
              <a:schemeClr val="bg1">
                <a:lumMod val="85000"/>
              </a:schemeClr>
            </a:solidFill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F1211ABF-5256-49FC-A34F-81B06DC1AF09}"/>
                  </a:ext>
                </a:extLst>
              </p:cNvPr>
              <p:cNvSpPr/>
              <p:nvPr/>
            </p:nvSpPr>
            <p:spPr>
              <a:xfrm rot="10800000">
                <a:off x="3678996" y="1531546"/>
                <a:ext cx="1944058" cy="1587349"/>
              </a:xfrm>
              <a:custGeom>
                <a:avLst/>
                <a:gdLst>
                  <a:gd name="connsiteX0" fmla="*/ 1874181 w 1944058"/>
                  <a:gd name="connsiteY0" fmla="*/ 1110095 h 1587349"/>
                  <a:gd name="connsiteX1" fmla="*/ 1874181 w 1944058"/>
                  <a:gd name="connsiteY1" fmla="*/ 1110094 h 1587349"/>
                  <a:gd name="connsiteX2" fmla="*/ 1874181 w 1944058"/>
                  <a:gd name="connsiteY2" fmla="*/ 1110094 h 1587349"/>
                  <a:gd name="connsiteX3" fmla="*/ 1396926 w 1944058"/>
                  <a:gd name="connsiteY3" fmla="*/ 1587349 h 1587349"/>
                  <a:gd name="connsiteX4" fmla="*/ 477255 w 1944058"/>
                  <a:gd name="connsiteY4" fmla="*/ 1587349 h 1587349"/>
                  <a:gd name="connsiteX5" fmla="*/ 0 w 1944058"/>
                  <a:gd name="connsiteY5" fmla="*/ 1110094 h 1587349"/>
                  <a:gd name="connsiteX6" fmla="*/ 1 w 1944058"/>
                  <a:gd name="connsiteY6" fmla="*/ 1110094 h 1587349"/>
                  <a:gd name="connsiteX7" fmla="*/ 381072 w 1944058"/>
                  <a:gd name="connsiteY7" fmla="*/ 642535 h 1587349"/>
                  <a:gd name="connsiteX8" fmla="*/ 401416 w 1944058"/>
                  <a:gd name="connsiteY8" fmla="*/ 640484 h 1587349"/>
                  <a:gd name="connsiteX9" fmla="*/ 436919 w 1944058"/>
                  <a:gd name="connsiteY9" fmla="*/ 116234 h 1587349"/>
                  <a:gd name="connsiteX10" fmla="*/ 423472 w 1944058"/>
                  <a:gd name="connsiteY10" fmla="*/ 96289 h 1587349"/>
                  <a:gd name="connsiteX11" fmla="*/ 418025 w 1944058"/>
                  <a:gd name="connsiteY11" fmla="*/ 69310 h 1587349"/>
                  <a:gd name="connsiteX12" fmla="*/ 418025 w 1944058"/>
                  <a:gd name="connsiteY12" fmla="*/ 42835 h 1587349"/>
                  <a:gd name="connsiteX13" fmla="*/ 460860 w 1944058"/>
                  <a:gd name="connsiteY13" fmla="*/ 0 h 1587349"/>
                  <a:gd name="connsiteX14" fmla="*/ 710914 w 1944058"/>
                  <a:gd name="connsiteY14" fmla="*/ 0 h 1587349"/>
                  <a:gd name="connsiteX15" fmla="*/ 753749 w 1944058"/>
                  <a:gd name="connsiteY15" fmla="*/ 42835 h 1587349"/>
                  <a:gd name="connsiteX16" fmla="*/ 753749 w 1944058"/>
                  <a:gd name="connsiteY16" fmla="*/ 69310 h 1587349"/>
                  <a:gd name="connsiteX17" fmla="*/ 684439 w 1944058"/>
                  <a:gd name="connsiteY17" fmla="*/ 138620 h 1587349"/>
                  <a:gd name="connsiteX18" fmla="*/ 601717 w 1944058"/>
                  <a:gd name="connsiteY18" fmla="*/ 138620 h 1587349"/>
                  <a:gd name="connsiteX19" fmla="*/ 635186 w 1944058"/>
                  <a:gd name="connsiteY19" fmla="*/ 632839 h 1587349"/>
                  <a:gd name="connsiteX20" fmla="*/ 1396926 w 1944058"/>
                  <a:gd name="connsiteY20" fmla="*/ 632840 h 1587349"/>
                  <a:gd name="connsiteX21" fmla="*/ 1582695 w 1944058"/>
                  <a:gd name="connsiteY21" fmla="*/ 670345 h 1587349"/>
                  <a:gd name="connsiteX22" fmla="*/ 1589454 w 1944058"/>
                  <a:gd name="connsiteY22" fmla="*/ 674014 h 1587349"/>
                  <a:gd name="connsiteX23" fmla="*/ 1627228 w 1944058"/>
                  <a:gd name="connsiteY23" fmla="*/ 116234 h 1587349"/>
                  <a:gd name="connsiteX24" fmla="*/ 1613781 w 1944058"/>
                  <a:gd name="connsiteY24" fmla="*/ 96289 h 1587349"/>
                  <a:gd name="connsiteX25" fmla="*/ 1608334 w 1944058"/>
                  <a:gd name="connsiteY25" fmla="*/ 69310 h 1587349"/>
                  <a:gd name="connsiteX26" fmla="*/ 1608334 w 1944058"/>
                  <a:gd name="connsiteY26" fmla="*/ 42835 h 1587349"/>
                  <a:gd name="connsiteX27" fmla="*/ 1651169 w 1944058"/>
                  <a:gd name="connsiteY27" fmla="*/ 0 h 1587349"/>
                  <a:gd name="connsiteX28" fmla="*/ 1901223 w 1944058"/>
                  <a:gd name="connsiteY28" fmla="*/ 0 h 1587349"/>
                  <a:gd name="connsiteX29" fmla="*/ 1944058 w 1944058"/>
                  <a:gd name="connsiteY29" fmla="*/ 42835 h 1587349"/>
                  <a:gd name="connsiteX30" fmla="*/ 1944058 w 1944058"/>
                  <a:gd name="connsiteY30" fmla="*/ 69310 h 1587349"/>
                  <a:gd name="connsiteX31" fmla="*/ 1874748 w 1944058"/>
                  <a:gd name="connsiteY31" fmla="*/ 138620 h 1587349"/>
                  <a:gd name="connsiteX32" fmla="*/ 1792026 w 1944058"/>
                  <a:gd name="connsiteY32" fmla="*/ 138620 h 1587349"/>
                  <a:gd name="connsiteX33" fmla="*/ 1847624 w 1944058"/>
                  <a:gd name="connsiteY33" fmla="*/ 959594 h 1587349"/>
                  <a:gd name="connsiteX34" fmla="*/ 1864485 w 1944058"/>
                  <a:gd name="connsiteY34" fmla="*/ 1013911 h 1587349"/>
                  <a:gd name="connsiteX35" fmla="*/ 1874181 w 1944058"/>
                  <a:gd name="connsiteY35" fmla="*/ 1110094 h 1587349"/>
                  <a:gd name="connsiteX36" fmla="*/ 1864485 w 1944058"/>
                  <a:gd name="connsiteY36" fmla="*/ 1206278 h 1587349"/>
                  <a:gd name="connsiteX37" fmla="*/ 1396926 w 1944058"/>
                  <a:gd name="connsiteY37" fmla="*/ 1587349 h 1587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44058" h="1587349">
                    <a:moveTo>
                      <a:pt x="1874181" y="1110095"/>
                    </a:moveTo>
                    <a:lnTo>
                      <a:pt x="1874181" y="1110094"/>
                    </a:lnTo>
                    <a:lnTo>
                      <a:pt x="1874181" y="1110094"/>
                    </a:lnTo>
                    <a:close/>
                    <a:moveTo>
                      <a:pt x="1396926" y="1587349"/>
                    </a:moveTo>
                    <a:lnTo>
                      <a:pt x="477255" y="1587349"/>
                    </a:lnTo>
                    <a:cubicBezTo>
                      <a:pt x="213674" y="1587349"/>
                      <a:pt x="0" y="1373675"/>
                      <a:pt x="0" y="1110094"/>
                    </a:cubicBezTo>
                    <a:lnTo>
                      <a:pt x="1" y="1110094"/>
                    </a:lnTo>
                    <a:cubicBezTo>
                      <a:pt x="1" y="879460"/>
                      <a:pt x="163595" y="687037"/>
                      <a:pt x="381072" y="642535"/>
                    </a:cubicBezTo>
                    <a:lnTo>
                      <a:pt x="401416" y="640484"/>
                    </a:lnTo>
                    <a:lnTo>
                      <a:pt x="436919" y="116234"/>
                    </a:lnTo>
                    <a:lnTo>
                      <a:pt x="423472" y="96289"/>
                    </a:lnTo>
                    <a:cubicBezTo>
                      <a:pt x="419965" y="87997"/>
                      <a:pt x="418025" y="78880"/>
                      <a:pt x="418025" y="69310"/>
                    </a:cubicBezTo>
                    <a:lnTo>
                      <a:pt x="418025" y="42835"/>
                    </a:lnTo>
                    <a:cubicBezTo>
                      <a:pt x="418025" y="19178"/>
                      <a:pt x="437203" y="0"/>
                      <a:pt x="460860" y="0"/>
                    </a:cubicBezTo>
                    <a:lnTo>
                      <a:pt x="710914" y="0"/>
                    </a:lnTo>
                    <a:cubicBezTo>
                      <a:pt x="734571" y="0"/>
                      <a:pt x="753749" y="19178"/>
                      <a:pt x="753749" y="42835"/>
                    </a:cubicBezTo>
                    <a:lnTo>
                      <a:pt x="753749" y="69310"/>
                    </a:lnTo>
                    <a:cubicBezTo>
                      <a:pt x="753749" y="107589"/>
                      <a:pt x="722718" y="138620"/>
                      <a:pt x="684439" y="138620"/>
                    </a:cubicBezTo>
                    <a:lnTo>
                      <a:pt x="601717" y="138620"/>
                    </a:lnTo>
                    <a:lnTo>
                      <a:pt x="635186" y="632839"/>
                    </a:lnTo>
                    <a:lnTo>
                      <a:pt x="1396926" y="632840"/>
                    </a:lnTo>
                    <a:cubicBezTo>
                      <a:pt x="1462821" y="632840"/>
                      <a:pt x="1525597" y="646195"/>
                      <a:pt x="1582695" y="670345"/>
                    </a:cubicBezTo>
                    <a:lnTo>
                      <a:pt x="1589454" y="674014"/>
                    </a:lnTo>
                    <a:lnTo>
                      <a:pt x="1627228" y="116234"/>
                    </a:lnTo>
                    <a:lnTo>
                      <a:pt x="1613781" y="96289"/>
                    </a:lnTo>
                    <a:cubicBezTo>
                      <a:pt x="1610274" y="87997"/>
                      <a:pt x="1608334" y="78880"/>
                      <a:pt x="1608334" y="69310"/>
                    </a:cubicBezTo>
                    <a:lnTo>
                      <a:pt x="1608334" y="42835"/>
                    </a:lnTo>
                    <a:cubicBezTo>
                      <a:pt x="1608334" y="19178"/>
                      <a:pt x="1627512" y="0"/>
                      <a:pt x="1651169" y="0"/>
                    </a:cubicBezTo>
                    <a:lnTo>
                      <a:pt x="1901223" y="0"/>
                    </a:lnTo>
                    <a:cubicBezTo>
                      <a:pt x="1924880" y="0"/>
                      <a:pt x="1944058" y="19178"/>
                      <a:pt x="1944058" y="42835"/>
                    </a:cubicBezTo>
                    <a:lnTo>
                      <a:pt x="1944058" y="69310"/>
                    </a:lnTo>
                    <a:cubicBezTo>
                      <a:pt x="1944058" y="107589"/>
                      <a:pt x="1913027" y="138620"/>
                      <a:pt x="1874748" y="138620"/>
                    </a:cubicBezTo>
                    <a:lnTo>
                      <a:pt x="1792026" y="138620"/>
                    </a:lnTo>
                    <a:lnTo>
                      <a:pt x="1847624" y="959594"/>
                    </a:lnTo>
                    <a:lnTo>
                      <a:pt x="1864485" y="1013911"/>
                    </a:lnTo>
                    <a:lnTo>
                      <a:pt x="1874181" y="1110094"/>
                    </a:lnTo>
                    <a:lnTo>
                      <a:pt x="1864485" y="1206278"/>
                    </a:lnTo>
                    <a:cubicBezTo>
                      <a:pt x="1819983" y="1423755"/>
                      <a:pt x="1627559" y="1587349"/>
                      <a:pt x="1396926" y="1587349"/>
                    </a:cubicBez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A8B9C55F-3C72-4857-97A7-46BC86532B32}"/>
                  </a:ext>
                </a:extLst>
              </p:cNvPr>
              <p:cNvSpPr/>
              <p:nvPr/>
            </p:nvSpPr>
            <p:spPr>
              <a:xfrm>
                <a:off x="366154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A44AD670-9494-4898-A120-DCE3AF98FBF2}"/>
                  </a:ext>
                </a:extLst>
              </p:cNvPr>
              <p:cNvSpPr/>
              <p:nvPr/>
            </p:nvSpPr>
            <p:spPr>
              <a:xfrm>
                <a:off x="4851856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35C1A9C-64B5-4E99-A49C-91B20CE8D5B6}"/>
                </a:ext>
              </a:extLst>
            </p:cNvPr>
            <p:cNvSpPr/>
            <p:nvPr/>
          </p:nvSpPr>
          <p:spPr>
            <a:xfrm>
              <a:off x="5245996" y="-440268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B0089551-E8E0-40E1-ADE3-E36054E95E14}"/>
                </a:ext>
              </a:extLst>
            </p:cNvPr>
            <p:cNvGrpSpPr/>
            <p:nvPr/>
          </p:nvGrpSpPr>
          <p:grpSpPr>
            <a:xfrm>
              <a:off x="3113358" y="-1670496"/>
              <a:ext cx="1489790" cy="1860427"/>
              <a:chOff x="308631" y="1497884"/>
              <a:chExt cx="1489790" cy="1860427"/>
            </a:xfrm>
            <a:solidFill>
              <a:schemeClr val="bg1">
                <a:lumMod val="85000"/>
              </a:schemeClr>
            </a:solidFill>
          </p:grpSpPr>
          <p:sp>
            <p:nvSpPr>
              <p:cNvPr id="16" name="楕円 132">
                <a:extLst>
                  <a:ext uri="{FF2B5EF4-FFF2-40B4-BE49-F238E27FC236}">
                    <a16:creationId xmlns:a16="http://schemas.microsoft.com/office/drawing/2014/main" id="{A1626516-566A-4BFB-A80F-1ECA59DA03E3}"/>
                  </a:ext>
                </a:extLst>
              </p:cNvPr>
              <p:cNvSpPr/>
              <p:nvPr/>
            </p:nvSpPr>
            <p:spPr>
              <a:xfrm rot="20700000">
                <a:off x="396634" y="1497884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楕円 132">
                <a:extLst>
                  <a:ext uri="{FF2B5EF4-FFF2-40B4-BE49-F238E27FC236}">
                    <a16:creationId xmlns:a16="http://schemas.microsoft.com/office/drawing/2014/main" id="{CDE62E5A-8477-4724-8C07-DCFF6D164204}"/>
                  </a:ext>
                </a:extLst>
              </p:cNvPr>
              <p:cNvSpPr/>
              <p:nvPr/>
            </p:nvSpPr>
            <p:spPr>
              <a:xfrm rot="900000" flipH="1">
                <a:off x="1268726" y="1497886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CC45C35A-B860-4B7D-9D68-08D9BC964701}"/>
                  </a:ext>
                </a:extLst>
              </p:cNvPr>
              <p:cNvSpPr/>
              <p:nvPr/>
            </p:nvSpPr>
            <p:spPr>
              <a:xfrm>
                <a:off x="308631" y="1722944"/>
                <a:ext cx="1489790" cy="163536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882A378-0E92-482C-82C9-9A81B82E8965}"/>
                </a:ext>
              </a:extLst>
            </p:cNvPr>
            <p:cNvSpPr/>
            <p:nvPr/>
          </p:nvSpPr>
          <p:spPr>
            <a:xfrm>
              <a:off x="3765812" y="-1445436"/>
              <a:ext cx="847289" cy="1698023"/>
            </a:xfrm>
            <a:custGeom>
              <a:avLst/>
              <a:gdLst>
                <a:gd name="connsiteX0" fmla="*/ 102394 w 847289"/>
                <a:gd name="connsiteY0" fmla="*/ 0 h 1698023"/>
                <a:gd name="connsiteX1" fmla="*/ 847289 w 847289"/>
                <a:gd name="connsiteY1" fmla="*/ 817684 h 1698023"/>
                <a:gd name="connsiteX2" fmla="*/ 788752 w 847289"/>
                <a:gd name="connsiteY2" fmla="*/ 1135963 h 1698023"/>
                <a:gd name="connsiteX3" fmla="*/ 736218 w 847289"/>
                <a:gd name="connsiteY3" fmla="*/ 1242207 h 1698023"/>
                <a:gd name="connsiteX4" fmla="*/ 736642 w 847289"/>
                <a:gd name="connsiteY4" fmla="*/ 1245210 h 1698023"/>
                <a:gd name="connsiteX5" fmla="*/ 102394 w 847289"/>
                <a:gd name="connsiteY5" fmla="*/ 1698023 h 1698023"/>
                <a:gd name="connsiteX6" fmla="*/ 0 w 847289"/>
                <a:gd name="connsiteY6" fmla="*/ 1690654 h 1698023"/>
                <a:gd name="connsiteX7" fmla="*/ 25429 w 847289"/>
                <a:gd name="connsiteY7" fmla="*/ 1688824 h 1698023"/>
                <a:gd name="connsiteX8" fmla="*/ 531854 w 847289"/>
                <a:gd name="connsiteY8" fmla="*/ 1245210 h 1698023"/>
                <a:gd name="connsiteX9" fmla="*/ 531430 w 847289"/>
                <a:gd name="connsiteY9" fmla="*/ 1242207 h 1698023"/>
                <a:gd name="connsiteX10" fmla="*/ 583964 w 847289"/>
                <a:gd name="connsiteY10" fmla="*/ 1135963 h 1698023"/>
                <a:gd name="connsiteX11" fmla="*/ 642501 w 847289"/>
                <a:gd name="connsiteY11" fmla="*/ 817684 h 1698023"/>
                <a:gd name="connsiteX12" fmla="*/ 47728 w 847289"/>
                <a:gd name="connsiteY12" fmla="*/ 16613 h 1698023"/>
                <a:gd name="connsiteX13" fmla="*/ 0 w 847289"/>
                <a:gd name="connsiteY13" fmla="*/ 8617 h 1698023"/>
                <a:gd name="connsiteX14" fmla="*/ 26233 w 847289"/>
                <a:gd name="connsiteY14" fmla="*/ 4222 h 1698023"/>
                <a:gd name="connsiteX15" fmla="*/ 102394 w 847289"/>
                <a:gd name="connsiteY15" fmla="*/ 0 h 1698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47289" h="1698023">
                  <a:moveTo>
                    <a:pt x="102394" y="0"/>
                  </a:moveTo>
                  <a:cubicBezTo>
                    <a:pt x="513788" y="0"/>
                    <a:pt x="847289" y="366090"/>
                    <a:pt x="847289" y="817684"/>
                  </a:cubicBezTo>
                  <a:cubicBezTo>
                    <a:pt x="847289" y="930583"/>
                    <a:pt x="826445" y="1038137"/>
                    <a:pt x="788752" y="1135963"/>
                  </a:cubicBezTo>
                  <a:lnTo>
                    <a:pt x="736218" y="1242207"/>
                  </a:lnTo>
                  <a:lnTo>
                    <a:pt x="736642" y="1245210"/>
                  </a:lnTo>
                  <a:cubicBezTo>
                    <a:pt x="736642" y="1495292"/>
                    <a:pt x="452679" y="1698023"/>
                    <a:pt x="102394" y="1698023"/>
                  </a:cubicBezTo>
                  <a:lnTo>
                    <a:pt x="0" y="1690654"/>
                  </a:lnTo>
                  <a:lnTo>
                    <a:pt x="25429" y="1688824"/>
                  </a:lnTo>
                  <a:cubicBezTo>
                    <a:pt x="314445" y="1646601"/>
                    <a:pt x="531854" y="1464032"/>
                    <a:pt x="531854" y="1245210"/>
                  </a:cubicBezTo>
                  <a:lnTo>
                    <a:pt x="531430" y="1242207"/>
                  </a:lnTo>
                  <a:lnTo>
                    <a:pt x="583964" y="1135963"/>
                  </a:lnTo>
                  <a:cubicBezTo>
                    <a:pt x="621657" y="1038137"/>
                    <a:pt x="642501" y="930583"/>
                    <a:pt x="642501" y="817684"/>
                  </a:cubicBezTo>
                  <a:cubicBezTo>
                    <a:pt x="642501" y="422539"/>
                    <a:pt x="387165" y="92859"/>
                    <a:pt x="47728" y="16613"/>
                  </a:cubicBezTo>
                  <a:lnTo>
                    <a:pt x="0" y="8617"/>
                  </a:lnTo>
                  <a:lnTo>
                    <a:pt x="26233" y="4222"/>
                  </a:lnTo>
                  <a:cubicBezTo>
                    <a:pt x="51274" y="1430"/>
                    <a:pt x="76682" y="0"/>
                    <a:pt x="102394" y="0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E7B0C4B5-52B8-4A80-A788-829AFDE0DA84}"/>
                </a:ext>
              </a:extLst>
            </p:cNvPr>
            <p:cNvSpPr/>
            <p:nvPr/>
          </p:nvSpPr>
          <p:spPr>
            <a:xfrm>
              <a:off x="3224005" y="-653039"/>
              <a:ext cx="1268496" cy="90562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C2FA6424-F37E-4AB9-821F-1A342E89EA35}"/>
                </a:ext>
              </a:extLst>
            </p:cNvPr>
            <p:cNvSpPr/>
            <p:nvPr/>
          </p:nvSpPr>
          <p:spPr>
            <a:xfrm>
              <a:off x="3716130" y="-749542"/>
              <a:ext cx="284246" cy="197364"/>
            </a:xfrm>
            <a:prstGeom prst="ellipse">
              <a:avLst/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F7C97461-CB58-41D7-A387-8DBF1EEFA2EC}"/>
                </a:ext>
              </a:extLst>
            </p:cNvPr>
            <p:cNvSpPr/>
            <p:nvPr/>
          </p:nvSpPr>
          <p:spPr>
            <a:xfrm rot="10800000">
              <a:off x="3449441" y="-242587"/>
              <a:ext cx="814720" cy="205339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6F4B6F13-EFAF-4215-9615-105E61CECD97}"/>
                </a:ext>
              </a:extLst>
            </p:cNvPr>
            <p:cNvSpPr/>
            <p:nvPr/>
          </p:nvSpPr>
          <p:spPr>
            <a:xfrm>
              <a:off x="4278980" y="-542440"/>
              <a:ext cx="223160" cy="684428"/>
            </a:xfrm>
            <a:custGeom>
              <a:avLst/>
              <a:gdLst>
                <a:gd name="connsiteX0" fmla="*/ 0 w 223160"/>
                <a:gd name="connsiteY0" fmla="*/ 0 h 684428"/>
                <a:gd name="connsiteX1" fmla="*/ 37393 w 223160"/>
                <a:gd name="connsiteY1" fmla="*/ 22027 h 684428"/>
                <a:gd name="connsiteX2" fmla="*/ 223160 w 223160"/>
                <a:gd name="connsiteY2" fmla="*/ 342214 h 684428"/>
                <a:gd name="connsiteX3" fmla="*/ 37393 w 223160"/>
                <a:gd name="connsiteY3" fmla="*/ 662401 h 684428"/>
                <a:gd name="connsiteX4" fmla="*/ 0 w 223160"/>
                <a:gd name="connsiteY4" fmla="*/ 684428 h 684428"/>
                <a:gd name="connsiteX5" fmla="*/ 31646 w 223160"/>
                <a:gd name="connsiteY5" fmla="*/ 619585 h 684428"/>
                <a:gd name="connsiteX6" fmla="*/ 81997 w 223160"/>
                <a:gd name="connsiteY6" fmla="*/ 342214 h 684428"/>
                <a:gd name="connsiteX7" fmla="*/ 31646 w 223160"/>
                <a:gd name="connsiteY7" fmla="*/ 64844 h 684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160" h="684428">
                  <a:moveTo>
                    <a:pt x="0" y="0"/>
                  </a:moveTo>
                  <a:lnTo>
                    <a:pt x="37393" y="22027"/>
                  </a:lnTo>
                  <a:cubicBezTo>
                    <a:pt x="152170" y="103970"/>
                    <a:pt x="223160" y="217173"/>
                    <a:pt x="223160" y="342214"/>
                  </a:cubicBezTo>
                  <a:cubicBezTo>
                    <a:pt x="223160" y="467255"/>
                    <a:pt x="152170" y="580458"/>
                    <a:pt x="37393" y="662401"/>
                  </a:cubicBezTo>
                  <a:lnTo>
                    <a:pt x="0" y="684428"/>
                  </a:lnTo>
                  <a:lnTo>
                    <a:pt x="31646" y="619585"/>
                  </a:lnTo>
                  <a:cubicBezTo>
                    <a:pt x="64068" y="534332"/>
                    <a:pt x="81997" y="440602"/>
                    <a:pt x="81997" y="342214"/>
                  </a:cubicBezTo>
                  <a:cubicBezTo>
                    <a:pt x="81997" y="243827"/>
                    <a:pt x="64068" y="150096"/>
                    <a:pt x="31646" y="64844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D4E4C8E1-E0EA-4B02-9B9C-5768C29A2A8A}"/>
                </a:ext>
              </a:extLst>
            </p:cNvPr>
            <p:cNvSpPr/>
            <p:nvPr/>
          </p:nvSpPr>
          <p:spPr>
            <a:xfrm>
              <a:off x="3293428" y="-928099"/>
              <a:ext cx="252962" cy="228847"/>
            </a:xfrm>
            <a:custGeom>
              <a:avLst/>
              <a:gdLst>
                <a:gd name="connsiteX0" fmla="*/ 18470 w 252962"/>
                <a:gd name="connsiteY0" fmla="*/ 0 h 228847"/>
                <a:gd name="connsiteX1" fmla="*/ 116464 w 252962"/>
                <a:gd name="connsiteY1" fmla="*/ 34625 h 228847"/>
                <a:gd name="connsiteX2" fmla="*/ 250362 w 252962"/>
                <a:gd name="connsiteY2" fmla="*/ 59538 h 228847"/>
                <a:gd name="connsiteX3" fmla="*/ 252962 w 252962"/>
                <a:gd name="connsiteY3" fmla="*/ 75184 h 228847"/>
                <a:gd name="connsiteX4" fmla="*/ 126481 w 252962"/>
                <a:gd name="connsiteY4" fmla="*/ 228847 h 228847"/>
                <a:gd name="connsiteX5" fmla="*/ 0 w 252962"/>
                <a:gd name="connsiteY5" fmla="*/ 75184 h 228847"/>
                <a:gd name="connsiteX6" fmla="*/ 9940 w 252962"/>
                <a:gd name="connsiteY6" fmla="*/ 15371 h 22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962" h="228847">
                  <a:moveTo>
                    <a:pt x="18470" y="0"/>
                  </a:moveTo>
                  <a:lnTo>
                    <a:pt x="116464" y="34625"/>
                  </a:lnTo>
                  <a:lnTo>
                    <a:pt x="250362" y="59538"/>
                  </a:lnTo>
                  <a:lnTo>
                    <a:pt x="252962" y="75184"/>
                  </a:lnTo>
                  <a:cubicBezTo>
                    <a:pt x="252962" y="160050"/>
                    <a:pt x="196335" y="228847"/>
                    <a:pt x="126481" y="228847"/>
                  </a:cubicBezTo>
                  <a:cubicBezTo>
                    <a:pt x="56627" y="228847"/>
                    <a:pt x="0" y="160050"/>
                    <a:pt x="0" y="75184"/>
                  </a:cubicBezTo>
                  <a:cubicBezTo>
                    <a:pt x="0" y="53968"/>
                    <a:pt x="3539" y="33755"/>
                    <a:pt x="9940" y="15371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9B507C4-7BBC-4D6C-8858-B04AB222D46B}"/>
                </a:ext>
              </a:extLst>
            </p:cNvPr>
            <p:cNvSpPr/>
            <p:nvPr/>
          </p:nvSpPr>
          <p:spPr>
            <a:xfrm flipH="1">
              <a:off x="4182617" y="-928099"/>
              <a:ext cx="252962" cy="228847"/>
            </a:xfrm>
            <a:custGeom>
              <a:avLst/>
              <a:gdLst>
                <a:gd name="connsiteX0" fmla="*/ 18470 w 252962"/>
                <a:gd name="connsiteY0" fmla="*/ 0 h 228847"/>
                <a:gd name="connsiteX1" fmla="*/ 116464 w 252962"/>
                <a:gd name="connsiteY1" fmla="*/ 34625 h 228847"/>
                <a:gd name="connsiteX2" fmla="*/ 250362 w 252962"/>
                <a:gd name="connsiteY2" fmla="*/ 59538 h 228847"/>
                <a:gd name="connsiteX3" fmla="*/ 252962 w 252962"/>
                <a:gd name="connsiteY3" fmla="*/ 75184 h 228847"/>
                <a:gd name="connsiteX4" fmla="*/ 126481 w 252962"/>
                <a:gd name="connsiteY4" fmla="*/ 228847 h 228847"/>
                <a:gd name="connsiteX5" fmla="*/ 0 w 252962"/>
                <a:gd name="connsiteY5" fmla="*/ 75184 h 228847"/>
                <a:gd name="connsiteX6" fmla="*/ 9940 w 252962"/>
                <a:gd name="connsiteY6" fmla="*/ 15371 h 22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962" h="228847">
                  <a:moveTo>
                    <a:pt x="18470" y="0"/>
                  </a:moveTo>
                  <a:lnTo>
                    <a:pt x="116464" y="34625"/>
                  </a:lnTo>
                  <a:lnTo>
                    <a:pt x="250362" y="59538"/>
                  </a:lnTo>
                  <a:lnTo>
                    <a:pt x="252962" y="75184"/>
                  </a:lnTo>
                  <a:cubicBezTo>
                    <a:pt x="252962" y="160050"/>
                    <a:pt x="196335" y="228847"/>
                    <a:pt x="126481" y="228847"/>
                  </a:cubicBezTo>
                  <a:cubicBezTo>
                    <a:pt x="56627" y="228847"/>
                    <a:pt x="0" y="160050"/>
                    <a:pt x="0" y="75184"/>
                  </a:cubicBezTo>
                  <a:cubicBezTo>
                    <a:pt x="0" y="53968"/>
                    <a:pt x="3539" y="33755"/>
                    <a:pt x="9940" y="15371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7AA63200-3C12-43D7-9FB3-DC4A3D83ED9D}"/>
              </a:ext>
            </a:extLst>
          </p:cNvPr>
          <p:cNvGrpSpPr/>
          <p:nvPr/>
        </p:nvGrpSpPr>
        <p:grpSpPr>
          <a:xfrm>
            <a:off x="4197649" y="749300"/>
            <a:ext cx="1568764" cy="1658395"/>
            <a:chOff x="5885133" y="-1670496"/>
            <a:chExt cx="2644404" cy="2795491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CEBE13FD-7471-43EE-A56A-FB6D35E8D2A1}"/>
                </a:ext>
              </a:extLst>
            </p:cNvPr>
            <p:cNvGrpSpPr/>
            <p:nvPr/>
          </p:nvGrpSpPr>
          <p:grpSpPr>
            <a:xfrm>
              <a:off x="6746046" y="-1006579"/>
              <a:ext cx="1783491" cy="2131574"/>
              <a:chOff x="1180271" y="987321"/>
              <a:chExt cx="1783491" cy="2131574"/>
            </a:xfrm>
            <a:solidFill>
              <a:srgbClr val="990000"/>
            </a:solidFill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C4653FB4-5451-47A6-B01A-7A0E33C5E769}"/>
                  </a:ext>
                </a:extLst>
              </p:cNvPr>
              <p:cNvSpPr/>
              <p:nvPr/>
            </p:nvSpPr>
            <p:spPr>
              <a:xfrm>
                <a:off x="2038523" y="987321"/>
                <a:ext cx="925239" cy="1041158"/>
              </a:xfrm>
              <a:custGeom>
                <a:avLst/>
                <a:gdLst>
                  <a:gd name="connsiteX0" fmla="*/ 398055 w 925239"/>
                  <a:gd name="connsiteY0" fmla="*/ 727 h 1041158"/>
                  <a:gd name="connsiteX1" fmla="*/ 625082 w 925239"/>
                  <a:gd name="connsiteY1" fmla="*/ 41653 h 1041158"/>
                  <a:gd name="connsiteX2" fmla="*/ 900332 w 925239"/>
                  <a:gd name="connsiteY2" fmla="*/ 347070 h 1041158"/>
                  <a:gd name="connsiteX3" fmla="*/ 901077 w 925239"/>
                  <a:gd name="connsiteY3" fmla="*/ 397043 h 1041158"/>
                  <a:gd name="connsiteX4" fmla="*/ 903096 w 925239"/>
                  <a:gd name="connsiteY4" fmla="*/ 402167 h 1041158"/>
                  <a:gd name="connsiteX5" fmla="*/ 925239 w 925239"/>
                  <a:gd name="connsiteY5" fmla="*/ 548630 h 1041158"/>
                  <a:gd name="connsiteX6" fmla="*/ 432711 w 925239"/>
                  <a:gd name="connsiteY6" fmla="*/ 1041158 h 1041158"/>
                  <a:gd name="connsiteX7" fmla="*/ 412791 w 925239"/>
                  <a:gd name="connsiteY7" fmla="*/ 1039150 h 1041158"/>
                  <a:gd name="connsiteX8" fmla="*/ 456280 w 925239"/>
                  <a:gd name="connsiteY8" fmla="*/ 1015545 h 1041158"/>
                  <a:gd name="connsiteX9" fmla="*/ 640233 w 925239"/>
                  <a:gd name="connsiteY9" fmla="*/ 669571 h 1041158"/>
                  <a:gd name="connsiteX10" fmla="*/ 307090 w 925239"/>
                  <a:gd name="connsiteY10" fmla="*/ 260817 h 1041158"/>
                  <a:gd name="connsiteX11" fmla="*/ 233161 w 925239"/>
                  <a:gd name="connsiteY11" fmla="*/ 253365 h 1041158"/>
                  <a:gd name="connsiteX12" fmla="*/ 220316 w 925239"/>
                  <a:gd name="connsiteY12" fmla="*/ 256707 h 1041158"/>
                  <a:gd name="connsiteX13" fmla="*/ 128441 w 925239"/>
                  <a:gd name="connsiteY13" fmla="*/ 313566 h 1041158"/>
                  <a:gd name="connsiteX14" fmla="*/ 98842 w 925239"/>
                  <a:gd name="connsiteY14" fmla="*/ 347414 h 1041158"/>
                  <a:gd name="connsiteX15" fmla="*/ 103553 w 925239"/>
                  <a:gd name="connsiteY15" fmla="*/ 314532 h 1041158"/>
                  <a:gd name="connsiteX16" fmla="*/ 121688 w 925239"/>
                  <a:gd name="connsiteY16" fmla="*/ 266166 h 1041158"/>
                  <a:gd name="connsiteX17" fmla="*/ 60598 w 925239"/>
                  <a:gd name="connsiteY17" fmla="*/ 285129 h 1041158"/>
                  <a:gd name="connsiteX18" fmla="*/ 0 w 925239"/>
                  <a:gd name="connsiteY18" fmla="*/ 318020 h 1041158"/>
                  <a:gd name="connsiteX19" fmla="*/ 24300 w 925239"/>
                  <a:gd name="connsiteY19" fmla="*/ 273252 h 1041158"/>
                  <a:gd name="connsiteX20" fmla="*/ 101547 w 925239"/>
                  <a:gd name="connsiteY20" fmla="*/ 184051 h 1041158"/>
                  <a:gd name="connsiteX21" fmla="*/ 106981 w 925239"/>
                  <a:gd name="connsiteY21" fmla="*/ 180189 h 1041158"/>
                  <a:gd name="connsiteX22" fmla="*/ 67746 w 925239"/>
                  <a:gd name="connsiteY22" fmla="*/ 192368 h 1041158"/>
                  <a:gd name="connsiteX23" fmla="*/ 20005 w 925239"/>
                  <a:gd name="connsiteY23" fmla="*/ 218282 h 1041158"/>
                  <a:gd name="connsiteX24" fmla="*/ 39149 w 925239"/>
                  <a:gd name="connsiteY24" fmla="*/ 183011 h 1041158"/>
                  <a:gd name="connsiteX25" fmla="*/ 263936 w 925239"/>
                  <a:gd name="connsiteY25" fmla="*/ 24148 h 1041158"/>
                  <a:gd name="connsiteX26" fmla="*/ 302895 w 925239"/>
                  <a:gd name="connsiteY26" fmla="*/ 19240 h 1041158"/>
                  <a:gd name="connsiteX27" fmla="*/ 329437 w 925239"/>
                  <a:gd name="connsiteY27" fmla="*/ 10405 h 1041158"/>
                  <a:gd name="connsiteX28" fmla="*/ 398055 w 925239"/>
                  <a:gd name="connsiteY28" fmla="*/ 727 h 1041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25239" h="1041158">
                    <a:moveTo>
                      <a:pt x="398055" y="727"/>
                    </a:moveTo>
                    <a:cubicBezTo>
                      <a:pt x="469409" y="-3347"/>
                      <a:pt x="547998" y="9620"/>
                      <a:pt x="625082" y="41653"/>
                    </a:cubicBezTo>
                    <a:cubicBezTo>
                      <a:pt x="779250" y="105720"/>
                      <a:pt x="883611" y="227860"/>
                      <a:pt x="900332" y="347070"/>
                    </a:cubicBezTo>
                    <a:lnTo>
                      <a:pt x="901077" y="397043"/>
                    </a:lnTo>
                    <a:lnTo>
                      <a:pt x="903096" y="402167"/>
                    </a:lnTo>
                    <a:cubicBezTo>
                      <a:pt x="917487" y="448435"/>
                      <a:pt x="925239" y="497627"/>
                      <a:pt x="925239" y="548630"/>
                    </a:cubicBezTo>
                    <a:cubicBezTo>
                      <a:pt x="925239" y="820645"/>
                      <a:pt x="704727" y="1041158"/>
                      <a:pt x="432711" y="1041158"/>
                    </a:cubicBezTo>
                    <a:lnTo>
                      <a:pt x="412791" y="1039150"/>
                    </a:lnTo>
                    <a:lnTo>
                      <a:pt x="456280" y="1015545"/>
                    </a:lnTo>
                    <a:cubicBezTo>
                      <a:pt x="567264" y="940566"/>
                      <a:pt x="640233" y="813590"/>
                      <a:pt x="640233" y="669571"/>
                    </a:cubicBezTo>
                    <a:cubicBezTo>
                      <a:pt x="640233" y="467945"/>
                      <a:pt x="497214" y="299723"/>
                      <a:pt x="307090" y="260817"/>
                    </a:cubicBezTo>
                    <a:lnTo>
                      <a:pt x="233161" y="253365"/>
                    </a:lnTo>
                    <a:lnTo>
                      <a:pt x="220316" y="256707"/>
                    </a:lnTo>
                    <a:cubicBezTo>
                      <a:pt x="185090" y="269764"/>
                      <a:pt x="154178" y="289342"/>
                      <a:pt x="128441" y="313566"/>
                    </a:cubicBezTo>
                    <a:lnTo>
                      <a:pt x="98842" y="347414"/>
                    </a:lnTo>
                    <a:lnTo>
                      <a:pt x="103553" y="314532"/>
                    </a:lnTo>
                    <a:lnTo>
                      <a:pt x="121688" y="266166"/>
                    </a:lnTo>
                    <a:lnTo>
                      <a:pt x="60598" y="285129"/>
                    </a:lnTo>
                    <a:lnTo>
                      <a:pt x="0" y="318020"/>
                    </a:lnTo>
                    <a:lnTo>
                      <a:pt x="24300" y="273252"/>
                    </a:lnTo>
                    <a:cubicBezTo>
                      <a:pt x="46427" y="240499"/>
                      <a:pt x="72391" y="210550"/>
                      <a:pt x="101547" y="184051"/>
                    </a:cubicBezTo>
                    <a:lnTo>
                      <a:pt x="106981" y="180189"/>
                    </a:lnTo>
                    <a:lnTo>
                      <a:pt x="67746" y="192368"/>
                    </a:lnTo>
                    <a:lnTo>
                      <a:pt x="20005" y="218282"/>
                    </a:lnTo>
                    <a:lnTo>
                      <a:pt x="39149" y="183011"/>
                    </a:lnTo>
                    <a:cubicBezTo>
                      <a:pt x="91448" y="105599"/>
                      <a:pt x="170948" y="48072"/>
                      <a:pt x="263936" y="24148"/>
                    </a:cubicBezTo>
                    <a:lnTo>
                      <a:pt x="302895" y="19240"/>
                    </a:lnTo>
                    <a:lnTo>
                      <a:pt x="329437" y="10405"/>
                    </a:lnTo>
                    <a:cubicBezTo>
                      <a:pt x="351290" y="5336"/>
                      <a:pt x="374270" y="2085"/>
                      <a:pt x="398055" y="727"/>
                    </a:cubicBez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70F507DB-E72D-46C9-AFD3-8A4EE8505E99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350DC16B-7590-4E19-9EC5-64407012F6D6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2B2D3D98-3CD5-49EF-B1F7-D22EF18068A2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9D3F0830-558C-433E-8C15-A915FBCA7996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464F3F26-AC8B-4528-962A-849BF6851EEF}"/>
                </a:ext>
              </a:extLst>
            </p:cNvPr>
            <p:cNvSpPr/>
            <p:nvPr/>
          </p:nvSpPr>
          <p:spPr>
            <a:xfrm rot="10800000">
              <a:off x="6739438" y="7268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659491AB-E207-45DB-A7AF-6EF402843548}"/>
                </a:ext>
              </a:extLst>
            </p:cNvPr>
            <p:cNvSpPr/>
            <p:nvPr/>
          </p:nvSpPr>
          <p:spPr>
            <a:xfrm rot="10800000">
              <a:off x="7929747" y="7268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4C8A37BD-EB67-49FB-B232-14E6E89CAC4D}"/>
                </a:ext>
              </a:extLst>
            </p:cNvPr>
            <p:cNvGrpSpPr/>
            <p:nvPr/>
          </p:nvGrpSpPr>
          <p:grpSpPr>
            <a:xfrm>
              <a:off x="6439262" y="-462354"/>
              <a:ext cx="1955567" cy="1587349"/>
              <a:chOff x="3667487" y="1531546"/>
              <a:chExt cx="1955567" cy="1587349"/>
            </a:xfrm>
            <a:solidFill>
              <a:srgbClr val="990000"/>
            </a:solidFill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0D7E72C5-CD07-4F08-BB14-87AD2B51CFEA}"/>
                  </a:ext>
                </a:extLst>
              </p:cNvPr>
              <p:cNvSpPr/>
              <p:nvPr/>
            </p:nvSpPr>
            <p:spPr>
              <a:xfrm rot="10800000">
                <a:off x="3678996" y="1531546"/>
                <a:ext cx="1944058" cy="1587349"/>
              </a:xfrm>
              <a:custGeom>
                <a:avLst/>
                <a:gdLst>
                  <a:gd name="connsiteX0" fmla="*/ 1874181 w 1944058"/>
                  <a:gd name="connsiteY0" fmla="*/ 1110095 h 1587349"/>
                  <a:gd name="connsiteX1" fmla="*/ 1874181 w 1944058"/>
                  <a:gd name="connsiteY1" fmla="*/ 1110094 h 1587349"/>
                  <a:gd name="connsiteX2" fmla="*/ 1874181 w 1944058"/>
                  <a:gd name="connsiteY2" fmla="*/ 1110094 h 1587349"/>
                  <a:gd name="connsiteX3" fmla="*/ 1396926 w 1944058"/>
                  <a:gd name="connsiteY3" fmla="*/ 1587349 h 1587349"/>
                  <a:gd name="connsiteX4" fmla="*/ 477255 w 1944058"/>
                  <a:gd name="connsiteY4" fmla="*/ 1587349 h 1587349"/>
                  <a:gd name="connsiteX5" fmla="*/ 0 w 1944058"/>
                  <a:gd name="connsiteY5" fmla="*/ 1110094 h 1587349"/>
                  <a:gd name="connsiteX6" fmla="*/ 1 w 1944058"/>
                  <a:gd name="connsiteY6" fmla="*/ 1110094 h 1587349"/>
                  <a:gd name="connsiteX7" fmla="*/ 381072 w 1944058"/>
                  <a:gd name="connsiteY7" fmla="*/ 642535 h 1587349"/>
                  <a:gd name="connsiteX8" fmla="*/ 401416 w 1944058"/>
                  <a:gd name="connsiteY8" fmla="*/ 640484 h 1587349"/>
                  <a:gd name="connsiteX9" fmla="*/ 436919 w 1944058"/>
                  <a:gd name="connsiteY9" fmla="*/ 116234 h 1587349"/>
                  <a:gd name="connsiteX10" fmla="*/ 423472 w 1944058"/>
                  <a:gd name="connsiteY10" fmla="*/ 96289 h 1587349"/>
                  <a:gd name="connsiteX11" fmla="*/ 418025 w 1944058"/>
                  <a:gd name="connsiteY11" fmla="*/ 69310 h 1587349"/>
                  <a:gd name="connsiteX12" fmla="*/ 418025 w 1944058"/>
                  <a:gd name="connsiteY12" fmla="*/ 42835 h 1587349"/>
                  <a:gd name="connsiteX13" fmla="*/ 460860 w 1944058"/>
                  <a:gd name="connsiteY13" fmla="*/ 0 h 1587349"/>
                  <a:gd name="connsiteX14" fmla="*/ 710914 w 1944058"/>
                  <a:gd name="connsiteY14" fmla="*/ 0 h 1587349"/>
                  <a:gd name="connsiteX15" fmla="*/ 753749 w 1944058"/>
                  <a:gd name="connsiteY15" fmla="*/ 42835 h 1587349"/>
                  <a:gd name="connsiteX16" fmla="*/ 753749 w 1944058"/>
                  <a:gd name="connsiteY16" fmla="*/ 69310 h 1587349"/>
                  <a:gd name="connsiteX17" fmla="*/ 684439 w 1944058"/>
                  <a:gd name="connsiteY17" fmla="*/ 138620 h 1587349"/>
                  <a:gd name="connsiteX18" fmla="*/ 601717 w 1944058"/>
                  <a:gd name="connsiteY18" fmla="*/ 138620 h 1587349"/>
                  <a:gd name="connsiteX19" fmla="*/ 635186 w 1944058"/>
                  <a:gd name="connsiteY19" fmla="*/ 632839 h 1587349"/>
                  <a:gd name="connsiteX20" fmla="*/ 1396926 w 1944058"/>
                  <a:gd name="connsiteY20" fmla="*/ 632840 h 1587349"/>
                  <a:gd name="connsiteX21" fmla="*/ 1582695 w 1944058"/>
                  <a:gd name="connsiteY21" fmla="*/ 670345 h 1587349"/>
                  <a:gd name="connsiteX22" fmla="*/ 1589454 w 1944058"/>
                  <a:gd name="connsiteY22" fmla="*/ 674014 h 1587349"/>
                  <a:gd name="connsiteX23" fmla="*/ 1627228 w 1944058"/>
                  <a:gd name="connsiteY23" fmla="*/ 116234 h 1587349"/>
                  <a:gd name="connsiteX24" fmla="*/ 1613781 w 1944058"/>
                  <a:gd name="connsiteY24" fmla="*/ 96289 h 1587349"/>
                  <a:gd name="connsiteX25" fmla="*/ 1608334 w 1944058"/>
                  <a:gd name="connsiteY25" fmla="*/ 69310 h 1587349"/>
                  <a:gd name="connsiteX26" fmla="*/ 1608334 w 1944058"/>
                  <a:gd name="connsiteY26" fmla="*/ 42835 h 1587349"/>
                  <a:gd name="connsiteX27" fmla="*/ 1651169 w 1944058"/>
                  <a:gd name="connsiteY27" fmla="*/ 0 h 1587349"/>
                  <a:gd name="connsiteX28" fmla="*/ 1901223 w 1944058"/>
                  <a:gd name="connsiteY28" fmla="*/ 0 h 1587349"/>
                  <a:gd name="connsiteX29" fmla="*/ 1944058 w 1944058"/>
                  <a:gd name="connsiteY29" fmla="*/ 42835 h 1587349"/>
                  <a:gd name="connsiteX30" fmla="*/ 1944058 w 1944058"/>
                  <a:gd name="connsiteY30" fmla="*/ 69310 h 1587349"/>
                  <a:gd name="connsiteX31" fmla="*/ 1874748 w 1944058"/>
                  <a:gd name="connsiteY31" fmla="*/ 138620 h 1587349"/>
                  <a:gd name="connsiteX32" fmla="*/ 1792026 w 1944058"/>
                  <a:gd name="connsiteY32" fmla="*/ 138620 h 1587349"/>
                  <a:gd name="connsiteX33" fmla="*/ 1847624 w 1944058"/>
                  <a:gd name="connsiteY33" fmla="*/ 959594 h 1587349"/>
                  <a:gd name="connsiteX34" fmla="*/ 1864485 w 1944058"/>
                  <a:gd name="connsiteY34" fmla="*/ 1013911 h 1587349"/>
                  <a:gd name="connsiteX35" fmla="*/ 1874181 w 1944058"/>
                  <a:gd name="connsiteY35" fmla="*/ 1110094 h 1587349"/>
                  <a:gd name="connsiteX36" fmla="*/ 1864485 w 1944058"/>
                  <a:gd name="connsiteY36" fmla="*/ 1206278 h 1587349"/>
                  <a:gd name="connsiteX37" fmla="*/ 1396926 w 1944058"/>
                  <a:gd name="connsiteY37" fmla="*/ 1587349 h 1587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44058" h="1587349">
                    <a:moveTo>
                      <a:pt x="1874181" y="1110095"/>
                    </a:moveTo>
                    <a:lnTo>
                      <a:pt x="1874181" y="1110094"/>
                    </a:lnTo>
                    <a:lnTo>
                      <a:pt x="1874181" y="1110094"/>
                    </a:lnTo>
                    <a:close/>
                    <a:moveTo>
                      <a:pt x="1396926" y="1587349"/>
                    </a:moveTo>
                    <a:lnTo>
                      <a:pt x="477255" y="1587349"/>
                    </a:lnTo>
                    <a:cubicBezTo>
                      <a:pt x="213674" y="1587349"/>
                      <a:pt x="0" y="1373675"/>
                      <a:pt x="0" y="1110094"/>
                    </a:cubicBezTo>
                    <a:lnTo>
                      <a:pt x="1" y="1110094"/>
                    </a:lnTo>
                    <a:cubicBezTo>
                      <a:pt x="1" y="879460"/>
                      <a:pt x="163595" y="687037"/>
                      <a:pt x="381072" y="642535"/>
                    </a:cubicBezTo>
                    <a:lnTo>
                      <a:pt x="401416" y="640484"/>
                    </a:lnTo>
                    <a:lnTo>
                      <a:pt x="436919" y="116234"/>
                    </a:lnTo>
                    <a:lnTo>
                      <a:pt x="423472" y="96289"/>
                    </a:lnTo>
                    <a:cubicBezTo>
                      <a:pt x="419965" y="87997"/>
                      <a:pt x="418025" y="78880"/>
                      <a:pt x="418025" y="69310"/>
                    </a:cubicBezTo>
                    <a:lnTo>
                      <a:pt x="418025" y="42835"/>
                    </a:lnTo>
                    <a:cubicBezTo>
                      <a:pt x="418025" y="19178"/>
                      <a:pt x="437203" y="0"/>
                      <a:pt x="460860" y="0"/>
                    </a:cubicBezTo>
                    <a:lnTo>
                      <a:pt x="710914" y="0"/>
                    </a:lnTo>
                    <a:cubicBezTo>
                      <a:pt x="734571" y="0"/>
                      <a:pt x="753749" y="19178"/>
                      <a:pt x="753749" y="42835"/>
                    </a:cubicBezTo>
                    <a:lnTo>
                      <a:pt x="753749" y="69310"/>
                    </a:lnTo>
                    <a:cubicBezTo>
                      <a:pt x="753749" y="107589"/>
                      <a:pt x="722718" y="138620"/>
                      <a:pt x="684439" y="138620"/>
                    </a:cubicBezTo>
                    <a:lnTo>
                      <a:pt x="601717" y="138620"/>
                    </a:lnTo>
                    <a:lnTo>
                      <a:pt x="635186" y="632839"/>
                    </a:lnTo>
                    <a:lnTo>
                      <a:pt x="1396926" y="632840"/>
                    </a:lnTo>
                    <a:cubicBezTo>
                      <a:pt x="1462821" y="632840"/>
                      <a:pt x="1525597" y="646195"/>
                      <a:pt x="1582695" y="670345"/>
                    </a:cubicBezTo>
                    <a:lnTo>
                      <a:pt x="1589454" y="674014"/>
                    </a:lnTo>
                    <a:lnTo>
                      <a:pt x="1627228" y="116234"/>
                    </a:lnTo>
                    <a:lnTo>
                      <a:pt x="1613781" y="96289"/>
                    </a:lnTo>
                    <a:cubicBezTo>
                      <a:pt x="1610274" y="87997"/>
                      <a:pt x="1608334" y="78880"/>
                      <a:pt x="1608334" y="69310"/>
                    </a:cubicBezTo>
                    <a:lnTo>
                      <a:pt x="1608334" y="42835"/>
                    </a:lnTo>
                    <a:cubicBezTo>
                      <a:pt x="1608334" y="19178"/>
                      <a:pt x="1627512" y="0"/>
                      <a:pt x="1651169" y="0"/>
                    </a:cubicBezTo>
                    <a:lnTo>
                      <a:pt x="1901223" y="0"/>
                    </a:lnTo>
                    <a:cubicBezTo>
                      <a:pt x="1924880" y="0"/>
                      <a:pt x="1944058" y="19178"/>
                      <a:pt x="1944058" y="42835"/>
                    </a:cubicBezTo>
                    <a:lnTo>
                      <a:pt x="1944058" y="69310"/>
                    </a:lnTo>
                    <a:cubicBezTo>
                      <a:pt x="1944058" y="107589"/>
                      <a:pt x="1913027" y="138620"/>
                      <a:pt x="1874748" y="138620"/>
                    </a:cubicBezTo>
                    <a:lnTo>
                      <a:pt x="1792026" y="138620"/>
                    </a:lnTo>
                    <a:lnTo>
                      <a:pt x="1847624" y="959594"/>
                    </a:lnTo>
                    <a:lnTo>
                      <a:pt x="1864485" y="1013911"/>
                    </a:lnTo>
                    <a:lnTo>
                      <a:pt x="1874181" y="1110094"/>
                    </a:lnTo>
                    <a:lnTo>
                      <a:pt x="1864485" y="1206278"/>
                    </a:lnTo>
                    <a:cubicBezTo>
                      <a:pt x="1819983" y="1423755"/>
                      <a:pt x="1627559" y="1587349"/>
                      <a:pt x="1396926" y="1587349"/>
                    </a:cubicBez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DA82BA36-F04A-4EF7-BA5D-E10A4D68BD6B}"/>
                  </a:ext>
                </a:extLst>
              </p:cNvPr>
              <p:cNvSpPr/>
              <p:nvPr/>
            </p:nvSpPr>
            <p:spPr>
              <a:xfrm>
                <a:off x="366748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036B1115-441C-40DA-9F25-A967E9E4BD56}"/>
                  </a:ext>
                </a:extLst>
              </p:cNvPr>
              <p:cNvSpPr/>
              <p:nvPr/>
            </p:nvSpPr>
            <p:spPr>
              <a:xfrm>
                <a:off x="4857796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A2F50A66-6BC0-4AF3-A685-5A79CAD75DEA}"/>
                </a:ext>
              </a:extLst>
            </p:cNvPr>
            <p:cNvSpPr/>
            <p:nvPr/>
          </p:nvSpPr>
          <p:spPr>
            <a:xfrm>
              <a:off x="8017771" y="-440268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E7B9ADC8-A559-435E-BC4E-18BE3D5D7B7C}"/>
                </a:ext>
              </a:extLst>
            </p:cNvPr>
            <p:cNvGrpSpPr/>
            <p:nvPr/>
          </p:nvGrpSpPr>
          <p:grpSpPr>
            <a:xfrm>
              <a:off x="5885133" y="-1670496"/>
              <a:ext cx="1489790" cy="1860427"/>
              <a:chOff x="308631" y="1497884"/>
              <a:chExt cx="1489790" cy="1860427"/>
            </a:xfrm>
            <a:solidFill>
              <a:srgbClr val="990000"/>
            </a:solidFill>
          </p:grpSpPr>
          <p:sp>
            <p:nvSpPr>
              <p:cNvPr id="45" name="楕円 132">
                <a:extLst>
                  <a:ext uri="{FF2B5EF4-FFF2-40B4-BE49-F238E27FC236}">
                    <a16:creationId xmlns:a16="http://schemas.microsoft.com/office/drawing/2014/main" id="{310A023E-489E-4322-BD9D-0E7393DF0052}"/>
                  </a:ext>
                </a:extLst>
              </p:cNvPr>
              <p:cNvSpPr/>
              <p:nvPr/>
            </p:nvSpPr>
            <p:spPr>
              <a:xfrm rot="20700000">
                <a:off x="396634" y="1497884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楕円 132">
                <a:extLst>
                  <a:ext uri="{FF2B5EF4-FFF2-40B4-BE49-F238E27FC236}">
                    <a16:creationId xmlns:a16="http://schemas.microsoft.com/office/drawing/2014/main" id="{BDF726CB-E599-4D67-8ADC-766A9B46C6DC}"/>
                  </a:ext>
                </a:extLst>
              </p:cNvPr>
              <p:cNvSpPr/>
              <p:nvPr/>
            </p:nvSpPr>
            <p:spPr>
              <a:xfrm rot="900000" flipH="1">
                <a:off x="1268726" y="1497886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D5BE845D-7D3D-4A99-B0B5-AC7315038AF7}"/>
                  </a:ext>
                </a:extLst>
              </p:cNvPr>
              <p:cNvSpPr/>
              <p:nvPr/>
            </p:nvSpPr>
            <p:spPr>
              <a:xfrm>
                <a:off x="308631" y="1722944"/>
                <a:ext cx="1489790" cy="163536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5700C025-B457-401E-85EB-D656AA0DD06B}"/>
                </a:ext>
              </a:extLst>
            </p:cNvPr>
            <p:cNvSpPr/>
            <p:nvPr/>
          </p:nvSpPr>
          <p:spPr>
            <a:xfrm>
              <a:off x="6537587" y="-1445436"/>
              <a:ext cx="847289" cy="1698023"/>
            </a:xfrm>
            <a:custGeom>
              <a:avLst/>
              <a:gdLst>
                <a:gd name="connsiteX0" fmla="*/ 102394 w 847289"/>
                <a:gd name="connsiteY0" fmla="*/ 0 h 1698023"/>
                <a:gd name="connsiteX1" fmla="*/ 847289 w 847289"/>
                <a:gd name="connsiteY1" fmla="*/ 817684 h 1698023"/>
                <a:gd name="connsiteX2" fmla="*/ 788752 w 847289"/>
                <a:gd name="connsiteY2" fmla="*/ 1135963 h 1698023"/>
                <a:gd name="connsiteX3" fmla="*/ 736218 w 847289"/>
                <a:gd name="connsiteY3" fmla="*/ 1242207 h 1698023"/>
                <a:gd name="connsiteX4" fmla="*/ 736642 w 847289"/>
                <a:gd name="connsiteY4" fmla="*/ 1245210 h 1698023"/>
                <a:gd name="connsiteX5" fmla="*/ 102394 w 847289"/>
                <a:gd name="connsiteY5" fmla="*/ 1698023 h 1698023"/>
                <a:gd name="connsiteX6" fmla="*/ 0 w 847289"/>
                <a:gd name="connsiteY6" fmla="*/ 1690654 h 1698023"/>
                <a:gd name="connsiteX7" fmla="*/ 25429 w 847289"/>
                <a:gd name="connsiteY7" fmla="*/ 1688824 h 1698023"/>
                <a:gd name="connsiteX8" fmla="*/ 531854 w 847289"/>
                <a:gd name="connsiteY8" fmla="*/ 1245210 h 1698023"/>
                <a:gd name="connsiteX9" fmla="*/ 531430 w 847289"/>
                <a:gd name="connsiteY9" fmla="*/ 1242207 h 1698023"/>
                <a:gd name="connsiteX10" fmla="*/ 583964 w 847289"/>
                <a:gd name="connsiteY10" fmla="*/ 1135963 h 1698023"/>
                <a:gd name="connsiteX11" fmla="*/ 642501 w 847289"/>
                <a:gd name="connsiteY11" fmla="*/ 817684 h 1698023"/>
                <a:gd name="connsiteX12" fmla="*/ 47728 w 847289"/>
                <a:gd name="connsiteY12" fmla="*/ 16613 h 1698023"/>
                <a:gd name="connsiteX13" fmla="*/ 0 w 847289"/>
                <a:gd name="connsiteY13" fmla="*/ 8617 h 1698023"/>
                <a:gd name="connsiteX14" fmla="*/ 26233 w 847289"/>
                <a:gd name="connsiteY14" fmla="*/ 4222 h 1698023"/>
                <a:gd name="connsiteX15" fmla="*/ 102394 w 847289"/>
                <a:gd name="connsiteY15" fmla="*/ 0 h 1698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47289" h="1698023">
                  <a:moveTo>
                    <a:pt x="102394" y="0"/>
                  </a:moveTo>
                  <a:cubicBezTo>
                    <a:pt x="513788" y="0"/>
                    <a:pt x="847289" y="366090"/>
                    <a:pt x="847289" y="817684"/>
                  </a:cubicBezTo>
                  <a:cubicBezTo>
                    <a:pt x="847289" y="930583"/>
                    <a:pt x="826445" y="1038137"/>
                    <a:pt x="788752" y="1135963"/>
                  </a:cubicBezTo>
                  <a:lnTo>
                    <a:pt x="736218" y="1242207"/>
                  </a:lnTo>
                  <a:lnTo>
                    <a:pt x="736642" y="1245210"/>
                  </a:lnTo>
                  <a:cubicBezTo>
                    <a:pt x="736642" y="1495292"/>
                    <a:pt x="452679" y="1698023"/>
                    <a:pt x="102394" y="1698023"/>
                  </a:cubicBezTo>
                  <a:lnTo>
                    <a:pt x="0" y="1690654"/>
                  </a:lnTo>
                  <a:lnTo>
                    <a:pt x="25429" y="1688824"/>
                  </a:lnTo>
                  <a:cubicBezTo>
                    <a:pt x="314445" y="1646601"/>
                    <a:pt x="531854" y="1464032"/>
                    <a:pt x="531854" y="1245210"/>
                  </a:cubicBezTo>
                  <a:lnTo>
                    <a:pt x="531430" y="1242207"/>
                  </a:lnTo>
                  <a:lnTo>
                    <a:pt x="583964" y="1135963"/>
                  </a:lnTo>
                  <a:cubicBezTo>
                    <a:pt x="621657" y="1038137"/>
                    <a:pt x="642501" y="930583"/>
                    <a:pt x="642501" y="817684"/>
                  </a:cubicBezTo>
                  <a:cubicBezTo>
                    <a:pt x="642501" y="422539"/>
                    <a:pt x="387165" y="92859"/>
                    <a:pt x="47728" y="16613"/>
                  </a:cubicBezTo>
                  <a:lnTo>
                    <a:pt x="0" y="8617"/>
                  </a:lnTo>
                  <a:lnTo>
                    <a:pt x="26233" y="4222"/>
                  </a:lnTo>
                  <a:cubicBezTo>
                    <a:pt x="51274" y="1430"/>
                    <a:pt x="76682" y="0"/>
                    <a:pt x="102394" y="0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84E5AE6B-B7CC-4FD5-806E-316942F65441}"/>
                </a:ext>
              </a:extLst>
            </p:cNvPr>
            <p:cNvSpPr/>
            <p:nvPr/>
          </p:nvSpPr>
          <p:spPr>
            <a:xfrm>
              <a:off x="5995780" y="-653039"/>
              <a:ext cx="1268496" cy="905625"/>
            </a:xfrm>
            <a:prstGeom prst="ellipse">
              <a:avLst/>
            </a:prstGeom>
            <a:solidFill>
              <a:srgbClr val="C0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53E30AA3-862B-4E43-9ED5-62033BF680F5}"/>
                </a:ext>
              </a:extLst>
            </p:cNvPr>
            <p:cNvSpPr/>
            <p:nvPr/>
          </p:nvSpPr>
          <p:spPr>
            <a:xfrm>
              <a:off x="6487905" y="-749542"/>
              <a:ext cx="284246" cy="197364"/>
            </a:xfrm>
            <a:prstGeom prst="ellipse">
              <a:avLst/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AF1B8072-F6BC-4295-B7CA-818CED9E0D62}"/>
                </a:ext>
              </a:extLst>
            </p:cNvPr>
            <p:cNvSpPr/>
            <p:nvPr/>
          </p:nvSpPr>
          <p:spPr>
            <a:xfrm>
              <a:off x="6221438" y="-13568"/>
              <a:ext cx="814720" cy="157285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0C7AA5DA-7E81-44DC-A620-3330762E3464}"/>
                </a:ext>
              </a:extLst>
            </p:cNvPr>
            <p:cNvSpPr/>
            <p:nvPr/>
          </p:nvSpPr>
          <p:spPr>
            <a:xfrm>
              <a:off x="7050755" y="-542440"/>
              <a:ext cx="223160" cy="684428"/>
            </a:xfrm>
            <a:custGeom>
              <a:avLst/>
              <a:gdLst>
                <a:gd name="connsiteX0" fmla="*/ 0 w 223160"/>
                <a:gd name="connsiteY0" fmla="*/ 0 h 684428"/>
                <a:gd name="connsiteX1" fmla="*/ 37393 w 223160"/>
                <a:gd name="connsiteY1" fmla="*/ 22027 h 684428"/>
                <a:gd name="connsiteX2" fmla="*/ 223160 w 223160"/>
                <a:gd name="connsiteY2" fmla="*/ 342214 h 684428"/>
                <a:gd name="connsiteX3" fmla="*/ 37393 w 223160"/>
                <a:gd name="connsiteY3" fmla="*/ 662401 h 684428"/>
                <a:gd name="connsiteX4" fmla="*/ 0 w 223160"/>
                <a:gd name="connsiteY4" fmla="*/ 684428 h 684428"/>
                <a:gd name="connsiteX5" fmla="*/ 31646 w 223160"/>
                <a:gd name="connsiteY5" fmla="*/ 619585 h 684428"/>
                <a:gd name="connsiteX6" fmla="*/ 81997 w 223160"/>
                <a:gd name="connsiteY6" fmla="*/ 342214 h 684428"/>
                <a:gd name="connsiteX7" fmla="*/ 31646 w 223160"/>
                <a:gd name="connsiteY7" fmla="*/ 64844 h 684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160" h="684428">
                  <a:moveTo>
                    <a:pt x="0" y="0"/>
                  </a:moveTo>
                  <a:lnTo>
                    <a:pt x="37393" y="22027"/>
                  </a:lnTo>
                  <a:cubicBezTo>
                    <a:pt x="152170" y="103970"/>
                    <a:pt x="223160" y="217173"/>
                    <a:pt x="223160" y="342214"/>
                  </a:cubicBezTo>
                  <a:cubicBezTo>
                    <a:pt x="223160" y="467255"/>
                    <a:pt x="152170" y="580458"/>
                    <a:pt x="37393" y="662401"/>
                  </a:cubicBezTo>
                  <a:lnTo>
                    <a:pt x="0" y="684428"/>
                  </a:lnTo>
                  <a:lnTo>
                    <a:pt x="31646" y="619585"/>
                  </a:lnTo>
                  <a:cubicBezTo>
                    <a:pt x="64068" y="534332"/>
                    <a:pt x="81997" y="440602"/>
                    <a:pt x="81997" y="342214"/>
                  </a:cubicBezTo>
                  <a:cubicBezTo>
                    <a:pt x="81997" y="243827"/>
                    <a:pt x="64068" y="150096"/>
                    <a:pt x="31646" y="64844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7D3C9D81-A9C1-4E36-A60F-FF10F5634BED}"/>
                </a:ext>
              </a:extLst>
            </p:cNvPr>
            <p:cNvGrpSpPr/>
            <p:nvPr/>
          </p:nvGrpSpPr>
          <p:grpSpPr>
            <a:xfrm>
              <a:off x="6015832" y="-1066750"/>
              <a:ext cx="384968" cy="384968"/>
              <a:chOff x="2180453" y="4455735"/>
              <a:chExt cx="428450" cy="428450"/>
            </a:xfrm>
          </p:grpSpPr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D5F992E7-49CC-4E2C-8B8F-C3EF5673932C}"/>
                  </a:ext>
                </a:extLst>
              </p:cNvPr>
              <p:cNvSpPr/>
              <p:nvPr/>
            </p:nvSpPr>
            <p:spPr>
              <a:xfrm>
                <a:off x="2180453" y="4455735"/>
                <a:ext cx="428450" cy="428450"/>
              </a:xfrm>
              <a:prstGeom prst="ellipse">
                <a:avLst/>
              </a:prstGeom>
              <a:solidFill>
                <a:srgbClr val="FFFFFF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B5679505-E38A-4C89-813C-E5752D3A12A6}"/>
                  </a:ext>
                </a:extLst>
              </p:cNvPr>
              <p:cNvSpPr/>
              <p:nvPr/>
            </p:nvSpPr>
            <p:spPr>
              <a:xfrm>
                <a:off x="2322007" y="4598171"/>
                <a:ext cx="145342" cy="145342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55238D16-8A33-466B-9F61-FE6D5A29EA47}"/>
                </a:ext>
              </a:extLst>
            </p:cNvPr>
            <p:cNvGrpSpPr/>
            <p:nvPr/>
          </p:nvGrpSpPr>
          <p:grpSpPr>
            <a:xfrm>
              <a:off x="6869272" y="-1066750"/>
              <a:ext cx="384968" cy="384968"/>
              <a:chOff x="2180453" y="4455735"/>
              <a:chExt cx="428450" cy="428450"/>
            </a:xfrm>
          </p:grpSpPr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E44F169A-296B-4172-9A76-20893139F211}"/>
                  </a:ext>
                </a:extLst>
              </p:cNvPr>
              <p:cNvSpPr/>
              <p:nvPr/>
            </p:nvSpPr>
            <p:spPr>
              <a:xfrm>
                <a:off x="2180453" y="4455735"/>
                <a:ext cx="428450" cy="428450"/>
              </a:xfrm>
              <a:prstGeom prst="ellipse">
                <a:avLst/>
              </a:prstGeom>
              <a:solidFill>
                <a:srgbClr val="FFFFFF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167696EE-8BB9-4C47-986E-A2C53C41B99A}"/>
                  </a:ext>
                </a:extLst>
              </p:cNvPr>
              <p:cNvSpPr/>
              <p:nvPr/>
            </p:nvSpPr>
            <p:spPr>
              <a:xfrm>
                <a:off x="2322007" y="4598171"/>
                <a:ext cx="145342" cy="145342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426BE4C7-39C7-43F7-8739-931399D7BCD3}"/>
              </a:ext>
            </a:extLst>
          </p:cNvPr>
          <p:cNvGrpSpPr/>
          <p:nvPr/>
        </p:nvGrpSpPr>
        <p:grpSpPr>
          <a:xfrm>
            <a:off x="6009167" y="749300"/>
            <a:ext cx="1568764" cy="1658395"/>
            <a:chOff x="8637858" y="-1670496"/>
            <a:chExt cx="2644404" cy="2795491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2FE7D341-65BF-4A46-A0F1-E54C2D9718E9}"/>
                </a:ext>
              </a:extLst>
            </p:cNvPr>
            <p:cNvGrpSpPr/>
            <p:nvPr/>
          </p:nvGrpSpPr>
          <p:grpSpPr>
            <a:xfrm>
              <a:off x="9498771" y="-1006579"/>
              <a:ext cx="1783491" cy="2131574"/>
              <a:chOff x="1180271" y="987321"/>
              <a:chExt cx="1783491" cy="2131574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4C0AAADB-C6BA-4D46-B65F-D98C77D259BC}"/>
                  </a:ext>
                </a:extLst>
              </p:cNvPr>
              <p:cNvSpPr/>
              <p:nvPr/>
            </p:nvSpPr>
            <p:spPr>
              <a:xfrm>
                <a:off x="2038523" y="987321"/>
                <a:ext cx="925239" cy="1041158"/>
              </a:xfrm>
              <a:custGeom>
                <a:avLst/>
                <a:gdLst>
                  <a:gd name="connsiteX0" fmla="*/ 398055 w 925239"/>
                  <a:gd name="connsiteY0" fmla="*/ 727 h 1041158"/>
                  <a:gd name="connsiteX1" fmla="*/ 625082 w 925239"/>
                  <a:gd name="connsiteY1" fmla="*/ 41653 h 1041158"/>
                  <a:gd name="connsiteX2" fmla="*/ 900332 w 925239"/>
                  <a:gd name="connsiteY2" fmla="*/ 347070 h 1041158"/>
                  <a:gd name="connsiteX3" fmla="*/ 901077 w 925239"/>
                  <a:gd name="connsiteY3" fmla="*/ 397043 h 1041158"/>
                  <a:gd name="connsiteX4" fmla="*/ 903096 w 925239"/>
                  <a:gd name="connsiteY4" fmla="*/ 402167 h 1041158"/>
                  <a:gd name="connsiteX5" fmla="*/ 925239 w 925239"/>
                  <a:gd name="connsiteY5" fmla="*/ 548630 h 1041158"/>
                  <a:gd name="connsiteX6" fmla="*/ 432711 w 925239"/>
                  <a:gd name="connsiteY6" fmla="*/ 1041158 h 1041158"/>
                  <a:gd name="connsiteX7" fmla="*/ 412791 w 925239"/>
                  <a:gd name="connsiteY7" fmla="*/ 1039150 h 1041158"/>
                  <a:gd name="connsiteX8" fmla="*/ 456280 w 925239"/>
                  <a:gd name="connsiteY8" fmla="*/ 1015545 h 1041158"/>
                  <a:gd name="connsiteX9" fmla="*/ 640233 w 925239"/>
                  <a:gd name="connsiteY9" fmla="*/ 669571 h 1041158"/>
                  <a:gd name="connsiteX10" fmla="*/ 307090 w 925239"/>
                  <a:gd name="connsiteY10" fmla="*/ 260817 h 1041158"/>
                  <a:gd name="connsiteX11" fmla="*/ 233161 w 925239"/>
                  <a:gd name="connsiteY11" fmla="*/ 253365 h 1041158"/>
                  <a:gd name="connsiteX12" fmla="*/ 220316 w 925239"/>
                  <a:gd name="connsiteY12" fmla="*/ 256707 h 1041158"/>
                  <a:gd name="connsiteX13" fmla="*/ 128441 w 925239"/>
                  <a:gd name="connsiteY13" fmla="*/ 313566 h 1041158"/>
                  <a:gd name="connsiteX14" fmla="*/ 98842 w 925239"/>
                  <a:gd name="connsiteY14" fmla="*/ 347414 h 1041158"/>
                  <a:gd name="connsiteX15" fmla="*/ 103553 w 925239"/>
                  <a:gd name="connsiteY15" fmla="*/ 314532 h 1041158"/>
                  <a:gd name="connsiteX16" fmla="*/ 121688 w 925239"/>
                  <a:gd name="connsiteY16" fmla="*/ 266166 h 1041158"/>
                  <a:gd name="connsiteX17" fmla="*/ 60598 w 925239"/>
                  <a:gd name="connsiteY17" fmla="*/ 285129 h 1041158"/>
                  <a:gd name="connsiteX18" fmla="*/ 0 w 925239"/>
                  <a:gd name="connsiteY18" fmla="*/ 318020 h 1041158"/>
                  <a:gd name="connsiteX19" fmla="*/ 24300 w 925239"/>
                  <a:gd name="connsiteY19" fmla="*/ 273252 h 1041158"/>
                  <a:gd name="connsiteX20" fmla="*/ 101547 w 925239"/>
                  <a:gd name="connsiteY20" fmla="*/ 184051 h 1041158"/>
                  <a:gd name="connsiteX21" fmla="*/ 106981 w 925239"/>
                  <a:gd name="connsiteY21" fmla="*/ 180189 h 1041158"/>
                  <a:gd name="connsiteX22" fmla="*/ 67746 w 925239"/>
                  <a:gd name="connsiteY22" fmla="*/ 192368 h 1041158"/>
                  <a:gd name="connsiteX23" fmla="*/ 20005 w 925239"/>
                  <a:gd name="connsiteY23" fmla="*/ 218282 h 1041158"/>
                  <a:gd name="connsiteX24" fmla="*/ 39149 w 925239"/>
                  <a:gd name="connsiteY24" fmla="*/ 183011 h 1041158"/>
                  <a:gd name="connsiteX25" fmla="*/ 263936 w 925239"/>
                  <a:gd name="connsiteY25" fmla="*/ 24148 h 1041158"/>
                  <a:gd name="connsiteX26" fmla="*/ 302895 w 925239"/>
                  <a:gd name="connsiteY26" fmla="*/ 19240 h 1041158"/>
                  <a:gd name="connsiteX27" fmla="*/ 329437 w 925239"/>
                  <a:gd name="connsiteY27" fmla="*/ 10405 h 1041158"/>
                  <a:gd name="connsiteX28" fmla="*/ 398055 w 925239"/>
                  <a:gd name="connsiteY28" fmla="*/ 727 h 1041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25239" h="1041158">
                    <a:moveTo>
                      <a:pt x="398055" y="727"/>
                    </a:moveTo>
                    <a:cubicBezTo>
                      <a:pt x="469409" y="-3347"/>
                      <a:pt x="547998" y="9620"/>
                      <a:pt x="625082" y="41653"/>
                    </a:cubicBezTo>
                    <a:cubicBezTo>
                      <a:pt x="779250" y="105720"/>
                      <a:pt x="883611" y="227860"/>
                      <a:pt x="900332" y="347070"/>
                    </a:cubicBezTo>
                    <a:lnTo>
                      <a:pt x="901077" y="397043"/>
                    </a:lnTo>
                    <a:lnTo>
                      <a:pt x="903096" y="402167"/>
                    </a:lnTo>
                    <a:cubicBezTo>
                      <a:pt x="917487" y="448435"/>
                      <a:pt x="925239" y="497627"/>
                      <a:pt x="925239" y="548630"/>
                    </a:cubicBezTo>
                    <a:cubicBezTo>
                      <a:pt x="925239" y="820645"/>
                      <a:pt x="704727" y="1041158"/>
                      <a:pt x="432711" y="1041158"/>
                    </a:cubicBezTo>
                    <a:lnTo>
                      <a:pt x="412791" y="1039150"/>
                    </a:lnTo>
                    <a:lnTo>
                      <a:pt x="456280" y="1015545"/>
                    </a:lnTo>
                    <a:cubicBezTo>
                      <a:pt x="567264" y="940566"/>
                      <a:pt x="640233" y="813590"/>
                      <a:pt x="640233" y="669571"/>
                    </a:cubicBezTo>
                    <a:cubicBezTo>
                      <a:pt x="640233" y="467945"/>
                      <a:pt x="497214" y="299723"/>
                      <a:pt x="307090" y="260817"/>
                    </a:cubicBezTo>
                    <a:lnTo>
                      <a:pt x="233161" y="253365"/>
                    </a:lnTo>
                    <a:lnTo>
                      <a:pt x="220316" y="256707"/>
                    </a:lnTo>
                    <a:cubicBezTo>
                      <a:pt x="185090" y="269764"/>
                      <a:pt x="154178" y="289342"/>
                      <a:pt x="128441" y="313566"/>
                    </a:cubicBezTo>
                    <a:lnTo>
                      <a:pt x="98842" y="347414"/>
                    </a:lnTo>
                    <a:lnTo>
                      <a:pt x="103553" y="314532"/>
                    </a:lnTo>
                    <a:lnTo>
                      <a:pt x="121688" y="266166"/>
                    </a:lnTo>
                    <a:lnTo>
                      <a:pt x="60598" y="285129"/>
                    </a:lnTo>
                    <a:lnTo>
                      <a:pt x="0" y="318020"/>
                    </a:lnTo>
                    <a:lnTo>
                      <a:pt x="24300" y="273252"/>
                    </a:lnTo>
                    <a:cubicBezTo>
                      <a:pt x="46427" y="240499"/>
                      <a:pt x="72391" y="210550"/>
                      <a:pt x="101547" y="184051"/>
                    </a:cubicBezTo>
                    <a:lnTo>
                      <a:pt x="106981" y="180189"/>
                    </a:lnTo>
                    <a:lnTo>
                      <a:pt x="67746" y="192368"/>
                    </a:lnTo>
                    <a:lnTo>
                      <a:pt x="20005" y="218282"/>
                    </a:lnTo>
                    <a:lnTo>
                      <a:pt x="39149" y="183011"/>
                    </a:lnTo>
                    <a:cubicBezTo>
                      <a:pt x="91448" y="105599"/>
                      <a:pt x="170948" y="48072"/>
                      <a:pt x="263936" y="24148"/>
                    </a:cubicBezTo>
                    <a:lnTo>
                      <a:pt x="302895" y="19240"/>
                    </a:lnTo>
                    <a:lnTo>
                      <a:pt x="329437" y="10405"/>
                    </a:lnTo>
                    <a:cubicBezTo>
                      <a:pt x="351290" y="5336"/>
                      <a:pt x="374270" y="2085"/>
                      <a:pt x="398055" y="727"/>
                    </a:cubicBez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67140444-EE36-4FF6-AFEE-AD3DC90450F1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81B79183-2F1E-4710-93D3-C876DA2A4BEA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0A1D2380-4D55-48BC-AC5E-6D123534D639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2FC1C752-A545-46DA-B73B-625CB78C0B0A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CD137BA6-FF45-4E58-83FD-F90136426831}"/>
                </a:ext>
              </a:extLst>
            </p:cNvPr>
            <p:cNvSpPr/>
            <p:nvPr/>
          </p:nvSpPr>
          <p:spPr>
            <a:xfrm rot="10800000">
              <a:off x="9492163" y="7268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5B883047-C7EC-4477-9267-1AC8EA1B065D}"/>
                </a:ext>
              </a:extLst>
            </p:cNvPr>
            <p:cNvSpPr/>
            <p:nvPr/>
          </p:nvSpPr>
          <p:spPr>
            <a:xfrm rot="10800000">
              <a:off x="10682472" y="7268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E09EC951-356D-4451-AB00-F1C4DB9973CF}"/>
                </a:ext>
              </a:extLst>
            </p:cNvPr>
            <p:cNvGrpSpPr/>
            <p:nvPr/>
          </p:nvGrpSpPr>
          <p:grpSpPr>
            <a:xfrm>
              <a:off x="9180839" y="-462354"/>
              <a:ext cx="1966715" cy="1587349"/>
              <a:chOff x="3656339" y="1531546"/>
              <a:chExt cx="1966715" cy="1587349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C213065E-3176-4A05-9A94-8CC3813C29D9}"/>
                  </a:ext>
                </a:extLst>
              </p:cNvPr>
              <p:cNvSpPr/>
              <p:nvPr/>
            </p:nvSpPr>
            <p:spPr>
              <a:xfrm rot="10800000">
                <a:off x="3678996" y="1531546"/>
                <a:ext cx="1944058" cy="1587349"/>
              </a:xfrm>
              <a:custGeom>
                <a:avLst/>
                <a:gdLst>
                  <a:gd name="connsiteX0" fmla="*/ 1874181 w 1944058"/>
                  <a:gd name="connsiteY0" fmla="*/ 1110095 h 1587349"/>
                  <a:gd name="connsiteX1" fmla="*/ 1874181 w 1944058"/>
                  <a:gd name="connsiteY1" fmla="*/ 1110094 h 1587349"/>
                  <a:gd name="connsiteX2" fmla="*/ 1874181 w 1944058"/>
                  <a:gd name="connsiteY2" fmla="*/ 1110094 h 1587349"/>
                  <a:gd name="connsiteX3" fmla="*/ 1396926 w 1944058"/>
                  <a:gd name="connsiteY3" fmla="*/ 1587349 h 1587349"/>
                  <a:gd name="connsiteX4" fmla="*/ 477255 w 1944058"/>
                  <a:gd name="connsiteY4" fmla="*/ 1587349 h 1587349"/>
                  <a:gd name="connsiteX5" fmla="*/ 0 w 1944058"/>
                  <a:gd name="connsiteY5" fmla="*/ 1110094 h 1587349"/>
                  <a:gd name="connsiteX6" fmla="*/ 1 w 1944058"/>
                  <a:gd name="connsiteY6" fmla="*/ 1110094 h 1587349"/>
                  <a:gd name="connsiteX7" fmla="*/ 381072 w 1944058"/>
                  <a:gd name="connsiteY7" fmla="*/ 642535 h 1587349"/>
                  <a:gd name="connsiteX8" fmla="*/ 401416 w 1944058"/>
                  <a:gd name="connsiteY8" fmla="*/ 640484 h 1587349"/>
                  <a:gd name="connsiteX9" fmla="*/ 436919 w 1944058"/>
                  <a:gd name="connsiteY9" fmla="*/ 116234 h 1587349"/>
                  <a:gd name="connsiteX10" fmla="*/ 423472 w 1944058"/>
                  <a:gd name="connsiteY10" fmla="*/ 96289 h 1587349"/>
                  <a:gd name="connsiteX11" fmla="*/ 418025 w 1944058"/>
                  <a:gd name="connsiteY11" fmla="*/ 69310 h 1587349"/>
                  <a:gd name="connsiteX12" fmla="*/ 418025 w 1944058"/>
                  <a:gd name="connsiteY12" fmla="*/ 42835 h 1587349"/>
                  <a:gd name="connsiteX13" fmla="*/ 460860 w 1944058"/>
                  <a:gd name="connsiteY13" fmla="*/ 0 h 1587349"/>
                  <a:gd name="connsiteX14" fmla="*/ 710914 w 1944058"/>
                  <a:gd name="connsiteY14" fmla="*/ 0 h 1587349"/>
                  <a:gd name="connsiteX15" fmla="*/ 753749 w 1944058"/>
                  <a:gd name="connsiteY15" fmla="*/ 42835 h 1587349"/>
                  <a:gd name="connsiteX16" fmla="*/ 753749 w 1944058"/>
                  <a:gd name="connsiteY16" fmla="*/ 69310 h 1587349"/>
                  <a:gd name="connsiteX17" fmla="*/ 684439 w 1944058"/>
                  <a:gd name="connsiteY17" fmla="*/ 138620 h 1587349"/>
                  <a:gd name="connsiteX18" fmla="*/ 601717 w 1944058"/>
                  <a:gd name="connsiteY18" fmla="*/ 138620 h 1587349"/>
                  <a:gd name="connsiteX19" fmla="*/ 635186 w 1944058"/>
                  <a:gd name="connsiteY19" fmla="*/ 632839 h 1587349"/>
                  <a:gd name="connsiteX20" fmla="*/ 1396926 w 1944058"/>
                  <a:gd name="connsiteY20" fmla="*/ 632840 h 1587349"/>
                  <a:gd name="connsiteX21" fmla="*/ 1582695 w 1944058"/>
                  <a:gd name="connsiteY21" fmla="*/ 670345 h 1587349"/>
                  <a:gd name="connsiteX22" fmla="*/ 1589454 w 1944058"/>
                  <a:gd name="connsiteY22" fmla="*/ 674014 h 1587349"/>
                  <a:gd name="connsiteX23" fmla="*/ 1627228 w 1944058"/>
                  <a:gd name="connsiteY23" fmla="*/ 116234 h 1587349"/>
                  <a:gd name="connsiteX24" fmla="*/ 1613781 w 1944058"/>
                  <a:gd name="connsiteY24" fmla="*/ 96289 h 1587349"/>
                  <a:gd name="connsiteX25" fmla="*/ 1608334 w 1944058"/>
                  <a:gd name="connsiteY25" fmla="*/ 69310 h 1587349"/>
                  <a:gd name="connsiteX26" fmla="*/ 1608334 w 1944058"/>
                  <a:gd name="connsiteY26" fmla="*/ 42835 h 1587349"/>
                  <a:gd name="connsiteX27" fmla="*/ 1651169 w 1944058"/>
                  <a:gd name="connsiteY27" fmla="*/ 0 h 1587349"/>
                  <a:gd name="connsiteX28" fmla="*/ 1901223 w 1944058"/>
                  <a:gd name="connsiteY28" fmla="*/ 0 h 1587349"/>
                  <a:gd name="connsiteX29" fmla="*/ 1944058 w 1944058"/>
                  <a:gd name="connsiteY29" fmla="*/ 42835 h 1587349"/>
                  <a:gd name="connsiteX30" fmla="*/ 1944058 w 1944058"/>
                  <a:gd name="connsiteY30" fmla="*/ 69310 h 1587349"/>
                  <a:gd name="connsiteX31" fmla="*/ 1874748 w 1944058"/>
                  <a:gd name="connsiteY31" fmla="*/ 138620 h 1587349"/>
                  <a:gd name="connsiteX32" fmla="*/ 1792026 w 1944058"/>
                  <a:gd name="connsiteY32" fmla="*/ 138620 h 1587349"/>
                  <a:gd name="connsiteX33" fmla="*/ 1847624 w 1944058"/>
                  <a:gd name="connsiteY33" fmla="*/ 959594 h 1587349"/>
                  <a:gd name="connsiteX34" fmla="*/ 1864485 w 1944058"/>
                  <a:gd name="connsiteY34" fmla="*/ 1013911 h 1587349"/>
                  <a:gd name="connsiteX35" fmla="*/ 1874181 w 1944058"/>
                  <a:gd name="connsiteY35" fmla="*/ 1110094 h 1587349"/>
                  <a:gd name="connsiteX36" fmla="*/ 1864485 w 1944058"/>
                  <a:gd name="connsiteY36" fmla="*/ 1206278 h 1587349"/>
                  <a:gd name="connsiteX37" fmla="*/ 1396926 w 1944058"/>
                  <a:gd name="connsiteY37" fmla="*/ 1587349 h 1587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44058" h="1587349">
                    <a:moveTo>
                      <a:pt x="1874181" y="1110095"/>
                    </a:moveTo>
                    <a:lnTo>
                      <a:pt x="1874181" y="1110094"/>
                    </a:lnTo>
                    <a:lnTo>
                      <a:pt x="1874181" y="1110094"/>
                    </a:lnTo>
                    <a:close/>
                    <a:moveTo>
                      <a:pt x="1396926" y="1587349"/>
                    </a:moveTo>
                    <a:lnTo>
                      <a:pt x="477255" y="1587349"/>
                    </a:lnTo>
                    <a:cubicBezTo>
                      <a:pt x="213674" y="1587349"/>
                      <a:pt x="0" y="1373675"/>
                      <a:pt x="0" y="1110094"/>
                    </a:cubicBezTo>
                    <a:lnTo>
                      <a:pt x="1" y="1110094"/>
                    </a:lnTo>
                    <a:cubicBezTo>
                      <a:pt x="1" y="879460"/>
                      <a:pt x="163595" y="687037"/>
                      <a:pt x="381072" y="642535"/>
                    </a:cubicBezTo>
                    <a:lnTo>
                      <a:pt x="401416" y="640484"/>
                    </a:lnTo>
                    <a:lnTo>
                      <a:pt x="436919" y="116234"/>
                    </a:lnTo>
                    <a:lnTo>
                      <a:pt x="423472" y="96289"/>
                    </a:lnTo>
                    <a:cubicBezTo>
                      <a:pt x="419965" y="87997"/>
                      <a:pt x="418025" y="78880"/>
                      <a:pt x="418025" y="69310"/>
                    </a:cubicBezTo>
                    <a:lnTo>
                      <a:pt x="418025" y="42835"/>
                    </a:lnTo>
                    <a:cubicBezTo>
                      <a:pt x="418025" y="19178"/>
                      <a:pt x="437203" y="0"/>
                      <a:pt x="460860" y="0"/>
                    </a:cubicBezTo>
                    <a:lnTo>
                      <a:pt x="710914" y="0"/>
                    </a:lnTo>
                    <a:cubicBezTo>
                      <a:pt x="734571" y="0"/>
                      <a:pt x="753749" y="19178"/>
                      <a:pt x="753749" y="42835"/>
                    </a:cubicBezTo>
                    <a:lnTo>
                      <a:pt x="753749" y="69310"/>
                    </a:lnTo>
                    <a:cubicBezTo>
                      <a:pt x="753749" y="107589"/>
                      <a:pt x="722718" y="138620"/>
                      <a:pt x="684439" y="138620"/>
                    </a:cubicBezTo>
                    <a:lnTo>
                      <a:pt x="601717" y="138620"/>
                    </a:lnTo>
                    <a:lnTo>
                      <a:pt x="635186" y="632839"/>
                    </a:lnTo>
                    <a:lnTo>
                      <a:pt x="1396926" y="632840"/>
                    </a:lnTo>
                    <a:cubicBezTo>
                      <a:pt x="1462821" y="632840"/>
                      <a:pt x="1525597" y="646195"/>
                      <a:pt x="1582695" y="670345"/>
                    </a:cubicBezTo>
                    <a:lnTo>
                      <a:pt x="1589454" y="674014"/>
                    </a:lnTo>
                    <a:lnTo>
                      <a:pt x="1627228" y="116234"/>
                    </a:lnTo>
                    <a:lnTo>
                      <a:pt x="1613781" y="96289"/>
                    </a:lnTo>
                    <a:cubicBezTo>
                      <a:pt x="1610274" y="87997"/>
                      <a:pt x="1608334" y="78880"/>
                      <a:pt x="1608334" y="69310"/>
                    </a:cubicBezTo>
                    <a:lnTo>
                      <a:pt x="1608334" y="42835"/>
                    </a:lnTo>
                    <a:cubicBezTo>
                      <a:pt x="1608334" y="19178"/>
                      <a:pt x="1627512" y="0"/>
                      <a:pt x="1651169" y="0"/>
                    </a:cubicBezTo>
                    <a:lnTo>
                      <a:pt x="1901223" y="0"/>
                    </a:lnTo>
                    <a:cubicBezTo>
                      <a:pt x="1924880" y="0"/>
                      <a:pt x="1944058" y="19178"/>
                      <a:pt x="1944058" y="42835"/>
                    </a:cubicBezTo>
                    <a:lnTo>
                      <a:pt x="1944058" y="69310"/>
                    </a:lnTo>
                    <a:cubicBezTo>
                      <a:pt x="1944058" y="107589"/>
                      <a:pt x="1913027" y="138620"/>
                      <a:pt x="1874748" y="138620"/>
                    </a:cubicBezTo>
                    <a:lnTo>
                      <a:pt x="1792026" y="138620"/>
                    </a:lnTo>
                    <a:lnTo>
                      <a:pt x="1847624" y="959594"/>
                    </a:lnTo>
                    <a:lnTo>
                      <a:pt x="1864485" y="1013911"/>
                    </a:lnTo>
                    <a:lnTo>
                      <a:pt x="1874181" y="1110094"/>
                    </a:lnTo>
                    <a:lnTo>
                      <a:pt x="1864485" y="1206278"/>
                    </a:lnTo>
                    <a:cubicBezTo>
                      <a:pt x="1819983" y="1423755"/>
                      <a:pt x="1627559" y="1587349"/>
                      <a:pt x="1396926" y="1587349"/>
                    </a:cubicBez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4DDC2FEF-D147-4D6C-93C0-A26F69EE7247}"/>
                  </a:ext>
                </a:extLst>
              </p:cNvPr>
              <p:cNvSpPr/>
              <p:nvPr/>
            </p:nvSpPr>
            <p:spPr>
              <a:xfrm>
                <a:off x="365633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F5AD9243-8948-43F2-86E9-262DF6D7D823}"/>
                  </a:ext>
                </a:extLst>
              </p:cNvPr>
              <p:cNvSpPr/>
              <p:nvPr/>
            </p:nvSpPr>
            <p:spPr>
              <a:xfrm>
                <a:off x="4846648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95AA7E19-C9C9-460A-AD99-7569472B80AA}"/>
                </a:ext>
              </a:extLst>
            </p:cNvPr>
            <p:cNvSpPr/>
            <p:nvPr/>
          </p:nvSpPr>
          <p:spPr>
            <a:xfrm>
              <a:off x="10770496" y="-440268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53E3CC5E-5DD4-47D3-B542-E52D43AD75F6}"/>
                </a:ext>
              </a:extLst>
            </p:cNvPr>
            <p:cNvGrpSpPr/>
            <p:nvPr/>
          </p:nvGrpSpPr>
          <p:grpSpPr>
            <a:xfrm>
              <a:off x="8637858" y="-1670496"/>
              <a:ext cx="1489790" cy="1860427"/>
              <a:chOff x="308631" y="1497884"/>
              <a:chExt cx="1489790" cy="1860427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72" name="楕円 132">
                <a:extLst>
                  <a:ext uri="{FF2B5EF4-FFF2-40B4-BE49-F238E27FC236}">
                    <a16:creationId xmlns:a16="http://schemas.microsoft.com/office/drawing/2014/main" id="{8CB8B907-3427-439E-8218-4648C3E12BA1}"/>
                  </a:ext>
                </a:extLst>
              </p:cNvPr>
              <p:cNvSpPr/>
              <p:nvPr/>
            </p:nvSpPr>
            <p:spPr>
              <a:xfrm rot="20700000">
                <a:off x="396634" y="1497884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楕円 132">
                <a:extLst>
                  <a:ext uri="{FF2B5EF4-FFF2-40B4-BE49-F238E27FC236}">
                    <a16:creationId xmlns:a16="http://schemas.microsoft.com/office/drawing/2014/main" id="{97987544-AB17-4FB1-9A29-AA0AF7FD3E21}"/>
                  </a:ext>
                </a:extLst>
              </p:cNvPr>
              <p:cNvSpPr/>
              <p:nvPr/>
            </p:nvSpPr>
            <p:spPr>
              <a:xfrm rot="900000" flipH="1">
                <a:off x="1268726" y="1497886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C5549A17-8504-4814-A0D6-3813B9468375}"/>
                  </a:ext>
                </a:extLst>
              </p:cNvPr>
              <p:cNvSpPr/>
              <p:nvPr/>
            </p:nvSpPr>
            <p:spPr>
              <a:xfrm>
                <a:off x="308631" y="1722944"/>
                <a:ext cx="1489790" cy="163536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85AEED38-3258-4EEF-9353-8AA88039B3DA}"/>
                </a:ext>
              </a:extLst>
            </p:cNvPr>
            <p:cNvSpPr/>
            <p:nvPr/>
          </p:nvSpPr>
          <p:spPr>
            <a:xfrm>
              <a:off x="9290312" y="-1445436"/>
              <a:ext cx="847289" cy="1698023"/>
            </a:xfrm>
            <a:custGeom>
              <a:avLst/>
              <a:gdLst>
                <a:gd name="connsiteX0" fmla="*/ 102394 w 847289"/>
                <a:gd name="connsiteY0" fmla="*/ 0 h 1698023"/>
                <a:gd name="connsiteX1" fmla="*/ 847289 w 847289"/>
                <a:gd name="connsiteY1" fmla="*/ 817684 h 1698023"/>
                <a:gd name="connsiteX2" fmla="*/ 788752 w 847289"/>
                <a:gd name="connsiteY2" fmla="*/ 1135963 h 1698023"/>
                <a:gd name="connsiteX3" fmla="*/ 736218 w 847289"/>
                <a:gd name="connsiteY3" fmla="*/ 1242207 h 1698023"/>
                <a:gd name="connsiteX4" fmla="*/ 736642 w 847289"/>
                <a:gd name="connsiteY4" fmla="*/ 1245210 h 1698023"/>
                <a:gd name="connsiteX5" fmla="*/ 102394 w 847289"/>
                <a:gd name="connsiteY5" fmla="*/ 1698023 h 1698023"/>
                <a:gd name="connsiteX6" fmla="*/ 0 w 847289"/>
                <a:gd name="connsiteY6" fmla="*/ 1690654 h 1698023"/>
                <a:gd name="connsiteX7" fmla="*/ 25429 w 847289"/>
                <a:gd name="connsiteY7" fmla="*/ 1688824 h 1698023"/>
                <a:gd name="connsiteX8" fmla="*/ 531854 w 847289"/>
                <a:gd name="connsiteY8" fmla="*/ 1245210 h 1698023"/>
                <a:gd name="connsiteX9" fmla="*/ 531430 w 847289"/>
                <a:gd name="connsiteY9" fmla="*/ 1242207 h 1698023"/>
                <a:gd name="connsiteX10" fmla="*/ 583964 w 847289"/>
                <a:gd name="connsiteY10" fmla="*/ 1135963 h 1698023"/>
                <a:gd name="connsiteX11" fmla="*/ 642501 w 847289"/>
                <a:gd name="connsiteY11" fmla="*/ 817684 h 1698023"/>
                <a:gd name="connsiteX12" fmla="*/ 47728 w 847289"/>
                <a:gd name="connsiteY12" fmla="*/ 16613 h 1698023"/>
                <a:gd name="connsiteX13" fmla="*/ 0 w 847289"/>
                <a:gd name="connsiteY13" fmla="*/ 8617 h 1698023"/>
                <a:gd name="connsiteX14" fmla="*/ 26233 w 847289"/>
                <a:gd name="connsiteY14" fmla="*/ 4222 h 1698023"/>
                <a:gd name="connsiteX15" fmla="*/ 102394 w 847289"/>
                <a:gd name="connsiteY15" fmla="*/ 0 h 1698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47289" h="1698023">
                  <a:moveTo>
                    <a:pt x="102394" y="0"/>
                  </a:moveTo>
                  <a:cubicBezTo>
                    <a:pt x="513788" y="0"/>
                    <a:pt x="847289" y="366090"/>
                    <a:pt x="847289" y="817684"/>
                  </a:cubicBezTo>
                  <a:cubicBezTo>
                    <a:pt x="847289" y="930583"/>
                    <a:pt x="826445" y="1038137"/>
                    <a:pt x="788752" y="1135963"/>
                  </a:cubicBezTo>
                  <a:lnTo>
                    <a:pt x="736218" y="1242207"/>
                  </a:lnTo>
                  <a:lnTo>
                    <a:pt x="736642" y="1245210"/>
                  </a:lnTo>
                  <a:cubicBezTo>
                    <a:pt x="736642" y="1495292"/>
                    <a:pt x="452679" y="1698023"/>
                    <a:pt x="102394" y="1698023"/>
                  </a:cubicBezTo>
                  <a:lnTo>
                    <a:pt x="0" y="1690654"/>
                  </a:lnTo>
                  <a:lnTo>
                    <a:pt x="25429" y="1688824"/>
                  </a:lnTo>
                  <a:cubicBezTo>
                    <a:pt x="314445" y="1646601"/>
                    <a:pt x="531854" y="1464032"/>
                    <a:pt x="531854" y="1245210"/>
                  </a:cubicBezTo>
                  <a:lnTo>
                    <a:pt x="531430" y="1242207"/>
                  </a:lnTo>
                  <a:lnTo>
                    <a:pt x="583964" y="1135963"/>
                  </a:lnTo>
                  <a:cubicBezTo>
                    <a:pt x="621657" y="1038137"/>
                    <a:pt x="642501" y="930583"/>
                    <a:pt x="642501" y="817684"/>
                  </a:cubicBezTo>
                  <a:cubicBezTo>
                    <a:pt x="642501" y="422539"/>
                    <a:pt x="387165" y="92859"/>
                    <a:pt x="47728" y="16613"/>
                  </a:cubicBezTo>
                  <a:lnTo>
                    <a:pt x="0" y="8617"/>
                  </a:lnTo>
                  <a:lnTo>
                    <a:pt x="26233" y="4222"/>
                  </a:lnTo>
                  <a:cubicBezTo>
                    <a:pt x="51274" y="1430"/>
                    <a:pt x="76682" y="0"/>
                    <a:pt x="102394" y="0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02E5ABB1-217F-4C54-8497-7A211D88FC03}"/>
                </a:ext>
              </a:extLst>
            </p:cNvPr>
            <p:cNvSpPr/>
            <p:nvPr/>
          </p:nvSpPr>
          <p:spPr>
            <a:xfrm>
              <a:off x="8748505" y="-653039"/>
              <a:ext cx="1268496" cy="90562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9551D04A-EEA3-4823-8F0A-F7ED7187095F}"/>
                </a:ext>
              </a:extLst>
            </p:cNvPr>
            <p:cNvSpPr/>
            <p:nvPr/>
          </p:nvSpPr>
          <p:spPr>
            <a:xfrm>
              <a:off x="9240630" y="-749542"/>
              <a:ext cx="284246" cy="197364"/>
            </a:xfrm>
            <a:prstGeom prst="ellipse">
              <a:avLst/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0EEE3676-859A-427F-A513-859EE88790C9}"/>
                </a:ext>
              </a:extLst>
            </p:cNvPr>
            <p:cNvSpPr/>
            <p:nvPr/>
          </p:nvSpPr>
          <p:spPr>
            <a:xfrm rot="10800000">
              <a:off x="9056790" y="-312473"/>
              <a:ext cx="649467" cy="355527"/>
            </a:xfrm>
            <a:custGeom>
              <a:avLst/>
              <a:gdLst>
                <a:gd name="connsiteX0" fmla="*/ 649467 w 649467"/>
                <a:gd name="connsiteY0" fmla="*/ 0 h 177346"/>
                <a:gd name="connsiteX1" fmla="*/ 640773 w 649467"/>
                <a:gd name="connsiteY1" fmla="*/ 15555 h 177346"/>
                <a:gd name="connsiteX2" fmla="*/ 324733 w 649467"/>
                <a:gd name="connsiteY2" fmla="*/ 177346 h 177346"/>
                <a:gd name="connsiteX3" fmla="*/ 8694 w 649467"/>
                <a:gd name="connsiteY3" fmla="*/ 15555 h 177346"/>
                <a:gd name="connsiteX4" fmla="*/ 0 w 649467"/>
                <a:gd name="connsiteY4" fmla="*/ 0 h 177346"/>
                <a:gd name="connsiteX5" fmla="*/ 27436 w 649467"/>
                <a:gd name="connsiteY5" fmla="*/ 4807 h 177346"/>
                <a:gd name="connsiteX6" fmla="*/ 324733 w 649467"/>
                <a:gd name="connsiteY6" fmla="*/ 24795 h 177346"/>
                <a:gd name="connsiteX7" fmla="*/ 622030 w 649467"/>
                <a:gd name="connsiteY7" fmla="*/ 4807 h 17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9467" h="177346">
                  <a:moveTo>
                    <a:pt x="649467" y="0"/>
                  </a:moveTo>
                  <a:lnTo>
                    <a:pt x="640773" y="15555"/>
                  </a:lnTo>
                  <a:cubicBezTo>
                    <a:pt x="565652" y="114365"/>
                    <a:pt x="451968" y="177346"/>
                    <a:pt x="324733" y="177346"/>
                  </a:cubicBezTo>
                  <a:cubicBezTo>
                    <a:pt x="197498" y="177346"/>
                    <a:pt x="83814" y="114365"/>
                    <a:pt x="8694" y="15555"/>
                  </a:cubicBezTo>
                  <a:lnTo>
                    <a:pt x="0" y="0"/>
                  </a:lnTo>
                  <a:lnTo>
                    <a:pt x="27436" y="4807"/>
                  </a:lnTo>
                  <a:cubicBezTo>
                    <a:pt x="121352" y="17797"/>
                    <a:pt x="221205" y="24795"/>
                    <a:pt x="324733" y="24795"/>
                  </a:cubicBezTo>
                  <a:cubicBezTo>
                    <a:pt x="428261" y="24795"/>
                    <a:pt x="528114" y="17797"/>
                    <a:pt x="622030" y="4807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E3F48661-97EE-4E99-AEDA-A5CAB6ED484A}"/>
                </a:ext>
              </a:extLst>
            </p:cNvPr>
            <p:cNvSpPr/>
            <p:nvPr/>
          </p:nvSpPr>
          <p:spPr>
            <a:xfrm>
              <a:off x="9803480" y="-542440"/>
              <a:ext cx="223160" cy="684428"/>
            </a:xfrm>
            <a:custGeom>
              <a:avLst/>
              <a:gdLst>
                <a:gd name="connsiteX0" fmla="*/ 0 w 223160"/>
                <a:gd name="connsiteY0" fmla="*/ 0 h 684428"/>
                <a:gd name="connsiteX1" fmla="*/ 37393 w 223160"/>
                <a:gd name="connsiteY1" fmla="*/ 22027 h 684428"/>
                <a:gd name="connsiteX2" fmla="*/ 223160 w 223160"/>
                <a:gd name="connsiteY2" fmla="*/ 342214 h 684428"/>
                <a:gd name="connsiteX3" fmla="*/ 37393 w 223160"/>
                <a:gd name="connsiteY3" fmla="*/ 662401 h 684428"/>
                <a:gd name="connsiteX4" fmla="*/ 0 w 223160"/>
                <a:gd name="connsiteY4" fmla="*/ 684428 h 684428"/>
                <a:gd name="connsiteX5" fmla="*/ 31646 w 223160"/>
                <a:gd name="connsiteY5" fmla="*/ 619585 h 684428"/>
                <a:gd name="connsiteX6" fmla="*/ 81997 w 223160"/>
                <a:gd name="connsiteY6" fmla="*/ 342214 h 684428"/>
                <a:gd name="connsiteX7" fmla="*/ 31646 w 223160"/>
                <a:gd name="connsiteY7" fmla="*/ 64844 h 684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160" h="684428">
                  <a:moveTo>
                    <a:pt x="0" y="0"/>
                  </a:moveTo>
                  <a:lnTo>
                    <a:pt x="37393" y="22027"/>
                  </a:lnTo>
                  <a:cubicBezTo>
                    <a:pt x="152170" y="103970"/>
                    <a:pt x="223160" y="217173"/>
                    <a:pt x="223160" y="342214"/>
                  </a:cubicBezTo>
                  <a:cubicBezTo>
                    <a:pt x="223160" y="467255"/>
                    <a:pt x="152170" y="580458"/>
                    <a:pt x="37393" y="662401"/>
                  </a:cubicBezTo>
                  <a:lnTo>
                    <a:pt x="0" y="684428"/>
                  </a:lnTo>
                  <a:lnTo>
                    <a:pt x="31646" y="619585"/>
                  </a:lnTo>
                  <a:cubicBezTo>
                    <a:pt x="64068" y="534332"/>
                    <a:pt x="81997" y="440602"/>
                    <a:pt x="81997" y="342214"/>
                  </a:cubicBezTo>
                  <a:cubicBezTo>
                    <a:pt x="81997" y="243827"/>
                    <a:pt x="64068" y="150096"/>
                    <a:pt x="31646" y="64844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" name="弦 67">
              <a:extLst>
                <a:ext uri="{FF2B5EF4-FFF2-40B4-BE49-F238E27FC236}">
                  <a16:creationId xmlns:a16="http://schemas.microsoft.com/office/drawing/2014/main" id="{2E136F2F-2AD3-4FE5-A2B3-2AA61A2BB423}"/>
                </a:ext>
              </a:extLst>
            </p:cNvPr>
            <p:cNvSpPr/>
            <p:nvPr/>
          </p:nvSpPr>
          <p:spPr>
            <a:xfrm>
              <a:off x="8737839" y="-990043"/>
              <a:ext cx="326396" cy="326396"/>
            </a:xfrm>
            <a:prstGeom prst="chord">
              <a:avLst>
                <a:gd name="adj1" fmla="val 20672357"/>
                <a:gd name="adj2" fmla="val 14865093"/>
              </a:avLst>
            </a:prstGeom>
            <a:solidFill>
              <a:srgbClr val="FFFFFF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9" name="弦 68">
              <a:extLst>
                <a:ext uri="{FF2B5EF4-FFF2-40B4-BE49-F238E27FC236}">
                  <a16:creationId xmlns:a16="http://schemas.microsoft.com/office/drawing/2014/main" id="{E48B52B6-82FB-48DB-BC57-7A1A6B75E84E}"/>
                </a:ext>
              </a:extLst>
            </p:cNvPr>
            <p:cNvSpPr/>
            <p:nvPr/>
          </p:nvSpPr>
          <p:spPr>
            <a:xfrm>
              <a:off x="8893051" y="-930704"/>
              <a:ext cx="151942" cy="151942"/>
            </a:xfrm>
            <a:prstGeom prst="chord">
              <a:avLst>
                <a:gd name="adj1" fmla="val 20672357"/>
                <a:gd name="adj2" fmla="val 14865093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" name="弦 69">
              <a:extLst>
                <a:ext uri="{FF2B5EF4-FFF2-40B4-BE49-F238E27FC236}">
                  <a16:creationId xmlns:a16="http://schemas.microsoft.com/office/drawing/2014/main" id="{559F11B9-381B-4DCB-B1AE-433CA9FCE8EC}"/>
                </a:ext>
              </a:extLst>
            </p:cNvPr>
            <p:cNvSpPr/>
            <p:nvPr/>
          </p:nvSpPr>
          <p:spPr>
            <a:xfrm flipH="1">
              <a:off x="9717563" y="-990043"/>
              <a:ext cx="326396" cy="326396"/>
            </a:xfrm>
            <a:prstGeom prst="chord">
              <a:avLst>
                <a:gd name="adj1" fmla="val 20672357"/>
                <a:gd name="adj2" fmla="val 14865093"/>
              </a:avLst>
            </a:prstGeom>
            <a:solidFill>
              <a:srgbClr val="FFFFFF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" name="弦 70">
              <a:extLst>
                <a:ext uri="{FF2B5EF4-FFF2-40B4-BE49-F238E27FC236}">
                  <a16:creationId xmlns:a16="http://schemas.microsoft.com/office/drawing/2014/main" id="{385EB6C8-22E6-482D-B900-A319E5C7BCC1}"/>
                </a:ext>
              </a:extLst>
            </p:cNvPr>
            <p:cNvSpPr/>
            <p:nvPr/>
          </p:nvSpPr>
          <p:spPr>
            <a:xfrm flipH="1">
              <a:off x="9736806" y="-930704"/>
              <a:ext cx="151940" cy="151942"/>
            </a:xfrm>
            <a:prstGeom prst="chord">
              <a:avLst>
                <a:gd name="adj1" fmla="val 20672357"/>
                <a:gd name="adj2" fmla="val 14865093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6051F6D6-0AFF-412E-8484-E647BFE341FC}"/>
              </a:ext>
            </a:extLst>
          </p:cNvPr>
          <p:cNvGrpSpPr/>
          <p:nvPr/>
        </p:nvGrpSpPr>
        <p:grpSpPr>
          <a:xfrm>
            <a:off x="433230" y="749300"/>
            <a:ext cx="1568764" cy="1658395"/>
            <a:chOff x="319358" y="-1670496"/>
            <a:chExt cx="2644404" cy="2795491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E3569CE9-31C8-4829-ACED-225E115C300B}"/>
                </a:ext>
              </a:extLst>
            </p:cNvPr>
            <p:cNvGrpSpPr/>
            <p:nvPr/>
          </p:nvGrpSpPr>
          <p:grpSpPr>
            <a:xfrm>
              <a:off x="1180271" y="-1006579"/>
              <a:ext cx="1783491" cy="2131574"/>
              <a:chOff x="1180271" y="987321"/>
              <a:chExt cx="1783491" cy="2131574"/>
            </a:xfrm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008E0C66-ED0D-4239-A352-C78532C8A302}"/>
                  </a:ext>
                </a:extLst>
              </p:cNvPr>
              <p:cNvSpPr/>
              <p:nvPr/>
            </p:nvSpPr>
            <p:spPr>
              <a:xfrm>
                <a:off x="2038523" y="987321"/>
                <a:ext cx="925239" cy="1041158"/>
              </a:xfrm>
              <a:custGeom>
                <a:avLst/>
                <a:gdLst>
                  <a:gd name="connsiteX0" fmla="*/ 398055 w 925239"/>
                  <a:gd name="connsiteY0" fmla="*/ 727 h 1041158"/>
                  <a:gd name="connsiteX1" fmla="*/ 625082 w 925239"/>
                  <a:gd name="connsiteY1" fmla="*/ 41653 h 1041158"/>
                  <a:gd name="connsiteX2" fmla="*/ 900332 w 925239"/>
                  <a:gd name="connsiteY2" fmla="*/ 347070 h 1041158"/>
                  <a:gd name="connsiteX3" fmla="*/ 901077 w 925239"/>
                  <a:gd name="connsiteY3" fmla="*/ 397043 h 1041158"/>
                  <a:gd name="connsiteX4" fmla="*/ 903096 w 925239"/>
                  <a:gd name="connsiteY4" fmla="*/ 402167 h 1041158"/>
                  <a:gd name="connsiteX5" fmla="*/ 925239 w 925239"/>
                  <a:gd name="connsiteY5" fmla="*/ 548630 h 1041158"/>
                  <a:gd name="connsiteX6" fmla="*/ 432711 w 925239"/>
                  <a:gd name="connsiteY6" fmla="*/ 1041158 h 1041158"/>
                  <a:gd name="connsiteX7" fmla="*/ 412791 w 925239"/>
                  <a:gd name="connsiteY7" fmla="*/ 1039150 h 1041158"/>
                  <a:gd name="connsiteX8" fmla="*/ 456280 w 925239"/>
                  <a:gd name="connsiteY8" fmla="*/ 1015545 h 1041158"/>
                  <a:gd name="connsiteX9" fmla="*/ 640233 w 925239"/>
                  <a:gd name="connsiteY9" fmla="*/ 669571 h 1041158"/>
                  <a:gd name="connsiteX10" fmla="*/ 307090 w 925239"/>
                  <a:gd name="connsiteY10" fmla="*/ 260817 h 1041158"/>
                  <a:gd name="connsiteX11" fmla="*/ 233161 w 925239"/>
                  <a:gd name="connsiteY11" fmla="*/ 253365 h 1041158"/>
                  <a:gd name="connsiteX12" fmla="*/ 220316 w 925239"/>
                  <a:gd name="connsiteY12" fmla="*/ 256707 h 1041158"/>
                  <a:gd name="connsiteX13" fmla="*/ 128441 w 925239"/>
                  <a:gd name="connsiteY13" fmla="*/ 313566 h 1041158"/>
                  <a:gd name="connsiteX14" fmla="*/ 98842 w 925239"/>
                  <a:gd name="connsiteY14" fmla="*/ 347414 h 1041158"/>
                  <a:gd name="connsiteX15" fmla="*/ 103553 w 925239"/>
                  <a:gd name="connsiteY15" fmla="*/ 314532 h 1041158"/>
                  <a:gd name="connsiteX16" fmla="*/ 121688 w 925239"/>
                  <a:gd name="connsiteY16" fmla="*/ 266166 h 1041158"/>
                  <a:gd name="connsiteX17" fmla="*/ 60598 w 925239"/>
                  <a:gd name="connsiteY17" fmla="*/ 285129 h 1041158"/>
                  <a:gd name="connsiteX18" fmla="*/ 0 w 925239"/>
                  <a:gd name="connsiteY18" fmla="*/ 318020 h 1041158"/>
                  <a:gd name="connsiteX19" fmla="*/ 24300 w 925239"/>
                  <a:gd name="connsiteY19" fmla="*/ 273252 h 1041158"/>
                  <a:gd name="connsiteX20" fmla="*/ 101547 w 925239"/>
                  <a:gd name="connsiteY20" fmla="*/ 184051 h 1041158"/>
                  <a:gd name="connsiteX21" fmla="*/ 106981 w 925239"/>
                  <a:gd name="connsiteY21" fmla="*/ 180189 h 1041158"/>
                  <a:gd name="connsiteX22" fmla="*/ 67746 w 925239"/>
                  <a:gd name="connsiteY22" fmla="*/ 192368 h 1041158"/>
                  <a:gd name="connsiteX23" fmla="*/ 20005 w 925239"/>
                  <a:gd name="connsiteY23" fmla="*/ 218282 h 1041158"/>
                  <a:gd name="connsiteX24" fmla="*/ 39149 w 925239"/>
                  <a:gd name="connsiteY24" fmla="*/ 183011 h 1041158"/>
                  <a:gd name="connsiteX25" fmla="*/ 263936 w 925239"/>
                  <a:gd name="connsiteY25" fmla="*/ 24148 h 1041158"/>
                  <a:gd name="connsiteX26" fmla="*/ 302895 w 925239"/>
                  <a:gd name="connsiteY26" fmla="*/ 19240 h 1041158"/>
                  <a:gd name="connsiteX27" fmla="*/ 329437 w 925239"/>
                  <a:gd name="connsiteY27" fmla="*/ 10405 h 1041158"/>
                  <a:gd name="connsiteX28" fmla="*/ 398055 w 925239"/>
                  <a:gd name="connsiteY28" fmla="*/ 727 h 1041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25239" h="1041158">
                    <a:moveTo>
                      <a:pt x="398055" y="727"/>
                    </a:moveTo>
                    <a:cubicBezTo>
                      <a:pt x="469409" y="-3347"/>
                      <a:pt x="547998" y="9620"/>
                      <a:pt x="625082" y="41653"/>
                    </a:cubicBezTo>
                    <a:cubicBezTo>
                      <a:pt x="779250" y="105720"/>
                      <a:pt x="883611" y="227860"/>
                      <a:pt x="900332" y="347070"/>
                    </a:cubicBezTo>
                    <a:lnTo>
                      <a:pt x="901077" y="397043"/>
                    </a:lnTo>
                    <a:lnTo>
                      <a:pt x="903096" y="402167"/>
                    </a:lnTo>
                    <a:cubicBezTo>
                      <a:pt x="917487" y="448435"/>
                      <a:pt x="925239" y="497627"/>
                      <a:pt x="925239" y="548630"/>
                    </a:cubicBezTo>
                    <a:cubicBezTo>
                      <a:pt x="925239" y="820645"/>
                      <a:pt x="704727" y="1041158"/>
                      <a:pt x="432711" y="1041158"/>
                    </a:cubicBezTo>
                    <a:lnTo>
                      <a:pt x="412791" y="1039150"/>
                    </a:lnTo>
                    <a:lnTo>
                      <a:pt x="456280" y="1015545"/>
                    </a:lnTo>
                    <a:cubicBezTo>
                      <a:pt x="567264" y="940566"/>
                      <a:pt x="640233" y="813590"/>
                      <a:pt x="640233" y="669571"/>
                    </a:cubicBezTo>
                    <a:cubicBezTo>
                      <a:pt x="640233" y="467945"/>
                      <a:pt x="497214" y="299723"/>
                      <a:pt x="307090" y="260817"/>
                    </a:cubicBezTo>
                    <a:lnTo>
                      <a:pt x="233161" y="253365"/>
                    </a:lnTo>
                    <a:lnTo>
                      <a:pt x="220316" y="256707"/>
                    </a:lnTo>
                    <a:cubicBezTo>
                      <a:pt x="185090" y="269764"/>
                      <a:pt x="154178" y="289342"/>
                      <a:pt x="128441" y="313566"/>
                    </a:cubicBezTo>
                    <a:lnTo>
                      <a:pt x="98842" y="347414"/>
                    </a:lnTo>
                    <a:lnTo>
                      <a:pt x="103553" y="314532"/>
                    </a:lnTo>
                    <a:lnTo>
                      <a:pt x="121688" y="266166"/>
                    </a:lnTo>
                    <a:lnTo>
                      <a:pt x="60598" y="285129"/>
                    </a:lnTo>
                    <a:lnTo>
                      <a:pt x="0" y="318020"/>
                    </a:lnTo>
                    <a:lnTo>
                      <a:pt x="24300" y="273252"/>
                    </a:lnTo>
                    <a:cubicBezTo>
                      <a:pt x="46427" y="240499"/>
                      <a:pt x="72391" y="210550"/>
                      <a:pt x="101547" y="184051"/>
                    </a:cubicBezTo>
                    <a:lnTo>
                      <a:pt x="106981" y="180189"/>
                    </a:lnTo>
                    <a:lnTo>
                      <a:pt x="67746" y="192368"/>
                    </a:lnTo>
                    <a:lnTo>
                      <a:pt x="20005" y="218282"/>
                    </a:lnTo>
                    <a:lnTo>
                      <a:pt x="39149" y="183011"/>
                    </a:lnTo>
                    <a:cubicBezTo>
                      <a:pt x="91448" y="105599"/>
                      <a:pt x="170948" y="48072"/>
                      <a:pt x="263936" y="24148"/>
                    </a:cubicBezTo>
                    <a:lnTo>
                      <a:pt x="302895" y="19240"/>
                    </a:lnTo>
                    <a:lnTo>
                      <a:pt x="329437" y="10405"/>
                    </a:lnTo>
                    <a:cubicBezTo>
                      <a:pt x="351290" y="5336"/>
                      <a:pt x="374270" y="2085"/>
                      <a:pt x="398055" y="72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5585BDF8-4762-4492-9423-1E7605EDC877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80EB27D8-01E9-44D9-944B-E7CF30E27C39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1ED51E56-B370-499E-A3FC-6AE82043BBF0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1DF6F1FE-25E0-423D-8E92-5BADE118E917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71FD3CF5-3350-44FB-9B12-D10A21750E0E}"/>
                </a:ext>
              </a:extLst>
            </p:cNvPr>
            <p:cNvSpPr/>
            <p:nvPr/>
          </p:nvSpPr>
          <p:spPr>
            <a:xfrm rot="10800000">
              <a:off x="1173663" y="7268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C148B3D1-14FC-49B9-818E-D7E81F9A035B}"/>
                </a:ext>
              </a:extLst>
            </p:cNvPr>
            <p:cNvSpPr/>
            <p:nvPr/>
          </p:nvSpPr>
          <p:spPr>
            <a:xfrm rot="10800000">
              <a:off x="2363972" y="7268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F39229B0-82AD-4471-951B-2B35967A17A3}"/>
                </a:ext>
              </a:extLst>
            </p:cNvPr>
            <p:cNvSpPr/>
            <p:nvPr/>
          </p:nvSpPr>
          <p:spPr>
            <a:xfrm rot="10800000">
              <a:off x="884996" y="-462354"/>
              <a:ext cx="1944058" cy="1587349"/>
            </a:xfrm>
            <a:custGeom>
              <a:avLst/>
              <a:gdLst>
                <a:gd name="connsiteX0" fmla="*/ 1874181 w 1944058"/>
                <a:gd name="connsiteY0" fmla="*/ 1110095 h 1587349"/>
                <a:gd name="connsiteX1" fmla="*/ 1874181 w 1944058"/>
                <a:gd name="connsiteY1" fmla="*/ 1110094 h 1587349"/>
                <a:gd name="connsiteX2" fmla="*/ 1874181 w 1944058"/>
                <a:gd name="connsiteY2" fmla="*/ 1110094 h 1587349"/>
                <a:gd name="connsiteX3" fmla="*/ 1396926 w 1944058"/>
                <a:gd name="connsiteY3" fmla="*/ 1587349 h 1587349"/>
                <a:gd name="connsiteX4" fmla="*/ 477255 w 1944058"/>
                <a:gd name="connsiteY4" fmla="*/ 1587349 h 1587349"/>
                <a:gd name="connsiteX5" fmla="*/ 0 w 1944058"/>
                <a:gd name="connsiteY5" fmla="*/ 1110094 h 1587349"/>
                <a:gd name="connsiteX6" fmla="*/ 1 w 1944058"/>
                <a:gd name="connsiteY6" fmla="*/ 1110094 h 1587349"/>
                <a:gd name="connsiteX7" fmla="*/ 381072 w 1944058"/>
                <a:gd name="connsiteY7" fmla="*/ 642535 h 1587349"/>
                <a:gd name="connsiteX8" fmla="*/ 401416 w 1944058"/>
                <a:gd name="connsiteY8" fmla="*/ 640484 h 1587349"/>
                <a:gd name="connsiteX9" fmla="*/ 436919 w 1944058"/>
                <a:gd name="connsiteY9" fmla="*/ 116234 h 1587349"/>
                <a:gd name="connsiteX10" fmla="*/ 423472 w 1944058"/>
                <a:gd name="connsiteY10" fmla="*/ 96289 h 1587349"/>
                <a:gd name="connsiteX11" fmla="*/ 418025 w 1944058"/>
                <a:gd name="connsiteY11" fmla="*/ 69310 h 1587349"/>
                <a:gd name="connsiteX12" fmla="*/ 418025 w 1944058"/>
                <a:gd name="connsiteY12" fmla="*/ 42835 h 1587349"/>
                <a:gd name="connsiteX13" fmla="*/ 460860 w 1944058"/>
                <a:gd name="connsiteY13" fmla="*/ 0 h 1587349"/>
                <a:gd name="connsiteX14" fmla="*/ 710914 w 1944058"/>
                <a:gd name="connsiteY14" fmla="*/ 0 h 1587349"/>
                <a:gd name="connsiteX15" fmla="*/ 753749 w 1944058"/>
                <a:gd name="connsiteY15" fmla="*/ 42835 h 1587349"/>
                <a:gd name="connsiteX16" fmla="*/ 753749 w 1944058"/>
                <a:gd name="connsiteY16" fmla="*/ 69310 h 1587349"/>
                <a:gd name="connsiteX17" fmla="*/ 684439 w 1944058"/>
                <a:gd name="connsiteY17" fmla="*/ 138620 h 1587349"/>
                <a:gd name="connsiteX18" fmla="*/ 601717 w 1944058"/>
                <a:gd name="connsiteY18" fmla="*/ 138620 h 1587349"/>
                <a:gd name="connsiteX19" fmla="*/ 635186 w 1944058"/>
                <a:gd name="connsiteY19" fmla="*/ 632839 h 1587349"/>
                <a:gd name="connsiteX20" fmla="*/ 1396926 w 1944058"/>
                <a:gd name="connsiteY20" fmla="*/ 632840 h 1587349"/>
                <a:gd name="connsiteX21" fmla="*/ 1582695 w 1944058"/>
                <a:gd name="connsiteY21" fmla="*/ 670345 h 1587349"/>
                <a:gd name="connsiteX22" fmla="*/ 1589454 w 1944058"/>
                <a:gd name="connsiteY22" fmla="*/ 674014 h 1587349"/>
                <a:gd name="connsiteX23" fmla="*/ 1627228 w 1944058"/>
                <a:gd name="connsiteY23" fmla="*/ 116234 h 1587349"/>
                <a:gd name="connsiteX24" fmla="*/ 1613781 w 1944058"/>
                <a:gd name="connsiteY24" fmla="*/ 96289 h 1587349"/>
                <a:gd name="connsiteX25" fmla="*/ 1608334 w 1944058"/>
                <a:gd name="connsiteY25" fmla="*/ 69310 h 1587349"/>
                <a:gd name="connsiteX26" fmla="*/ 1608334 w 1944058"/>
                <a:gd name="connsiteY26" fmla="*/ 42835 h 1587349"/>
                <a:gd name="connsiteX27" fmla="*/ 1651169 w 1944058"/>
                <a:gd name="connsiteY27" fmla="*/ 0 h 1587349"/>
                <a:gd name="connsiteX28" fmla="*/ 1901223 w 1944058"/>
                <a:gd name="connsiteY28" fmla="*/ 0 h 1587349"/>
                <a:gd name="connsiteX29" fmla="*/ 1944058 w 1944058"/>
                <a:gd name="connsiteY29" fmla="*/ 42835 h 1587349"/>
                <a:gd name="connsiteX30" fmla="*/ 1944058 w 1944058"/>
                <a:gd name="connsiteY30" fmla="*/ 69310 h 1587349"/>
                <a:gd name="connsiteX31" fmla="*/ 1874748 w 1944058"/>
                <a:gd name="connsiteY31" fmla="*/ 138620 h 1587349"/>
                <a:gd name="connsiteX32" fmla="*/ 1792026 w 1944058"/>
                <a:gd name="connsiteY32" fmla="*/ 138620 h 1587349"/>
                <a:gd name="connsiteX33" fmla="*/ 1847624 w 1944058"/>
                <a:gd name="connsiteY33" fmla="*/ 959594 h 1587349"/>
                <a:gd name="connsiteX34" fmla="*/ 1864485 w 1944058"/>
                <a:gd name="connsiteY34" fmla="*/ 1013911 h 1587349"/>
                <a:gd name="connsiteX35" fmla="*/ 1874181 w 1944058"/>
                <a:gd name="connsiteY35" fmla="*/ 1110094 h 1587349"/>
                <a:gd name="connsiteX36" fmla="*/ 1864485 w 1944058"/>
                <a:gd name="connsiteY36" fmla="*/ 1206278 h 1587349"/>
                <a:gd name="connsiteX37" fmla="*/ 1396926 w 1944058"/>
                <a:gd name="connsiteY37" fmla="*/ 1587349 h 158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44058" h="1587349">
                  <a:moveTo>
                    <a:pt x="1874181" y="1110095"/>
                  </a:moveTo>
                  <a:lnTo>
                    <a:pt x="1874181" y="1110094"/>
                  </a:lnTo>
                  <a:lnTo>
                    <a:pt x="1874181" y="1110094"/>
                  </a:lnTo>
                  <a:close/>
                  <a:moveTo>
                    <a:pt x="1396926" y="1587349"/>
                  </a:moveTo>
                  <a:lnTo>
                    <a:pt x="477255" y="1587349"/>
                  </a:lnTo>
                  <a:cubicBezTo>
                    <a:pt x="213674" y="1587349"/>
                    <a:pt x="0" y="1373675"/>
                    <a:pt x="0" y="1110094"/>
                  </a:cubicBezTo>
                  <a:lnTo>
                    <a:pt x="1" y="1110094"/>
                  </a:lnTo>
                  <a:cubicBezTo>
                    <a:pt x="1" y="879460"/>
                    <a:pt x="163595" y="687037"/>
                    <a:pt x="381072" y="642535"/>
                  </a:cubicBezTo>
                  <a:lnTo>
                    <a:pt x="401416" y="640484"/>
                  </a:lnTo>
                  <a:lnTo>
                    <a:pt x="436919" y="116234"/>
                  </a:lnTo>
                  <a:lnTo>
                    <a:pt x="423472" y="96289"/>
                  </a:lnTo>
                  <a:cubicBezTo>
                    <a:pt x="419965" y="87997"/>
                    <a:pt x="418025" y="78880"/>
                    <a:pt x="418025" y="69310"/>
                  </a:cubicBezTo>
                  <a:lnTo>
                    <a:pt x="418025" y="42835"/>
                  </a:lnTo>
                  <a:cubicBezTo>
                    <a:pt x="418025" y="19178"/>
                    <a:pt x="437203" y="0"/>
                    <a:pt x="460860" y="0"/>
                  </a:cubicBezTo>
                  <a:lnTo>
                    <a:pt x="710914" y="0"/>
                  </a:lnTo>
                  <a:cubicBezTo>
                    <a:pt x="734571" y="0"/>
                    <a:pt x="753749" y="19178"/>
                    <a:pt x="753749" y="42835"/>
                  </a:cubicBezTo>
                  <a:lnTo>
                    <a:pt x="753749" y="69310"/>
                  </a:lnTo>
                  <a:cubicBezTo>
                    <a:pt x="753749" y="107589"/>
                    <a:pt x="722718" y="138620"/>
                    <a:pt x="684439" y="138620"/>
                  </a:cubicBezTo>
                  <a:lnTo>
                    <a:pt x="601717" y="138620"/>
                  </a:lnTo>
                  <a:lnTo>
                    <a:pt x="635186" y="632839"/>
                  </a:lnTo>
                  <a:lnTo>
                    <a:pt x="1396926" y="632840"/>
                  </a:lnTo>
                  <a:cubicBezTo>
                    <a:pt x="1462821" y="632840"/>
                    <a:pt x="1525597" y="646195"/>
                    <a:pt x="1582695" y="670345"/>
                  </a:cubicBezTo>
                  <a:lnTo>
                    <a:pt x="1589454" y="674014"/>
                  </a:lnTo>
                  <a:lnTo>
                    <a:pt x="1627228" y="116234"/>
                  </a:lnTo>
                  <a:lnTo>
                    <a:pt x="1613781" y="96289"/>
                  </a:lnTo>
                  <a:cubicBezTo>
                    <a:pt x="1610274" y="87997"/>
                    <a:pt x="1608334" y="78880"/>
                    <a:pt x="1608334" y="69310"/>
                  </a:cubicBezTo>
                  <a:lnTo>
                    <a:pt x="1608334" y="42835"/>
                  </a:lnTo>
                  <a:cubicBezTo>
                    <a:pt x="1608334" y="19178"/>
                    <a:pt x="1627512" y="0"/>
                    <a:pt x="1651169" y="0"/>
                  </a:cubicBezTo>
                  <a:lnTo>
                    <a:pt x="1901223" y="0"/>
                  </a:lnTo>
                  <a:cubicBezTo>
                    <a:pt x="1924880" y="0"/>
                    <a:pt x="1944058" y="19178"/>
                    <a:pt x="1944058" y="42835"/>
                  </a:cubicBezTo>
                  <a:lnTo>
                    <a:pt x="1944058" y="69310"/>
                  </a:lnTo>
                  <a:cubicBezTo>
                    <a:pt x="1944058" y="107589"/>
                    <a:pt x="1913027" y="138620"/>
                    <a:pt x="1874748" y="138620"/>
                  </a:cubicBezTo>
                  <a:lnTo>
                    <a:pt x="1792026" y="138620"/>
                  </a:lnTo>
                  <a:lnTo>
                    <a:pt x="1847624" y="959594"/>
                  </a:lnTo>
                  <a:lnTo>
                    <a:pt x="1864485" y="1013911"/>
                  </a:lnTo>
                  <a:lnTo>
                    <a:pt x="1874181" y="1110094"/>
                  </a:lnTo>
                  <a:lnTo>
                    <a:pt x="1864485" y="1206278"/>
                  </a:lnTo>
                  <a:cubicBezTo>
                    <a:pt x="1819983" y="1423755"/>
                    <a:pt x="1627559" y="1587349"/>
                    <a:pt x="1396926" y="158734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3EF42097-7FDE-4F27-BFF8-E41F455E2190}"/>
                </a:ext>
              </a:extLst>
            </p:cNvPr>
            <p:cNvSpPr/>
            <p:nvPr/>
          </p:nvSpPr>
          <p:spPr>
            <a:xfrm>
              <a:off x="2451996" y="-440268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3DBF4BCD-CCFC-434F-B3B4-92FACDC7A6DC}"/>
                </a:ext>
              </a:extLst>
            </p:cNvPr>
            <p:cNvGrpSpPr/>
            <p:nvPr/>
          </p:nvGrpSpPr>
          <p:grpSpPr>
            <a:xfrm>
              <a:off x="319358" y="-1670496"/>
              <a:ext cx="1489790" cy="1860427"/>
              <a:chOff x="308631" y="1497884"/>
              <a:chExt cx="1489790" cy="1860427"/>
            </a:xfrm>
          </p:grpSpPr>
          <p:sp>
            <p:nvSpPr>
              <p:cNvPr id="99" name="楕円 132">
                <a:extLst>
                  <a:ext uri="{FF2B5EF4-FFF2-40B4-BE49-F238E27FC236}">
                    <a16:creationId xmlns:a16="http://schemas.microsoft.com/office/drawing/2014/main" id="{FBC1FF21-CB98-49F2-8ACC-C74E3CB29E8E}"/>
                  </a:ext>
                </a:extLst>
              </p:cNvPr>
              <p:cNvSpPr/>
              <p:nvPr/>
            </p:nvSpPr>
            <p:spPr>
              <a:xfrm rot="20700000">
                <a:off x="396634" y="1497884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楕円 132">
                <a:extLst>
                  <a:ext uri="{FF2B5EF4-FFF2-40B4-BE49-F238E27FC236}">
                    <a16:creationId xmlns:a16="http://schemas.microsoft.com/office/drawing/2014/main" id="{72E4A430-EEE0-4DA1-B534-ADA636070441}"/>
                  </a:ext>
                </a:extLst>
              </p:cNvPr>
              <p:cNvSpPr/>
              <p:nvPr/>
            </p:nvSpPr>
            <p:spPr>
              <a:xfrm rot="900000" flipH="1">
                <a:off x="1268726" y="1497886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231A4A44-63EA-4CDA-9D76-D4B410B15767}"/>
                  </a:ext>
                </a:extLst>
              </p:cNvPr>
              <p:cNvSpPr/>
              <p:nvPr/>
            </p:nvSpPr>
            <p:spPr>
              <a:xfrm>
                <a:off x="308631" y="1722944"/>
                <a:ext cx="1489790" cy="1635367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63978920-C16C-4526-8D86-0F0E77C2EE3E}"/>
                </a:ext>
              </a:extLst>
            </p:cNvPr>
            <p:cNvSpPr/>
            <p:nvPr/>
          </p:nvSpPr>
          <p:spPr>
            <a:xfrm>
              <a:off x="971812" y="-1445436"/>
              <a:ext cx="847289" cy="1698023"/>
            </a:xfrm>
            <a:custGeom>
              <a:avLst/>
              <a:gdLst>
                <a:gd name="connsiteX0" fmla="*/ 102394 w 847289"/>
                <a:gd name="connsiteY0" fmla="*/ 0 h 1698023"/>
                <a:gd name="connsiteX1" fmla="*/ 847289 w 847289"/>
                <a:gd name="connsiteY1" fmla="*/ 817684 h 1698023"/>
                <a:gd name="connsiteX2" fmla="*/ 788752 w 847289"/>
                <a:gd name="connsiteY2" fmla="*/ 1135963 h 1698023"/>
                <a:gd name="connsiteX3" fmla="*/ 736218 w 847289"/>
                <a:gd name="connsiteY3" fmla="*/ 1242207 h 1698023"/>
                <a:gd name="connsiteX4" fmla="*/ 736642 w 847289"/>
                <a:gd name="connsiteY4" fmla="*/ 1245210 h 1698023"/>
                <a:gd name="connsiteX5" fmla="*/ 102394 w 847289"/>
                <a:gd name="connsiteY5" fmla="*/ 1698023 h 1698023"/>
                <a:gd name="connsiteX6" fmla="*/ 0 w 847289"/>
                <a:gd name="connsiteY6" fmla="*/ 1690654 h 1698023"/>
                <a:gd name="connsiteX7" fmla="*/ 25429 w 847289"/>
                <a:gd name="connsiteY7" fmla="*/ 1688824 h 1698023"/>
                <a:gd name="connsiteX8" fmla="*/ 531854 w 847289"/>
                <a:gd name="connsiteY8" fmla="*/ 1245210 h 1698023"/>
                <a:gd name="connsiteX9" fmla="*/ 531430 w 847289"/>
                <a:gd name="connsiteY9" fmla="*/ 1242207 h 1698023"/>
                <a:gd name="connsiteX10" fmla="*/ 583964 w 847289"/>
                <a:gd name="connsiteY10" fmla="*/ 1135963 h 1698023"/>
                <a:gd name="connsiteX11" fmla="*/ 642501 w 847289"/>
                <a:gd name="connsiteY11" fmla="*/ 817684 h 1698023"/>
                <a:gd name="connsiteX12" fmla="*/ 47728 w 847289"/>
                <a:gd name="connsiteY12" fmla="*/ 16613 h 1698023"/>
                <a:gd name="connsiteX13" fmla="*/ 0 w 847289"/>
                <a:gd name="connsiteY13" fmla="*/ 8617 h 1698023"/>
                <a:gd name="connsiteX14" fmla="*/ 26233 w 847289"/>
                <a:gd name="connsiteY14" fmla="*/ 4222 h 1698023"/>
                <a:gd name="connsiteX15" fmla="*/ 102394 w 847289"/>
                <a:gd name="connsiteY15" fmla="*/ 0 h 1698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47289" h="1698023">
                  <a:moveTo>
                    <a:pt x="102394" y="0"/>
                  </a:moveTo>
                  <a:cubicBezTo>
                    <a:pt x="513788" y="0"/>
                    <a:pt x="847289" y="366090"/>
                    <a:pt x="847289" y="817684"/>
                  </a:cubicBezTo>
                  <a:cubicBezTo>
                    <a:pt x="847289" y="930583"/>
                    <a:pt x="826445" y="1038137"/>
                    <a:pt x="788752" y="1135963"/>
                  </a:cubicBezTo>
                  <a:lnTo>
                    <a:pt x="736218" y="1242207"/>
                  </a:lnTo>
                  <a:lnTo>
                    <a:pt x="736642" y="1245210"/>
                  </a:lnTo>
                  <a:cubicBezTo>
                    <a:pt x="736642" y="1495292"/>
                    <a:pt x="452679" y="1698023"/>
                    <a:pt x="102394" y="1698023"/>
                  </a:cubicBezTo>
                  <a:lnTo>
                    <a:pt x="0" y="1690654"/>
                  </a:lnTo>
                  <a:lnTo>
                    <a:pt x="25429" y="1688824"/>
                  </a:lnTo>
                  <a:cubicBezTo>
                    <a:pt x="314445" y="1646601"/>
                    <a:pt x="531854" y="1464032"/>
                    <a:pt x="531854" y="1245210"/>
                  </a:cubicBezTo>
                  <a:lnTo>
                    <a:pt x="531430" y="1242207"/>
                  </a:lnTo>
                  <a:lnTo>
                    <a:pt x="583964" y="1135963"/>
                  </a:lnTo>
                  <a:cubicBezTo>
                    <a:pt x="621657" y="1038137"/>
                    <a:pt x="642501" y="930583"/>
                    <a:pt x="642501" y="817684"/>
                  </a:cubicBezTo>
                  <a:cubicBezTo>
                    <a:pt x="642501" y="422539"/>
                    <a:pt x="387165" y="92859"/>
                    <a:pt x="47728" y="16613"/>
                  </a:cubicBezTo>
                  <a:lnTo>
                    <a:pt x="0" y="8617"/>
                  </a:lnTo>
                  <a:lnTo>
                    <a:pt x="26233" y="4222"/>
                  </a:lnTo>
                  <a:cubicBezTo>
                    <a:pt x="51274" y="1430"/>
                    <a:pt x="76682" y="0"/>
                    <a:pt x="102394" y="0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C41A19C6-9E8D-4F20-9B96-132684749B6B}"/>
                </a:ext>
              </a:extLst>
            </p:cNvPr>
            <p:cNvSpPr/>
            <p:nvPr/>
          </p:nvSpPr>
          <p:spPr>
            <a:xfrm>
              <a:off x="430005" y="-653039"/>
              <a:ext cx="1268496" cy="905625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FE94280F-ADEC-429F-A600-63FC338C7ABF}"/>
                </a:ext>
              </a:extLst>
            </p:cNvPr>
            <p:cNvSpPr/>
            <p:nvPr/>
          </p:nvSpPr>
          <p:spPr>
            <a:xfrm>
              <a:off x="922130" y="-749542"/>
              <a:ext cx="284246" cy="197364"/>
            </a:xfrm>
            <a:prstGeom prst="ellipse">
              <a:avLst/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CB1A9CCF-41D3-4A48-A081-92880CFBBCAD}"/>
                </a:ext>
              </a:extLst>
            </p:cNvPr>
            <p:cNvSpPr/>
            <p:nvPr/>
          </p:nvSpPr>
          <p:spPr>
            <a:xfrm>
              <a:off x="655663" y="-13568"/>
              <a:ext cx="814720" cy="157285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03BC0A70-8E73-40BC-B540-DD6C63C66025}"/>
                </a:ext>
              </a:extLst>
            </p:cNvPr>
            <p:cNvSpPr/>
            <p:nvPr/>
          </p:nvSpPr>
          <p:spPr>
            <a:xfrm>
              <a:off x="1484980" y="-542440"/>
              <a:ext cx="223160" cy="684428"/>
            </a:xfrm>
            <a:custGeom>
              <a:avLst/>
              <a:gdLst>
                <a:gd name="connsiteX0" fmla="*/ 0 w 223160"/>
                <a:gd name="connsiteY0" fmla="*/ 0 h 684428"/>
                <a:gd name="connsiteX1" fmla="*/ 37393 w 223160"/>
                <a:gd name="connsiteY1" fmla="*/ 22027 h 684428"/>
                <a:gd name="connsiteX2" fmla="*/ 223160 w 223160"/>
                <a:gd name="connsiteY2" fmla="*/ 342214 h 684428"/>
                <a:gd name="connsiteX3" fmla="*/ 37393 w 223160"/>
                <a:gd name="connsiteY3" fmla="*/ 662401 h 684428"/>
                <a:gd name="connsiteX4" fmla="*/ 0 w 223160"/>
                <a:gd name="connsiteY4" fmla="*/ 684428 h 684428"/>
                <a:gd name="connsiteX5" fmla="*/ 31646 w 223160"/>
                <a:gd name="connsiteY5" fmla="*/ 619585 h 684428"/>
                <a:gd name="connsiteX6" fmla="*/ 81997 w 223160"/>
                <a:gd name="connsiteY6" fmla="*/ 342214 h 684428"/>
                <a:gd name="connsiteX7" fmla="*/ 31646 w 223160"/>
                <a:gd name="connsiteY7" fmla="*/ 64844 h 684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160" h="684428">
                  <a:moveTo>
                    <a:pt x="0" y="0"/>
                  </a:moveTo>
                  <a:lnTo>
                    <a:pt x="37393" y="22027"/>
                  </a:lnTo>
                  <a:cubicBezTo>
                    <a:pt x="152170" y="103970"/>
                    <a:pt x="223160" y="217173"/>
                    <a:pt x="223160" y="342214"/>
                  </a:cubicBezTo>
                  <a:cubicBezTo>
                    <a:pt x="223160" y="467255"/>
                    <a:pt x="152170" y="580458"/>
                    <a:pt x="37393" y="662401"/>
                  </a:cubicBezTo>
                  <a:lnTo>
                    <a:pt x="0" y="684428"/>
                  </a:lnTo>
                  <a:lnTo>
                    <a:pt x="31646" y="619585"/>
                  </a:lnTo>
                  <a:cubicBezTo>
                    <a:pt x="64068" y="534332"/>
                    <a:pt x="81997" y="440602"/>
                    <a:pt x="81997" y="342214"/>
                  </a:cubicBezTo>
                  <a:cubicBezTo>
                    <a:pt x="81997" y="243827"/>
                    <a:pt x="64068" y="150096"/>
                    <a:pt x="31646" y="64844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14BA0A52-A876-4ED2-A83D-2D4F920D0F34}"/>
                </a:ext>
              </a:extLst>
            </p:cNvPr>
            <p:cNvSpPr/>
            <p:nvPr/>
          </p:nvSpPr>
          <p:spPr>
            <a:xfrm>
              <a:off x="552117" y="-994727"/>
              <a:ext cx="156380" cy="257643"/>
            </a:xfrm>
            <a:prstGeom prst="ellipse">
              <a:avLst/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2FCB7578-40DD-40D2-A8B1-CB16B929E66B}"/>
                </a:ext>
              </a:extLst>
            </p:cNvPr>
            <p:cNvSpPr/>
            <p:nvPr/>
          </p:nvSpPr>
          <p:spPr>
            <a:xfrm>
              <a:off x="1441117" y="-994727"/>
              <a:ext cx="156380" cy="257643"/>
            </a:xfrm>
            <a:prstGeom prst="ellipse">
              <a:avLst/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EB045D6B-37CA-4393-9D8E-1F56CC7356CD}"/>
                </a:ext>
              </a:extLst>
            </p:cNvPr>
            <p:cNvSpPr/>
            <p:nvPr/>
          </p:nvSpPr>
          <p:spPr>
            <a:xfrm>
              <a:off x="870799" y="1036380"/>
              <a:ext cx="127510" cy="88613"/>
            </a:xfrm>
            <a:custGeom>
              <a:avLst/>
              <a:gdLst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2302 w 152302"/>
                <a:gd name="connsiteY2" fmla="*/ 105283 h 105283"/>
                <a:gd name="connsiteX3" fmla="*/ 32533 w 152302"/>
                <a:gd name="connsiteY3" fmla="*/ 105283 h 105283"/>
                <a:gd name="connsiteX4" fmla="*/ 0 w 152302"/>
                <a:gd name="connsiteY4" fmla="*/ 72750 h 105283"/>
                <a:gd name="connsiteX5" fmla="*/ 0 w 152302"/>
                <a:gd name="connsiteY5" fmla="*/ 52642 h 105283"/>
                <a:gd name="connsiteX6" fmla="*/ 52642 w 152302"/>
                <a:gd name="connsiteY6" fmla="*/ 0 h 105283"/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0019 w 152302"/>
                <a:gd name="connsiteY2" fmla="*/ 54770 h 105283"/>
                <a:gd name="connsiteX3" fmla="*/ 152302 w 152302"/>
                <a:gd name="connsiteY3" fmla="*/ 105283 h 105283"/>
                <a:gd name="connsiteX4" fmla="*/ 32533 w 152302"/>
                <a:gd name="connsiteY4" fmla="*/ 105283 h 105283"/>
                <a:gd name="connsiteX5" fmla="*/ 0 w 152302"/>
                <a:gd name="connsiteY5" fmla="*/ 72750 h 105283"/>
                <a:gd name="connsiteX6" fmla="*/ 0 w 152302"/>
                <a:gd name="connsiteY6" fmla="*/ 52642 h 105283"/>
                <a:gd name="connsiteX7" fmla="*/ 52642 w 152302"/>
                <a:gd name="connsiteY7" fmla="*/ 0 h 105283"/>
                <a:gd name="connsiteX0" fmla="*/ 150019 w 241459"/>
                <a:gd name="connsiteY0" fmla="*/ 54770 h 146210"/>
                <a:gd name="connsiteX1" fmla="*/ 152302 w 241459"/>
                <a:gd name="connsiteY1" fmla="*/ 105283 h 146210"/>
                <a:gd name="connsiteX2" fmla="*/ 32533 w 241459"/>
                <a:gd name="connsiteY2" fmla="*/ 105283 h 146210"/>
                <a:gd name="connsiteX3" fmla="*/ 0 w 241459"/>
                <a:gd name="connsiteY3" fmla="*/ 72750 h 146210"/>
                <a:gd name="connsiteX4" fmla="*/ 0 w 241459"/>
                <a:gd name="connsiteY4" fmla="*/ 52642 h 146210"/>
                <a:gd name="connsiteX5" fmla="*/ 52642 w 241459"/>
                <a:gd name="connsiteY5" fmla="*/ 0 h 146210"/>
                <a:gd name="connsiteX6" fmla="*/ 152302 w 241459"/>
                <a:gd name="connsiteY6" fmla="*/ 0 h 146210"/>
                <a:gd name="connsiteX7" fmla="*/ 241459 w 241459"/>
                <a:gd name="connsiteY7" fmla="*/ 146210 h 146210"/>
                <a:gd name="connsiteX0" fmla="*/ 150019 w 152302"/>
                <a:gd name="connsiteY0" fmla="*/ 54770 h 105283"/>
                <a:gd name="connsiteX1" fmla="*/ 152302 w 152302"/>
                <a:gd name="connsiteY1" fmla="*/ 105283 h 105283"/>
                <a:gd name="connsiteX2" fmla="*/ 32533 w 152302"/>
                <a:gd name="connsiteY2" fmla="*/ 105283 h 105283"/>
                <a:gd name="connsiteX3" fmla="*/ 0 w 152302"/>
                <a:gd name="connsiteY3" fmla="*/ 72750 h 105283"/>
                <a:gd name="connsiteX4" fmla="*/ 0 w 152302"/>
                <a:gd name="connsiteY4" fmla="*/ 52642 h 105283"/>
                <a:gd name="connsiteX5" fmla="*/ 52642 w 152302"/>
                <a:gd name="connsiteY5" fmla="*/ 0 h 105283"/>
                <a:gd name="connsiteX6" fmla="*/ 152302 w 152302"/>
                <a:gd name="connsiteY6" fmla="*/ 0 h 105283"/>
                <a:gd name="connsiteX0" fmla="*/ 152302 w 152302"/>
                <a:gd name="connsiteY0" fmla="*/ 105283 h 105283"/>
                <a:gd name="connsiteX1" fmla="*/ 32533 w 152302"/>
                <a:gd name="connsiteY1" fmla="*/ 105283 h 105283"/>
                <a:gd name="connsiteX2" fmla="*/ 0 w 152302"/>
                <a:gd name="connsiteY2" fmla="*/ 72750 h 105283"/>
                <a:gd name="connsiteX3" fmla="*/ 0 w 152302"/>
                <a:gd name="connsiteY3" fmla="*/ 52642 h 105283"/>
                <a:gd name="connsiteX4" fmla="*/ 52642 w 152302"/>
                <a:gd name="connsiteY4" fmla="*/ 0 h 105283"/>
                <a:gd name="connsiteX5" fmla="*/ 152302 w 152302"/>
                <a:gd name="connsiteY5" fmla="*/ 0 h 105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302" h="105283">
                  <a:moveTo>
                    <a:pt x="152302" y="105283"/>
                  </a:moveTo>
                  <a:lnTo>
                    <a:pt x="32533" y="105283"/>
                  </a:lnTo>
                  <a:cubicBezTo>
                    <a:pt x="14566" y="105283"/>
                    <a:pt x="0" y="90717"/>
                    <a:pt x="0" y="72750"/>
                  </a:cubicBezTo>
                  <a:lnTo>
                    <a:pt x="0" y="52642"/>
                  </a:lnTo>
                  <a:cubicBezTo>
                    <a:pt x="0" y="23569"/>
                    <a:pt x="23569" y="0"/>
                    <a:pt x="52642" y="0"/>
                  </a:cubicBezTo>
                  <a:lnTo>
                    <a:pt x="152302" y="0"/>
                  </a:lnTo>
                </a:path>
              </a:pathLst>
            </a:custGeom>
            <a:solidFill>
              <a:srgbClr val="CC99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795EE5B4-66C3-44C0-AB36-BD8101A3013E}"/>
                </a:ext>
              </a:extLst>
            </p:cNvPr>
            <p:cNvSpPr/>
            <p:nvPr/>
          </p:nvSpPr>
          <p:spPr>
            <a:xfrm>
              <a:off x="2061108" y="1036380"/>
              <a:ext cx="127510" cy="88613"/>
            </a:xfrm>
            <a:custGeom>
              <a:avLst/>
              <a:gdLst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2302 w 152302"/>
                <a:gd name="connsiteY2" fmla="*/ 105283 h 105283"/>
                <a:gd name="connsiteX3" fmla="*/ 32533 w 152302"/>
                <a:gd name="connsiteY3" fmla="*/ 105283 h 105283"/>
                <a:gd name="connsiteX4" fmla="*/ 0 w 152302"/>
                <a:gd name="connsiteY4" fmla="*/ 72750 h 105283"/>
                <a:gd name="connsiteX5" fmla="*/ 0 w 152302"/>
                <a:gd name="connsiteY5" fmla="*/ 52642 h 105283"/>
                <a:gd name="connsiteX6" fmla="*/ 52642 w 152302"/>
                <a:gd name="connsiteY6" fmla="*/ 0 h 105283"/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0019 w 152302"/>
                <a:gd name="connsiteY2" fmla="*/ 54770 h 105283"/>
                <a:gd name="connsiteX3" fmla="*/ 152302 w 152302"/>
                <a:gd name="connsiteY3" fmla="*/ 105283 h 105283"/>
                <a:gd name="connsiteX4" fmla="*/ 32533 w 152302"/>
                <a:gd name="connsiteY4" fmla="*/ 105283 h 105283"/>
                <a:gd name="connsiteX5" fmla="*/ 0 w 152302"/>
                <a:gd name="connsiteY5" fmla="*/ 72750 h 105283"/>
                <a:gd name="connsiteX6" fmla="*/ 0 w 152302"/>
                <a:gd name="connsiteY6" fmla="*/ 52642 h 105283"/>
                <a:gd name="connsiteX7" fmla="*/ 52642 w 152302"/>
                <a:gd name="connsiteY7" fmla="*/ 0 h 105283"/>
                <a:gd name="connsiteX0" fmla="*/ 150019 w 241459"/>
                <a:gd name="connsiteY0" fmla="*/ 54770 h 146210"/>
                <a:gd name="connsiteX1" fmla="*/ 152302 w 241459"/>
                <a:gd name="connsiteY1" fmla="*/ 105283 h 146210"/>
                <a:gd name="connsiteX2" fmla="*/ 32533 w 241459"/>
                <a:gd name="connsiteY2" fmla="*/ 105283 h 146210"/>
                <a:gd name="connsiteX3" fmla="*/ 0 w 241459"/>
                <a:gd name="connsiteY3" fmla="*/ 72750 h 146210"/>
                <a:gd name="connsiteX4" fmla="*/ 0 w 241459"/>
                <a:gd name="connsiteY4" fmla="*/ 52642 h 146210"/>
                <a:gd name="connsiteX5" fmla="*/ 52642 w 241459"/>
                <a:gd name="connsiteY5" fmla="*/ 0 h 146210"/>
                <a:gd name="connsiteX6" fmla="*/ 152302 w 241459"/>
                <a:gd name="connsiteY6" fmla="*/ 0 h 146210"/>
                <a:gd name="connsiteX7" fmla="*/ 241459 w 241459"/>
                <a:gd name="connsiteY7" fmla="*/ 146210 h 146210"/>
                <a:gd name="connsiteX0" fmla="*/ 150019 w 152302"/>
                <a:gd name="connsiteY0" fmla="*/ 54770 h 105283"/>
                <a:gd name="connsiteX1" fmla="*/ 152302 w 152302"/>
                <a:gd name="connsiteY1" fmla="*/ 105283 h 105283"/>
                <a:gd name="connsiteX2" fmla="*/ 32533 w 152302"/>
                <a:gd name="connsiteY2" fmla="*/ 105283 h 105283"/>
                <a:gd name="connsiteX3" fmla="*/ 0 w 152302"/>
                <a:gd name="connsiteY3" fmla="*/ 72750 h 105283"/>
                <a:gd name="connsiteX4" fmla="*/ 0 w 152302"/>
                <a:gd name="connsiteY4" fmla="*/ 52642 h 105283"/>
                <a:gd name="connsiteX5" fmla="*/ 52642 w 152302"/>
                <a:gd name="connsiteY5" fmla="*/ 0 h 105283"/>
                <a:gd name="connsiteX6" fmla="*/ 152302 w 152302"/>
                <a:gd name="connsiteY6" fmla="*/ 0 h 105283"/>
                <a:gd name="connsiteX0" fmla="*/ 152302 w 152302"/>
                <a:gd name="connsiteY0" fmla="*/ 105283 h 105283"/>
                <a:gd name="connsiteX1" fmla="*/ 32533 w 152302"/>
                <a:gd name="connsiteY1" fmla="*/ 105283 h 105283"/>
                <a:gd name="connsiteX2" fmla="*/ 0 w 152302"/>
                <a:gd name="connsiteY2" fmla="*/ 72750 h 105283"/>
                <a:gd name="connsiteX3" fmla="*/ 0 w 152302"/>
                <a:gd name="connsiteY3" fmla="*/ 52642 h 105283"/>
                <a:gd name="connsiteX4" fmla="*/ 52642 w 152302"/>
                <a:gd name="connsiteY4" fmla="*/ 0 h 105283"/>
                <a:gd name="connsiteX5" fmla="*/ 152302 w 152302"/>
                <a:gd name="connsiteY5" fmla="*/ 0 h 105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302" h="105283">
                  <a:moveTo>
                    <a:pt x="152302" y="105283"/>
                  </a:moveTo>
                  <a:lnTo>
                    <a:pt x="32533" y="105283"/>
                  </a:lnTo>
                  <a:cubicBezTo>
                    <a:pt x="14566" y="105283"/>
                    <a:pt x="0" y="90717"/>
                    <a:pt x="0" y="72750"/>
                  </a:cubicBezTo>
                  <a:lnTo>
                    <a:pt x="0" y="52642"/>
                  </a:lnTo>
                  <a:cubicBezTo>
                    <a:pt x="0" y="23569"/>
                    <a:pt x="23569" y="0"/>
                    <a:pt x="52642" y="0"/>
                  </a:cubicBezTo>
                  <a:lnTo>
                    <a:pt x="152302" y="0"/>
                  </a:lnTo>
                </a:path>
              </a:pathLst>
            </a:custGeom>
            <a:solidFill>
              <a:srgbClr val="CC99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35AFACB3-906F-483F-BBEE-840EAF969307}"/>
              </a:ext>
            </a:extLst>
          </p:cNvPr>
          <p:cNvGrpSpPr/>
          <p:nvPr/>
        </p:nvGrpSpPr>
        <p:grpSpPr>
          <a:xfrm>
            <a:off x="7872841" y="749299"/>
            <a:ext cx="1568764" cy="1658395"/>
            <a:chOff x="11558422" y="-1670497"/>
            <a:chExt cx="2644404" cy="2795491"/>
          </a:xfrm>
        </p:grpSpPr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A9604000-EAFB-4A03-9EBE-BDF8AB88E6E3}"/>
                </a:ext>
              </a:extLst>
            </p:cNvPr>
            <p:cNvGrpSpPr/>
            <p:nvPr/>
          </p:nvGrpSpPr>
          <p:grpSpPr>
            <a:xfrm>
              <a:off x="12419335" y="-1006580"/>
              <a:ext cx="1783491" cy="2131574"/>
              <a:chOff x="1180271" y="987321"/>
              <a:chExt cx="1783491" cy="2131574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602F00F9-D480-442C-A1F2-2D9371749A93}"/>
                  </a:ext>
                </a:extLst>
              </p:cNvPr>
              <p:cNvSpPr/>
              <p:nvPr/>
            </p:nvSpPr>
            <p:spPr>
              <a:xfrm>
                <a:off x="2038523" y="987321"/>
                <a:ext cx="925239" cy="1041158"/>
              </a:xfrm>
              <a:custGeom>
                <a:avLst/>
                <a:gdLst>
                  <a:gd name="connsiteX0" fmla="*/ 398055 w 925239"/>
                  <a:gd name="connsiteY0" fmla="*/ 727 h 1041158"/>
                  <a:gd name="connsiteX1" fmla="*/ 625082 w 925239"/>
                  <a:gd name="connsiteY1" fmla="*/ 41653 h 1041158"/>
                  <a:gd name="connsiteX2" fmla="*/ 900332 w 925239"/>
                  <a:gd name="connsiteY2" fmla="*/ 347070 h 1041158"/>
                  <a:gd name="connsiteX3" fmla="*/ 901077 w 925239"/>
                  <a:gd name="connsiteY3" fmla="*/ 397043 h 1041158"/>
                  <a:gd name="connsiteX4" fmla="*/ 903096 w 925239"/>
                  <a:gd name="connsiteY4" fmla="*/ 402167 h 1041158"/>
                  <a:gd name="connsiteX5" fmla="*/ 925239 w 925239"/>
                  <a:gd name="connsiteY5" fmla="*/ 548630 h 1041158"/>
                  <a:gd name="connsiteX6" fmla="*/ 432711 w 925239"/>
                  <a:gd name="connsiteY6" fmla="*/ 1041158 h 1041158"/>
                  <a:gd name="connsiteX7" fmla="*/ 412791 w 925239"/>
                  <a:gd name="connsiteY7" fmla="*/ 1039150 h 1041158"/>
                  <a:gd name="connsiteX8" fmla="*/ 456280 w 925239"/>
                  <a:gd name="connsiteY8" fmla="*/ 1015545 h 1041158"/>
                  <a:gd name="connsiteX9" fmla="*/ 640233 w 925239"/>
                  <a:gd name="connsiteY9" fmla="*/ 669571 h 1041158"/>
                  <a:gd name="connsiteX10" fmla="*/ 307090 w 925239"/>
                  <a:gd name="connsiteY10" fmla="*/ 260817 h 1041158"/>
                  <a:gd name="connsiteX11" fmla="*/ 233161 w 925239"/>
                  <a:gd name="connsiteY11" fmla="*/ 253365 h 1041158"/>
                  <a:gd name="connsiteX12" fmla="*/ 220316 w 925239"/>
                  <a:gd name="connsiteY12" fmla="*/ 256707 h 1041158"/>
                  <a:gd name="connsiteX13" fmla="*/ 128441 w 925239"/>
                  <a:gd name="connsiteY13" fmla="*/ 313566 h 1041158"/>
                  <a:gd name="connsiteX14" fmla="*/ 98842 w 925239"/>
                  <a:gd name="connsiteY14" fmla="*/ 347414 h 1041158"/>
                  <a:gd name="connsiteX15" fmla="*/ 103553 w 925239"/>
                  <a:gd name="connsiteY15" fmla="*/ 314532 h 1041158"/>
                  <a:gd name="connsiteX16" fmla="*/ 121688 w 925239"/>
                  <a:gd name="connsiteY16" fmla="*/ 266166 h 1041158"/>
                  <a:gd name="connsiteX17" fmla="*/ 60598 w 925239"/>
                  <a:gd name="connsiteY17" fmla="*/ 285129 h 1041158"/>
                  <a:gd name="connsiteX18" fmla="*/ 0 w 925239"/>
                  <a:gd name="connsiteY18" fmla="*/ 318020 h 1041158"/>
                  <a:gd name="connsiteX19" fmla="*/ 24300 w 925239"/>
                  <a:gd name="connsiteY19" fmla="*/ 273252 h 1041158"/>
                  <a:gd name="connsiteX20" fmla="*/ 101547 w 925239"/>
                  <a:gd name="connsiteY20" fmla="*/ 184051 h 1041158"/>
                  <a:gd name="connsiteX21" fmla="*/ 106981 w 925239"/>
                  <a:gd name="connsiteY21" fmla="*/ 180189 h 1041158"/>
                  <a:gd name="connsiteX22" fmla="*/ 67746 w 925239"/>
                  <a:gd name="connsiteY22" fmla="*/ 192368 h 1041158"/>
                  <a:gd name="connsiteX23" fmla="*/ 20005 w 925239"/>
                  <a:gd name="connsiteY23" fmla="*/ 218282 h 1041158"/>
                  <a:gd name="connsiteX24" fmla="*/ 39149 w 925239"/>
                  <a:gd name="connsiteY24" fmla="*/ 183011 h 1041158"/>
                  <a:gd name="connsiteX25" fmla="*/ 263936 w 925239"/>
                  <a:gd name="connsiteY25" fmla="*/ 24148 h 1041158"/>
                  <a:gd name="connsiteX26" fmla="*/ 302895 w 925239"/>
                  <a:gd name="connsiteY26" fmla="*/ 19240 h 1041158"/>
                  <a:gd name="connsiteX27" fmla="*/ 329437 w 925239"/>
                  <a:gd name="connsiteY27" fmla="*/ 10405 h 1041158"/>
                  <a:gd name="connsiteX28" fmla="*/ 398055 w 925239"/>
                  <a:gd name="connsiteY28" fmla="*/ 727 h 1041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25239" h="1041158">
                    <a:moveTo>
                      <a:pt x="398055" y="727"/>
                    </a:moveTo>
                    <a:cubicBezTo>
                      <a:pt x="469409" y="-3347"/>
                      <a:pt x="547998" y="9620"/>
                      <a:pt x="625082" y="41653"/>
                    </a:cubicBezTo>
                    <a:cubicBezTo>
                      <a:pt x="779250" y="105720"/>
                      <a:pt x="883611" y="227860"/>
                      <a:pt x="900332" y="347070"/>
                    </a:cubicBezTo>
                    <a:lnTo>
                      <a:pt x="901077" y="397043"/>
                    </a:lnTo>
                    <a:lnTo>
                      <a:pt x="903096" y="402167"/>
                    </a:lnTo>
                    <a:cubicBezTo>
                      <a:pt x="917487" y="448435"/>
                      <a:pt x="925239" y="497627"/>
                      <a:pt x="925239" y="548630"/>
                    </a:cubicBezTo>
                    <a:cubicBezTo>
                      <a:pt x="925239" y="820645"/>
                      <a:pt x="704727" y="1041158"/>
                      <a:pt x="432711" y="1041158"/>
                    </a:cubicBezTo>
                    <a:lnTo>
                      <a:pt x="412791" y="1039150"/>
                    </a:lnTo>
                    <a:lnTo>
                      <a:pt x="456280" y="1015545"/>
                    </a:lnTo>
                    <a:cubicBezTo>
                      <a:pt x="567264" y="940566"/>
                      <a:pt x="640233" y="813590"/>
                      <a:pt x="640233" y="669571"/>
                    </a:cubicBezTo>
                    <a:cubicBezTo>
                      <a:pt x="640233" y="467945"/>
                      <a:pt x="497214" y="299723"/>
                      <a:pt x="307090" y="260817"/>
                    </a:cubicBezTo>
                    <a:lnTo>
                      <a:pt x="233161" y="253365"/>
                    </a:lnTo>
                    <a:lnTo>
                      <a:pt x="220316" y="256707"/>
                    </a:lnTo>
                    <a:cubicBezTo>
                      <a:pt x="185090" y="269764"/>
                      <a:pt x="154178" y="289342"/>
                      <a:pt x="128441" y="313566"/>
                    </a:cubicBezTo>
                    <a:lnTo>
                      <a:pt x="98842" y="347414"/>
                    </a:lnTo>
                    <a:lnTo>
                      <a:pt x="103553" y="314532"/>
                    </a:lnTo>
                    <a:lnTo>
                      <a:pt x="121688" y="266166"/>
                    </a:lnTo>
                    <a:lnTo>
                      <a:pt x="60598" y="285129"/>
                    </a:lnTo>
                    <a:lnTo>
                      <a:pt x="0" y="318020"/>
                    </a:lnTo>
                    <a:lnTo>
                      <a:pt x="24300" y="273252"/>
                    </a:lnTo>
                    <a:cubicBezTo>
                      <a:pt x="46427" y="240499"/>
                      <a:pt x="72391" y="210550"/>
                      <a:pt x="101547" y="184051"/>
                    </a:cubicBezTo>
                    <a:lnTo>
                      <a:pt x="106981" y="180189"/>
                    </a:lnTo>
                    <a:lnTo>
                      <a:pt x="67746" y="192368"/>
                    </a:lnTo>
                    <a:lnTo>
                      <a:pt x="20005" y="218282"/>
                    </a:lnTo>
                    <a:lnTo>
                      <a:pt x="39149" y="183011"/>
                    </a:lnTo>
                    <a:cubicBezTo>
                      <a:pt x="91448" y="105599"/>
                      <a:pt x="170948" y="48072"/>
                      <a:pt x="263936" y="24148"/>
                    </a:cubicBezTo>
                    <a:lnTo>
                      <a:pt x="302895" y="19240"/>
                    </a:lnTo>
                    <a:lnTo>
                      <a:pt x="329437" y="10405"/>
                    </a:lnTo>
                    <a:cubicBezTo>
                      <a:pt x="351290" y="5336"/>
                      <a:pt x="374270" y="2085"/>
                      <a:pt x="398055" y="727"/>
                    </a:cubicBez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152D237F-4438-45E5-9668-B226E7425A64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D3AF4B9A-31BE-4408-8B37-EF99A0BAD6AE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92FB8005-6EF3-452E-94E7-8215BFF42D51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F9FBC5EB-BAB6-4DF6-AE8C-425A106131F4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709A7535-2B4D-4CAA-A8AB-FD6BF60DC5DC}"/>
                </a:ext>
              </a:extLst>
            </p:cNvPr>
            <p:cNvSpPr/>
            <p:nvPr/>
          </p:nvSpPr>
          <p:spPr>
            <a:xfrm rot="10800000">
              <a:off x="12412727" y="7267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298399EF-C7DB-4EE1-9CBC-40131049398F}"/>
                </a:ext>
              </a:extLst>
            </p:cNvPr>
            <p:cNvSpPr/>
            <p:nvPr/>
          </p:nvSpPr>
          <p:spPr>
            <a:xfrm rot="10800000">
              <a:off x="13603036" y="7267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A25EBCAB-E738-49B2-BBE8-DD6260F17718}"/>
                </a:ext>
              </a:extLst>
            </p:cNvPr>
            <p:cNvSpPr/>
            <p:nvPr/>
          </p:nvSpPr>
          <p:spPr>
            <a:xfrm rot="10800000">
              <a:off x="12124060" y="-462355"/>
              <a:ext cx="1944058" cy="1587349"/>
            </a:xfrm>
            <a:custGeom>
              <a:avLst/>
              <a:gdLst>
                <a:gd name="connsiteX0" fmla="*/ 1874181 w 1944058"/>
                <a:gd name="connsiteY0" fmla="*/ 1110095 h 1587349"/>
                <a:gd name="connsiteX1" fmla="*/ 1874181 w 1944058"/>
                <a:gd name="connsiteY1" fmla="*/ 1110094 h 1587349"/>
                <a:gd name="connsiteX2" fmla="*/ 1874181 w 1944058"/>
                <a:gd name="connsiteY2" fmla="*/ 1110094 h 1587349"/>
                <a:gd name="connsiteX3" fmla="*/ 1396926 w 1944058"/>
                <a:gd name="connsiteY3" fmla="*/ 1587349 h 1587349"/>
                <a:gd name="connsiteX4" fmla="*/ 477255 w 1944058"/>
                <a:gd name="connsiteY4" fmla="*/ 1587349 h 1587349"/>
                <a:gd name="connsiteX5" fmla="*/ 0 w 1944058"/>
                <a:gd name="connsiteY5" fmla="*/ 1110094 h 1587349"/>
                <a:gd name="connsiteX6" fmla="*/ 1 w 1944058"/>
                <a:gd name="connsiteY6" fmla="*/ 1110094 h 1587349"/>
                <a:gd name="connsiteX7" fmla="*/ 381072 w 1944058"/>
                <a:gd name="connsiteY7" fmla="*/ 642535 h 1587349"/>
                <a:gd name="connsiteX8" fmla="*/ 401416 w 1944058"/>
                <a:gd name="connsiteY8" fmla="*/ 640484 h 1587349"/>
                <a:gd name="connsiteX9" fmla="*/ 436919 w 1944058"/>
                <a:gd name="connsiteY9" fmla="*/ 116234 h 1587349"/>
                <a:gd name="connsiteX10" fmla="*/ 423472 w 1944058"/>
                <a:gd name="connsiteY10" fmla="*/ 96289 h 1587349"/>
                <a:gd name="connsiteX11" fmla="*/ 418025 w 1944058"/>
                <a:gd name="connsiteY11" fmla="*/ 69310 h 1587349"/>
                <a:gd name="connsiteX12" fmla="*/ 418025 w 1944058"/>
                <a:gd name="connsiteY12" fmla="*/ 42835 h 1587349"/>
                <a:gd name="connsiteX13" fmla="*/ 460860 w 1944058"/>
                <a:gd name="connsiteY13" fmla="*/ 0 h 1587349"/>
                <a:gd name="connsiteX14" fmla="*/ 710914 w 1944058"/>
                <a:gd name="connsiteY14" fmla="*/ 0 h 1587349"/>
                <a:gd name="connsiteX15" fmla="*/ 753749 w 1944058"/>
                <a:gd name="connsiteY15" fmla="*/ 42835 h 1587349"/>
                <a:gd name="connsiteX16" fmla="*/ 753749 w 1944058"/>
                <a:gd name="connsiteY16" fmla="*/ 69310 h 1587349"/>
                <a:gd name="connsiteX17" fmla="*/ 684439 w 1944058"/>
                <a:gd name="connsiteY17" fmla="*/ 138620 h 1587349"/>
                <a:gd name="connsiteX18" fmla="*/ 601717 w 1944058"/>
                <a:gd name="connsiteY18" fmla="*/ 138620 h 1587349"/>
                <a:gd name="connsiteX19" fmla="*/ 635186 w 1944058"/>
                <a:gd name="connsiteY19" fmla="*/ 632839 h 1587349"/>
                <a:gd name="connsiteX20" fmla="*/ 1396926 w 1944058"/>
                <a:gd name="connsiteY20" fmla="*/ 632840 h 1587349"/>
                <a:gd name="connsiteX21" fmla="*/ 1582695 w 1944058"/>
                <a:gd name="connsiteY21" fmla="*/ 670345 h 1587349"/>
                <a:gd name="connsiteX22" fmla="*/ 1589454 w 1944058"/>
                <a:gd name="connsiteY22" fmla="*/ 674014 h 1587349"/>
                <a:gd name="connsiteX23" fmla="*/ 1627228 w 1944058"/>
                <a:gd name="connsiteY23" fmla="*/ 116234 h 1587349"/>
                <a:gd name="connsiteX24" fmla="*/ 1613781 w 1944058"/>
                <a:gd name="connsiteY24" fmla="*/ 96289 h 1587349"/>
                <a:gd name="connsiteX25" fmla="*/ 1608334 w 1944058"/>
                <a:gd name="connsiteY25" fmla="*/ 69310 h 1587349"/>
                <a:gd name="connsiteX26" fmla="*/ 1608334 w 1944058"/>
                <a:gd name="connsiteY26" fmla="*/ 42835 h 1587349"/>
                <a:gd name="connsiteX27" fmla="*/ 1651169 w 1944058"/>
                <a:gd name="connsiteY27" fmla="*/ 0 h 1587349"/>
                <a:gd name="connsiteX28" fmla="*/ 1901223 w 1944058"/>
                <a:gd name="connsiteY28" fmla="*/ 0 h 1587349"/>
                <a:gd name="connsiteX29" fmla="*/ 1944058 w 1944058"/>
                <a:gd name="connsiteY29" fmla="*/ 42835 h 1587349"/>
                <a:gd name="connsiteX30" fmla="*/ 1944058 w 1944058"/>
                <a:gd name="connsiteY30" fmla="*/ 69310 h 1587349"/>
                <a:gd name="connsiteX31" fmla="*/ 1874748 w 1944058"/>
                <a:gd name="connsiteY31" fmla="*/ 138620 h 1587349"/>
                <a:gd name="connsiteX32" fmla="*/ 1792026 w 1944058"/>
                <a:gd name="connsiteY32" fmla="*/ 138620 h 1587349"/>
                <a:gd name="connsiteX33" fmla="*/ 1847624 w 1944058"/>
                <a:gd name="connsiteY33" fmla="*/ 959594 h 1587349"/>
                <a:gd name="connsiteX34" fmla="*/ 1864485 w 1944058"/>
                <a:gd name="connsiteY34" fmla="*/ 1013911 h 1587349"/>
                <a:gd name="connsiteX35" fmla="*/ 1874181 w 1944058"/>
                <a:gd name="connsiteY35" fmla="*/ 1110094 h 1587349"/>
                <a:gd name="connsiteX36" fmla="*/ 1864485 w 1944058"/>
                <a:gd name="connsiteY36" fmla="*/ 1206278 h 1587349"/>
                <a:gd name="connsiteX37" fmla="*/ 1396926 w 1944058"/>
                <a:gd name="connsiteY37" fmla="*/ 1587349 h 158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44058" h="1587349">
                  <a:moveTo>
                    <a:pt x="1874181" y="1110095"/>
                  </a:moveTo>
                  <a:lnTo>
                    <a:pt x="1874181" y="1110094"/>
                  </a:lnTo>
                  <a:lnTo>
                    <a:pt x="1874181" y="1110094"/>
                  </a:lnTo>
                  <a:close/>
                  <a:moveTo>
                    <a:pt x="1396926" y="1587349"/>
                  </a:moveTo>
                  <a:lnTo>
                    <a:pt x="477255" y="1587349"/>
                  </a:lnTo>
                  <a:cubicBezTo>
                    <a:pt x="213674" y="1587349"/>
                    <a:pt x="0" y="1373675"/>
                    <a:pt x="0" y="1110094"/>
                  </a:cubicBezTo>
                  <a:lnTo>
                    <a:pt x="1" y="1110094"/>
                  </a:lnTo>
                  <a:cubicBezTo>
                    <a:pt x="1" y="879460"/>
                    <a:pt x="163595" y="687037"/>
                    <a:pt x="381072" y="642535"/>
                  </a:cubicBezTo>
                  <a:lnTo>
                    <a:pt x="401416" y="640484"/>
                  </a:lnTo>
                  <a:lnTo>
                    <a:pt x="436919" y="116234"/>
                  </a:lnTo>
                  <a:lnTo>
                    <a:pt x="423472" y="96289"/>
                  </a:lnTo>
                  <a:cubicBezTo>
                    <a:pt x="419965" y="87997"/>
                    <a:pt x="418025" y="78880"/>
                    <a:pt x="418025" y="69310"/>
                  </a:cubicBezTo>
                  <a:lnTo>
                    <a:pt x="418025" y="42835"/>
                  </a:lnTo>
                  <a:cubicBezTo>
                    <a:pt x="418025" y="19178"/>
                    <a:pt x="437203" y="0"/>
                    <a:pt x="460860" y="0"/>
                  </a:cubicBezTo>
                  <a:lnTo>
                    <a:pt x="710914" y="0"/>
                  </a:lnTo>
                  <a:cubicBezTo>
                    <a:pt x="734571" y="0"/>
                    <a:pt x="753749" y="19178"/>
                    <a:pt x="753749" y="42835"/>
                  </a:cubicBezTo>
                  <a:lnTo>
                    <a:pt x="753749" y="69310"/>
                  </a:lnTo>
                  <a:cubicBezTo>
                    <a:pt x="753749" y="107589"/>
                    <a:pt x="722718" y="138620"/>
                    <a:pt x="684439" y="138620"/>
                  </a:cubicBezTo>
                  <a:lnTo>
                    <a:pt x="601717" y="138620"/>
                  </a:lnTo>
                  <a:lnTo>
                    <a:pt x="635186" y="632839"/>
                  </a:lnTo>
                  <a:lnTo>
                    <a:pt x="1396926" y="632840"/>
                  </a:lnTo>
                  <a:cubicBezTo>
                    <a:pt x="1462821" y="632840"/>
                    <a:pt x="1525597" y="646195"/>
                    <a:pt x="1582695" y="670345"/>
                  </a:cubicBezTo>
                  <a:lnTo>
                    <a:pt x="1589454" y="674014"/>
                  </a:lnTo>
                  <a:lnTo>
                    <a:pt x="1627228" y="116234"/>
                  </a:lnTo>
                  <a:lnTo>
                    <a:pt x="1613781" y="96289"/>
                  </a:lnTo>
                  <a:cubicBezTo>
                    <a:pt x="1610274" y="87997"/>
                    <a:pt x="1608334" y="78880"/>
                    <a:pt x="1608334" y="69310"/>
                  </a:cubicBezTo>
                  <a:lnTo>
                    <a:pt x="1608334" y="42835"/>
                  </a:lnTo>
                  <a:cubicBezTo>
                    <a:pt x="1608334" y="19178"/>
                    <a:pt x="1627512" y="0"/>
                    <a:pt x="1651169" y="0"/>
                  </a:cubicBezTo>
                  <a:lnTo>
                    <a:pt x="1901223" y="0"/>
                  </a:lnTo>
                  <a:cubicBezTo>
                    <a:pt x="1924880" y="0"/>
                    <a:pt x="1944058" y="19178"/>
                    <a:pt x="1944058" y="42835"/>
                  </a:cubicBezTo>
                  <a:lnTo>
                    <a:pt x="1944058" y="69310"/>
                  </a:lnTo>
                  <a:cubicBezTo>
                    <a:pt x="1944058" y="107589"/>
                    <a:pt x="1913027" y="138620"/>
                    <a:pt x="1874748" y="138620"/>
                  </a:cubicBezTo>
                  <a:lnTo>
                    <a:pt x="1792026" y="138620"/>
                  </a:lnTo>
                  <a:lnTo>
                    <a:pt x="1847624" y="959594"/>
                  </a:lnTo>
                  <a:lnTo>
                    <a:pt x="1864485" y="1013911"/>
                  </a:lnTo>
                  <a:lnTo>
                    <a:pt x="1874181" y="1110094"/>
                  </a:lnTo>
                  <a:lnTo>
                    <a:pt x="1864485" y="1206278"/>
                  </a:lnTo>
                  <a:cubicBezTo>
                    <a:pt x="1819983" y="1423755"/>
                    <a:pt x="1627559" y="1587349"/>
                    <a:pt x="1396926" y="1587349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DF5FB2BB-4E62-42CF-A62A-704DB9AE8D18}"/>
                </a:ext>
              </a:extLst>
            </p:cNvPr>
            <p:cNvSpPr/>
            <p:nvPr/>
          </p:nvSpPr>
          <p:spPr>
            <a:xfrm>
              <a:off x="13691060" y="-440269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2557CBDA-4958-4F54-A1A1-F6D7FB63BBDF}"/>
                </a:ext>
              </a:extLst>
            </p:cNvPr>
            <p:cNvGrpSpPr/>
            <p:nvPr/>
          </p:nvGrpSpPr>
          <p:grpSpPr>
            <a:xfrm>
              <a:off x="11558422" y="-1670497"/>
              <a:ext cx="1489790" cy="1860427"/>
              <a:chOff x="308631" y="1497884"/>
              <a:chExt cx="1489790" cy="1860427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27" name="楕円 132">
                <a:extLst>
                  <a:ext uri="{FF2B5EF4-FFF2-40B4-BE49-F238E27FC236}">
                    <a16:creationId xmlns:a16="http://schemas.microsoft.com/office/drawing/2014/main" id="{70E72031-3183-4E42-8481-3A373733B619}"/>
                  </a:ext>
                </a:extLst>
              </p:cNvPr>
              <p:cNvSpPr/>
              <p:nvPr/>
            </p:nvSpPr>
            <p:spPr>
              <a:xfrm rot="20700000">
                <a:off x="396634" y="1497884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楕円 132">
                <a:extLst>
                  <a:ext uri="{FF2B5EF4-FFF2-40B4-BE49-F238E27FC236}">
                    <a16:creationId xmlns:a16="http://schemas.microsoft.com/office/drawing/2014/main" id="{B840E081-EBB4-466E-87A2-C487BE731410}"/>
                  </a:ext>
                </a:extLst>
              </p:cNvPr>
              <p:cNvSpPr/>
              <p:nvPr/>
            </p:nvSpPr>
            <p:spPr>
              <a:xfrm rot="900000" flipH="1">
                <a:off x="1268726" y="1497886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59D1859A-559D-44D4-ADDD-0BB935F34016}"/>
                  </a:ext>
                </a:extLst>
              </p:cNvPr>
              <p:cNvSpPr/>
              <p:nvPr/>
            </p:nvSpPr>
            <p:spPr>
              <a:xfrm>
                <a:off x="308631" y="1722944"/>
                <a:ext cx="1489790" cy="163536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81C2C16B-D6EE-47D9-85FD-255EC35FB03F}"/>
                </a:ext>
              </a:extLst>
            </p:cNvPr>
            <p:cNvSpPr/>
            <p:nvPr/>
          </p:nvSpPr>
          <p:spPr>
            <a:xfrm>
              <a:off x="12210876" y="-1445437"/>
              <a:ext cx="847289" cy="1698023"/>
            </a:xfrm>
            <a:custGeom>
              <a:avLst/>
              <a:gdLst>
                <a:gd name="connsiteX0" fmla="*/ 102394 w 847289"/>
                <a:gd name="connsiteY0" fmla="*/ 0 h 1698023"/>
                <a:gd name="connsiteX1" fmla="*/ 847289 w 847289"/>
                <a:gd name="connsiteY1" fmla="*/ 817684 h 1698023"/>
                <a:gd name="connsiteX2" fmla="*/ 788752 w 847289"/>
                <a:gd name="connsiteY2" fmla="*/ 1135963 h 1698023"/>
                <a:gd name="connsiteX3" fmla="*/ 736218 w 847289"/>
                <a:gd name="connsiteY3" fmla="*/ 1242207 h 1698023"/>
                <a:gd name="connsiteX4" fmla="*/ 736642 w 847289"/>
                <a:gd name="connsiteY4" fmla="*/ 1245210 h 1698023"/>
                <a:gd name="connsiteX5" fmla="*/ 102394 w 847289"/>
                <a:gd name="connsiteY5" fmla="*/ 1698023 h 1698023"/>
                <a:gd name="connsiteX6" fmla="*/ 0 w 847289"/>
                <a:gd name="connsiteY6" fmla="*/ 1690654 h 1698023"/>
                <a:gd name="connsiteX7" fmla="*/ 25429 w 847289"/>
                <a:gd name="connsiteY7" fmla="*/ 1688824 h 1698023"/>
                <a:gd name="connsiteX8" fmla="*/ 531854 w 847289"/>
                <a:gd name="connsiteY8" fmla="*/ 1245210 h 1698023"/>
                <a:gd name="connsiteX9" fmla="*/ 531430 w 847289"/>
                <a:gd name="connsiteY9" fmla="*/ 1242207 h 1698023"/>
                <a:gd name="connsiteX10" fmla="*/ 583964 w 847289"/>
                <a:gd name="connsiteY10" fmla="*/ 1135963 h 1698023"/>
                <a:gd name="connsiteX11" fmla="*/ 642501 w 847289"/>
                <a:gd name="connsiteY11" fmla="*/ 817684 h 1698023"/>
                <a:gd name="connsiteX12" fmla="*/ 47728 w 847289"/>
                <a:gd name="connsiteY12" fmla="*/ 16613 h 1698023"/>
                <a:gd name="connsiteX13" fmla="*/ 0 w 847289"/>
                <a:gd name="connsiteY13" fmla="*/ 8617 h 1698023"/>
                <a:gd name="connsiteX14" fmla="*/ 26233 w 847289"/>
                <a:gd name="connsiteY14" fmla="*/ 4222 h 1698023"/>
                <a:gd name="connsiteX15" fmla="*/ 102394 w 847289"/>
                <a:gd name="connsiteY15" fmla="*/ 0 h 1698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47289" h="1698023">
                  <a:moveTo>
                    <a:pt x="102394" y="0"/>
                  </a:moveTo>
                  <a:cubicBezTo>
                    <a:pt x="513788" y="0"/>
                    <a:pt x="847289" y="366090"/>
                    <a:pt x="847289" y="817684"/>
                  </a:cubicBezTo>
                  <a:cubicBezTo>
                    <a:pt x="847289" y="930583"/>
                    <a:pt x="826445" y="1038137"/>
                    <a:pt x="788752" y="1135963"/>
                  </a:cubicBezTo>
                  <a:lnTo>
                    <a:pt x="736218" y="1242207"/>
                  </a:lnTo>
                  <a:lnTo>
                    <a:pt x="736642" y="1245210"/>
                  </a:lnTo>
                  <a:cubicBezTo>
                    <a:pt x="736642" y="1495292"/>
                    <a:pt x="452679" y="1698023"/>
                    <a:pt x="102394" y="1698023"/>
                  </a:cubicBezTo>
                  <a:lnTo>
                    <a:pt x="0" y="1690654"/>
                  </a:lnTo>
                  <a:lnTo>
                    <a:pt x="25429" y="1688824"/>
                  </a:lnTo>
                  <a:cubicBezTo>
                    <a:pt x="314445" y="1646601"/>
                    <a:pt x="531854" y="1464032"/>
                    <a:pt x="531854" y="1245210"/>
                  </a:cubicBezTo>
                  <a:lnTo>
                    <a:pt x="531430" y="1242207"/>
                  </a:lnTo>
                  <a:lnTo>
                    <a:pt x="583964" y="1135963"/>
                  </a:lnTo>
                  <a:cubicBezTo>
                    <a:pt x="621657" y="1038137"/>
                    <a:pt x="642501" y="930583"/>
                    <a:pt x="642501" y="817684"/>
                  </a:cubicBezTo>
                  <a:cubicBezTo>
                    <a:pt x="642501" y="422539"/>
                    <a:pt x="387165" y="92859"/>
                    <a:pt x="47728" y="16613"/>
                  </a:cubicBezTo>
                  <a:lnTo>
                    <a:pt x="0" y="8617"/>
                  </a:lnTo>
                  <a:lnTo>
                    <a:pt x="26233" y="4222"/>
                  </a:lnTo>
                  <a:cubicBezTo>
                    <a:pt x="51274" y="1430"/>
                    <a:pt x="76682" y="0"/>
                    <a:pt x="102394" y="0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7B1AA76E-140A-44D2-921D-846FB4ED66EB}"/>
                </a:ext>
              </a:extLst>
            </p:cNvPr>
            <p:cNvSpPr/>
            <p:nvPr/>
          </p:nvSpPr>
          <p:spPr>
            <a:xfrm>
              <a:off x="11669069" y="-653040"/>
              <a:ext cx="1268496" cy="905625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7F1D7D62-6E4E-448E-AEDB-42F3A9DC1550}"/>
                </a:ext>
              </a:extLst>
            </p:cNvPr>
            <p:cNvSpPr/>
            <p:nvPr/>
          </p:nvSpPr>
          <p:spPr>
            <a:xfrm>
              <a:off x="12161194" y="-749543"/>
              <a:ext cx="284246" cy="197364"/>
            </a:xfrm>
            <a:prstGeom prst="ellipse">
              <a:avLst/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AB2FF0E4-73D2-427F-BEA7-FFE3F25DC2E6}"/>
                </a:ext>
              </a:extLst>
            </p:cNvPr>
            <p:cNvSpPr/>
            <p:nvPr/>
          </p:nvSpPr>
          <p:spPr>
            <a:xfrm>
              <a:off x="11894727" y="-13569"/>
              <a:ext cx="814720" cy="157285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21C531DA-22CD-45D0-92DB-FE62BC64EDFB}"/>
                </a:ext>
              </a:extLst>
            </p:cNvPr>
            <p:cNvSpPr/>
            <p:nvPr/>
          </p:nvSpPr>
          <p:spPr>
            <a:xfrm>
              <a:off x="12724044" y="-542441"/>
              <a:ext cx="223160" cy="684428"/>
            </a:xfrm>
            <a:custGeom>
              <a:avLst/>
              <a:gdLst>
                <a:gd name="connsiteX0" fmla="*/ 0 w 223160"/>
                <a:gd name="connsiteY0" fmla="*/ 0 h 684428"/>
                <a:gd name="connsiteX1" fmla="*/ 37393 w 223160"/>
                <a:gd name="connsiteY1" fmla="*/ 22027 h 684428"/>
                <a:gd name="connsiteX2" fmla="*/ 223160 w 223160"/>
                <a:gd name="connsiteY2" fmla="*/ 342214 h 684428"/>
                <a:gd name="connsiteX3" fmla="*/ 37393 w 223160"/>
                <a:gd name="connsiteY3" fmla="*/ 662401 h 684428"/>
                <a:gd name="connsiteX4" fmla="*/ 0 w 223160"/>
                <a:gd name="connsiteY4" fmla="*/ 684428 h 684428"/>
                <a:gd name="connsiteX5" fmla="*/ 31646 w 223160"/>
                <a:gd name="connsiteY5" fmla="*/ 619585 h 684428"/>
                <a:gd name="connsiteX6" fmla="*/ 81997 w 223160"/>
                <a:gd name="connsiteY6" fmla="*/ 342214 h 684428"/>
                <a:gd name="connsiteX7" fmla="*/ 31646 w 223160"/>
                <a:gd name="connsiteY7" fmla="*/ 64844 h 684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160" h="684428">
                  <a:moveTo>
                    <a:pt x="0" y="0"/>
                  </a:moveTo>
                  <a:lnTo>
                    <a:pt x="37393" y="22027"/>
                  </a:lnTo>
                  <a:cubicBezTo>
                    <a:pt x="152170" y="103970"/>
                    <a:pt x="223160" y="217173"/>
                    <a:pt x="223160" y="342214"/>
                  </a:cubicBezTo>
                  <a:cubicBezTo>
                    <a:pt x="223160" y="467255"/>
                    <a:pt x="152170" y="580458"/>
                    <a:pt x="37393" y="662401"/>
                  </a:cubicBezTo>
                  <a:lnTo>
                    <a:pt x="0" y="684428"/>
                  </a:lnTo>
                  <a:lnTo>
                    <a:pt x="31646" y="619585"/>
                  </a:lnTo>
                  <a:cubicBezTo>
                    <a:pt x="64068" y="534332"/>
                    <a:pt x="81997" y="440602"/>
                    <a:pt x="81997" y="342214"/>
                  </a:cubicBezTo>
                  <a:cubicBezTo>
                    <a:pt x="81997" y="243827"/>
                    <a:pt x="64068" y="150096"/>
                    <a:pt x="31646" y="64844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9" name="楕円 118">
              <a:extLst>
                <a:ext uri="{FF2B5EF4-FFF2-40B4-BE49-F238E27FC236}">
                  <a16:creationId xmlns:a16="http://schemas.microsoft.com/office/drawing/2014/main" id="{3D3D0FCB-F94A-47E5-9AB5-0380E13FC643}"/>
                </a:ext>
              </a:extLst>
            </p:cNvPr>
            <p:cNvSpPr/>
            <p:nvPr/>
          </p:nvSpPr>
          <p:spPr>
            <a:xfrm>
              <a:off x="11688378" y="-1050020"/>
              <a:ext cx="340257" cy="398287"/>
            </a:xfrm>
            <a:prstGeom prst="ellipse">
              <a:avLst/>
            </a:prstGeom>
            <a:solidFill>
              <a:srgbClr val="FFFFFF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0" name="楕円 119">
              <a:extLst>
                <a:ext uri="{FF2B5EF4-FFF2-40B4-BE49-F238E27FC236}">
                  <a16:creationId xmlns:a16="http://schemas.microsoft.com/office/drawing/2014/main" id="{64873F28-4EC1-4CBB-85F3-F5421BA0CA73}"/>
                </a:ext>
              </a:extLst>
            </p:cNvPr>
            <p:cNvSpPr/>
            <p:nvPr/>
          </p:nvSpPr>
          <p:spPr>
            <a:xfrm>
              <a:off x="11811199" y="-952535"/>
              <a:ext cx="94616" cy="195084"/>
            </a:xfrm>
            <a:prstGeom prst="ellipse">
              <a:avLst/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B9BDBD0B-BF52-495C-9216-FFA428B2D090}"/>
                </a:ext>
              </a:extLst>
            </p:cNvPr>
            <p:cNvSpPr/>
            <p:nvPr/>
          </p:nvSpPr>
          <p:spPr>
            <a:xfrm>
              <a:off x="11699092" y="-1050020"/>
              <a:ext cx="318828" cy="163338"/>
            </a:xfrm>
            <a:custGeom>
              <a:avLst/>
              <a:gdLst>
                <a:gd name="connsiteX0" fmla="*/ 159414 w 318828"/>
                <a:gd name="connsiteY0" fmla="*/ 0 h 163338"/>
                <a:gd name="connsiteX1" fmla="*/ 316174 w 318828"/>
                <a:gd name="connsiteY1" fmla="*/ 121629 h 163338"/>
                <a:gd name="connsiteX2" fmla="*/ 318828 w 318828"/>
                <a:gd name="connsiteY2" fmla="*/ 137020 h 163338"/>
                <a:gd name="connsiteX3" fmla="*/ 286584 w 318828"/>
                <a:gd name="connsiteY3" fmla="*/ 147689 h 163338"/>
                <a:gd name="connsiteX4" fmla="*/ 159414 w 318828"/>
                <a:gd name="connsiteY4" fmla="*/ 163338 h 163338"/>
                <a:gd name="connsiteX5" fmla="*/ 32244 w 318828"/>
                <a:gd name="connsiteY5" fmla="*/ 147689 h 163338"/>
                <a:gd name="connsiteX6" fmla="*/ 0 w 318828"/>
                <a:gd name="connsiteY6" fmla="*/ 137020 h 163338"/>
                <a:gd name="connsiteX7" fmla="*/ 2655 w 318828"/>
                <a:gd name="connsiteY7" fmla="*/ 121629 h 163338"/>
                <a:gd name="connsiteX8" fmla="*/ 159414 w 318828"/>
                <a:gd name="connsiteY8" fmla="*/ 0 h 163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8828" h="163338">
                  <a:moveTo>
                    <a:pt x="159414" y="0"/>
                  </a:moveTo>
                  <a:cubicBezTo>
                    <a:pt x="229884" y="0"/>
                    <a:pt x="290347" y="50153"/>
                    <a:pt x="316174" y="121629"/>
                  </a:cubicBezTo>
                  <a:lnTo>
                    <a:pt x="318828" y="137020"/>
                  </a:lnTo>
                  <a:lnTo>
                    <a:pt x="286584" y="147689"/>
                  </a:lnTo>
                  <a:cubicBezTo>
                    <a:pt x="247497" y="157766"/>
                    <a:pt x="204523" y="163338"/>
                    <a:pt x="159414" y="163338"/>
                  </a:cubicBezTo>
                  <a:cubicBezTo>
                    <a:pt x="114305" y="163338"/>
                    <a:pt x="71331" y="157766"/>
                    <a:pt x="32244" y="147689"/>
                  </a:cubicBezTo>
                  <a:lnTo>
                    <a:pt x="0" y="137020"/>
                  </a:lnTo>
                  <a:lnTo>
                    <a:pt x="2655" y="121629"/>
                  </a:lnTo>
                  <a:cubicBezTo>
                    <a:pt x="28481" y="50153"/>
                    <a:pt x="88944" y="0"/>
                    <a:pt x="15941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2" name="楕円 121">
              <a:extLst>
                <a:ext uri="{FF2B5EF4-FFF2-40B4-BE49-F238E27FC236}">
                  <a16:creationId xmlns:a16="http://schemas.microsoft.com/office/drawing/2014/main" id="{EE905EB2-893A-4D2F-98D6-16633CEBBE00}"/>
                </a:ext>
              </a:extLst>
            </p:cNvPr>
            <p:cNvSpPr/>
            <p:nvPr/>
          </p:nvSpPr>
          <p:spPr>
            <a:xfrm>
              <a:off x="12567853" y="-1050020"/>
              <a:ext cx="340257" cy="398287"/>
            </a:xfrm>
            <a:prstGeom prst="ellipse">
              <a:avLst/>
            </a:prstGeom>
            <a:solidFill>
              <a:srgbClr val="FFFFFF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3" name="楕円 122">
              <a:extLst>
                <a:ext uri="{FF2B5EF4-FFF2-40B4-BE49-F238E27FC236}">
                  <a16:creationId xmlns:a16="http://schemas.microsoft.com/office/drawing/2014/main" id="{B775E4ED-C8B7-4F92-90E0-D0F06C1761CD}"/>
                </a:ext>
              </a:extLst>
            </p:cNvPr>
            <p:cNvSpPr/>
            <p:nvPr/>
          </p:nvSpPr>
          <p:spPr>
            <a:xfrm>
              <a:off x="12690674" y="-952535"/>
              <a:ext cx="94616" cy="195084"/>
            </a:xfrm>
            <a:prstGeom prst="ellipse">
              <a:avLst/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8113ABDB-70CE-4648-A776-579F5D6F2E83}"/>
                </a:ext>
              </a:extLst>
            </p:cNvPr>
            <p:cNvSpPr/>
            <p:nvPr/>
          </p:nvSpPr>
          <p:spPr>
            <a:xfrm>
              <a:off x="12578567" y="-1050020"/>
              <a:ext cx="318828" cy="163338"/>
            </a:xfrm>
            <a:custGeom>
              <a:avLst/>
              <a:gdLst>
                <a:gd name="connsiteX0" fmla="*/ 159414 w 318828"/>
                <a:gd name="connsiteY0" fmla="*/ 0 h 163338"/>
                <a:gd name="connsiteX1" fmla="*/ 316174 w 318828"/>
                <a:gd name="connsiteY1" fmla="*/ 121629 h 163338"/>
                <a:gd name="connsiteX2" fmla="*/ 318828 w 318828"/>
                <a:gd name="connsiteY2" fmla="*/ 137020 h 163338"/>
                <a:gd name="connsiteX3" fmla="*/ 286584 w 318828"/>
                <a:gd name="connsiteY3" fmla="*/ 147689 h 163338"/>
                <a:gd name="connsiteX4" fmla="*/ 159414 w 318828"/>
                <a:gd name="connsiteY4" fmla="*/ 163338 h 163338"/>
                <a:gd name="connsiteX5" fmla="*/ 32244 w 318828"/>
                <a:gd name="connsiteY5" fmla="*/ 147689 h 163338"/>
                <a:gd name="connsiteX6" fmla="*/ 0 w 318828"/>
                <a:gd name="connsiteY6" fmla="*/ 137020 h 163338"/>
                <a:gd name="connsiteX7" fmla="*/ 2655 w 318828"/>
                <a:gd name="connsiteY7" fmla="*/ 121629 h 163338"/>
                <a:gd name="connsiteX8" fmla="*/ 159414 w 318828"/>
                <a:gd name="connsiteY8" fmla="*/ 0 h 163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8828" h="163338">
                  <a:moveTo>
                    <a:pt x="159414" y="0"/>
                  </a:moveTo>
                  <a:cubicBezTo>
                    <a:pt x="229884" y="0"/>
                    <a:pt x="290347" y="50153"/>
                    <a:pt x="316174" y="121629"/>
                  </a:cubicBezTo>
                  <a:lnTo>
                    <a:pt x="318828" y="137020"/>
                  </a:lnTo>
                  <a:lnTo>
                    <a:pt x="286584" y="147689"/>
                  </a:lnTo>
                  <a:cubicBezTo>
                    <a:pt x="247497" y="157766"/>
                    <a:pt x="204523" y="163338"/>
                    <a:pt x="159414" y="163338"/>
                  </a:cubicBezTo>
                  <a:cubicBezTo>
                    <a:pt x="114305" y="163338"/>
                    <a:pt x="71331" y="157766"/>
                    <a:pt x="32244" y="147689"/>
                  </a:cubicBezTo>
                  <a:lnTo>
                    <a:pt x="0" y="137020"/>
                  </a:lnTo>
                  <a:lnTo>
                    <a:pt x="2655" y="121629"/>
                  </a:lnTo>
                  <a:cubicBezTo>
                    <a:pt x="28481" y="50153"/>
                    <a:pt x="88944" y="0"/>
                    <a:pt x="15941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0203E1E0-A4ED-488E-A255-99080E9FD893}"/>
                </a:ext>
              </a:extLst>
            </p:cNvPr>
            <p:cNvSpPr/>
            <p:nvPr/>
          </p:nvSpPr>
          <p:spPr>
            <a:xfrm>
              <a:off x="12098108" y="1036380"/>
              <a:ext cx="127510" cy="88613"/>
            </a:xfrm>
            <a:custGeom>
              <a:avLst/>
              <a:gdLst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2302 w 152302"/>
                <a:gd name="connsiteY2" fmla="*/ 105283 h 105283"/>
                <a:gd name="connsiteX3" fmla="*/ 32533 w 152302"/>
                <a:gd name="connsiteY3" fmla="*/ 105283 h 105283"/>
                <a:gd name="connsiteX4" fmla="*/ 0 w 152302"/>
                <a:gd name="connsiteY4" fmla="*/ 72750 h 105283"/>
                <a:gd name="connsiteX5" fmla="*/ 0 w 152302"/>
                <a:gd name="connsiteY5" fmla="*/ 52642 h 105283"/>
                <a:gd name="connsiteX6" fmla="*/ 52642 w 152302"/>
                <a:gd name="connsiteY6" fmla="*/ 0 h 105283"/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0019 w 152302"/>
                <a:gd name="connsiteY2" fmla="*/ 54770 h 105283"/>
                <a:gd name="connsiteX3" fmla="*/ 152302 w 152302"/>
                <a:gd name="connsiteY3" fmla="*/ 105283 h 105283"/>
                <a:gd name="connsiteX4" fmla="*/ 32533 w 152302"/>
                <a:gd name="connsiteY4" fmla="*/ 105283 h 105283"/>
                <a:gd name="connsiteX5" fmla="*/ 0 w 152302"/>
                <a:gd name="connsiteY5" fmla="*/ 72750 h 105283"/>
                <a:gd name="connsiteX6" fmla="*/ 0 w 152302"/>
                <a:gd name="connsiteY6" fmla="*/ 52642 h 105283"/>
                <a:gd name="connsiteX7" fmla="*/ 52642 w 152302"/>
                <a:gd name="connsiteY7" fmla="*/ 0 h 105283"/>
                <a:gd name="connsiteX0" fmla="*/ 150019 w 241459"/>
                <a:gd name="connsiteY0" fmla="*/ 54770 h 146210"/>
                <a:gd name="connsiteX1" fmla="*/ 152302 w 241459"/>
                <a:gd name="connsiteY1" fmla="*/ 105283 h 146210"/>
                <a:gd name="connsiteX2" fmla="*/ 32533 w 241459"/>
                <a:gd name="connsiteY2" fmla="*/ 105283 h 146210"/>
                <a:gd name="connsiteX3" fmla="*/ 0 w 241459"/>
                <a:gd name="connsiteY3" fmla="*/ 72750 h 146210"/>
                <a:gd name="connsiteX4" fmla="*/ 0 w 241459"/>
                <a:gd name="connsiteY4" fmla="*/ 52642 h 146210"/>
                <a:gd name="connsiteX5" fmla="*/ 52642 w 241459"/>
                <a:gd name="connsiteY5" fmla="*/ 0 h 146210"/>
                <a:gd name="connsiteX6" fmla="*/ 152302 w 241459"/>
                <a:gd name="connsiteY6" fmla="*/ 0 h 146210"/>
                <a:gd name="connsiteX7" fmla="*/ 241459 w 241459"/>
                <a:gd name="connsiteY7" fmla="*/ 146210 h 146210"/>
                <a:gd name="connsiteX0" fmla="*/ 150019 w 152302"/>
                <a:gd name="connsiteY0" fmla="*/ 54770 h 105283"/>
                <a:gd name="connsiteX1" fmla="*/ 152302 w 152302"/>
                <a:gd name="connsiteY1" fmla="*/ 105283 h 105283"/>
                <a:gd name="connsiteX2" fmla="*/ 32533 w 152302"/>
                <a:gd name="connsiteY2" fmla="*/ 105283 h 105283"/>
                <a:gd name="connsiteX3" fmla="*/ 0 w 152302"/>
                <a:gd name="connsiteY3" fmla="*/ 72750 h 105283"/>
                <a:gd name="connsiteX4" fmla="*/ 0 w 152302"/>
                <a:gd name="connsiteY4" fmla="*/ 52642 h 105283"/>
                <a:gd name="connsiteX5" fmla="*/ 52642 w 152302"/>
                <a:gd name="connsiteY5" fmla="*/ 0 h 105283"/>
                <a:gd name="connsiteX6" fmla="*/ 152302 w 152302"/>
                <a:gd name="connsiteY6" fmla="*/ 0 h 105283"/>
                <a:gd name="connsiteX0" fmla="*/ 152302 w 152302"/>
                <a:gd name="connsiteY0" fmla="*/ 105283 h 105283"/>
                <a:gd name="connsiteX1" fmla="*/ 32533 w 152302"/>
                <a:gd name="connsiteY1" fmla="*/ 105283 h 105283"/>
                <a:gd name="connsiteX2" fmla="*/ 0 w 152302"/>
                <a:gd name="connsiteY2" fmla="*/ 72750 h 105283"/>
                <a:gd name="connsiteX3" fmla="*/ 0 w 152302"/>
                <a:gd name="connsiteY3" fmla="*/ 52642 h 105283"/>
                <a:gd name="connsiteX4" fmla="*/ 52642 w 152302"/>
                <a:gd name="connsiteY4" fmla="*/ 0 h 105283"/>
                <a:gd name="connsiteX5" fmla="*/ 152302 w 152302"/>
                <a:gd name="connsiteY5" fmla="*/ 0 h 105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302" h="105283">
                  <a:moveTo>
                    <a:pt x="152302" y="105283"/>
                  </a:moveTo>
                  <a:lnTo>
                    <a:pt x="32533" y="105283"/>
                  </a:lnTo>
                  <a:cubicBezTo>
                    <a:pt x="14566" y="105283"/>
                    <a:pt x="0" y="90717"/>
                    <a:pt x="0" y="72750"/>
                  </a:cubicBezTo>
                  <a:lnTo>
                    <a:pt x="0" y="52642"/>
                  </a:lnTo>
                  <a:cubicBezTo>
                    <a:pt x="0" y="23569"/>
                    <a:pt x="23569" y="0"/>
                    <a:pt x="52642" y="0"/>
                  </a:cubicBezTo>
                  <a:lnTo>
                    <a:pt x="152302" y="0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E7823ED0-DAA5-4787-ACEB-F2349DD7CF07}"/>
                </a:ext>
              </a:extLst>
            </p:cNvPr>
            <p:cNvSpPr/>
            <p:nvPr/>
          </p:nvSpPr>
          <p:spPr>
            <a:xfrm>
              <a:off x="13288417" y="1036380"/>
              <a:ext cx="127510" cy="88613"/>
            </a:xfrm>
            <a:custGeom>
              <a:avLst/>
              <a:gdLst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2302 w 152302"/>
                <a:gd name="connsiteY2" fmla="*/ 105283 h 105283"/>
                <a:gd name="connsiteX3" fmla="*/ 32533 w 152302"/>
                <a:gd name="connsiteY3" fmla="*/ 105283 h 105283"/>
                <a:gd name="connsiteX4" fmla="*/ 0 w 152302"/>
                <a:gd name="connsiteY4" fmla="*/ 72750 h 105283"/>
                <a:gd name="connsiteX5" fmla="*/ 0 w 152302"/>
                <a:gd name="connsiteY5" fmla="*/ 52642 h 105283"/>
                <a:gd name="connsiteX6" fmla="*/ 52642 w 152302"/>
                <a:gd name="connsiteY6" fmla="*/ 0 h 105283"/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0019 w 152302"/>
                <a:gd name="connsiteY2" fmla="*/ 54770 h 105283"/>
                <a:gd name="connsiteX3" fmla="*/ 152302 w 152302"/>
                <a:gd name="connsiteY3" fmla="*/ 105283 h 105283"/>
                <a:gd name="connsiteX4" fmla="*/ 32533 w 152302"/>
                <a:gd name="connsiteY4" fmla="*/ 105283 h 105283"/>
                <a:gd name="connsiteX5" fmla="*/ 0 w 152302"/>
                <a:gd name="connsiteY5" fmla="*/ 72750 h 105283"/>
                <a:gd name="connsiteX6" fmla="*/ 0 w 152302"/>
                <a:gd name="connsiteY6" fmla="*/ 52642 h 105283"/>
                <a:gd name="connsiteX7" fmla="*/ 52642 w 152302"/>
                <a:gd name="connsiteY7" fmla="*/ 0 h 105283"/>
                <a:gd name="connsiteX0" fmla="*/ 150019 w 241459"/>
                <a:gd name="connsiteY0" fmla="*/ 54770 h 146210"/>
                <a:gd name="connsiteX1" fmla="*/ 152302 w 241459"/>
                <a:gd name="connsiteY1" fmla="*/ 105283 h 146210"/>
                <a:gd name="connsiteX2" fmla="*/ 32533 w 241459"/>
                <a:gd name="connsiteY2" fmla="*/ 105283 h 146210"/>
                <a:gd name="connsiteX3" fmla="*/ 0 w 241459"/>
                <a:gd name="connsiteY3" fmla="*/ 72750 h 146210"/>
                <a:gd name="connsiteX4" fmla="*/ 0 w 241459"/>
                <a:gd name="connsiteY4" fmla="*/ 52642 h 146210"/>
                <a:gd name="connsiteX5" fmla="*/ 52642 w 241459"/>
                <a:gd name="connsiteY5" fmla="*/ 0 h 146210"/>
                <a:gd name="connsiteX6" fmla="*/ 152302 w 241459"/>
                <a:gd name="connsiteY6" fmla="*/ 0 h 146210"/>
                <a:gd name="connsiteX7" fmla="*/ 241459 w 241459"/>
                <a:gd name="connsiteY7" fmla="*/ 146210 h 146210"/>
                <a:gd name="connsiteX0" fmla="*/ 150019 w 152302"/>
                <a:gd name="connsiteY0" fmla="*/ 54770 h 105283"/>
                <a:gd name="connsiteX1" fmla="*/ 152302 w 152302"/>
                <a:gd name="connsiteY1" fmla="*/ 105283 h 105283"/>
                <a:gd name="connsiteX2" fmla="*/ 32533 w 152302"/>
                <a:gd name="connsiteY2" fmla="*/ 105283 h 105283"/>
                <a:gd name="connsiteX3" fmla="*/ 0 w 152302"/>
                <a:gd name="connsiteY3" fmla="*/ 72750 h 105283"/>
                <a:gd name="connsiteX4" fmla="*/ 0 w 152302"/>
                <a:gd name="connsiteY4" fmla="*/ 52642 h 105283"/>
                <a:gd name="connsiteX5" fmla="*/ 52642 w 152302"/>
                <a:gd name="connsiteY5" fmla="*/ 0 h 105283"/>
                <a:gd name="connsiteX6" fmla="*/ 152302 w 152302"/>
                <a:gd name="connsiteY6" fmla="*/ 0 h 105283"/>
                <a:gd name="connsiteX0" fmla="*/ 152302 w 152302"/>
                <a:gd name="connsiteY0" fmla="*/ 105283 h 105283"/>
                <a:gd name="connsiteX1" fmla="*/ 32533 w 152302"/>
                <a:gd name="connsiteY1" fmla="*/ 105283 h 105283"/>
                <a:gd name="connsiteX2" fmla="*/ 0 w 152302"/>
                <a:gd name="connsiteY2" fmla="*/ 72750 h 105283"/>
                <a:gd name="connsiteX3" fmla="*/ 0 w 152302"/>
                <a:gd name="connsiteY3" fmla="*/ 52642 h 105283"/>
                <a:gd name="connsiteX4" fmla="*/ 52642 w 152302"/>
                <a:gd name="connsiteY4" fmla="*/ 0 h 105283"/>
                <a:gd name="connsiteX5" fmla="*/ 152302 w 152302"/>
                <a:gd name="connsiteY5" fmla="*/ 0 h 105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302" h="105283">
                  <a:moveTo>
                    <a:pt x="152302" y="105283"/>
                  </a:moveTo>
                  <a:lnTo>
                    <a:pt x="32533" y="105283"/>
                  </a:lnTo>
                  <a:cubicBezTo>
                    <a:pt x="14566" y="105283"/>
                    <a:pt x="0" y="90717"/>
                    <a:pt x="0" y="72750"/>
                  </a:cubicBezTo>
                  <a:lnTo>
                    <a:pt x="0" y="52642"/>
                  </a:lnTo>
                  <a:cubicBezTo>
                    <a:pt x="0" y="23569"/>
                    <a:pt x="23569" y="0"/>
                    <a:pt x="52642" y="0"/>
                  </a:cubicBezTo>
                  <a:lnTo>
                    <a:pt x="152302" y="0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537564FF-DADF-45BD-8DC7-F8D630EEE8DB}"/>
              </a:ext>
            </a:extLst>
          </p:cNvPr>
          <p:cNvGrpSpPr/>
          <p:nvPr/>
        </p:nvGrpSpPr>
        <p:grpSpPr>
          <a:xfrm>
            <a:off x="433004" y="2696680"/>
            <a:ext cx="1705376" cy="1666938"/>
            <a:chOff x="300538" y="1463743"/>
            <a:chExt cx="2874684" cy="2809891"/>
          </a:xfrm>
        </p:grpSpPr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FA480444-8C67-498F-BDE2-6B41A8C723A1}"/>
                </a:ext>
              </a:extLst>
            </p:cNvPr>
            <p:cNvGrpSpPr/>
            <p:nvPr/>
          </p:nvGrpSpPr>
          <p:grpSpPr>
            <a:xfrm>
              <a:off x="2601753" y="2575187"/>
              <a:ext cx="573469" cy="917413"/>
              <a:chOff x="-1527941" y="3863050"/>
              <a:chExt cx="951601" cy="1522334"/>
            </a:xfrm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706A6073-4F75-492C-9FDE-C4ECC8928C59}"/>
                  </a:ext>
                </a:extLst>
              </p:cNvPr>
              <p:cNvSpPr/>
              <p:nvPr/>
            </p:nvSpPr>
            <p:spPr>
              <a:xfrm rot="8100000">
                <a:off x="-1527941" y="3863050"/>
                <a:ext cx="833442" cy="1522334"/>
              </a:xfrm>
              <a:custGeom>
                <a:avLst/>
                <a:gdLst>
                  <a:gd name="connsiteX0" fmla="*/ 224618 w 833442"/>
                  <a:gd name="connsiteY0" fmla="*/ 1313337 h 1522334"/>
                  <a:gd name="connsiteX1" fmla="*/ 28127 w 833442"/>
                  <a:gd name="connsiteY1" fmla="*/ 952581 h 1522334"/>
                  <a:gd name="connsiteX2" fmla="*/ 24685 w 833442"/>
                  <a:gd name="connsiteY2" fmla="*/ 918781 h 1522334"/>
                  <a:gd name="connsiteX3" fmla="*/ 17466 w 833442"/>
                  <a:gd name="connsiteY3" fmla="*/ 890216 h 1522334"/>
                  <a:gd name="connsiteX4" fmla="*/ 0 w 833442"/>
                  <a:gd name="connsiteY4" fmla="*/ 712221 h 1522334"/>
                  <a:gd name="connsiteX5" fmla="*/ 554782 w 833442"/>
                  <a:gd name="connsiteY5" fmla="*/ 0 h 1522334"/>
                  <a:gd name="connsiteX6" fmla="*/ 532924 w 833442"/>
                  <a:gd name="connsiteY6" fmla="*/ 126962 h 1522334"/>
                  <a:gd name="connsiteX7" fmla="*/ 589066 w 833442"/>
                  <a:gd name="connsiteY7" fmla="*/ 109711 h 1522334"/>
                  <a:gd name="connsiteX8" fmla="*/ 734345 w 833442"/>
                  <a:gd name="connsiteY8" fmla="*/ 95214 h 1522334"/>
                  <a:gd name="connsiteX9" fmla="*/ 698509 w 833442"/>
                  <a:gd name="connsiteY9" fmla="*/ 255713 h 1522334"/>
                  <a:gd name="connsiteX10" fmla="*/ 753958 w 833442"/>
                  <a:gd name="connsiteY10" fmla="*/ 257794 h 1522334"/>
                  <a:gd name="connsiteX11" fmla="*/ 833442 w 833442"/>
                  <a:gd name="connsiteY11" fmla="*/ 272837 h 1522334"/>
                  <a:gd name="connsiteX12" fmla="*/ 718017 w 833442"/>
                  <a:gd name="connsiteY12" fmla="*/ 511738 h 1522334"/>
                  <a:gd name="connsiteX13" fmla="*/ 646922 w 833442"/>
                  <a:gd name="connsiteY13" fmla="*/ 723091 h 1522334"/>
                  <a:gd name="connsiteX14" fmla="*/ 644237 w 833442"/>
                  <a:gd name="connsiteY14" fmla="*/ 808774 h 1522334"/>
                  <a:gd name="connsiteX15" fmla="*/ 734345 w 833442"/>
                  <a:gd name="connsiteY15" fmla="*/ 1522334 h 1522334"/>
                  <a:gd name="connsiteX16" fmla="*/ 224618 w 833442"/>
                  <a:gd name="connsiteY16" fmla="*/ 1313337 h 152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33442" h="1522334">
                    <a:moveTo>
                      <a:pt x="224618" y="1313337"/>
                    </a:moveTo>
                    <a:cubicBezTo>
                      <a:pt x="126780" y="1216490"/>
                      <a:pt x="56935" y="1091934"/>
                      <a:pt x="28127" y="952581"/>
                    </a:cubicBezTo>
                    <a:lnTo>
                      <a:pt x="24685" y="918781"/>
                    </a:lnTo>
                    <a:lnTo>
                      <a:pt x="17466" y="890216"/>
                    </a:lnTo>
                    <a:cubicBezTo>
                      <a:pt x="6064" y="833324"/>
                      <a:pt x="0" y="773682"/>
                      <a:pt x="0" y="712221"/>
                    </a:cubicBezTo>
                    <a:cubicBezTo>
                      <a:pt x="0" y="318872"/>
                      <a:pt x="248384" y="0"/>
                      <a:pt x="554782" y="0"/>
                    </a:cubicBezTo>
                    <a:lnTo>
                      <a:pt x="532924" y="126962"/>
                    </a:lnTo>
                    <a:lnTo>
                      <a:pt x="589066" y="109711"/>
                    </a:lnTo>
                    <a:cubicBezTo>
                      <a:pt x="635992" y="100206"/>
                      <a:pt x="684579" y="95214"/>
                      <a:pt x="734345" y="95214"/>
                    </a:cubicBezTo>
                    <a:lnTo>
                      <a:pt x="698509" y="255713"/>
                    </a:lnTo>
                    <a:lnTo>
                      <a:pt x="753958" y="257794"/>
                    </a:lnTo>
                    <a:cubicBezTo>
                      <a:pt x="780394" y="260759"/>
                      <a:pt x="806950" y="265739"/>
                      <a:pt x="833442" y="272837"/>
                    </a:cubicBezTo>
                    <a:cubicBezTo>
                      <a:pt x="789858" y="350219"/>
                      <a:pt x="751339" y="430017"/>
                      <a:pt x="718017" y="511738"/>
                    </a:cubicBezTo>
                    <a:lnTo>
                      <a:pt x="646922" y="723091"/>
                    </a:lnTo>
                    <a:lnTo>
                      <a:pt x="644237" y="808774"/>
                    </a:lnTo>
                    <a:cubicBezTo>
                      <a:pt x="644237" y="1048486"/>
                      <a:pt x="674273" y="1288197"/>
                      <a:pt x="734345" y="1522334"/>
                    </a:cubicBezTo>
                    <a:cubicBezTo>
                      <a:pt x="535284" y="1522334"/>
                      <a:pt x="355068" y="1442466"/>
                      <a:pt x="224618" y="131333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D8656C8F-DE80-4465-A335-ACEEE53CDDB4}"/>
                  </a:ext>
                </a:extLst>
              </p:cNvPr>
              <p:cNvSpPr/>
              <p:nvPr/>
            </p:nvSpPr>
            <p:spPr>
              <a:xfrm rot="8100000">
                <a:off x="-1142020" y="4797732"/>
                <a:ext cx="565680" cy="538195"/>
              </a:xfrm>
              <a:custGeom>
                <a:avLst/>
                <a:gdLst>
                  <a:gd name="connsiteX0" fmla="*/ 309741 w 565680"/>
                  <a:gd name="connsiteY0" fmla="*/ 538195 h 538195"/>
                  <a:gd name="connsiteX1" fmla="*/ 316250 w 565680"/>
                  <a:gd name="connsiteY1" fmla="*/ 443189 h 538195"/>
                  <a:gd name="connsiteX2" fmla="*/ 221244 w 565680"/>
                  <a:gd name="connsiteY2" fmla="*/ 449698 h 538195"/>
                  <a:gd name="connsiteX3" fmla="*/ 229232 w 565680"/>
                  <a:gd name="connsiteY3" fmla="*/ 333099 h 538195"/>
                  <a:gd name="connsiteX4" fmla="*/ 112633 w 565680"/>
                  <a:gd name="connsiteY4" fmla="*/ 341087 h 538195"/>
                  <a:gd name="connsiteX5" fmla="*/ 120917 w 565680"/>
                  <a:gd name="connsiteY5" fmla="*/ 220170 h 538195"/>
                  <a:gd name="connsiteX6" fmla="*/ 0 w 565680"/>
                  <a:gd name="connsiteY6" fmla="*/ 228454 h 538195"/>
                  <a:gd name="connsiteX7" fmla="*/ 8846 w 565680"/>
                  <a:gd name="connsiteY7" fmla="*/ 99331 h 538195"/>
                  <a:gd name="connsiteX8" fmla="*/ 71074 w 565680"/>
                  <a:gd name="connsiteY8" fmla="*/ 55970 h 538195"/>
                  <a:gd name="connsiteX9" fmla="*/ 287020 w 565680"/>
                  <a:gd name="connsiteY9" fmla="*/ 0 h 538195"/>
                  <a:gd name="connsiteX10" fmla="*/ 265162 w 565680"/>
                  <a:gd name="connsiteY10" fmla="*/ 126962 h 538195"/>
                  <a:gd name="connsiteX11" fmla="*/ 321304 w 565680"/>
                  <a:gd name="connsiteY11" fmla="*/ 109711 h 538195"/>
                  <a:gd name="connsiteX12" fmla="*/ 466583 w 565680"/>
                  <a:gd name="connsiteY12" fmla="*/ 95214 h 538195"/>
                  <a:gd name="connsiteX13" fmla="*/ 430747 w 565680"/>
                  <a:gd name="connsiteY13" fmla="*/ 255713 h 538195"/>
                  <a:gd name="connsiteX14" fmla="*/ 486196 w 565680"/>
                  <a:gd name="connsiteY14" fmla="*/ 257794 h 538195"/>
                  <a:gd name="connsiteX15" fmla="*/ 565680 w 565680"/>
                  <a:gd name="connsiteY15" fmla="*/ 272837 h 538195"/>
                  <a:gd name="connsiteX16" fmla="*/ 450255 w 565680"/>
                  <a:gd name="connsiteY16" fmla="*/ 511738 h 538195"/>
                  <a:gd name="connsiteX17" fmla="*/ 444460 w 565680"/>
                  <a:gd name="connsiteY17" fmla="*/ 528966 h 53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65680" h="538195">
                    <a:moveTo>
                      <a:pt x="309741" y="538195"/>
                    </a:moveTo>
                    <a:lnTo>
                      <a:pt x="316250" y="443189"/>
                    </a:lnTo>
                    <a:lnTo>
                      <a:pt x="221244" y="449698"/>
                    </a:lnTo>
                    <a:lnTo>
                      <a:pt x="229232" y="333099"/>
                    </a:lnTo>
                    <a:lnTo>
                      <a:pt x="112633" y="341087"/>
                    </a:lnTo>
                    <a:lnTo>
                      <a:pt x="120917" y="220170"/>
                    </a:lnTo>
                    <a:lnTo>
                      <a:pt x="0" y="228454"/>
                    </a:lnTo>
                    <a:lnTo>
                      <a:pt x="8846" y="99331"/>
                    </a:lnTo>
                    <a:lnTo>
                      <a:pt x="71074" y="55970"/>
                    </a:lnTo>
                    <a:cubicBezTo>
                      <a:pt x="137447" y="19930"/>
                      <a:pt x="210420" y="0"/>
                      <a:pt x="287020" y="0"/>
                    </a:cubicBezTo>
                    <a:lnTo>
                      <a:pt x="265162" y="126962"/>
                    </a:lnTo>
                    <a:lnTo>
                      <a:pt x="321304" y="109711"/>
                    </a:lnTo>
                    <a:cubicBezTo>
                      <a:pt x="368230" y="100206"/>
                      <a:pt x="416817" y="95214"/>
                      <a:pt x="466583" y="95214"/>
                    </a:cubicBezTo>
                    <a:lnTo>
                      <a:pt x="430747" y="255713"/>
                    </a:lnTo>
                    <a:lnTo>
                      <a:pt x="486196" y="257794"/>
                    </a:lnTo>
                    <a:cubicBezTo>
                      <a:pt x="512632" y="260759"/>
                      <a:pt x="539188" y="265739"/>
                      <a:pt x="565680" y="272837"/>
                    </a:cubicBezTo>
                    <a:cubicBezTo>
                      <a:pt x="522096" y="350219"/>
                      <a:pt x="483577" y="430017"/>
                      <a:pt x="450255" y="511738"/>
                    </a:cubicBezTo>
                    <a:lnTo>
                      <a:pt x="444460" y="528966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4E993180-D2F7-43F7-A922-637D08D7BAED}"/>
                </a:ext>
              </a:extLst>
            </p:cNvPr>
            <p:cNvGrpSpPr/>
            <p:nvPr/>
          </p:nvGrpSpPr>
          <p:grpSpPr>
            <a:xfrm>
              <a:off x="1180271" y="3153399"/>
              <a:ext cx="1574962" cy="1117727"/>
              <a:chOff x="1180271" y="2001168"/>
              <a:chExt cx="1574962" cy="1117727"/>
            </a:xfrm>
          </p:grpSpPr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E8E69EE9-8D3C-41CA-9851-78FC68D65F84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847F39AD-6216-4A4A-BC3B-71784DD22C9C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98F02E7D-7D58-4004-924F-EDFE91E1DB6E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0A725FE0-0D77-4D4D-B4CE-AF0704BDD822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84297CDE-9428-4B99-A1CD-5C24479B9EE7}"/>
                </a:ext>
              </a:extLst>
            </p:cNvPr>
            <p:cNvSpPr/>
            <p:nvPr/>
          </p:nvSpPr>
          <p:spPr>
            <a:xfrm rot="10800000">
              <a:off x="1173663" y="3153399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02A07F3B-22A0-4785-AAA1-57EA6EF795B8}"/>
                </a:ext>
              </a:extLst>
            </p:cNvPr>
            <p:cNvSpPr/>
            <p:nvPr/>
          </p:nvSpPr>
          <p:spPr>
            <a:xfrm rot="10800000">
              <a:off x="2363972" y="3153399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7A3A4F28-7D7B-4447-9375-20811A381347}"/>
                </a:ext>
              </a:extLst>
            </p:cNvPr>
            <p:cNvSpPr/>
            <p:nvPr/>
          </p:nvSpPr>
          <p:spPr>
            <a:xfrm rot="10800000">
              <a:off x="884996" y="2683777"/>
              <a:ext cx="1944058" cy="1587349"/>
            </a:xfrm>
            <a:custGeom>
              <a:avLst/>
              <a:gdLst>
                <a:gd name="connsiteX0" fmla="*/ 1874181 w 1944058"/>
                <a:gd name="connsiteY0" fmla="*/ 1110095 h 1587349"/>
                <a:gd name="connsiteX1" fmla="*/ 1874181 w 1944058"/>
                <a:gd name="connsiteY1" fmla="*/ 1110094 h 1587349"/>
                <a:gd name="connsiteX2" fmla="*/ 1874181 w 1944058"/>
                <a:gd name="connsiteY2" fmla="*/ 1110094 h 1587349"/>
                <a:gd name="connsiteX3" fmla="*/ 1396926 w 1944058"/>
                <a:gd name="connsiteY3" fmla="*/ 1587349 h 1587349"/>
                <a:gd name="connsiteX4" fmla="*/ 477255 w 1944058"/>
                <a:gd name="connsiteY4" fmla="*/ 1587349 h 1587349"/>
                <a:gd name="connsiteX5" fmla="*/ 0 w 1944058"/>
                <a:gd name="connsiteY5" fmla="*/ 1110094 h 1587349"/>
                <a:gd name="connsiteX6" fmla="*/ 1 w 1944058"/>
                <a:gd name="connsiteY6" fmla="*/ 1110094 h 1587349"/>
                <a:gd name="connsiteX7" fmla="*/ 381072 w 1944058"/>
                <a:gd name="connsiteY7" fmla="*/ 642535 h 1587349"/>
                <a:gd name="connsiteX8" fmla="*/ 401416 w 1944058"/>
                <a:gd name="connsiteY8" fmla="*/ 640484 h 1587349"/>
                <a:gd name="connsiteX9" fmla="*/ 436919 w 1944058"/>
                <a:gd name="connsiteY9" fmla="*/ 116234 h 1587349"/>
                <a:gd name="connsiteX10" fmla="*/ 423472 w 1944058"/>
                <a:gd name="connsiteY10" fmla="*/ 96289 h 1587349"/>
                <a:gd name="connsiteX11" fmla="*/ 418025 w 1944058"/>
                <a:gd name="connsiteY11" fmla="*/ 69310 h 1587349"/>
                <a:gd name="connsiteX12" fmla="*/ 418025 w 1944058"/>
                <a:gd name="connsiteY12" fmla="*/ 42835 h 1587349"/>
                <a:gd name="connsiteX13" fmla="*/ 460860 w 1944058"/>
                <a:gd name="connsiteY13" fmla="*/ 0 h 1587349"/>
                <a:gd name="connsiteX14" fmla="*/ 710914 w 1944058"/>
                <a:gd name="connsiteY14" fmla="*/ 0 h 1587349"/>
                <a:gd name="connsiteX15" fmla="*/ 753749 w 1944058"/>
                <a:gd name="connsiteY15" fmla="*/ 42835 h 1587349"/>
                <a:gd name="connsiteX16" fmla="*/ 753749 w 1944058"/>
                <a:gd name="connsiteY16" fmla="*/ 69310 h 1587349"/>
                <a:gd name="connsiteX17" fmla="*/ 684439 w 1944058"/>
                <a:gd name="connsiteY17" fmla="*/ 138620 h 1587349"/>
                <a:gd name="connsiteX18" fmla="*/ 601717 w 1944058"/>
                <a:gd name="connsiteY18" fmla="*/ 138620 h 1587349"/>
                <a:gd name="connsiteX19" fmla="*/ 635186 w 1944058"/>
                <a:gd name="connsiteY19" fmla="*/ 632839 h 1587349"/>
                <a:gd name="connsiteX20" fmla="*/ 1396926 w 1944058"/>
                <a:gd name="connsiteY20" fmla="*/ 632840 h 1587349"/>
                <a:gd name="connsiteX21" fmla="*/ 1582695 w 1944058"/>
                <a:gd name="connsiteY21" fmla="*/ 670345 h 1587349"/>
                <a:gd name="connsiteX22" fmla="*/ 1589454 w 1944058"/>
                <a:gd name="connsiteY22" fmla="*/ 674014 h 1587349"/>
                <a:gd name="connsiteX23" fmla="*/ 1627228 w 1944058"/>
                <a:gd name="connsiteY23" fmla="*/ 116234 h 1587349"/>
                <a:gd name="connsiteX24" fmla="*/ 1613781 w 1944058"/>
                <a:gd name="connsiteY24" fmla="*/ 96289 h 1587349"/>
                <a:gd name="connsiteX25" fmla="*/ 1608334 w 1944058"/>
                <a:gd name="connsiteY25" fmla="*/ 69310 h 1587349"/>
                <a:gd name="connsiteX26" fmla="*/ 1608334 w 1944058"/>
                <a:gd name="connsiteY26" fmla="*/ 42835 h 1587349"/>
                <a:gd name="connsiteX27" fmla="*/ 1651169 w 1944058"/>
                <a:gd name="connsiteY27" fmla="*/ 0 h 1587349"/>
                <a:gd name="connsiteX28" fmla="*/ 1901223 w 1944058"/>
                <a:gd name="connsiteY28" fmla="*/ 0 h 1587349"/>
                <a:gd name="connsiteX29" fmla="*/ 1944058 w 1944058"/>
                <a:gd name="connsiteY29" fmla="*/ 42835 h 1587349"/>
                <a:gd name="connsiteX30" fmla="*/ 1944058 w 1944058"/>
                <a:gd name="connsiteY30" fmla="*/ 69310 h 1587349"/>
                <a:gd name="connsiteX31" fmla="*/ 1874748 w 1944058"/>
                <a:gd name="connsiteY31" fmla="*/ 138620 h 1587349"/>
                <a:gd name="connsiteX32" fmla="*/ 1792026 w 1944058"/>
                <a:gd name="connsiteY32" fmla="*/ 138620 h 1587349"/>
                <a:gd name="connsiteX33" fmla="*/ 1847624 w 1944058"/>
                <a:gd name="connsiteY33" fmla="*/ 959594 h 1587349"/>
                <a:gd name="connsiteX34" fmla="*/ 1864485 w 1944058"/>
                <a:gd name="connsiteY34" fmla="*/ 1013911 h 1587349"/>
                <a:gd name="connsiteX35" fmla="*/ 1874181 w 1944058"/>
                <a:gd name="connsiteY35" fmla="*/ 1110094 h 1587349"/>
                <a:gd name="connsiteX36" fmla="*/ 1864485 w 1944058"/>
                <a:gd name="connsiteY36" fmla="*/ 1206278 h 1587349"/>
                <a:gd name="connsiteX37" fmla="*/ 1396926 w 1944058"/>
                <a:gd name="connsiteY37" fmla="*/ 1587349 h 158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44058" h="1587349">
                  <a:moveTo>
                    <a:pt x="1874181" y="1110095"/>
                  </a:moveTo>
                  <a:lnTo>
                    <a:pt x="1874181" y="1110094"/>
                  </a:lnTo>
                  <a:lnTo>
                    <a:pt x="1874181" y="1110094"/>
                  </a:lnTo>
                  <a:close/>
                  <a:moveTo>
                    <a:pt x="1396926" y="1587349"/>
                  </a:moveTo>
                  <a:lnTo>
                    <a:pt x="477255" y="1587349"/>
                  </a:lnTo>
                  <a:cubicBezTo>
                    <a:pt x="213674" y="1587349"/>
                    <a:pt x="0" y="1373675"/>
                    <a:pt x="0" y="1110094"/>
                  </a:cubicBezTo>
                  <a:lnTo>
                    <a:pt x="1" y="1110094"/>
                  </a:lnTo>
                  <a:cubicBezTo>
                    <a:pt x="1" y="879460"/>
                    <a:pt x="163595" y="687037"/>
                    <a:pt x="381072" y="642535"/>
                  </a:cubicBezTo>
                  <a:lnTo>
                    <a:pt x="401416" y="640484"/>
                  </a:lnTo>
                  <a:lnTo>
                    <a:pt x="436919" y="116234"/>
                  </a:lnTo>
                  <a:lnTo>
                    <a:pt x="423472" y="96289"/>
                  </a:lnTo>
                  <a:cubicBezTo>
                    <a:pt x="419965" y="87997"/>
                    <a:pt x="418025" y="78880"/>
                    <a:pt x="418025" y="69310"/>
                  </a:cubicBezTo>
                  <a:lnTo>
                    <a:pt x="418025" y="42835"/>
                  </a:lnTo>
                  <a:cubicBezTo>
                    <a:pt x="418025" y="19178"/>
                    <a:pt x="437203" y="0"/>
                    <a:pt x="460860" y="0"/>
                  </a:cubicBezTo>
                  <a:lnTo>
                    <a:pt x="710914" y="0"/>
                  </a:lnTo>
                  <a:cubicBezTo>
                    <a:pt x="734571" y="0"/>
                    <a:pt x="753749" y="19178"/>
                    <a:pt x="753749" y="42835"/>
                  </a:cubicBezTo>
                  <a:lnTo>
                    <a:pt x="753749" y="69310"/>
                  </a:lnTo>
                  <a:cubicBezTo>
                    <a:pt x="753749" y="107589"/>
                    <a:pt x="722718" y="138620"/>
                    <a:pt x="684439" y="138620"/>
                  </a:cubicBezTo>
                  <a:lnTo>
                    <a:pt x="601717" y="138620"/>
                  </a:lnTo>
                  <a:lnTo>
                    <a:pt x="635186" y="632839"/>
                  </a:lnTo>
                  <a:lnTo>
                    <a:pt x="1396926" y="632840"/>
                  </a:lnTo>
                  <a:cubicBezTo>
                    <a:pt x="1462821" y="632840"/>
                    <a:pt x="1525597" y="646195"/>
                    <a:pt x="1582695" y="670345"/>
                  </a:cubicBezTo>
                  <a:lnTo>
                    <a:pt x="1589454" y="674014"/>
                  </a:lnTo>
                  <a:lnTo>
                    <a:pt x="1627228" y="116234"/>
                  </a:lnTo>
                  <a:lnTo>
                    <a:pt x="1613781" y="96289"/>
                  </a:lnTo>
                  <a:cubicBezTo>
                    <a:pt x="1610274" y="87997"/>
                    <a:pt x="1608334" y="78880"/>
                    <a:pt x="1608334" y="69310"/>
                  </a:cubicBezTo>
                  <a:lnTo>
                    <a:pt x="1608334" y="42835"/>
                  </a:lnTo>
                  <a:cubicBezTo>
                    <a:pt x="1608334" y="19178"/>
                    <a:pt x="1627512" y="0"/>
                    <a:pt x="1651169" y="0"/>
                  </a:cubicBezTo>
                  <a:lnTo>
                    <a:pt x="1901223" y="0"/>
                  </a:lnTo>
                  <a:cubicBezTo>
                    <a:pt x="1924880" y="0"/>
                    <a:pt x="1944058" y="19178"/>
                    <a:pt x="1944058" y="42835"/>
                  </a:cubicBezTo>
                  <a:lnTo>
                    <a:pt x="1944058" y="69310"/>
                  </a:lnTo>
                  <a:cubicBezTo>
                    <a:pt x="1944058" y="107589"/>
                    <a:pt x="1913027" y="138620"/>
                    <a:pt x="1874748" y="138620"/>
                  </a:cubicBezTo>
                  <a:lnTo>
                    <a:pt x="1792026" y="138620"/>
                  </a:lnTo>
                  <a:lnTo>
                    <a:pt x="1847624" y="959594"/>
                  </a:lnTo>
                  <a:lnTo>
                    <a:pt x="1864485" y="1013911"/>
                  </a:lnTo>
                  <a:lnTo>
                    <a:pt x="1874181" y="1110094"/>
                  </a:lnTo>
                  <a:lnTo>
                    <a:pt x="1864485" y="1206278"/>
                  </a:lnTo>
                  <a:cubicBezTo>
                    <a:pt x="1819983" y="1423755"/>
                    <a:pt x="1627559" y="1587349"/>
                    <a:pt x="1396926" y="158734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ABEF889B-2855-42C1-96D5-3409E1E6570B}"/>
                </a:ext>
              </a:extLst>
            </p:cNvPr>
            <p:cNvSpPr/>
            <p:nvPr/>
          </p:nvSpPr>
          <p:spPr>
            <a:xfrm>
              <a:off x="2451996" y="2705863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09587B12-5585-48C3-B496-FAD220644DEE}"/>
                </a:ext>
              </a:extLst>
            </p:cNvPr>
            <p:cNvGrpSpPr/>
            <p:nvPr/>
          </p:nvGrpSpPr>
          <p:grpSpPr>
            <a:xfrm>
              <a:off x="300538" y="1463743"/>
              <a:ext cx="1439791" cy="1937992"/>
              <a:chOff x="313290" y="3518080"/>
              <a:chExt cx="1439791" cy="1937992"/>
            </a:xfrm>
          </p:grpSpPr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6E217E27-1F9B-4531-8873-BA7001C3B415}"/>
                  </a:ext>
                </a:extLst>
              </p:cNvPr>
              <p:cNvGrpSpPr/>
              <p:nvPr/>
            </p:nvGrpSpPr>
            <p:grpSpPr>
              <a:xfrm>
                <a:off x="313290" y="3518080"/>
                <a:ext cx="1420260" cy="1937992"/>
                <a:chOff x="313290" y="3518080"/>
                <a:chExt cx="1420260" cy="1937992"/>
              </a:xfrm>
            </p:grpSpPr>
            <p:sp>
              <p:nvSpPr>
                <p:cNvPr id="152" name="二等辺三角形 128">
                  <a:extLst>
                    <a:ext uri="{FF2B5EF4-FFF2-40B4-BE49-F238E27FC236}">
                      <a16:creationId xmlns:a16="http://schemas.microsoft.com/office/drawing/2014/main" id="{56170353-D13C-4320-BB9B-046F2F660E31}"/>
                    </a:ext>
                  </a:extLst>
                </p:cNvPr>
                <p:cNvSpPr/>
                <p:nvPr/>
              </p:nvSpPr>
              <p:spPr>
                <a:xfrm>
                  <a:off x="1144866" y="3518080"/>
                  <a:ext cx="520194" cy="513447"/>
                </a:xfrm>
                <a:custGeom>
                  <a:avLst/>
                  <a:gdLst>
                    <a:gd name="connsiteX0" fmla="*/ 0 w 520194"/>
                    <a:gd name="connsiteY0" fmla="*/ 478521 h 478521"/>
                    <a:gd name="connsiteX1" fmla="*/ 260097 w 520194"/>
                    <a:gd name="connsiteY1" fmla="*/ 0 h 478521"/>
                    <a:gd name="connsiteX2" fmla="*/ 520194 w 520194"/>
                    <a:gd name="connsiteY2" fmla="*/ 478521 h 478521"/>
                    <a:gd name="connsiteX3" fmla="*/ 0 w 520194"/>
                    <a:gd name="connsiteY3" fmla="*/ 478521 h 478521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0194" h="513447">
                      <a:moveTo>
                        <a:pt x="0" y="513447"/>
                      </a:moveTo>
                      <a:cubicBezTo>
                        <a:pt x="26374" y="372990"/>
                        <a:pt x="167048" y="758"/>
                        <a:pt x="260097" y="1"/>
                      </a:cubicBezTo>
                      <a:cubicBezTo>
                        <a:pt x="353146" y="-756"/>
                        <a:pt x="487470" y="357115"/>
                        <a:pt x="520194" y="513447"/>
                      </a:cubicBezTo>
                      <a:lnTo>
                        <a:pt x="0" y="513447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3" name="二等辺三角形 128">
                  <a:extLst>
                    <a:ext uri="{FF2B5EF4-FFF2-40B4-BE49-F238E27FC236}">
                      <a16:creationId xmlns:a16="http://schemas.microsoft.com/office/drawing/2014/main" id="{97C05074-5E46-4E47-9FE4-68709B314F60}"/>
                    </a:ext>
                  </a:extLst>
                </p:cNvPr>
                <p:cNvSpPr/>
                <p:nvPr/>
              </p:nvSpPr>
              <p:spPr>
                <a:xfrm>
                  <a:off x="395566" y="3518080"/>
                  <a:ext cx="520194" cy="513447"/>
                </a:xfrm>
                <a:custGeom>
                  <a:avLst/>
                  <a:gdLst>
                    <a:gd name="connsiteX0" fmla="*/ 0 w 520194"/>
                    <a:gd name="connsiteY0" fmla="*/ 478521 h 478521"/>
                    <a:gd name="connsiteX1" fmla="*/ 260097 w 520194"/>
                    <a:gd name="connsiteY1" fmla="*/ 0 h 478521"/>
                    <a:gd name="connsiteX2" fmla="*/ 520194 w 520194"/>
                    <a:gd name="connsiteY2" fmla="*/ 478521 h 478521"/>
                    <a:gd name="connsiteX3" fmla="*/ 0 w 520194"/>
                    <a:gd name="connsiteY3" fmla="*/ 478521 h 478521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0194" h="513447">
                      <a:moveTo>
                        <a:pt x="0" y="513447"/>
                      </a:moveTo>
                      <a:cubicBezTo>
                        <a:pt x="26374" y="372990"/>
                        <a:pt x="167048" y="758"/>
                        <a:pt x="260097" y="1"/>
                      </a:cubicBezTo>
                      <a:cubicBezTo>
                        <a:pt x="353146" y="-756"/>
                        <a:pt x="487470" y="357115"/>
                        <a:pt x="520194" y="513447"/>
                      </a:cubicBezTo>
                      <a:lnTo>
                        <a:pt x="0" y="513447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" name="四角形: 角を丸くする 153">
                  <a:extLst>
                    <a:ext uri="{FF2B5EF4-FFF2-40B4-BE49-F238E27FC236}">
                      <a16:creationId xmlns:a16="http://schemas.microsoft.com/office/drawing/2014/main" id="{2D861490-C2C5-460B-8CA8-D8AEF0FD3109}"/>
                    </a:ext>
                  </a:extLst>
                </p:cNvPr>
                <p:cNvSpPr/>
                <p:nvPr/>
              </p:nvSpPr>
              <p:spPr>
                <a:xfrm>
                  <a:off x="313290" y="3900072"/>
                  <a:ext cx="1420260" cy="1506468"/>
                </a:xfrm>
                <a:prstGeom prst="roundRect">
                  <a:avLst>
                    <a:gd name="adj" fmla="val 21849"/>
                  </a:avLst>
                </a:prstGeom>
                <a:solidFill>
                  <a:schemeClr val="accent4">
                    <a:lumMod val="7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" name="四角形: 角を丸くする 154">
                  <a:extLst>
                    <a:ext uri="{FF2B5EF4-FFF2-40B4-BE49-F238E27FC236}">
                      <a16:creationId xmlns:a16="http://schemas.microsoft.com/office/drawing/2014/main" id="{D5F9E68C-D54B-4A6E-9342-6F0EB7F3A4DB}"/>
                    </a:ext>
                  </a:extLst>
                </p:cNvPr>
                <p:cNvSpPr/>
                <p:nvPr/>
              </p:nvSpPr>
              <p:spPr>
                <a:xfrm>
                  <a:off x="554470" y="4632924"/>
                  <a:ext cx="937900" cy="823148"/>
                </a:xfrm>
                <a:prstGeom prst="roundRect">
                  <a:avLst>
                    <a:gd name="adj" fmla="val 35473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0ACDA9B7-88A7-44A3-96D6-825EC08D70B7}"/>
                  </a:ext>
                </a:extLst>
              </p:cNvPr>
              <p:cNvSpPr/>
              <p:nvPr/>
            </p:nvSpPr>
            <p:spPr>
              <a:xfrm>
                <a:off x="1504225" y="3906269"/>
                <a:ext cx="248856" cy="1494077"/>
              </a:xfrm>
              <a:custGeom>
                <a:avLst/>
                <a:gdLst>
                  <a:gd name="connsiteX0" fmla="*/ 0 w 248856"/>
                  <a:gd name="connsiteY0" fmla="*/ 0 h 1494077"/>
                  <a:gd name="connsiteX1" fmla="*/ 1082 w 248856"/>
                  <a:gd name="connsiteY1" fmla="*/ 109 h 1494077"/>
                  <a:gd name="connsiteX2" fmla="*/ 248856 w 248856"/>
                  <a:gd name="connsiteY2" fmla="*/ 304117 h 1494077"/>
                  <a:gd name="connsiteX3" fmla="*/ 248856 w 248856"/>
                  <a:gd name="connsiteY3" fmla="*/ 1189959 h 1494077"/>
                  <a:gd name="connsiteX4" fmla="*/ 1082 w 248856"/>
                  <a:gd name="connsiteY4" fmla="*/ 1493968 h 1494077"/>
                  <a:gd name="connsiteX5" fmla="*/ 0 w 248856"/>
                  <a:gd name="connsiteY5" fmla="*/ 1494077 h 1494077"/>
                  <a:gd name="connsiteX6" fmla="*/ 23020 w 248856"/>
                  <a:gd name="connsiteY6" fmla="*/ 1466176 h 1494077"/>
                  <a:gd name="connsiteX7" fmla="*/ 76687 w 248856"/>
                  <a:gd name="connsiteY7" fmla="*/ 1290482 h 1494077"/>
                  <a:gd name="connsiteX8" fmla="*/ 76687 w 248856"/>
                  <a:gd name="connsiteY8" fmla="*/ 203594 h 1494077"/>
                  <a:gd name="connsiteX9" fmla="*/ 23020 w 248856"/>
                  <a:gd name="connsiteY9" fmla="*/ 27900 h 1494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8856" h="1494077">
                    <a:moveTo>
                      <a:pt x="0" y="0"/>
                    </a:moveTo>
                    <a:lnTo>
                      <a:pt x="1082" y="109"/>
                    </a:lnTo>
                    <a:cubicBezTo>
                      <a:pt x="142486" y="29044"/>
                      <a:pt x="248856" y="154159"/>
                      <a:pt x="248856" y="304117"/>
                    </a:cubicBezTo>
                    <a:lnTo>
                      <a:pt x="248856" y="1189959"/>
                    </a:lnTo>
                    <a:cubicBezTo>
                      <a:pt x="248856" y="1339918"/>
                      <a:pt x="142486" y="1465032"/>
                      <a:pt x="1082" y="1493968"/>
                    </a:cubicBezTo>
                    <a:lnTo>
                      <a:pt x="0" y="1494077"/>
                    </a:lnTo>
                    <a:lnTo>
                      <a:pt x="23020" y="1466176"/>
                    </a:lnTo>
                    <a:cubicBezTo>
                      <a:pt x="56903" y="1416023"/>
                      <a:pt x="76687" y="1355563"/>
                      <a:pt x="76687" y="1290482"/>
                    </a:cubicBezTo>
                    <a:lnTo>
                      <a:pt x="76687" y="203594"/>
                    </a:lnTo>
                    <a:cubicBezTo>
                      <a:pt x="76687" y="138513"/>
                      <a:pt x="56903" y="78053"/>
                      <a:pt x="23020" y="2790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CD14542E-AD54-4CE0-ACD9-7E32B0914B4B}"/>
                  </a:ext>
                </a:extLst>
              </p:cNvPr>
              <p:cNvSpPr/>
              <p:nvPr/>
            </p:nvSpPr>
            <p:spPr>
              <a:xfrm>
                <a:off x="1336725" y="4668189"/>
                <a:ext cx="155645" cy="752621"/>
              </a:xfrm>
              <a:custGeom>
                <a:avLst/>
                <a:gdLst>
                  <a:gd name="connsiteX0" fmla="*/ 0 w 155645"/>
                  <a:gd name="connsiteY0" fmla="*/ 0 h 752621"/>
                  <a:gd name="connsiteX1" fmla="*/ 26907 w 155645"/>
                  <a:gd name="connsiteY1" fmla="*/ 14605 h 752621"/>
                  <a:gd name="connsiteX2" fmla="*/ 155645 w 155645"/>
                  <a:gd name="connsiteY2" fmla="*/ 256731 h 752621"/>
                  <a:gd name="connsiteX3" fmla="*/ 155645 w 155645"/>
                  <a:gd name="connsiteY3" fmla="*/ 495889 h 752621"/>
                  <a:gd name="connsiteX4" fmla="*/ 26907 w 155645"/>
                  <a:gd name="connsiteY4" fmla="*/ 738016 h 752621"/>
                  <a:gd name="connsiteX5" fmla="*/ 0 w 155645"/>
                  <a:gd name="connsiteY5" fmla="*/ 752621 h 752621"/>
                  <a:gd name="connsiteX6" fmla="*/ 24058 w 155645"/>
                  <a:gd name="connsiteY6" fmla="*/ 708296 h 752621"/>
                  <a:gd name="connsiteX7" fmla="*/ 52127 w 155645"/>
                  <a:gd name="connsiteY7" fmla="*/ 569265 h 752621"/>
                  <a:gd name="connsiteX8" fmla="*/ 52127 w 155645"/>
                  <a:gd name="connsiteY8" fmla="*/ 183355 h 752621"/>
                  <a:gd name="connsiteX9" fmla="*/ 24058 w 155645"/>
                  <a:gd name="connsiteY9" fmla="*/ 44324 h 75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5645" h="752621">
                    <a:moveTo>
                      <a:pt x="0" y="0"/>
                    </a:moveTo>
                    <a:lnTo>
                      <a:pt x="26907" y="14605"/>
                    </a:lnTo>
                    <a:cubicBezTo>
                      <a:pt x="104578" y="67078"/>
                      <a:pt x="155645" y="155941"/>
                      <a:pt x="155645" y="256731"/>
                    </a:cubicBezTo>
                    <a:lnTo>
                      <a:pt x="155645" y="495889"/>
                    </a:lnTo>
                    <a:cubicBezTo>
                      <a:pt x="155645" y="596679"/>
                      <a:pt x="104578" y="685542"/>
                      <a:pt x="26907" y="738016"/>
                    </a:cubicBezTo>
                    <a:lnTo>
                      <a:pt x="0" y="752621"/>
                    </a:lnTo>
                    <a:lnTo>
                      <a:pt x="24058" y="708296"/>
                    </a:lnTo>
                    <a:cubicBezTo>
                      <a:pt x="42133" y="665564"/>
                      <a:pt x="52127" y="618582"/>
                      <a:pt x="52127" y="569265"/>
                    </a:cubicBezTo>
                    <a:lnTo>
                      <a:pt x="52127" y="183355"/>
                    </a:lnTo>
                    <a:cubicBezTo>
                      <a:pt x="52127" y="134039"/>
                      <a:pt x="42133" y="87057"/>
                      <a:pt x="24058" y="44324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3" name="楕円 142">
              <a:extLst>
                <a:ext uri="{FF2B5EF4-FFF2-40B4-BE49-F238E27FC236}">
                  <a16:creationId xmlns:a16="http://schemas.microsoft.com/office/drawing/2014/main" id="{64D2D393-4B54-4FE4-A4F5-0DF8AA4260AD}"/>
                </a:ext>
              </a:extLst>
            </p:cNvPr>
            <p:cNvSpPr/>
            <p:nvPr/>
          </p:nvSpPr>
          <p:spPr>
            <a:xfrm>
              <a:off x="524283" y="2242387"/>
              <a:ext cx="156380" cy="257643"/>
            </a:xfrm>
            <a:prstGeom prst="ellipse">
              <a:avLst/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4" name="楕円 143">
              <a:extLst>
                <a:ext uri="{FF2B5EF4-FFF2-40B4-BE49-F238E27FC236}">
                  <a16:creationId xmlns:a16="http://schemas.microsoft.com/office/drawing/2014/main" id="{484DEF4A-95A5-4B4D-8918-18FCB4C1401C}"/>
                </a:ext>
              </a:extLst>
            </p:cNvPr>
            <p:cNvSpPr/>
            <p:nvPr/>
          </p:nvSpPr>
          <p:spPr>
            <a:xfrm>
              <a:off x="1350175" y="2242387"/>
              <a:ext cx="156380" cy="257643"/>
            </a:xfrm>
            <a:prstGeom prst="ellipse">
              <a:avLst/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5" name="四角形: 角を丸くする 144">
              <a:extLst>
                <a:ext uri="{FF2B5EF4-FFF2-40B4-BE49-F238E27FC236}">
                  <a16:creationId xmlns:a16="http://schemas.microsoft.com/office/drawing/2014/main" id="{1D8327C6-F375-48A7-8F3A-464506B47883}"/>
                </a:ext>
              </a:extLst>
            </p:cNvPr>
            <p:cNvSpPr/>
            <p:nvPr/>
          </p:nvSpPr>
          <p:spPr>
            <a:xfrm>
              <a:off x="878388" y="2517663"/>
              <a:ext cx="264560" cy="19775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8C4EC6D5-CD27-4C59-A1D7-DEEC4CC968F6}"/>
                </a:ext>
              </a:extLst>
            </p:cNvPr>
            <p:cNvSpPr/>
            <p:nvPr/>
          </p:nvSpPr>
          <p:spPr>
            <a:xfrm>
              <a:off x="870799" y="4185021"/>
              <a:ext cx="127510" cy="88613"/>
            </a:xfrm>
            <a:custGeom>
              <a:avLst/>
              <a:gdLst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2302 w 152302"/>
                <a:gd name="connsiteY2" fmla="*/ 105283 h 105283"/>
                <a:gd name="connsiteX3" fmla="*/ 32533 w 152302"/>
                <a:gd name="connsiteY3" fmla="*/ 105283 h 105283"/>
                <a:gd name="connsiteX4" fmla="*/ 0 w 152302"/>
                <a:gd name="connsiteY4" fmla="*/ 72750 h 105283"/>
                <a:gd name="connsiteX5" fmla="*/ 0 w 152302"/>
                <a:gd name="connsiteY5" fmla="*/ 52642 h 105283"/>
                <a:gd name="connsiteX6" fmla="*/ 52642 w 152302"/>
                <a:gd name="connsiteY6" fmla="*/ 0 h 105283"/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0019 w 152302"/>
                <a:gd name="connsiteY2" fmla="*/ 54770 h 105283"/>
                <a:gd name="connsiteX3" fmla="*/ 152302 w 152302"/>
                <a:gd name="connsiteY3" fmla="*/ 105283 h 105283"/>
                <a:gd name="connsiteX4" fmla="*/ 32533 w 152302"/>
                <a:gd name="connsiteY4" fmla="*/ 105283 h 105283"/>
                <a:gd name="connsiteX5" fmla="*/ 0 w 152302"/>
                <a:gd name="connsiteY5" fmla="*/ 72750 h 105283"/>
                <a:gd name="connsiteX6" fmla="*/ 0 w 152302"/>
                <a:gd name="connsiteY6" fmla="*/ 52642 h 105283"/>
                <a:gd name="connsiteX7" fmla="*/ 52642 w 152302"/>
                <a:gd name="connsiteY7" fmla="*/ 0 h 105283"/>
                <a:gd name="connsiteX0" fmla="*/ 150019 w 241459"/>
                <a:gd name="connsiteY0" fmla="*/ 54770 h 146210"/>
                <a:gd name="connsiteX1" fmla="*/ 152302 w 241459"/>
                <a:gd name="connsiteY1" fmla="*/ 105283 h 146210"/>
                <a:gd name="connsiteX2" fmla="*/ 32533 w 241459"/>
                <a:gd name="connsiteY2" fmla="*/ 105283 h 146210"/>
                <a:gd name="connsiteX3" fmla="*/ 0 w 241459"/>
                <a:gd name="connsiteY3" fmla="*/ 72750 h 146210"/>
                <a:gd name="connsiteX4" fmla="*/ 0 w 241459"/>
                <a:gd name="connsiteY4" fmla="*/ 52642 h 146210"/>
                <a:gd name="connsiteX5" fmla="*/ 52642 w 241459"/>
                <a:gd name="connsiteY5" fmla="*/ 0 h 146210"/>
                <a:gd name="connsiteX6" fmla="*/ 152302 w 241459"/>
                <a:gd name="connsiteY6" fmla="*/ 0 h 146210"/>
                <a:gd name="connsiteX7" fmla="*/ 241459 w 241459"/>
                <a:gd name="connsiteY7" fmla="*/ 146210 h 146210"/>
                <a:gd name="connsiteX0" fmla="*/ 150019 w 152302"/>
                <a:gd name="connsiteY0" fmla="*/ 54770 h 105283"/>
                <a:gd name="connsiteX1" fmla="*/ 152302 w 152302"/>
                <a:gd name="connsiteY1" fmla="*/ 105283 h 105283"/>
                <a:gd name="connsiteX2" fmla="*/ 32533 w 152302"/>
                <a:gd name="connsiteY2" fmla="*/ 105283 h 105283"/>
                <a:gd name="connsiteX3" fmla="*/ 0 w 152302"/>
                <a:gd name="connsiteY3" fmla="*/ 72750 h 105283"/>
                <a:gd name="connsiteX4" fmla="*/ 0 w 152302"/>
                <a:gd name="connsiteY4" fmla="*/ 52642 h 105283"/>
                <a:gd name="connsiteX5" fmla="*/ 52642 w 152302"/>
                <a:gd name="connsiteY5" fmla="*/ 0 h 105283"/>
                <a:gd name="connsiteX6" fmla="*/ 152302 w 152302"/>
                <a:gd name="connsiteY6" fmla="*/ 0 h 105283"/>
                <a:gd name="connsiteX0" fmla="*/ 152302 w 152302"/>
                <a:gd name="connsiteY0" fmla="*/ 105283 h 105283"/>
                <a:gd name="connsiteX1" fmla="*/ 32533 w 152302"/>
                <a:gd name="connsiteY1" fmla="*/ 105283 h 105283"/>
                <a:gd name="connsiteX2" fmla="*/ 0 w 152302"/>
                <a:gd name="connsiteY2" fmla="*/ 72750 h 105283"/>
                <a:gd name="connsiteX3" fmla="*/ 0 w 152302"/>
                <a:gd name="connsiteY3" fmla="*/ 52642 h 105283"/>
                <a:gd name="connsiteX4" fmla="*/ 52642 w 152302"/>
                <a:gd name="connsiteY4" fmla="*/ 0 h 105283"/>
                <a:gd name="connsiteX5" fmla="*/ 152302 w 152302"/>
                <a:gd name="connsiteY5" fmla="*/ 0 h 105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302" h="105283">
                  <a:moveTo>
                    <a:pt x="152302" y="105283"/>
                  </a:moveTo>
                  <a:lnTo>
                    <a:pt x="32533" y="105283"/>
                  </a:lnTo>
                  <a:cubicBezTo>
                    <a:pt x="14566" y="105283"/>
                    <a:pt x="0" y="90717"/>
                    <a:pt x="0" y="72750"/>
                  </a:cubicBezTo>
                  <a:lnTo>
                    <a:pt x="0" y="52642"/>
                  </a:lnTo>
                  <a:cubicBezTo>
                    <a:pt x="0" y="23569"/>
                    <a:pt x="23569" y="0"/>
                    <a:pt x="52642" y="0"/>
                  </a:cubicBezTo>
                  <a:lnTo>
                    <a:pt x="152302" y="0"/>
                  </a:lnTo>
                </a:path>
              </a:pathLst>
            </a:custGeom>
            <a:solidFill>
              <a:srgbClr val="CC99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BC150BEA-EF08-47DE-BE20-132AE943AA14}"/>
                </a:ext>
              </a:extLst>
            </p:cNvPr>
            <p:cNvSpPr/>
            <p:nvPr/>
          </p:nvSpPr>
          <p:spPr>
            <a:xfrm>
              <a:off x="2061108" y="4185021"/>
              <a:ext cx="127510" cy="88613"/>
            </a:xfrm>
            <a:custGeom>
              <a:avLst/>
              <a:gdLst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2302 w 152302"/>
                <a:gd name="connsiteY2" fmla="*/ 105283 h 105283"/>
                <a:gd name="connsiteX3" fmla="*/ 32533 w 152302"/>
                <a:gd name="connsiteY3" fmla="*/ 105283 h 105283"/>
                <a:gd name="connsiteX4" fmla="*/ 0 w 152302"/>
                <a:gd name="connsiteY4" fmla="*/ 72750 h 105283"/>
                <a:gd name="connsiteX5" fmla="*/ 0 w 152302"/>
                <a:gd name="connsiteY5" fmla="*/ 52642 h 105283"/>
                <a:gd name="connsiteX6" fmla="*/ 52642 w 152302"/>
                <a:gd name="connsiteY6" fmla="*/ 0 h 105283"/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0019 w 152302"/>
                <a:gd name="connsiteY2" fmla="*/ 54770 h 105283"/>
                <a:gd name="connsiteX3" fmla="*/ 152302 w 152302"/>
                <a:gd name="connsiteY3" fmla="*/ 105283 h 105283"/>
                <a:gd name="connsiteX4" fmla="*/ 32533 w 152302"/>
                <a:gd name="connsiteY4" fmla="*/ 105283 h 105283"/>
                <a:gd name="connsiteX5" fmla="*/ 0 w 152302"/>
                <a:gd name="connsiteY5" fmla="*/ 72750 h 105283"/>
                <a:gd name="connsiteX6" fmla="*/ 0 w 152302"/>
                <a:gd name="connsiteY6" fmla="*/ 52642 h 105283"/>
                <a:gd name="connsiteX7" fmla="*/ 52642 w 152302"/>
                <a:gd name="connsiteY7" fmla="*/ 0 h 105283"/>
                <a:gd name="connsiteX0" fmla="*/ 150019 w 241459"/>
                <a:gd name="connsiteY0" fmla="*/ 54770 h 146210"/>
                <a:gd name="connsiteX1" fmla="*/ 152302 w 241459"/>
                <a:gd name="connsiteY1" fmla="*/ 105283 h 146210"/>
                <a:gd name="connsiteX2" fmla="*/ 32533 w 241459"/>
                <a:gd name="connsiteY2" fmla="*/ 105283 h 146210"/>
                <a:gd name="connsiteX3" fmla="*/ 0 w 241459"/>
                <a:gd name="connsiteY3" fmla="*/ 72750 h 146210"/>
                <a:gd name="connsiteX4" fmla="*/ 0 w 241459"/>
                <a:gd name="connsiteY4" fmla="*/ 52642 h 146210"/>
                <a:gd name="connsiteX5" fmla="*/ 52642 w 241459"/>
                <a:gd name="connsiteY5" fmla="*/ 0 h 146210"/>
                <a:gd name="connsiteX6" fmla="*/ 152302 w 241459"/>
                <a:gd name="connsiteY6" fmla="*/ 0 h 146210"/>
                <a:gd name="connsiteX7" fmla="*/ 241459 w 241459"/>
                <a:gd name="connsiteY7" fmla="*/ 146210 h 146210"/>
                <a:gd name="connsiteX0" fmla="*/ 150019 w 152302"/>
                <a:gd name="connsiteY0" fmla="*/ 54770 h 105283"/>
                <a:gd name="connsiteX1" fmla="*/ 152302 w 152302"/>
                <a:gd name="connsiteY1" fmla="*/ 105283 h 105283"/>
                <a:gd name="connsiteX2" fmla="*/ 32533 w 152302"/>
                <a:gd name="connsiteY2" fmla="*/ 105283 h 105283"/>
                <a:gd name="connsiteX3" fmla="*/ 0 w 152302"/>
                <a:gd name="connsiteY3" fmla="*/ 72750 h 105283"/>
                <a:gd name="connsiteX4" fmla="*/ 0 w 152302"/>
                <a:gd name="connsiteY4" fmla="*/ 52642 h 105283"/>
                <a:gd name="connsiteX5" fmla="*/ 52642 w 152302"/>
                <a:gd name="connsiteY5" fmla="*/ 0 h 105283"/>
                <a:gd name="connsiteX6" fmla="*/ 152302 w 152302"/>
                <a:gd name="connsiteY6" fmla="*/ 0 h 105283"/>
                <a:gd name="connsiteX0" fmla="*/ 152302 w 152302"/>
                <a:gd name="connsiteY0" fmla="*/ 105283 h 105283"/>
                <a:gd name="connsiteX1" fmla="*/ 32533 w 152302"/>
                <a:gd name="connsiteY1" fmla="*/ 105283 h 105283"/>
                <a:gd name="connsiteX2" fmla="*/ 0 w 152302"/>
                <a:gd name="connsiteY2" fmla="*/ 72750 h 105283"/>
                <a:gd name="connsiteX3" fmla="*/ 0 w 152302"/>
                <a:gd name="connsiteY3" fmla="*/ 52642 h 105283"/>
                <a:gd name="connsiteX4" fmla="*/ 52642 w 152302"/>
                <a:gd name="connsiteY4" fmla="*/ 0 h 105283"/>
                <a:gd name="connsiteX5" fmla="*/ 152302 w 152302"/>
                <a:gd name="connsiteY5" fmla="*/ 0 h 105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302" h="105283">
                  <a:moveTo>
                    <a:pt x="152302" y="105283"/>
                  </a:moveTo>
                  <a:lnTo>
                    <a:pt x="32533" y="105283"/>
                  </a:lnTo>
                  <a:cubicBezTo>
                    <a:pt x="14566" y="105283"/>
                    <a:pt x="0" y="90717"/>
                    <a:pt x="0" y="72750"/>
                  </a:cubicBezTo>
                  <a:lnTo>
                    <a:pt x="0" y="52642"/>
                  </a:lnTo>
                  <a:cubicBezTo>
                    <a:pt x="0" y="23569"/>
                    <a:pt x="23569" y="0"/>
                    <a:pt x="52642" y="0"/>
                  </a:cubicBezTo>
                  <a:lnTo>
                    <a:pt x="152302" y="0"/>
                  </a:lnTo>
                </a:path>
              </a:pathLst>
            </a:custGeom>
            <a:solidFill>
              <a:srgbClr val="CC99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737A4F4B-6194-45BE-B000-E36AD49FA71F}"/>
                </a:ext>
              </a:extLst>
            </p:cNvPr>
            <p:cNvSpPr/>
            <p:nvPr/>
          </p:nvSpPr>
          <p:spPr>
            <a:xfrm>
              <a:off x="714528" y="3163181"/>
              <a:ext cx="560876" cy="161046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AF6CEEF4-4820-4BCC-BAAA-6269FE185159}"/>
              </a:ext>
            </a:extLst>
          </p:cNvPr>
          <p:cNvGrpSpPr/>
          <p:nvPr/>
        </p:nvGrpSpPr>
        <p:grpSpPr>
          <a:xfrm>
            <a:off x="2309422" y="2695660"/>
            <a:ext cx="1696248" cy="1665450"/>
            <a:chOff x="3087699" y="1463743"/>
            <a:chExt cx="2859298" cy="2807383"/>
          </a:xfrm>
        </p:grpSpPr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78AE5C9B-3566-41D6-9E0C-2DC95972BE7A}"/>
                </a:ext>
              </a:extLst>
            </p:cNvPr>
            <p:cNvGrpSpPr/>
            <p:nvPr/>
          </p:nvGrpSpPr>
          <p:grpSpPr>
            <a:xfrm>
              <a:off x="5373528" y="2575187"/>
              <a:ext cx="573469" cy="917413"/>
              <a:chOff x="-1527941" y="3863050"/>
              <a:chExt cx="951601" cy="1522334"/>
            </a:xfrm>
          </p:grpSpPr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5510596C-B5D9-4DA7-B93C-057B03BEE7FC}"/>
                  </a:ext>
                </a:extLst>
              </p:cNvPr>
              <p:cNvSpPr/>
              <p:nvPr/>
            </p:nvSpPr>
            <p:spPr>
              <a:xfrm rot="8100000">
                <a:off x="-1527941" y="3863050"/>
                <a:ext cx="833442" cy="1522334"/>
              </a:xfrm>
              <a:custGeom>
                <a:avLst/>
                <a:gdLst>
                  <a:gd name="connsiteX0" fmla="*/ 224618 w 833442"/>
                  <a:gd name="connsiteY0" fmla="*/ 1313337 h 1522334"/>
                  <a:gd name="connsiteX1" fmla="*/ 28127 w 833442"/>
                  <a:gd name="connsiteY1" fmla="*/ 952581 h 1522334"/>
                  <a:gd name="connsiteX2" fmla="*/ 24685 w 833442"/>
                  <a:gd name="connsiteY2" fmla="*/ 918781 h 1522334"/>
                  <a:gd name="connsiteX3" fmla="*/ 17466 w 833442"/>
                  <a:gd name="connsiteY3" fmla="*/ 890216 h 1522334"/>
                  <a:gd name="connsiteX4" fmla="*/ 0 w 833442"/>
                  <a:gd name="connsiteY4" fmla="*/ 712221 h 1522334"/>
                  <a:gd name="connsiteX5" fmla="*/ 554782 w 833442"/>
                  <a:gd name="connsiteY5" fmla="*/ 0 h 1522334"/>
                  <a:gd name="connsiteX6" fmla="*/ 532924 w 833442"/>
                  <a:gd name="connsiteY6" fmla="*/ 126962 h 1522334"/>
                  <a:gd name="connsiteX7" fmla="*/ 589066 w 833442"/>
                  <a:gd name="connsiteY7" fmla="*/ 109711 h 1522334"/>
                  <a:gd name="connsiteX8" fmla="*/ 734345 w 833442"/>
                  <a:gd name="connsiteY8" fmla="*/ 95214 h 1522334"/>
                  <a:gd name="connsiteX9" fmla="*/ 698509 w 833442"/>
                  <a:gd name="connsiteY9" fmla="*/ 255713 h 1522334"/>
                  <a:gd name="connsiteX10" fmla="*/ 753958 w 833442"/>
                  <a:gd name="connsiteY10" fmla="*/ 257794 h 1522334"/>
                  <a:gd name="connsiteX11" fmla="*/ 833442 w 833442"/>
                  <a:gd name="connsiteY11" fmla="*/ 272837 h 1522334"/>
                  <a:gd name="connsiteX12" fmla="*/ 718017 w 833442"/>
                  <a:gd name="connsiteY12" fmla="*/ 511738 h 1522334"/>
                  <a:gd name="connsiteX13" fmla="*/ 646922 w 833442"/>
                  <a:gd name="connsiteY13" fmla="*/ 723091 h 1522334"/>
                  <a:gd name="connsiteX14" fmla="*/ 644237 w 833442"/>
                  <a:gd name="connsiteY14" fmla="*/ 808774 h 1522334"/>
                  <a:gd name="connsiteX15" fmla="*/ 734345 w 833442"/>
                  <a:gd name="connsiteY15" fmla="*/ 1522334 h 1522334"/>
                  <a:gd name="connsiteX16" fmla="*/ 224618 w 833442"/>
                  <a:gd name="connsiteY16" fmla="*/ 1313337 h 152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33442" h="1522334">
                    <a:moveTo>
                      <a:pt x="224618" y="1313337"/>
                    </a:moveTo>
                    <a:cubicBezTo>
                      <a:pt x="126780" y="1216490"/>
                      <a:pt x="56935" y="1091934"/>
                      <a:pt x="28127" y="952581"/>
                    </a:cubicBezTo>
                    <a:lnTo>
                      <a:pt x="24685" y="918781"/>
                    </a:lnTo>
                    <a:lnTo>
                      <a:pt x="17466" y="890216"/>
                    </a:lnTo>
                    <a:cubicBezTo>
                      <a:pt x="6064" y="833324"/>
                      <a:pt x="0" y="773682"/>
                      <a:pt x="0" y="712221"/>
                    </a:cubicBezTo>
                    <a:cubicBezTo>
                      <a:pt x="0" y="318872"/>
                      <a:pt x="248384" y="0"/>
                      <a:pt x="554782" y="0"/>
                    </a:cubicBezTo>
                    <a:lnTo>
                      <a:pt x="532924" y="126962"/>
                    </a:lnTo>
                    <a:lnTo>
                      <a:pt x="589066" y="109711"/>
                    </a:lnTo>
                    <a:cubicBezTo>
                      <a:pt x="635992" y="100206"/>
                      <a:pt x="684579" y="95214"/>
                      <a:pt x="734345" y="95214"/>
                    </a:cubicBezTo>
                    <a:lnTo>
                      <a:pt x="698509" y="255713"/>
                    </a:lnTo>
                    <a:lnTo>
                      <a:pt x="753958" y="257794"/>
                    </a:lnTo>
                    <a:cubicBezTo>
                      <a:pt x="780394" y="260759"/>
                      <a:pt x="806950" y="265739"/>
                      <a:pt x="833442" y="272837"/>
                    </a:cubicBezTo>
                    <a:cubicBezTo>
                      <a:pt x="789858" y="350219"/>
                      <a:pt x="751339" y="430017"/>
                      <a:pt x="718017" y="511738"/>
                    </a:cubicBezTo>
                    <a:lnTo>
                      <a:pt x="646922" y="723091"/>
                    </a:lnTo>
                    <a:lnTo>
                      <a:pt x="644237" y="808774"/>
                    </a:lnTo>
                    <a:cubicBezTo>
                      <a:pt x="644237" y="1048486"/>
                      <a:pt x="674273" y="1288197"/>
                      <a:pt x="734345" y="1522334"/>
                    </a:cubicBezTo>
                    <a:cubicBezTo>
                      <a:pt x="535284" y="1522334"/>
                      <a:pt x="355068" y="1442466"/>
                      <a:pt x="224618" y="131333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1F19F961-F4D9-4535-B3A6-8F3E843299D7}"/>
                  </a:ext>
                </a:extLst>
              </p:cNvPr>
              <p:cNvSpPr/>
              <p:nvPr/>
            </p:nvSpPr>
            <p:spPr>
              <a:xfrm rot="8100000">
                <a:off x="-1142020" y="4797732"/>
                <a:ext cx="565680" cy="538195"/>
              </a:xfrm>
              <a:custGeom>
                <a:avLst/>
                <a:gdLst>
                  <a:gd name="connsiteX0" fmla="*/ 309741 w 565680"/>
                  <a:gd name="connsiteY0" fmla="*/ 538195 h 538195"/>
                  <a:gd name="connsiteX1" fmla="*/ 316250 w 565680"/>
                  <a:gd name="connsiteY1" fmla="*/ 443189 h 538195"/>
                  <a:gd name="connsiteX2" fmla="*/ 221244 w 565680"/>
                  <a:gd name="connsiteY2" fmla="*/ 449698 h 538195"/>
                  <a:gd name="connsiteX3" fmla="*/ 229232 w 565680"/>
                  <a:gd name="connsiteY3" fmla="*/ 333099 h 538195"/>
                  <a:gd name="connsiteX4" fmla="*/ 112633 w 565680"/>
                  <a:gd name="connsiteY4" fmla="*/ 341087 h 538195"/>
                  <a:gd name="connsiteX5" fmla="*/ 120917 w 565680"/>
                  <a:gd name="connsiteY5" fmla="*/ 220170 h 538195"/>
                  <a:gd name="connsiteX6" fmla="*/ 0 w 565680"/>
                  <a:gd name="connsiteY6" fmla="*/ 228454 h 538195"/>
                  <a:gd name="connsiteX7" fmla="*/ 8846 w 565680"/>
                  <a:gd name="connsiteY7" fmla="*/ 99331 h 538195"/>
                  <a:gd name="connsiteX8" fmla="*/ 71074 w 565680"/>
                  <a:gd name="connsiteY8" fmla="*/ 55970 h 538195"/>
                  <a:gd name="connsiteX9" fmla="*/ 287020 w 565680"/>
                  <a:gd name="connsiteY9" fmla="*/ 0 h 538195"/>
                  <a:gd name="connsiteX10" fmla="*/ 265162 w 565680"/>
                  <a:gd name="connsiteY10" fmla="*/ 126962 h 538195"/>
                  <a:gd name="connsiteX11" fmla="*/ 321304 w 565680"/>
                  <a:gd name="connsiteY11" fmla="*/ 109711 h 538195"/>
                  <a:gd name="connsiteX12" fmla="*/ 466583 w 565680"/>
                  <a:gd name="connsiteY12" fmla="*/ 95214 h 538195"/>
                  <a:gd name="connsiteX13" fmla="*/ 430747 w 565680"/>
                  <a:gd name="connsiteY13" fmla="*/ 255713 h 538195"/>
                  <a:gd name="connsiteX14" fmla="*/ 486196 w 565680"/>
                  <a:gd name="connsiteY14" fmla="*/ 257794 h 538195"/>
                  <a:gd name="connsiteX15" fmla="*/ 565680 w 565680"/>
                  <a:gd name="connsiteY15" fmla="*/ 272837 h 538195"/>
                  <a:gd name="connsiteX16" fmla="*/ 450255 w 565680"/>
                  <a:gd name="connsiteY16" fmla="*/ 511738 h 538195"/>
                  <a:gd name="connsiteX17" fmla="*/ 444460 w 565680"/>
                  <a:gd name="connsiteY17" fmla="*/ 528966 h 53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65680" h="538195">
                    <a:moveTo>
                      <a:pt x="309741" y="538195"/>
                    </a:moveTo>
                    <a:lnTo>
                      <a:pt x="316250" y="443189"/>
                    </a:lnTo>
                    <a:lnTo>
                      <a:pt x="221244" y="449698"/>
                    </a:lnTo>
                    <a:lnTo>
                      <a:pt x="229232" y="333099"/>
                    </a:lnTo>
                    <a:lnTo>
                      <a:pt x="112633" y="341087"/>
                    </a:lnTo>
                    <a:lnTo>
                      <a:pt x="120917" y="220170"/>
                    </a:lnTo>
                    <a:lnTo>
                      <a:pt x="0" y="228454"/>
                    </a:lnTo>
                    <a:lnTo>
                      <a:pt x="8846" y="99331"/>
                    </a:lnTo>
                    <a:lnTo>
                      <a:pt x="71074" y="55970"/>
                    </a:lnTo>
                    <a:cubicBezTo>
                      <a:pt x="137447" y="19930"/>
                      <a:pt x="210420" y="0"/>
                      <a:pt x="287020" y="0"/>
                    </a:cubicBezTo>
                    <a:lnTo>
                      <a:pt x="265162" y="126962"/>
                    </a:lnTo>
                    <a:lnTo>
                      <a:pt x="321304" y="109711"/>
                    </a:lnTo>
                    <a:cubicBezTo>
                      <a:pt x="368230" y="100206"/>
                      <a:pt x="416817" y="95214"/>
                      <a:pt x="466583" y="95214"/>
                    </a:cubicBezTo>
                    <a:lnTo>
                      <a:pt x="430747" y="255713"/>
                    </a:lnTo>
                    <a:lnTo>
                      <a:pt x="486196" y="257794"/>
                    </a:lnTo>
                    <a:cubicBezTo>
                      <a:pt x="512632" y="260759"/>
                      <a:pt x="539188" y="265739"/>
                      <a:pt x="565680" y="272837"/>
                    </a:cubicBezTo>
                    <a:cubicBezTo>
                      <a:pt x="522096" y="350219"/>
                      <a:pt x="483577" y="430017"/>
                      <a:pt x="450255" y="511738"/>
                    </a:cubicBezTo>
                    <a:lnTo>
                      <a:pt x="444460" y="528966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36620C91-DEB6-4F62-9DF5-B675EFC46720}"/>
                </a:ext>
              </a:extLst>
            </p:cNvPr>
            <p:cNvGrpSpPr/>
            <p:nvPr/>
          </p:nvGrpSpPr>
          <p:grpSpPr>
            <a:xfrm>
              <a:off x="3974271" y="3153399"/>
              <a:ext cx="1574962" cy="1117727"/>
              <a:chOff x="1180271" y="2001168"/>
              <a:chExt cx="1574962" cy="1117727"/>
            </a:xfrm>
            <a:solidFill>
              <a:schemeClr val="bg1">
                <a:lumMod val="95000"/>
              </a:schemeClr>
            </a:solidFill>
          </p:grpSpPr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86724BA9-2457-48FE-9D42-B115F1A1C89F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E848D29D-35BB-48C8-8E5E-1380D0D7AB3A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54533419-42B4-44DA-979C-BEA3D875734E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54E6F045-6AE5-4600-B132-D85A0CF69DF0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9FE52361-2789-441F-AE61-430E5F7F7A30}"/>
                </a:ext>
              </a:extLst>
            </p:cNvPr>
            <p:cNvSpPr/>
            <p:nvPr/>
          </p:nvSpPr>
          <p:spPr>
            <a:xfrm rot="10800000">
              <a:off x="3967663" y="3153399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8CFBB91C-993B-40D9-9604-C3B0080DFC5F}"/>
                </a:ext>
              </a:extLst>
            </p:cNvPr>
            <p:cNvSpPr/>
            <p:nvPr/>
          </p:nvSpPr>
          <p:spPr>
            <a:xfrm rot="10800000">
              <a:off x="5157972" y="3153399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476644A8-957E-457C-94CE-3CABD5FEECB5}"/>
                </a:ext>
              </a:extLst>
            </p:cNvPr>
            <p:cNvGrpSpPr/>
            <p:nvPr/>
          </p:nvGrpSpPr>
          <p:grpSpPr>
            <a:xfrm>
              <a:off x="3655337" y="2683777"/>
              <a:ext cx="1967717" cy="1587349"/>
              <a:chOff x="3655337" y="1531546"/>
              <a:chExt cx="1967717" cy="1587349"/>
            </a:xfrm>
            <a:solidFill>
              <a:schemeClr val="bg1">
                <a:lumMod val="85000"/>
              </a:schemeClr>
            </a:solidFill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7D26A076-B872-4304-9062-17CF6530A63F}"/>
                  </a:ext>
                </a:extLst>
              </p:cNvPr>
              <p:cNvSpPr/>
              <p:nvPr/>
            </p:nvSpPr>
            <p:spPr>
              <a:xfrm rot="10800000">
                <a:off x="3678996" y="1531546"/>
                <a:ext cx="1944058" cy="1587349"/>
              </a:xfrm>
              <a:custGeom>
                <a:avLst/>
                <a:gdLst>
                  <a:gd name="connsiteX0" fmla="*/ 1874181 w 1944058"/>
                  <a:gd name="connsiteY0" fmla="*/ 1110095 h 1587349"/>
                  <a:gd name="connsiteX1" fmla="*/ 1874181 w 1944058"/>
                  <a:gd name="connsiteY1" fmla="*/ 1110094 h 1587349"/>
                  <a:gd name="connsiteX2" fmla="*/ 1874181 w 1944058"/>
                  <a:gd name="connsiteY2" fmla="*/ 1110094 h 1587349"/>
                  <a:gd name="connsiteX3" fmla="*/ 1396926 w 1944058"/>
                  <a:gd name="connsiteY3" fmla="*/ 1587349 h 1587349"/>
                  <a:gd name="connsiteX4" fmla="*/ 477255 w 1944058"/>
                  <a:gd name="connsiteY4" fmla="*/ 1587349 h 1587349"/>
                  <a:gd name="connsiteX5" fmla="*/ 0 w 1944058"/>
                  <a:gd name="connsiteY5" fmla="*/ 1110094 h 1587349"/>
                  <a:gd name="connsiteX6" fmla="*/ 1 w 1944058"/>
                  <a:gd name="connsiteY6" fmla="*/ 1110094 h 1587349"/>
                  <a:gd name="connsiteX7" fmla="*/ 381072 w 1944058"/>
                  <a:gd name="connsiteY7" fmla="*/ 642535 h 1587349"/>
                  <a:gd name="connsiteX8" fmla="*/ 401416 w 1944058"/>
                  <a:gd name="connsiteY8" fmla="*/ 640484 h 1587349"/>
                  <a:gd name="connsiteX9" fmla="*/ 436919 w 1944058"/>
                  <a:gd name="connsiteY9" fmla="*/ 116234 h 1587349"/>
                  <a:gd name="connsiteX10" fmla="*/ 423472 w 1944058"/>
                  <a:gd name="connsiteY10" fmla="*/ 96289 h 1587349"/>
                  <a:gd name="connsiteX11" fmla="*/ 418025 w 1944058"/>
                  <a:gd name="connsiteY11" fmla="*/ 69310 h 1587349"/>
                  <a:gd name="connsiteX12" fmla="*/ 418025 w 1944058"/>
                  <a:gd name="connsiteY12" fmla="*/ 42835 h 1587349"/>
                  <a:gd name="connsiteX13" fmla="*/ 460860 w 1944058"/>
                  <a:gd name="connsiteY13" fmla="*/ 0 h 1587349"/>
                  <a:gd name="connsiteX14" fmla="*/ 710914 w 1944058"/>
                  <a:gd name="connsiteY14" fmla="*/ 0 h 1587349"/>
                  <a:gd name="connsiteX15" fmla="*/ 753749 w 1944058"/>
                  <a:gd name="connsiteY15" fmla="*/ 42835 h 1587349"/>
                  <a:gd name="connsiteX16" fmla="*/ 753749 w 1944058"/>
                  <a:gd name="connsiteY16" fmla="*/ 69310 h 1587349"/>
                  <a:gd name="connsiteX17" fmla="*/ 684439 w 1944058"/>
                  <a:gd name="connsiteY17" fmla="*/ 138620 h 1587349"/>
                  <a:gd name="connsiteX18" fmla="*/ 601717 w 1944058"/>
                  <a:gd name="connsiteY18" fmla="*/ 138620 h 1587349"/>
                  <a:gd name="connsiteX19" fmla="*/ 635186 w 1944058"/>
                  <a:gd name="connsiteY19" fmla="*/ 632839 h 1587349"/>
                  <a:gd name="connsiteX20" fmla="*/ 1396926 w 1944058"/>
                  <a:gd name="connsiteY20" fmla="*/ 632840 h 1587349"/>
                  <a:gd name="connsiteX21" fmla="*/ 1582695 w 1944058"/>
                  <a:gd name="connsiteY21" fmla="*/ 670345 h 1587349"/>
                  <a:gd name="connsiteX22" fmla="*/ 1589454 w 1944058"/>
                  <a:gd name="connsiteY22" fmla="*/ 674014 h 1587349"/>
                  <a:gd name="connsiteX23" fmla="*/ 1627228 w 1944058"/>
                  <a:gd name="connsiteY23" fmla="*/ 116234 h 1587349"/>
                  <a:gd name="connsiteX24" fmla="*/ 1613781 w 1944058"/>
                  <a:gd name="connsiteY24" fmla="*/ 96289 h 1587349"/>
                  <a:gd name="connsiteX25" fmla="*/ 1608334 w 1944058"/>
                  <a:gd name="connsiteY25" fmla="*/ 69310 h 1587349"/>
                  <a:gd name="connsiteX26" fmla="*/ 1608334 w 1944058"/>
                  <a:gd name="connsiteY26" fmla="*/ 42835 h 1587349"/>
                  <a:gd name="connsiteX27" fmla="*/ 1651169 w 1944058"/>
                  <a:gd name="connsiteY27" fmla="*/ 0 h 1587349"/>
                  <a:gd name="connsiteX28" fmla="*/ 1901223 w 1944058"/>
                  <a:gd name="connsiteY28" fmla="*/ 0 h 1587349"/>
                  <a:gd name="connsiteX29" fmla="*/ 1944058 w 1944058"/>
                  <a:gd name="connsiteY29" fmla="*/ 42835 h 1587349"/>
                  <a:gd name="connsiteX30" fmla="*/ 1944058 w 1944058"/>
                  <a:gd name="connsiteY30" fmla="*/ 69310 h 1587349"/>
                  <a:gd name="connsiteX31" fmla="*/ 1874748 w 1944058"/>
                  <a:gd name="connsiteY31" fmla="*/ 138620 h 1587349"/>
                  <a:gd name="connsiteX32" fmla="*/ 1792026 w 1944058"/>
                  <a:gd name="connsiteY32" fmla="*/ 138620 h 1587349"/>
                  <a:gd name="connsiteX33" fmla="*/ 1847624 w 1944058"/>
                  <a:gd name="connsiteY33" fmla="*/ 959594 h 1587349"/>
                  <a:gd name="connsiteX34" fmla="*/ 1864485 w 1944058"/>
                  <a:gd name="connsiteY34" fmla="*/ 1013911 h 1587349"/>
                  <a:gd name="connsiteX35" fmla="*/ 1874181 w 1944058"/>
                  <a:gd name="connsiteY35" fmla="*/ 1110094 h 1587349"/>
                  <a:gd name="connsiteX36" fmla="*/ 1864485 w 1944058"/>
                  <a:gd name="connsiteY36" fmla="*/ 1206278 h 1587349"/>
                  <a:gd name="connsiteX37" fmla="*/ 1396926 w 1944058"/>
                  <a:gd name="connsiteY37" fmla="*/ 1587349 h 1587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44058" h="1587349">
                    <a:moveTo>
                      <a:pt x="1874181" y="1110095"/>
                    </a:moveTo>
                    <a:lnTo>
                      <a:pt x="1874181" y="1110094"/>
                    </a:lnTo>
                    <a:lnTo>
                      <a:pt x="1874181" y="1110094"/>
                    </a:lnTo>
                    <a:close/>
                    <a:moveTo>
                      <a:pt x="1396926" y="1587349"/>
                    </a:moveTo>
                    <a:lnTo>
                      <a:pt x="477255" y="1587349"/>
                    </a:lnTo>
                    <a:cubicBezTo>
                      <a:pt x="213674" y="1587349"/>
                      <a:pt x="0" y="1373675"/>
                      <a:pt x="0" y="1110094"/>
                    </a:cubicBezTo>
                    <a:lnTo>
                      <a:pt x="1" y="1110094"/>
                    </a:lnTo>
                    <a:cubicBezTo>
                      <a:pt x="1" y="879460"/>
                      <a:pt x="163595" y="687037"/>
                      <a:pt x="381072" y="642535"/>
                    </a:cubicBezTo>
                    <a:lnTo>
                      <a:pt x="401416" y="640484"/>
                    </a:lnTo>
                    <a:lnTo>
                      <a:pt x="436919" y="116234"/>
                    </a:lnTo>
                    <a:lnTo>
                      <a:pt x="423472" y="96289"/>
                    </a:lnTo>
                    <a:cubicBezTo>
                      <a:pt x="419965" y="87997"/>
                      <a:pt x="418025" y="78880"/>
                      <a:pt x="418025" y="69310"/>
                    </a:cubicBezTo>
                    <a:lnTo>
                      <a:pt x="418025" y="42835"/>
                    </a:lnTo>
                    <a:cubicBezTo>
                      <a:pt x="418025" y="19178"/>
                      <a:pt x="437203" y="0"/>
                      <a:pt x="460860" y="0"/>
                    </a:cubicBezTo>
                    <a:lnTo>
                      <a:pt x="710914" y="0"/>
                    </a:lnTo>
                    <a:cubicBezTo>
                      <a:pt x="734571" y="0"/>
                      <a:pt x="753749" y="19178"/>
                      <a:pt x="753749" y="42835"/>
                    </a:cubicBezTo>
                    <a:lnTo>
                      <a:pt x="753749" y="69310"/>
                    </a:lnTo>
                    <a:cubicBezTo>
                      <a:pt x="753749" y="107589"/>
                      <a:pt x="722718" y="138620"/>
                      <a:pt x="684439" y="138620"/>
                    </a:cubicBezTo>
                    <a:lnTo>
                      <a:pt x="601717" y="138620"/>
                    </a:lnTo>
                    <a:lnTo>
                      <a:pt x="635186" y="632839"/>
                    </a:lnTo>
                    <a:lnTo>
                      <a:pt x="1396926" y="632840"/>
                    </a:lnTo>
                    <a:cubicBezTo>
                      <a:pt x="1462821" y="632840"/>
                      <a:pt x="1525597" y="646195"/>
                      <a:pt x="1582695" y="670345"/>
                    </a:cubicBezTo>
                    <a:lnTo>
                      <a:pt x="1589454" y="674014"/>
                    </a:lnTo>
                    <a:lnTo>
                      <a:pt x="1627228" y="116234"/>
                    </a:lnTo>
                    <a:lnTo>
                      <a:pt x="1613781" y="96289"/>
                    </a:lnTo>
                    <a:cubicBezTo>
                      <a:pt x="1610274" y="87997"/>
                      <a:pt x="1608334" y="78880"/>
                      <a:pt x="1608334" y="69310"/>
                    </a:cubicBezTo>
                    <a:lnTo>
                      <a:pt x="1608334" y="42835"/>
                    </a:lnTo>
                    <a:cubicBezTo>
                      <a:pt x="1608334" y="19178"/>
                      <a:pt x="1627512" y="0"/>
                      <a:pt x="1651169" y="0"/>
                    </a:cubicBezTo>
                    <a:lnTo>
                      <a:pt x="1901223" y="0"/>
                    </a:lnTo>
                    <a:cubicBezTo>
                      <a:pt x="1924880" y="0"/>
                      <a:pt x="1944058" y="19178"/>
                      <a:pt x="1944058" y="42835"/>
                    </a:cubicBezTo>
                    <a:lnTo>
                      <a:pt x="1944058" y="69310"/>
                    </a:lnTo>
                    <a:cubicBezTo>
                      <a:pt x="1944058" y="107589"/>
                      <a:pt x="1913027" y="138620"/>
                      <a:pt x="1874748" y="138620"/>
                    </a:cubicBezTo>
                    <a:lnTo>
                      <a:pt x="1792026" y="138620"/>
                    </a:lnTo>
                    <a:lnTo>
                      <a:pt x="1847624" y="959594"/>
                    </a:lnTo>
                    <a:lnTo>
                      <a:pt x="1864485" y="1013911"/>
                    </a:lnTo>
                    <a:lnTo>
                      <a:pt x="1874181" y="1110094"/>
                    </a:lnTo>
                    <a:lnTo>
                      <a:pt x="1864485" y="1206278"/>
                    </a:lnTo>
                    <a:cubicBezTo>
                      <a:pt x="1819983" y="1423755"/>
                      <a:pt x="1627559" y="1587349"/>
                      <a:pt x="1396926" y="1587349"/>
                    </a:cubicBez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1D75FCBE-2E87-4D64-96C6-893789D2C023}"/>
                  </a:ext>
                </a:extLst>
              </p:cNvPr>
              <p:cNvSpPr/>
              <p:nvPr/>
            </p:nvSpPr>
            <p:spPr>
              <a:xfrm>
                <a:off x="365533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B573EBC3-20CB-4A31-BD33-A6DCC692A7B2}"/>
                  </a:ext>
                </a:extLst>
              </p:cNvPr>
              <p:cNvSpPr/>
              <p:nvPr/>
            </p:nvSpPr>
            <p:spPr>
              <a:xfrm>
                <a:off x="4845646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FF77368D-63B4-4B32-BDE3-CE63324C61CC}"/>
                </a:ext>
              </a:extLst>
            </p:cNvPr>
            <p:cNvSpPr/>
            <p:nvPr/>
          </p:nvSpPr>
          <p:spPr>
            <a:xfrm>
              <a:off x="5245996" y="2705863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C852E3D5-F7AD-4630-9A5C-32FB69602892}"/>
                </a:ext>
              </a:extLst>
            </p:cNvPr>
            <p:cNvGrpSpPr/>
            <p:nvPr/>
          </p:nvGrpSpPr>
          <p:grpSpPr>
            <a:xfrm>
              <a:off x="3087699" y="1463743"/>
              <a:ext cx="1439791" cy="1937992"/>
              <a:chOff x="313290" y="3518080"/>
              <a:chExt cx="1439791" cy="1937992"/>
            </a:xfrm>
          </p:grpSpPr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D54DBD1E-3977-4AA7-B490-0F277F252081}"/>
                  </a:ext>
                </a:extLst>
              </p:cNvPr>
              <p:cNvGrpSpPr/>
              <p:nvPr/>
            </p:nvGrpSpPr>
            <p:grpSpPr>
              <a:xfrm>
                <a:off x="313290" y="3518080"/>
                <a:ext cx="1420260" cy="1937992"/>
                <a:chOff x="313290" y="3518080"/>
                <a:chExt cx="1420260" cy="1937992"/>
              </a:xfrm>
            </p:grpSpPr>
            <p:sp>
              <p:nvSpPr>
                <p:cNvPr id="177" name="二等辺三角形 128">
                  <a:extLst>
                    <a:ext uri="{FF2B5EF4-FFF2-40B4-BE49-F238E27FC236}">
                      <a16:creationId xmlns:a16="http://schemas.microsoft.com/office/drawing/2014/main" id="{40DD6694-7613-4BC9-A7E8-3628A858E9F1}"/>
                    </a:ext>
                  </a:extLst>
                </p:cNvPr>
                <p:cNvSpPr/>
                <p:nvPr/>
              </p:nvSpPr>
              <p:spPr>
                <a:xfrm>
                  <a:off x="1144866" y="3518080"/>
                  <a:ext cx="520194" cy="513447"/>
                </a:xfrm>
                <a:custGeom>
                  <a:avLst/>
                  <a:gdLst>
                    <a:gd name="connsiteX0" fmla="*/ 0 w 520194"/>
                    <a:gd name="connsiteY0" fmla="*/ 478521 h 478521"/>
                    <a:gd name="connsiteX1" fmla="*/ 260097 w 520194"/>
                    <a:gd name="connsiteY1" fmla="*/ 0 h 478521"/>
                    <a:gd name="connsiteX2" fmla="*/ 520194 w 520194"/>
                    <a:gd name="connsiteY2" fmla="*/ 478521 h 478521"/>
                    <a:gd name="connsiteX3" fmla="*/ 0 w 520194"/>
                    <a:gd name="connsiteY3" fmla="*/ 478521 h 478521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0194" h="513447">
                      <a:moveTo>
                        <a:pt x="0" y="513447"/>
                      </a:moveTo>
                      <a:cubicBezTo>
                        <a:pt x="26374" y="372990"/>
                        <a:pt x="167048" y="758"/>
                        <a:pt x="260097" y="1"/>
                      </a:cubicBezTo>
                      <a:cubicBezTo>
                        <a:pt x="353146" y="-756"/>
                        <a:pt x="487470" y="357115"/>
                        <a:pt x="520194" y="513447"/>
                      </a:cubicBezTo>
                      <a:lnTo>
                        <a:pt x="0" y="513447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" name="二等辺三角形 128">
                  <a:extLst>
                    <a:ext uri="{FF2B5EF4-FFF2-40B4-BE49-F238E27FC236}">
                      <a16:creationId xmlns:a16="http://schemas.microsoft.com/office/drawing/2014/main" id="{34F08BB3-02AC-4B4A-91CD-11233E225EC6}"/>
                    </a:ext>
                  </a:extLst>
                </p:cNvPr>
                <p:cNvSpPr/>
                <p:nvPr/>
              </p:nvSpPr>
              <p:spPr>
                <a:xfrm>
                  <a:off x="395566" y="3518080"/>
                  <a:ext cx="520194" cy="513447"/>
                </a:xfrm>
                <a:custGeom>
                  <a:avLst/>
                  <a:gdLst>
                    <a:gd name="connsiteX0" fmla="*/ 0 w 520194"/>
                    <a:gd name="connsiteY0" fmla="*/ 478521 h 478521"/>
                    <a:gd name="connsiteX1" fmla="*/ 260097 w 520194"/>
                    <a:gd name="connsiteY1" fmla="*/ 0 h 478521"/>
                    <a:gd name="connsiteX2" fmla="*/ 520194 w 520194"/>
                    <a:gd name="connsiteY2" fmla="*/ 478521 h 478521"/>
                    <a:gd name="connsiteX3" fmla="*/ 0 w 520194"/>
                    <a:gd name="connsiteY3" fmla="*/ 478521 h 478521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0194" h="513447">
                      <a:moveTo>
                        <a:pt x="0" y="513447"/>
                      </a:moveTo>
                      <a:cubicBezTo>
                        <a:pt x="26374" y="372990"/>
                        <a:pt x="167048" y="758"/>
                        <a:pt x="260097" y="1"/>
                      </a:cubicBezTo>
                      <a:cubicBezTo>
                        <a:pt x="353146" y="-756"/>
                        <a:pt x="487470" y="357115"/>
                        <a:pt x="520194" y="513447"/>
                      </a:cubicBezTo>
                      <a:lnTo>
                        <a:pt x="0" y="513447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" name="四角形: 角を丸くする 178">
                  <a:extLst>
                    <a:ext uri="{FF2B5EF4-FFF2-40B4-BE49-F238E27FC236}">
                      <a16:creationId xmlns:a16="http://schemas.microsoft.com/office/drawing/2014/main" id="{0D372BAE-B8C9-4F08-8975-E1747BD981A5}"/>
                    </a:ext>
                  </a:extLst>
                </p:cNvPr>
                <p:cNvSpPr/>
                <p:nvPr/>
              </p:nvSpPr>
              <p:spPr>
                <a:xfrm>
                  <a:off x="313290" y="3900072"/>
                  <a:ext cx="1420260" cy="1506468"/>
                </a:xfrm>
                <a:prstGeom prst="roundRect">
                  <a:avLst>
                    <a:gd name="adj" fmla="val 21849"/>
                  </a:avLst>
                </a:prstGeom>
                <a:solidFill>
                  <a:schemeClr val="bg1">
                    <a:lumMod val="8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" name="四角形: 角を丸くする 179">
                  <a:extLst>
                    <a:ext uri="{FF2B5EF4-FFF2-40B4-BE49-F238E27FC236}">
                      <a16:creationId xmlns:a16="http://schemas.microsoft.com/office/drawing/2014/main" id="{9FCCEFBC-2382-42A5-AF07-D4473E1696ED}"/>
                    </a:ext>
                  </a:extLst>
                </p:cNvPr>
                <p:cNvSpPr/>
                <p:nvPr/>
              </p:nvSpPr>
              <p:spPr>
                <a:xfrm>
                  <a:off x="554470" y="4632924"/>
                  <a:ext cx="937900" cy="823148"/>
                </a:xfrm>
                <a:prstGeom prst="roundRect">
                  <a:avLst>
                    <a:gd name="adj" fmla="val 35473"/>
                  </a:avLst>
                </a:prstGeom>
                <a:solidFill>
                  <a:schemeClr val="bg1">
                    <a:lumMod val="9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4B8A51A0-9403-420C-921A-58E033FDCCED}"/>
                  </a:ext>
                </a:extLst>
              </p:cNvPr>
              <p:cNvSpPr/>
              <p:nvPr/>
            </p:nvSpPr>
            <p:spPr>
              <a:xfrm>
                <a:off x="1504225" y="3906269"/>
                <a:ext cx="248856" cy="1494077"/>
              </a:xfrm>
              <a:custGeom>
                <a:avLst/>
                <a:gdLst>
                  <a:gd name="connsiteX0" fmla="*/ 0 w 248856"/>
                  <a:gd name="connsiteY0" fmla="*/ 0 h 1494077"/>
                  <a:gd name="connsiteX1" fmla="*/ 1082 w 248856"/>
                  <a:gd name="connsiteY1" fmla="*/ 109 h 1494077"/>
                  <a:gd name="connsiteX2" fmla="*/ 248856 w 248856"/>
                  <a:gd name="connsiteY2" fmla="*/ 304117 h 1494077"/>
                  <a:gd name="connsiteX3" fmla="*/ 248856 w 248856"/>
                  <a:gd name="connsiteY3" fmla="*/ 1189959 h 1494077"/>
                  <a:gd name="connsiteX4" fmla="*/ 1082 w 248856"/>
                  <a:gd name="connsiteY4" fmla="*/ 1493968 h 1494077"/>
                  <a:gd name="connsiteX5" fmla="*/ 0 w 248856"/>
                  <a:gd name="connsiteY5" fmla="*/ 1494077 h 1494077"/>
                  <a:gd name="connsiteX6" fmla="*/ 23020 w 248856"/>
                  <a:gd name="connsiteY6" fmla="*/ 1466176 h 1494077"/>
                  <a:gd name="connsiteX7" fmla="*/ 76687 w 248856"/>
                  <a:gd name="connsiteY7" fmla="*/ 1290482 h 1494077"/>
                  <a:gd name="connsiteX8" fmla="*/ 76687 w 248856"/>
                  <a:gd name="connsiteY8" fmla="*/ 203594 h 1494077"/>
                  <a:gd name="connsiteX9" fmla="*/ 23020 w 248856"/>
                  <a:gd name="connsiteY9" fmla="*/ 27900 h 1494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8856" h="1494077">
                    <a:moveTo>
                      <a:pt x="0" y="0"/>
                    </a:moveTo>
                    <a:lnTo>
                      <a:pt x="1082" y="109"/>
                    </a:lnTo>
                    <a:cubicBezTo>
                      <a:pt x="142486" y="29044"/>
                      <a:pt x="248856" y="154159"/>
                      <a:pt x="248856" y="304117"/>
                    </a:cubicBezTo>
                    <a:lnTo>
                      <a:pt x="248856" y="1189959"/>
                    </a:lnTo>
                    <a:cubicBezTo>
                      <a:pt x="248856" y="1339918"/>
                      <a:pt x="142486" y="1465032"/>
                      <a:pt x="1082" y="1493968"/>
                    </a:cubicBezTo>
                    <a:lnTo>
                      <a:pt x="0" y="1494077"/>
                    </a:lnTo>
                    <a:lnTo>
                      <a:pt x="23020" y="1466176"/>
                    </a:lnTo>
                    <a:cubicBezTo>
                      <a:pt x="56903" y="1416023"/>
                      <a:pt x="76687" y="1355563"/>
                      <a:pt x="76687" y="1290482"/>
                    </a:cubicBezTo>
                    <a:lnTo>
                      <a:pt x="76687" y="203594"/>
                    </a:lnTo>
                    <a:cubicBezTo>
                      <a:pt x="76687" y="138513"/>
                      <a:pt x="56903" y="78053"/>
                      <a:pt x="23020" y="2790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7BF30DB7-A283-4BE4-862E-984130EE4782}"/>
                  </a:ext>
                </a:extLst>
              </p:cNvPr>
              <p:cNvSpPr/>
              <p:nvPr/>
            </p:nvSpPr>
            <p:spPr>
              <a:xfrm>
                <a:off x="1336725" y="4668189"/>
                <a:ext cx="155645" cy="752621"/>
              </a:xfrm>
              <a:custGeom>
                <a:avLst/>
                <a:gdLst>
                  <a:gd name="connsiteX0" fmla="*/ 0 w 155645"/>
                  <a:gd name="connsiteY0" fmla="*/ 0 h 752621"/>
                  <a:gd name="connsiteX1" fmla="*/ 26907 w 155645"/>
                  <a:gd name="connsiteY1" fmla="*/ 14605 h 752621"/>
                  <a:gd name="connsiteX2" fmla="*/ 155645 w 155645"/>
                  <a:gd name="connsiteY2" fmla="*/ 256731 h 752621"/>
                  <a:gd name="connsiteX3" fmla="*/ 155645 w 155645"/>
                  <a:gd name="connsiteY3" fmla="*/ 495889 h 752621"/>
                  <a:gd name="connsiteX4" fmla="*/ 26907 w 155645"/>
                  <a:gd name="connsiteY4" fmla="*/ 738016 h 752621"/>
                  <a:gd name="connsiteX5" fmla="*/ 0 w 155645"/>
                  <a:gd name="connsiteY5" fmla="*/ 752621 h 752621"/>
                  <a:gd name="connsiteX6" fmla="*/ 24058 w 155645"/>
                  <a:gd name="connsiteY6" fmla="*/ 708296 h 752621"/>
                  <a:gd name="connsiteX7" fmla="*/ 52127 w 155645"/>
                  <a:gd name="connsiteY7" fmla="*/ 569265 h 752621"/>
                  <a:gd name="connsiteX8" fmla="*/ 52127 w 155645"/>
                  <a:gd name="connsiteY8" fmla="*/ 183355 h 752621"/>
                  <a:gd name="connsiteX9" fmla="*/ 24058 w 155645"/>
                  <a:gd name="connsiteY9" fmla="*/ 44324 h 75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5645" h="752621">
                    <a:moveTo>
                      <a:pt x="0" y="0"/>
                    </a:moveTo>
                    <a:lnTo>
                      <a:pt x="26907" y="14605"/>
                    </a:lnTo>
                    <a:cubicBezTo>
                      <a:pt x="104578" y="67078"/>
                      <a:pt x="155645" y="155941"/>
                      <a:pt x="155645" y="256731"/>
                    </a:cubicBezTo>
                    <a:lnTo>
                      <a:pt x="155645" y="495889"/>
                    </a:lnTo>
                    <a:cubicBezTo>
                      <a:pt x="155645" y="596679"/>
                      <a:pt x="104578" y="685542"/>
                      <a:pt x="26907" y="738016"/>
                    </a:cubicBezTo>
                    <a:lnTo>
                      <a:pt x="0" y="752621"/>
                    </a:lnTo>
                    <a:lnTo>
                      <a:pt x="24058" y="708296"/>
                    </a:lnTo>
                    <a:cubicBezTo>
                      <a:pt x="42133" y="665564"/>
                      <a:pt x="52127" y="618582"/>
                      <a:pt x="52127" y="569265"/>
                    </a:cubicBezTo>
                    <a:lnTo>
                      <a:pt x="52127" y="183355"/>
                    </a:lnTo>
                    <a:cubicBezTo>
                      <a:pt x="52127" y="134039"/>
                      <a:pt x="42133" y="87057"/>
                      <a:pt x="24058" y="44324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0" name="四角形: 角を丸くする 169">
              <a:extLst>
                <a:ext uri="{FF2B5EF4-FFF2-40B4-BE49-F238E27FC236}">
                  <a16:creationId xmlns:a16="http://schemas.microsoft.com/office/drawing/2014/main" id="{C4D5CC64-6D08-4645-ADB6-CBE08E20BAC5}"/>
                </a:ext>
              </a:extLst>
            </p:cNvPr>
            <p:cNvSpPr/>
            <p:nvPr/>
          </p:nvSpPr>
          <p:spPr>
            <a:xfrm>
              <a:off x="3656757" y="2517663"/>
              <a:ext cx="264560" cy="19775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6F514233-2A06-49D8-86A7-22D0A5BAE2AF}"/>
                </a:ext>
              </a:extLst>
            </p:cNvPr>
            <p:cNvSpPr/>
            <p:nvPr/>
          </p:nvSpPr>
          <p:spPr>
            <a:xfrm>
              <a:off x="3260534" y="2271478"/>
              <a:ext cx="251541" cy="177481"/>
            </a:xfrm>
            <a:custGeom>
              <a:avLst/>
              <a:gdLst>
                <a:gd name="connsiteX0" fmla="*/ 18470 w 252962"/>
                <a:gd name="connsiteY0" fmla="*/ 0 h 228847"/>
                <a:gd name="connsiteX1" fmla="*/ 116464 w 252962"/>
                <a:gd name="connsiteY1" fmla="*/ 34625 h 228847"/>
                <a:gd name="connsiteX2" fmla="*/ 250362 w 252962"/>
                <a:gd name="connsiteY2" fmla="*/ 59538 h 228847"/>
                <a:gd name="connsiteX3" fmla="*/ 252962 w 252962"/>
                <a:gd name="connsiteY3" fmla="*/ 75184 h 228847"/>
                <a:gd name="connsiteX4" fmla="*/ 126481 w 252962"/>
                <a:gd name="connsiteY4" fmla="*/ 228847 h 228847"/>
                <a:gd name="connsiteX5" fmla="*/ 0 w 252962"/>
                <a:gd name="connsiteY5" fmla="*/ 75184 h 228847"/>
                <a:gd name="connsiteX6" fmla="*/ 9940 w 252962"/>
                <a:gd name="connsiteY6" fmla="*/ 15371 h 22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962" h="228847">
                  <a:moveTo>
                    <a:pt x="18470" y="0"/>
                  </a:moveTo>
                  <a:lnTo>
                    <a:pt x="116464" y="34625"/>
                  </a:lnTo>
                  <a:lnTo>
                    <a:pt x="250362" y="59538"/>
                  </a:lnTo>
                  <a:lnTo>
                    <a:pt x="252962" y="75184"/>
                  </a:lnTo>
                  <a:cubicBezTo>
                    <a:pt x="252962" y="160050"/>
                    <a:pt x="196335" y="228847"/>
                    <a:pt x="126481" y="228847"/>
                  </a:cubicBezTo>
                  <a:cubicBezTo>
                    <a:pt x="56627" y="228847"/>
                    <a:pt x="0" y="160050"/>
                    <a:pt x="0" y="75184"/>
                  </a:cubicBezTo>
                  <a:cubicBezTo>
                    <a:pt x="0" y="53968"/>
                    <a:pt x="3539" y="33755"/>
                    <a:pt x="9940" y="15371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DAE9FC28-05B8-43DC-8873-E1F16C276C62}"/>
                </a:ext>
              </a:extLst>
            </p:cNvPr>
            <p:cNvSpPr/>
            <p:nvPr/>
          </p:nvSpPr>
          <p:spPr>
            <a:xfrm flipH="1">
              <a:off x="4084833" y="2271478"/>
              <a:ext cx="251541" cy="177481"/>
            </a:xfrm>
            <a:custGeom>
              <a:avLst/>
              <a:gdLst>
                <a:gd name="connsiteX0" fmla="*/ 18470 w 252962"/>
                <a:gd name="connsiteY0" fmla="*/ 0 h 228847"/>
                <a:gd name="connsiteX1" fmla="*/ 116464 w 252962"/>
                <a:gd name="connsiteY1" fmla="*/ 34625 h 228847"/>
                <a:gd name="connsiteX2" fmla="*/ 250362 w 252962"/>
                <a:gd name="connsiteY2" fmla="*/ 59538 h 228847"/>
                <a:gd name="connsiteX3" fmla="*/ 252962 w 252962"/>
                <a:gd name="connsiteY3" fmla="*/ 75184 h 228847"/>
                <a:gd name="connsiteX4" fmla="*/ 126481 w 252962"/>
                <a:gd name="connsiteY4" fmla="*/ 228847 h 228847"/>
                <a:gd name="connsiteX5" fmla="*/ 0 w 252962"/>
                <a:gd name="connsiteY5" fmla="*/ 75184 h 228847"/>
                <a:gd name="connsiteX6" fmla="*/ 9940 w 252962"/>
                <a:gd name="connsiteY6" fmla="*/ 15371 h 22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962" h="228847">
                  <a:moveTo>
                    <a:pt x="18470" y="0"/>
                  </a:moveTo>
                  <a:lnTo>
                    <a:pt x="116464" y="34625"/>
                  </a:lnTo>
                  <a:lnTo>
                    <a:pt x="250362" y="59538"/>
                  </a:lnTo>
                  <a:lnTo>
                    <a:pt x="252962" y="75184"/>
                  </a:lnTo>
                  <a:cubicBezTo>
                    <a:pt x="252962" y="160050"/>
                    <a:pt x="196335" y="228847"/>
                    <a:pt x="126481" y="228847"/>
                  </a:cubicBezTo>
                  <a:cubicBezTo>
                    <a:pt x="56627" y="228847"/>
                    <a:pt x="0" y="160050"/>
                    <a:pt x="0" y="75184"/>
                  </a:cubicBezTo>
                  <a:cubicBezTo>
                    <a:pt x="0" y="53968"/>
                    <a:pt x="3539" y="33755"/>
                    <a:pt x="9940" y="15371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06564344-3270-4A84-80FF-EEBDA3EBB0E5}"/>
                </a:ext>
              </a:extLst>
            </p:cNvPr>
            <p:cNvSpPr/>
            <p:nvPr/>
          </p:nvSpPr>
          <p:spPr>
            <a:xfrm rot="10800000">
              <a:off x="3499983" y="3011030"/>
              <a:ext cx="560876" cy="210246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7C1AEDF5-7062-41AF-8590-A30C78382DC6}"/>
              </a:ext>
            </a:extLst>
          </p:cNvPr>
          <p:cNvGrpSpPr/>
          <p:nvPr/>
        </p:nvGrpSpPr>
        <p:grpSpPr>
          <a:xfrm>
            <a:off x="4168244" y="2695660"/>
            <a:ext cx="1686826" cy="1665450"/>
            <a:chOff x="5866068" y="1463743"/>
            <a:chExt cx="2843417" cy="2807383"/>
          </a:xfrm>
        </p:grpSpPr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F80E41D2-6E9F-432C-A037-C984B3B5A27D}"/>
                </a:ext>
              </a:extLst>
            </p:cNvPr>
            <p:cNvGrpSpPr/>
            <p:nvPr/>
          </p:nvGrpSpPr>
          <p:grpSpPr>
            <a:xfrm>
              <a:off x="8136016" y="2575187"/>
              <a:ext cx="573469" cy="917413"/>
              <a:chOff x="-1527941" y="3863050"/>
              <a:chExt cx="951601" cy="1522334"/>
            </a:xfrm>
          </p:grpSpPr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E5D16380-8167-474E-A704-9AEB9AE35841}"/>
                  </a:ext>
                </a:extLst>
              </p:cNvPr>
              <p:cNvSpPr/>
              <p:nvPr/>
            </p:nvSpPr>
            <p:spPr>
              <a:xfrm rot="8100000">
                <a:off x="-1527941" y="3863050"/>
                <a:ext cx="833442" cy="1522334"/>
              </a:xfrm>
              <a:custGeom>
                <a:avLst/>
                <a:gdLst>
                  <a:gd name="connsiteX0" fmla="*/ 224618 w 833442"/>
                  <a:gd name="connsiteY0" fmla="*/ 1313337 h 1522334"/>
                  <a:gd name="connsiteX1" fmla="*/ 28127 w 833442"/>
                  <a:gd name="connsiteY1" fmla="*/ 952581 h 1522334"/>
                  <a:gd name="connsiteX2" fmla="*/ 24685 w 833442"/>
                  <a:gd name="connsiteY2" fmla="*/ 918781 h 1522334"/>
                  <a:gd name="connsiteX3" fmla="*/ 17466 w 833442"/>
                  <a:gd name="connsiteY3" fmla="*/ 890216 h 1522334"/>
                  <a:gd name="connsiteX4" fmla="*/ 0 w 833442"/>
                  <a:gd name="connsiteY4" fmla="*/ 712221 h 1522334"/>
                  <a:gd name="connsiteX5" fmla="*/ 554782 w 833442"/>
                  <a:gd name="connsiteY5" fmla="*/ 0 h 1522334"/>
                  <a:gd name="connsiteX6" fmla="*/ 532924 w 833442"/>
                  <a:gd name="connsiteY6" fmla="*/ 126962 h 1522334"/>
                  <a:gd name="connsiteX7" fmla="*/ 589066 w 833442"/>
                  <a:gd name="connsiteY7" fmla="*/ 109711 h 1522334"/>
                  <a:gd name="connsiteX8" fmla="*/ 734345 w 833442"/>
                  <a:gd name="connsiteY8" fmla="*/ 95214 h 1522334"/>
                  <a:gd name="connsiteX9" fmla="*/ 698509 w 833442"/>
                  <a:gd name="connsiteY9" fmla="*/ 255713 h 1522334"/>
                  <a:gd name="connsiteX10" fmla="*/ 753958 w 833442"/>
                  <a:gd name="connsiteY10" fmla="*/ 257794 h 1522334"/>
                  <a:gd name="connsiteX11" fmla="*/ 833442 w 833442"/>
                  <a:gd name="connsiteY11" fmla="*/ 272837 h 1522334"/>
                  <a:gd name="connsiteX12" fmla="*/ 718017 w 833442"/>
                  <a:gd name="connsiteY12" fmla="*/ 511738 h 1522334"/>
                  <a:gd name="connsiteX13" fmla="*/ 646922 w 833442"/>
                  <a:gd name="connsiteY13" fmla="*/ 723091 h 1522334"/>
                  <a:gd name="connsiteX14" fmla="*/ 644237 w 833442"/>
                  <a:gd name="connsiteY14" fmla="*/ 808774 h 1522334"/>
                  <a:gd name="connsiteX15" fmla="*/ 734345 w 833442"/>
                  <a:gd name="connsiteY15" fmla="*/ 1522334 h 1522334"/>
                  <a:gd name="connsiteX16" fmla="*/ 224618 w 833442"/>
                  <a:gd name="connsiteY16" fmla="*/ 1313337 h 152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33442" h="1522334">
                    <a:moveTo>
                      <a:pt x="224618" y="1313337"/>
                    </a:moveTo>
                    <a:cubicBezTo>
                      <a:pt x="126780" y="1216490"/>
                      <a:pt x="56935" y="1091934"/>
                      <a:pt x="28127" y="952581"/>
                    </a:cubicBezTo>
                    <a:lnTo>
                      <a:pt x="24685" y="918781"/>
                    </a:lnTo>
                    <a:lnTo>
                      <a:pt x="17466" y="890216"/>
                    </a:lnTo>
                    <a:cubicBezTo>
                      <a:pt x="6064" y="833324"/>
                      <a:pt x="0" y="773682"/>
                      <a:pt x="0" y="712221"/>
                    </a:cubicBezTo>
                    <a:cubicBezTo>
                      <a:pt x="0" y="318872"/>
                      <a:pt x="248384" y="0"/>
                      <a:pt x="554782" y="0"/>
                    </a:cubicBezTo>
                    <a:lnTo>
                      <a:pt x="532924" y="126962"/>
                    </a:lnTo>
                    <a:lnTo>
                      <a:pt x="589066" y="109711"/>
                    </a:lnTo>
                    <a:cubicBezTo>
                      <a:pt x="635992" y="100206"/>
                      <a:pt x="684579" y="95214"/>
                      <a:pt x="734345" y="95214"/>
                    </a:cubicBezTo>
                    <a:lnTo>
                      <a:pt x="698509" y="255713"/>
                    </a:lnTo>
                    <a:lnTo>
                      <a:pt x="753958" y="257794"/>
                    </a:lnTo>
                    <a:cubicBezTo>
                      <a:pt x="780394" y="260759"/>
                      <a:pt x="806950" y="265739"/>
                      <a:pt x="833442" y="272837"/>
                    </a:cubicBezTo>
                    <a:cubicBezTo>
                      <a:pt x="789858" y="350219"/>
                      <a:pt x="751339" y="430017"/>
                      <a:pt x="718017" y="511738"/>
                    </a:cubicBezTo>
                    <a:lnTo>
                      <a:pt x="646922" y="723091"/>
                    </a:lnTo>
                    <a:lnTo>
                      <a:pt x="644237" y="808774"/>
                    </a:lnTo>
                    <a:cubicBezTo>
                      <a:pt x="644237" y="1048486"/>
                      <a:pt x="674273" y="1288197"/>
                      <a:pt x="734345" y="1522334"/>
                    </a:cubicBezTo>
                    <a:cubicBezTo>
                      <a:pt x="535284" y="1522334"/>
                      <a:pt x="355068" y="1442466"/>
                      <a:pt x="224618" y="1313337"/>
                    </a:cubicBezTo>
                    <a:close/>
                  </a:path>
                </a:pathLst>
              </a:custGeom>
              <a:solidFill>
                <a:srgbClr val="990000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E144ABBB-8FC0-4021-96D2-E1642D1E5E07}"/>
                  </a:ext>
                </a:extLst>
              </p:cNvPr>
              <p:cNvSpPr/>
              <p:nvPr/>
            </p:nvSpPr>
            <p:spPr>
              <a:xfrm rot="8100000">
                <a:off x="-1142020" y="4797732"/>
                <a:ext cx="565680" cy="538195"/>
              </a:xfrm>
              <a:custGeom>
                <a:avLst/>
                <a:gdLst>
                  <a:gd name="connsiteX0" fmla="*/ 309741 w 565680"/>
                  <a:gd name="connsiteY0" fmla="*/ 538195 h 538195"/>
                  <a:gd name="connsiteX1" fmla="*/ 316250 w 565680"/>
                  <a:gd name="connsiteY1" fmla="*/ 443189 h 538195"/>
                  <a:gd name="connsiteX2" fmla="*/ 221244 w 565680"/>
                  <a:gd name="connsiteY2" fmla="*/ 449698 h 538195"/>
                  <a:gd name="connsiteX3" fmla="*/ 229232 w 565680"/>
                  <a:gd name="connsiteY3" fmla="*/ 333099 h 538195"/>
                  <a:gd name="connsiteX4" fmla="*/ 112633 w 565680"/>
                  <a:gd name="connsiteY4" fmla="*/ 341087 h 538195"/>
                  <a:gd name="connsiteX5" fmla="*/ 120917 w 565680"/>
                  <a:gd name="connsiteY5" fmla="*/ 220170 h 538195"/>
                  <a:gd name="connsiteX6" fmla="*/ 0 w 565680"/>
                  <a:gd name="connsiteY6" fmla="*/ 228454 h 538195"/>
                  <a:gd name="connsiteX7" fmla="*/ 8846 w 565680"/>
                  <a:gd name="connsiteY7" fmla="*/ 99331 h 538195"/>
                  <a:gd name="connsiteX8" fmla="*/ 71074 w 565680"/>
                  <a:gd name="connsiteY8" fmla="*/ 55970 h 538195"/>
                  <a:gd name="connsiteX9" fmla="*/ 287020 w 565680"/>
                  <a:gd name="connsiteY9" fmla="*/ 0 h 538195"/>
                  <a:gd name="connsiteX10" fmla="*/ 265162 w 565680"/>
                  <a:gd name="connsiteY10" fmla="*/ 126962 h 538195"/>
                  <a:gd name="connsiteX11" fmla="*/ 321304 w 565680"/>
                  <a:gd name="connsiteY11" fmla="*/ 109711 h 538195"/>
                  <a:gd name="connsiteX12" fmla="*/ 466583 w 565680"/>
                  <a:gd name="connsiteY12" fmla="*/ 95214 h 538195"/>
                  <a:gd name="connsiteX13" fmla="*/ 430747 w 565680"/>
                  <a:gd name="connsiteY13" fmla="*/ 255713 h 538195"/>
                  <a:gd name="connsiteX14" fmla="*/ 486196 w 565680"/>
                  <a:gd name="connsiteY14" fmla="*/ 257794 h 538195"/>
                  <a:gd name="connsiteX15" fmla="*/ 565680 w 565680"/>
                  <a:gd name="connsiteY15" fmla="*/ 272837 h 538195"/>
                  <a:gd name="connsiteX16" fmla="*/ 450255 w 565680"/>
                  <a:gd name="connsiteY16" fmla="*/ 511738 h 538195"/>
                  <a:gd name="connsiteX17" fmla="*/ 444460 w 565680"/>
                  <a:gd name="connsiteY17" fmla="*/ 528966 h 53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65680" h="538195">
                    <a:moveTo>
                      <a:pt x="309741" y="538195"/>
                    </a:moveTo>
                    <a:lnTo>
                      <a:pt x="316250" y="443189"/>
                    </a:lnTo>
                    <a:lnTo>
                      <a:pt x="221244" y="449698"/>
                    </a:lnTo>
                    <a:lnTo>
                      <a:pt x="229232" y="333099"/>
                    </a:lnTo>
                    <a:lnTo>
                      <a:pt x="112633" y="341087"/>
                    </a:lnTo>
                    <a:lnTo>
                      <a:pt x="120917" y="220170"/>
                    </a:lnTo>
                    <a:lnTo>
                      <a:pt x="0" y="228454"/>
                    </a:lnTo>
                    <a:lnTo>
                      <a:pt x="8846" y="99331"/>
                    </a:lnTo>
                    <a:lnTo>
                      <a:pt x="71074" y="55970"/>
                    </a:lnTo>
                    <a:cubicBezTo>
                      <a:pt x="137447" y="19930"/>
                      <a:pt x="210420" y="0"/>
                      <a:pt x="287020" y="0"/>
                    </a:cubicBezTo>
                    <a:lnTo>
                      <a:pt x="265162" y="126962"/>
                    </a:lnTo>
                    <a:lnTo>
                      <a:pt x="321304" y="109711"/>
                    </a:lnTo>
                    <a:cubicBezTo>
                      <a:pt x="368230" y="100206"/>
                      <a:pt x="416817" y="95214"/>
                      <a:pt x="466583" y="95214"/>
                    </a:cubicBezTo>
                    <a:lnTo>
                      <a:pt x="430747" y="255713"/>
                    </a:lnTo>
                    <a:lnTo>
                      <a:pt x="486196" y="257794"/>
                    </a:lnTo>
                    <a:cubicBezTo>
                      <a:pt x="512632" y="260759"/>
                      <a:pt x="539188" y="265739"/>
                      <a:pt x="565680" y="272837"/>
                    </a:cubicBezTo>
                    <a:cubicBezTo>
                      <a:pt x="522096" y="350219"/>
                      <a:pt x="483577" y="430017"/>
                      <a:pt x="450255" y="511738"/>
                    </a:cubicBezTo>
                    <a:lnTo>
                      <a:pt x="444460" y="52896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2B48204C-B9ED-4B02-8150-57720506750F}"/>
                </a:ext>
              </a:extLst>
            </p:cNvPr>
            <p:cNvGrpSpPr/>
            <p:nvPr/>
          </p:nvGrpSpPr>
          <p:grpSpPr>
            <a:xfrm>
              <a:off x="6746046" y="3153399"/>
              <a:ext cx="1574962" cy="1117727"/>
              <a:chOff x="1180271" y="2001168"/>
              <a:chExt cx="1574962" cy="1117727"/>
            </a:xfrm>
            <a:solidFill>
              <a:srgbClr val="990000"/>
            </a:solidFill>
          </p:grpSpPr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5A1254B1-6284-4878-BE71-8FCF72BB44A8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F6DBFA2F-B5A2-4949-9706-346EF94FDE50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900D7C79-255C-44B8-85C4-490C8836650E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E43B6309-2DC4-4021-949F-297FA33EF4B0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1F468DAB-5B9E-4DC0-8407-0B0242592A7A}"/>
                </a:ext>
              </a:extLst>
            </p:cNvPr>
            <p:cNvSpPr/>
            <p:nvPr/>
          </p:nvSpPr>
          <p:spPr>
            <a:xfrm rot="10800000">
              <a:off x="6739438" y="3153399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7A2276E3-2639-4F72-9889-EDEFD195265C}"/>
                </a:ext>
              </a:extLst>
            </p:cNvPr>
            <p:cNvSpPr/>
            <p:nvPr/>
          </p:nvSpPr>
          <p:spPr>
            <a:xfrm rot="10800000">
              <a:off x="7929747" y="3153399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2A59F6F9-C13E-4222-B737-09BE5EDE1DBF}"/>
                </a:ext>
              </a:extLst>
            </p:cNvPr>
            <p:cNvGrpSpPr/>
            <p:nvPr/>
          </p:nvGrpSpPr>
          <p:grpSpPr>
            <a:xfrm>
              <a:off x="6434249" y="2683777"/>
              <a:ext cx="1960580" cy="1587349"/>
              <a:chOff x="3662474" y="1531546"/>
              <a:chExt cx="1960580" cy="1587349"/>
            </a:xfrm>
            <a:solidFill>
              <a:srgbClr val="990000"/>
            </a:solidFill>
          </p:grpSpPr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38F0243A-AE2D-40AE-AB76-56EEBFD6396B}"/>
                  </a:ext>
                </a:extLst>
              </p:cNvPr>
              <p:cNvSpPr/>
              <p:nvPr/>
            </p:nvSpPr>
            <p:spPr>
              <a:xfrm rot="10800000">
                <a:off x="3678996" y="1531546"/>
                <a:ext cx="1944058" cy="1587349"/>
              </a:xfrm>
              <a:custGeom>
                <a:avLst/>
                <a:gdLst>
                  <a:gd name="connsiteX0" fmla="*/ 1874181 w 1944058"/>
                  <a:gd name="connsiteY0" fmla="*/ 1110095 h 1587349"/>
                  <a:gd name="connsiteX1" fmla="*/ 1874181 w 1944058"/>
                  <a:gd name="connsiteY1" fmla="*/ 1110094 h 1587349"/>
                  <a:gd name="connsiteX2" fmla="*/ 1874181 w 1944058"/>
                  <a:gd name="connsiteY2" fmla="*/ 1110094 h 1587349"/>
                  <a:gd name="connsiteX3" fmla="*/ 1396926 w 1944058"/>
                  <a:gd name="connsiteY3" fmla="*/ 1587349 h 1587349"/>
                  <a:gd name="connsiteX4" fmla="*/ 477255 w 1944058"/>
                  <a:gd name="connsiteY4" fmla="*/ 1587349 h 1587349"/>
                  <a:gd name="connsiteX5" fmla="*/ 0 w 1944058"/>
                  <a:gd name="connsiteY5" fmla="*/ 1110094 h 1587349"/>
                  <a:gd name="connsiteX6" fmla="*/ 1 w 1944058"/>
                  <a:gd name="connsiteY6" fmla="*/ 1110094 h 1587349"/>
                  <a:gd name="connsiteX7" fmla="*/ 381072 w 1944058"/>
                  <a:gd name="connsiteY7" fmla="*/ 642535 h 1587349"/>
                  <a:gd name="connsiteX8" fmla="*/ 401416 w 1944058"/>
                  <a:gd name="connsiteY8" fmla="*/ 640484 h 1587349"/>
                  <a:gd name="connsiteX9" fmla="*/ 436919 w 1944058"/>
                  <a:gd name="connsiteY9" fmla="*/ 116234 h 1587349"/>
                  <a:gd name="connsiteX10" fmla="*/ 423472 w 1944058"/>
                  <a:gd name="connsiteY10" fmla="*/ 96289 h 1587349"/>
                  <a:gd name="connsiteX11" fmla="*/ 418025 w 1944058"/>
                  <a:gd name="connsiteY11" fmla="*/ 69310 h 1587349"/>
                  <a:gd name="connsiteX12" fmla="*/ 418025 w 1944058"/>
                  <a:gd name="connsiteY12" fmla="*/ 42835 h 1587349"/>
                  <a:gd name="connsiteX13" fmla="*/ 460860 w 1944058"/>
                  <a:gd name="connsiteY13" fmla="*/ 0 h 1587349"/>
                  <a:gd name="connsiteX14" fmla="*/ 710914 w 1944058"/>
                  <a:gd name="connsiteY14" fmla="*/ 0 h 1587349"/>
                  <a:gd name="connsiteX15" fmla="*/ 753749 w 1944058"/>
                  <a:gd name="connsiteY15" fmla="*/ 42835 h 1587349"/>
                  <a:gd name="connsiteX16" fmla="*/ 753749 w 1944058"/>
                  <a:gd name="connsiteY16" fmla="*/ 69310 h 1587349"/>
                  <a:gd name="connsiteX17" fmla="*/ 684439 w 1944058"/>
                  <a:gd name="connsiteY17" fmla="*/ 138620 h 1587349"/>
                  <a:gd name="connsiteX18" fmla="*/ 601717 w 1944058"/>
                  <a:gd name="connsiteY18" fmla="*/ 138620 h 1587349"/>
                  <a:gd name="connsiteX19" fmla="*/ 635186 w 1944058"/>
                  <a:gd name="connsiteY19" fmla="*/ 632839 h 1587349"/>
                  <a:gd name="connsiteX20" fmla="*/ 1396926 w 1944058"/>
                  <a:gd name="connsiteY20" fmla="*/ 632840 h 1587349"/>
                  <a:gd name="connsiteX21" fmla="*/ 1582695 w 1944058"/>
                  <a:gd name="connsiteY21" fmla="*/ 670345 h 1587349"/>
                  <a:gd name="connsiteX22" fmla="*/ 1589454 w 1944058"/>
                  <a:gd name="connsiteY22" fmla="*/ 674014 h 1587349"/>
                  <a:gd name="connsiteX23" fmla="*/ 1627228 w 1944058"/>
                  <a:gd name="connsiteY23" fmla="*/ 116234 h 1587349"/>
                  <a:gd name="connsiteX24" fmla="*/ 1613781 w 1944058"/>
                  <a:gd name="connsiteY24" fmla="*/ 96289 h 1587349"/>
                  <a:gd name="connsiteX25" fmla="*/ 1608334 w 1944058"/>
                  <a:gd name="connsiteY25" fmla="*/ 69310 h 1587349"/>
                  <a:gd name="connsiteX26" fmla="*/ 1608334 w 1944058"/>
                  <a:gd name="connsiteY26" fmla="*/ 42835 h 1587349"/>
                  <a:gd name="connsiteX27" fmla="*/ 1651169 w 1944058"/>
                  <a:gd name="connsiteY27" fmla="*/ 0 h 1587349"/>
                  <a:gd name="connsiteX28" fmla="*/ 1901223 w 1944058"/>
                  <a:gd name="connsiteY28" fmla="*/ 0 h 1587349"/>
                  <a:gd name="connsiteX29" fmla="*/ 1944058 w 1944058"/>
                  <a:gd name="connsiteY29" fmla="*/ 42835 h 1587349"/>
                  <a:gd name="connsiteX30" fmla="*/ 1944058 w 1944058"/>
                  <a:gd name="connsiteY30" fmla="*/ 69310 h 1587349"/>
                  <a:gd name="connsiteX31" fmla="*/ 1874748 w 1944058"/>
                  <a:gd name="connsiteY31" fmla="*/ 138620 h 1587349"/>
                  <a:gd name="connsiteX32" fmla="*/ 1792026 w 1944058"/>
                  <a:gd name="connsiteY32" fmla="*/ 138620 h 1587349"/>
                  <a:gd name="connsiteX33" fmla="*/ 1847624 w 1944058"/>
                  <a:gd name="connsiteY33" fmla="*/ 959594 h 1587349"/>
                  <a:gd name="connsiteX34" fmla="*/ 1864485 w 1944058"/>
                  <a:gd name="connsiteY34" fmla="*/ 1013911 h 1587349"/>
                  <a:gd name="connsiteX35" fmla="*/ 1874181 w 1944058"/>
                  <a:gd name="connsiteY35" fmla="*/ 1110094 h 1587349"/>
                  <a:gd name="connsiteX36" fmla="*/ 1864485 w 1944058"/>
                  <a:gd name="connsiteY36" fmla="*/ 1206278 h 1587349"/>
                  <a:gd name="connsiteX37" fmla="*/ 1396926 w 1944058"/>
                  <a:gd name="connsiteY37" fmla="*/ 1587349 h 1587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44058" h="1587349">
                    <a:moveTo>
                      <a:pt x="1874181" y="1110095"/>
                    </a:moveTo>
                    <a:lnTo>
                      <a:pt x="1874181" y="1110094"/>
                    </a:lnTo>
                    <a:lnTo>
                      <a:pt x="1874181" y="1110094"/>
                    </a:lnTo>
                    <a:close/>
                    <a:moveTo>
                      <a:pt x="1396926" y="1587349"/>
                    </a:moveTo>
                    <a:lnTo>
                      <a:pt x="477255" y="1587349"/>
                    </a:lnTo>
                    <a:cubicBezTo>
                      <a:pt x="213674" y="1587349"/>
                      <a:pt x="0" y="1373675"/>
                      <a:pt x="0" y="1110094"/>
                    </a:cubicBezTo>
                    <a:lnTo>
                      <a:pt x="1" y="1110094"/>
                    </a:lnTo>
                    <a:cubicBezTo>
                      <a:pt x="1" y="879460"/>
                      <a:pt x="163595" y="687037"/>
                      <a:pt x="381072" y="642535"/>
                    </a:cubicBezTo>
                    <a:lnTo>
                      <a:pt x="401416" y="640484"/>
                    </a:lnTo>
                    <a:lnTo>
                      <a:pt x="436919" y="116234"/>
                    </a:lnTo>
                    <a:lnTo>
                      <a:pt x="423472" y="96289"/>
                    </a:lnTo>
                    <a:cubicBezTo>
                      <a:pt x="419965" y="87997"/>
                      <a:pt x="418025" y="78880"/>
                      <a:pt x="418025" y="69310"/>
                    </a:cubicBezTo>
                    <a:lnTo>
                      <a:pt x="418025" y="42835"/>
                    </a:lnTo>
                    <a:cubicBezTo>
                      <a:pt x="418025" y="19178"/>
                      <a:pt x="437203" y="0"/>
                      <a:pt x="460860" y="0"/>
                    </a:cubicBezTo>
                    <a:lnTo>
                      <a:pt x="710914" y="0"/>
                    </a:lnTo>
                    <a:cubicBezTo>
                      <a:pt x="734571" y="0"/>
                      <a:pt x="753749" y="19178"/>
                      <a:pt x="753749" y="42835"/>
                    </a:cubicBezTo>
                    <a:lnTo>
                      <a:pt x="753749" y="69310"/>
                    </a:lnTo>
                    <a:cubicBezTo>
                      <a:pt x="753749" y="107589"/>
                      <a:pt x="722718" y="138620"/>
                      <a:pt x="684439" y="138620"/>
                    </a:cubicBezTo>
                    <a:lnTo>
                      <a:pt x="601717" y="138620"/>
                    </a:lnTo>
                    <a:lnTo>
                      <a:pt x="635186" y="632839"/>
                    </a:lnTo>
                    <a:lnTo>
                      <a:pt x="1396926" y="632840"/>
                    </a:lnTo>
                    <a:cubicBezTo>
                      <a:pt x="1462821" y="632840"/>
                      <a:pt x="1525597" y="646195"/>
                      <a:pt x="1582695" y="670345"/>
                    </a:cubicBezTo>
                    <a:lnTo>
                      <a:pt x="1589454" y="674014"/>
                    </a:lnTo>
                    <a:lnTo>
                      <a:pt x="1627228" y="116234"/>
                    </a:lnTo>
                    <a:lnTo>
                      <a:pt x="1613781" y="96289"/>
                    </a:lnTo>
                    <a:cubicBezTo>
                      <a:pt x="1610274" y="87997"/>
                      <a:pt x="1608334" y="78880"/>
                      <a:pt x="1608334" y="69310"/>
                    </a:cubicBezTo>
                    <a:lnTo>
                      <a:pt x="1608334" y="42835"/>
                    </a:lnTo>
                    <a:cubicBezTo>
                      <a:pt x="1608334" y="19178"/>
                      <a:pt x="1627512" y="0"/>
                      <a:pt x="1651169" y="0"/>
                    </a:cubicBezTo>
                    <a:lnTo>
                      <a:pt x="1901223" y="0"/>
                    </a:lnTo>
                    <a:cubicBezTo>
                      <a:pt x="1924880" y="0"/>
                      <a:pt x="1944058" y="19178"/>
                      <a:pt x="1944058" y="42835"/>
                    </a:cubicBezTo>
                    <a:lnTo>
                      <a:pt x="1944058" y="69310"/>
                    </a:lnTo>
                    <a:cubicBezTo>
                      <a:pt x="1944058" y="107589"/>
                      <a:pt x="1913027" y="138620"/>
                      <a:pt x="1874748" y="138620"/>
                    </a:cubicBezTo>
                    <a:lnTo>
                      <a:pt x="1792026" y="138620"/>
                    </a:lnTo>
                    <a:lnTo>
                      <a:pt x="1847624" y="959594"/>
                    </a:lnTo>
                    <a:lnTo>
                      <a:pt x="1864485" y="1013911"/>
                    </a:lnTo>
                    <a:lnTo>
                      <a:pt x="1874181" y="1110094"/>
                    </a:lnTo>
                    <a:lnTo>
                      <a:pt x="1864485" y="1206278"/>
                    </a:lnTo>
                    <a:cubicBezTo>
                      <a:pt x="1819983" y="1423755"/>
                      <a:pt x="1627559" y="1587349"/>
                      <a:pt x="1396926" y="1587349"/>
                    </a:cubicBez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99E493C7-50CB-4A0D-B007-440EB59CFC8A}"/>
                  </a:ext>
                </a:extLst>
              </p:cNvPr>
              <p:cNvSpPr/>
              <p:nvPr/>
            </p:nvSpPr>
            <p:spPr>
              <a:xfrm>
                <a:off x="3662474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21AACB63-7094-4E7B-8744-C4BD51DC6397}"/>
                  </a:ext>
                </a:extLst>
              </p:cNvPr>
              <p:cNvSpPr/>
              <p:nvPr/>
            </p:nvSpPr>
            <p:spPr>
              <a:xfrm>
                <a:off x="4852783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E8E3F4BD-4885-41E3-AA79-341CFE5016D4}"/>
                </a:ext>
              </a:extLst>
            </p:cNvPr>
            <p:cNvSpPr/>
            <p:nvPr/>
          </p:nvSpPr>
          <p:spPr>
            <a:xfrm>
              <a:off x="8017771" y="2705863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3EEF677B-3C4E-4E3F-9979-72F4C0756364}"/>
                </a:ext>
              </a:extLst>
            </p:cNvPr>
            <p:cNvGrpSpPr/>
            <p:nvPr/>
          </p:nvGrpSpPr>
          <p:grpSpPr>
            <a:xfrm>
              <a:off x="5866068" y="1463743"/>
              <a:ext cx="1439791" cy="1937992"/>
              <a:chOff x="313290" y="3518080"/>
              <a:chExt cx="1439791" cy="1937992"/>
            </a:xfrm>
          </p:grpSpPr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0002E68E-0003-470C-8938-416A70734302}"/>
                  </a:ext>
                </a:extLst>
              </p:cNvPr>
              <p:cNvGrpSpPr/>
              <p:nvPr/>
            </p:nvGrpSpPr>
            <p:grpSpPr>
              <a:xfrm>
                <a:off x="313290" y="3518080"/>
                <a:ext cx="1420260" cy="1937992"/>
                <a:chOff x="313290" y="3518080"/>
                <a:chExt cx="1420260" cy="1937992"/>
              </a:xfrm>
            </p:grpSpPr>
            <p:sp>
              <p:nvSpPr>
                <p:cNvPr id="209" name="二等辺三角形 128">
                  <a:extLst>
                    <a:ext uri="{FF2B5EF4-FFF2-40B4-BE49-F238E27FC236}">
                      <a16:creationId xmlns:a16="http://schemas.microsoft.com/office/drawing/2014/main" id="{21B0BFCF-F537-4EB4-A29C-1B55ECCDDD8C}"/>
                    </a:ext>
                  </a:extLst>
                </p:cNvPr>
                <p:cNvSpPr/>
                <p:nvPr/>
              </p:nvSpPr>
              <p:spPr>
                <a:xfrm>
                  <a:off x="1144866" y="3518080"/>
                  <a:ext cx="520194" cy="513447"/>
                </a:xfrm>
                <a:custGeom>
                  <a:avLst/>
                  <a:gdLst>
                    <a:gd name="connsiteX0" fmla="*/ 0 w 520194"/>
                    <a:gd name="connsiteY0" fmla="*/ 478521 h 478521"/>
                    <a:gd name="connsiteX1" fmla="*/ 260097 w 520194"/>
                    <a:gd name="connsiteY1" fmla="*/ 0 h 478521"/>
                    <a:gd name="connsiteX2" fmla="*/ 520194 w 520194"/>
                    <a:gd name="connsiteY2" fmla="*/ 478521 h 478521"/>
                    <a:gd name="connsiteX3" fmla="*/ 0 w 520194"/>
                    <a:gd name="connsiteY3" fmla="*/ 478521 h 478521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0194" h="513447">
                      <a:moveTo>
                        <a:pt x="0" y="513447"/>
                      </a:moveTo>
                      <a:cubicBezTo>
                        <a:pt x="26374" y="372990"/>
                        <a:pt x="167048" y="758"/>
                        <a:pt x="260097" y="1"/>
                      </a:cubicBezTo>
                      <a:cubicBezTo>
                        <a:pt x="353146" y="-756"/>
                        <a:pt x="487470" y="357115"/>
                        <a:pt x="520194" y="513447"/>
                      </a:cubicBezTo>
                      <a:lnTo>
                        <a:pt x="0" y="513447"/>
                      </a:lnTo>
                      <a:close/>
                    </a:path>
                  </a:pathLst>
                </a:custGeom>
                <a:solidFill>
                  <a:srgbClr val="990000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0" name="二等辺三角形 128">
                  <a:extLst>
                    <a:ext uri="{FF2B5EF4-FFF2-40B4-BE49-F238E27FC236}">
                      <a16:creationId xmlns:a16="http://schemas.microsoft.com/office/drawing/2014/main" id="{166E20E6-7694-4B8B-8D4B-B20AD080A9FF}"/>
                    </a:ext>
                  </a:extLst>
                </p:cNvPr>
                <p:cNvSpPr/>
                <p:nvPr/>
              </p:nvSpPr>
              <p:spPr>
                <a:xfrm>
                  <a:off x="395566" y="3518080"/>
                  <a:ext cx="520194" cy="513447"/>
                </a:xfrm>
                <a:custGeom>
                  <a:avLst/>
                  <a:gdLst>
                    <a:gd name="connsiteX0" fmla="*/ 0 w 520194"/>
                    <a:gd name="connsiteY0" fmla="*/ 478521 h 478521"/>
                    <a:gd name="connsiteX1" fmla="*/ 260097 w 520194"/>
                    <a:gd name="connsiteY1" fmla="*/ 0 h 478521"/>
                    <a:gd name="connsiteX2" fmla="*/ 520194 w 520194"/>
                    <a:gd name="connsiteY2" fmla="*/ 478521 h 478521"/>
                    <a:gd name="connsiteX3" fmla="*/ 0 w 520194"/>
                    <a:gd name="connsiteY3" fmla="*/ 478521 h 478521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0194" h="513447">
                      <a:moveTo>
                        <a:pt x="0" y="513447"/>
                      </a:moveTo>
                      <a:cubicBezTo>
                        <a:pt x="26374" y="372990"/>
                        <a:pt x="167048" y="758"/>
                        <a:pt x="260097" y="1"/>
                      </a:cubicBezTo>
                      <a:cubicBezTo>
                        <a:pt x="353146" y="-756"/>
                        <a:pt x="487470" y="357115"/>
                        <a:pt x="520194" y="513447"/>
                      </a:cubicBezTo>
                      <a:lnTo>
                        <a:pt x="0" y="513447"/>
                      </a:lnTo>
                      <a:close/>
                    </a:path>
                  </a:pathLst>
                </a:custGeom>
                <a:solidFill>
                  <a:srgbClr val="990000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1" name="四角形: 角を丸くする 210">
                  <a:extLst>
                    <a:ext uri="{FF2B5EF4-FFF2-40B4-BE49-F238E27FC236}">
                      <a16:creationId xmlns:a16="http://schemas.microsoft.com/office/drawing/2014/main" id="{3A64009A-DD6E-4D19-BC49-2F545DD95EC4}"/>
                    </a:ext>
                  </a:extLst>
                </p:cNvPr>
                <p:cNvSpPr/>
                <p:nvPr/>
              </p:nvSpPr>
              <p:spPr>
                <a:xfrm>
                  <a:off x="313290" y="3900072"/>
                  <a:ext cx="1420260" cy="1506468"/>
                </a:xfrm>
                <a:prstGeom prst="roundRect">
                  <a:avLst>
                    <a:gd name="adj" fmla="val 21849"/>
                  </a:avLst>
                </a:prstGeom>
                <a:solidFill>
                  <a:srgbClr val="990000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2" name="四角形: 角を丸くする 211">
                  <a:extLst>
                    <a:ext uri="{FF2B5EF4-FFF2-40B4-BE49-F238E27FC236}">
                      <a16:creationId xmlns:a16="http://schemas.microsoft.com/office/drawing/2014/main" id="{E950B608-10AC-4718-B7B6-99F2F778749F}"/>
                    </a:ext>
                  </a:extLst>
                </p:cNvPr>
                <p:cNvSpPr/>
                <p:nvPr/>
              </p:nvSpPr>
              <p:spPr>
                <a:xfrm>
                  <a:off x="554470" y="4632924"/>
                  <a:ext cx="937900" cy="823148"/>
                </a:xfrm>
                <a:prstGeom prst="roundRect">
                  <a:avLst>
                    <a:gd name="adj" fmla="val 35473"/>
                  </a:avLst>
                </a:prstGeom>
                <a:solidFill>
                  <a:srgbClr val="C00000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D9DACA9E-CEC3-4E18-A0CC-EC948B341A19}"/>
                  </a:ext>
                </a:extLst>
              </p:cNvPr>
              <p:cNvSpPr/>
              <p:nvPr/>
            </p:nvSpPr>
            <p:spPr>
              <a:xfrm>
                <a:off x="1504225" y="3906269"/>
                <a:ext cx="248856" cy="1494077"/>
              </a:xfrm>
              <a:custGeom>
                <a:avLst/>
                <a:gdLst>
                  <a:gd name="connsiteX0" fmla="*/ 0 w 248856"/>
                  <a:gd name="connsiteY0" fmla="*/ 0 h 1494077"/>
                  <a:gd name="connsiteX1" fmla="*/ 1082 w 248856"/>
                  <a:gd name="connsiteY1" fmla="*/ 109 h 1494077"/>
                  <a:gd name="connsiteX2" fmla="*/ 248856 w 248856"/>
                  <a:gd name="connsiteY2" fmla="*/ 304117 h 1494077"/>
                  <a:gd name="connsiteX3" fmla="*/ 248856 w 248856"/>
                  <a:gd name="connsiteY3" fmla="*/ 1189959 h 1494077"/>
                  <a:gd name="connsiteX4" fmla="*/ 1082 w 248856"/>
                  <a:gd name="connsiteY4" fmla="*/ 1493968 h 1494077"/>
                  <a:gd name="connsiteX5" fmla="*/ 0 w 248856"/>
                  <a:gd name="connsiteY5" fmla="*/ 1494077 h 1494077"/>
                  <a:gd name="connsiteX6" fmla="*/ 23020 w 248856"/>
                  <a:gd name="connsiteY6" fmla="*/ 1466176 h 1494077"/>
                  <a:gd name="connsiteX7" fmla="*/ 76687 w 248856"/>
                  <a:gd name="connsiteY7" fmla="*/ 1290482 h 1494077"/>
                  <a:gd name="connsiteX8" fmla="*/ 76687 w 248856"/>
                  <a:gd name="connsiteY8" fmla="*/ 203594 h 1494077"/>
                  <a:gd name="connsiteX9" fmla="*/ 23020 w 248856"/>
                  <a:gd name="connsiteY9" fmla="*/ 27900 h 1494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8856" h="1494077">
                    <a:moveTo>
                      <a:pt x="0" y="0"/>
                    </a:moveTo>
                    <a:lnTo>
                      <a:pt x="1082" y="109"/>
                    </a:lnTo>
                    <a:cubicBezTo>
                      <a:pt x="142486" y="29044"/>
                      <a:pt x="248856" y="154159"/>
                      <a:pt x="248856" y="304117"/>
                    </a:cubicBezTo>
                    <a:lnTo>
                      <a:pt x="248856" y="1189959"/>
                    </a:lnTo>
                    <a:cubicBezTo>
                      <a:pt x="248856" y="1339918"/>
                      <a:pt x="142486" y="1465032"/>
                      <a:pt x="1082" y="1493968"/>
                    </a:cubicBezTo>
                    <a:lnTo>
                      <a:pt x="0" y="1494077"/>
                    </a:lnTo>
                    <a:lnTo>
                      <a:pt x="23020" y="1466176"/>
                    </a:lnTo>
                    <a:cubicBezTo>
                      <a:pt x="56903" y="1416023"/>
                      <a:pt x="76687" y="1355563"/>
                      <a:pt x="76687" y="1290482"/>
                    </a:cubicBezTo>
                    <a:lnTo>
                      <a:pt x="76687" y="203594"/>
                    </a:lnTo>
                    <a:cubicBezTo>
                      <a:pt x="76687" y="138513"/>
                      <a:pt x="56903" y="78053"/>
                      <a:pt x="23020" y="2790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13F7FA1C-3D1C-4FB3-9022-E285B621E9BA}"/>
                  </a:ext>
                </a:extLst>
              </p:cNvPr>
              <p:cNvSpPr/>
              <p:nvPr/>
            </p:nvSpPr>
            <p:spPr>
              <a:xfrm>
                <a:off x="1336725" y="4668189"/>
                <a:ext cx="155645" cy="752621"/>
              </a:xfrm>
              <a:custGeom>
                <a:avLst/>
                <a:gdLst>
                  <a:gd name="connsiteX0" fmla="*/ 0 w 155645"/>
                  <a:gd name="connsiteY0" fmla="*/ 0 h 752621"/>
                  <a:gd name="connsiteX1" fmla="*/ 26907 w 155645"/>
                  <a:gd name="connsiteY1" fmla="*/ 14605 h 752621"/>
                  <a:gd name="connsiteX2" fmla="*/ 155645 w 155645"/>
                  <a:gd name="connsiteY2" fmla="*/ 256731 h 752621"/>
                  <a:gd name="connsiteX3" fmla="*/ 155645 w 155645"/>
                  <a:gd name="connsiteY3" fmla="*/ 495889 h 752621"/>
                  <a:gd name="connsiteX4" fmla="*/ 26907 w 155645"/>
                  <a:gd name="connsiteY4" fmla="*/ 738016 h 752621"/>
                  <a:gd name="connsiteX5" fmla="*/ 0 w 155645"/>
                  <a:gd name="connsiteY5" fmla="*/ 752621 h 752621"/>
                  <a:gd name="connsiteX6" fmla="*/ 24058 w 155645"/>
                  <a:gd name="connsiteY6" fmla="*/ 708296 h 752621"/>
                  <a:gd name="connsiteX7" fmla="*/ 52127 w 155645"/>
                  <a:gd name="connsiteY7" fmla="*/ 569265 h 752621"/>
                  <a:gd name="connsiteX8" fmla="*/ 52127 w 155645"/>
                  <a:gd name="connsiteY8" fmla="*/ 183355 h 752621"/>
                  <a:gd name="connsiteX9" fmla="*/ 24058 w 155645"/>
                  <a:gd name="connsiteY9" fmla="*/ 44324 h 75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5645" h="752621">
                    <a:moveTo>
                      <a:pt x="0" y="0"/>
                    </a:moveTo>
                    <a:lnTo>
                      <a:pt x="26907" y="14605"/>
                    </a:lnTo>
                    <a:cubicBezTo>
                      <a:pt x="104578" y="67078"/>
                      <a:pt x="155645" y="155941"/>
                      <a:pt x="155645" y="256731"/>
                    </a:cubicBezTo>
                    <a:lnTo>
                      <a:pt x="155645" y="495889"/>
                    </a:lnTo>
                    <a:cubicBezTo>
                      <a:pt x="155645" y="596679"/>
                      <a:pt x="104578" y="685542"/>
                      <a:pt x="26907" y="738016"/>
                    </a:cubicBezTo>
                    <a:lnTo>
                      <a:pt x="0" y="752621"/>
                    </a:lnTo>
                    <a:lnTo>
                      <a:pt x="24058" y="708296"/>
                    </a:lnTo>
                    <a:cubicBezTo>
                      <a:pt x="42133" y="665564"/>
                      <a:pt x="52127" y="618582"/>
                      <a:pt x="52127" y="569265"/>
                    </a:cubicBezTo>
                    <a:lnTo>
                      <a:pt x="52127" y="183355"/>
                    </a:lnTo>
                    <a:cubicBezTo>
                      <a:pt x="52127" y="134039"/>
                      <a:pt x="42133" y="87057"/>
                      <a:pt x="24058" y="44324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8" name="四角形: 角を丸くする 197">
              <a:extLst>
                <a:ext uri="{FF2B5EF4-FFF2-40B4-BE49-F238E27FC236}">
                  <a16:creationId xmlns:a16="http://schemas.microsoft.com/office/drawing/2014/main" id="{ABE00023-9A1C-433A-BE83-27352FF77FA3}"/>
                </a:ext>
              </a:extLst>
            </p:cNvPr>
            <p:cNvSpPr/>
            <p:nvPr/>
          </p:nvSpPr>
          <p:spPr>
            <a:xfrm>
              <a:off x="6435126" y="2517663"/>
              <a:ext cx="264560" cy="19775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DFE48521-BB69-4A56-9D92-E1AEE949A2F2}"/>
                </a:ext>
              </a:extLst>
            </p:cNvPr>
            <p:cNvGrpSpPr/>
            <p:nvPr/>
          </p:nvGrpSpPr>
          <p:grpSpPr>
            <a:xfrm>
              <a:off x="5992335" y="2130617"/>
              <a:ext cx="384968" cy="384968"/>
              <a:chOff x="2180453" y="4455735"/>
              <a:chExt cx="428450" cy="428450"/>
            </a:xfrm>
          </p:grpSpPr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01AA1778-9D24-4246-B96A-F15737B4839D}"/>
                  </a:ext>
                </a:extLst>
              </p:cNvPr>
              <p:cNvSpPr/>
              <p:nvPr/>
            </p:nvSpPr>
            <p:spPr>
              <a:xfrm>
                <a:off x="2180453" y="4455735"/>
                <a:ext cx="428450" cy="428450"/>
              </a:xfrm>
              <a:prstGeom prst="ellipse">
                <a:avLst/>
              </a:prstGeom>
              <a:solidFill>
                <a:srgbClr val="FFFFFF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307E333F-C4BC-4258-96D7-DE811878A88D}"/>
                  </a:ext>
                </a:extLst>
              </p:cNvPr>
              <p:cNvSpPr/>
              <p:nvPr/>
            </p:nvSpPr>
            <p:spPr>
              <a:xfrm>
                <a:off x="2322007" y="4598171"/>
                <a:ext cx="145342" cy="145342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144F3E3A-D636-4919-BE7D-D90747C135E6}"/>
                </a:ext>
              </a:extLst>
            </p:cNvPr>
            <p:cNvGrpSpPr/>
            <p:nvPr/>
          </p:nvGrpSpPr>
          <p:grpSpPr>
            <a:xfrm>
              <a:off x="6783704" y="2130617"/>
              <a:ext cx="384968" cy="384968"/>
              <a:chOff x="2180453" y="4455735"/>
              <a:chExt cx="428450" cy="428450"/>
            </a:xfrm>
          </p:grpSpPr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738DF43F-DB29-4817-A4EB-7C36EEB81457}"/>
                  </a:ext>
                </a:extLst>
              </p:cNvPr>
              <p:cNvSpPr/>
              <p:nvPr/>
            </p:nvSpPr>
            <p:spPr>
              <a:xfrm>
                <a:off x="2180453" y="4455735"/>
                <a:ext cx="428450" cy="428450"/>
              </a:xfrm>
              <a:prstGeom prst="ellipse">
                <a:avLst/>
              </a:prstGeom>
              <a:solidFill>
                <a:srgbClr val="FFFFFF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BC85784A-9ED2-4328-A94B-6E7F7438A5C9}"/>
                  </a:ext>
                </a:extLst>
              </p:cNvPr>
              <p:cNvSpPr/>
              <p:nvPr/>
            </p:nvSpPr>
            <p:spPr>
              <a:xfrm>
                <a:off x="2322007" y="4598171"/>
                <a:ext cx="145342" cy="145342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6413F808-2538-41A5-B4AC-32E142963ED2}"/>
                </a:ext>
              </a:extLst>
            </p:cNvPr>
            <p:cNvSpPr/>
            <p:nvPr/>
          </p:nvSpPr>
          <p:spPr>
            <a:xfrm>
              <a:off x="6282316" y="3125006"/>
              <a:ext cx="560876" cy="161046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41EEC87B-2B80-43F3-89E8-F3A0926A008D}"/>
              </a:ext>
            </a:extLst>
          </p:cNvPr>
          <p:cNvGrpSpPr/>
          <p:nvPr/>
        </p:nvGrpSpPr>
        <p:grpSpPr>
          <a:xfrm>
            <a:off x="6046800" y="2695660"/>
            <a:ext cx="1692337" cy="1665450"/>
            <a:chOff x="8609268" y="1463743"/>
            <a:chExt cx="2852704" cy="2807383"/>
          </a:xfrm>
        </p:grpSpPr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039F8920-84C2-4035-9770-DA5FC9347BF2}"/>
                </a:ext>
              </a:extLst>
            </p:cNvPr>
            <p:cNvGrpSpPr/>
            <p:nvPr/>
          </p:nvGrpSpPr>
          <p:grpSpPr>
            <a:xfrm>
              <a:off x="10888503" y="2575187"/>
              <a:ext cx="573469" cy="917413"/>
              <a:chOff x="-1527941" y="3863050"/>
              <a:chExt cx="951601" cy="1522334"/>
            </a:xfrm>
          </p:grpSpPr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814ED988-FA8B-4309-9421-E4444382DFA3}"/>
                  </a:ext>
                </a:extLst>
              </p:cNvPr>
              <p:cNvSpPr/>
              <p:nvPr/>
            </p:nvSpPr>
            <p:spPr>
              <a:xfrm rot="8100000">
                <a:off x="-1527941" y="3863050"/>
                <a:ext cx="833442" cy="1522334"/>
              </a:xfrm>
              <a:custGeom>
                <a:avLst/>
                <a:gdLst>
                  <a:gd name="connsiteX0" fmla="*/ 224618 w 833442"/>
                  <a:gd name="connsiteY0" fmla="*/ 1313337 h 1522334"/>
                  <a:gd name="connsiteX1" fmla="*/ 28127 w 833442"/>
                  <a:gd name="connsiteY1" fmla="*/ 952581 h 1522334"/>
                  <a:gd name="connsiteX2" fmla="*/ 24685 w 833442"/>
                  <a:gd name="connsiteY2" fmla="*/ 918781 h 1522334"/>
                  <a:gd name="connsiteX3" fmla="*/ 17466 w 833442"/>
                  <a:gd name="connsiteY3" fmla="*/ 890216 h 1522334"/>
                  <a:gd name="connsiteX4" fmla="*/ 0 w 833442"/>
                  <a:gd name="connsiteY4" fmla="*/ 712221 h 1522334"/>
                  <a:gd name="connsiteX5" fmla="*/ 554782 w 833442"/>
                  <a:gd name="connsiteY5" fmla="*/ 0 h 1522334"/>
                  <a:gd name="connsiteX6" fmla="*/ 532924 w 833442"/>
                  <a:gd name="connsiteY6" fmla="*/ 126962 h 1522334"/>
                  <a:gd name="connsiteX7" fmla="*/ 589066 w 833442"/>
                  <a:gd name="connsiteY7" fmla="*/ 109711 h 1522334"/>
                  <a:gd name="connsiteX8" fmla="*/ 734345 w 833442"/>
                  <a:gd name="connsiteY8" fmla="*/ 95214 h 1522334"/>
                  <a:gd name="connsiteX9" fmla="*/ 698509 w 833442"/>
                  <a:gd name="connsiteY9" fmla="*/ 255713 h 1522334"/>
                  <a:gd name="connsiteX10" fmla="*/ 753958 w 833442"/>
                  <a:gd name="connsiteY10" fmla="*/ 257794 h 1522334"/>
                  <a:gd name="connsiteX11" fmla="*/ 833442 w 833442"/>
                  <a:gd name="connsiteY11" fmla="*/ 272837 h 1522334"/>
                  <a:gd name="connsiteX12" fmla="*/ 718017 w 833442"/>
                  <a:gd name="connsiteY12" fmla="*/ 511738 h 1522334"/>
                  <a:gd name="connsiteX13" fmla="*/ 646922 w 833442"/>
                  <a:gd name="connsiteY13" fmla="*/ 723091 h 1522334"/>
                  <a:gd name="connsiteX14" fmla="*/ 644237 w 833442"/>
                  <a:gd name="connsiteY14" fmla="*/ 808774 h 1522334"/>
                  <a:gd name="connsiteX15" fmla="*/ 734345 w 833442"/>
                  <a:gd name="connsiteY15" fmla="*/ 1522334 h 1522334"/>
                  <a:gd name="connsiteX16" fmla="*/ 224618 w 833442"/>
                  <a:gd name="connsiteY16" fmla="*/ 1313337 h 152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33442" h="1522334">
                    <a:moveTo>
                      <a:pt x="224618" y="1313337"/>
                    </a:moveTo>
                    <a:cubicBezTo>
                      <a:pt x="126780" y="1216490"/>
                      <a:pt x="56935" y="1091934"/>
                      <a:pt x="28127" y="952581"/>
                    </a:cubicBezTo>
                    <a:lnTo>
                      <a:pt x="24685" y="918781"/>
                    </a:lnTo>
                    <a:lnTo>
                      <a:pt x="17466" y="890216"/>
                    </a:lnTo>
                    <a:cubicBezTo>
                      <a:pt x="6064" y="833324"/>
                      <a:pt x="0" y="773682"/>
                      <a:pt x="0" y="712221"/>
                    </a:cubicBezTo>
                    <a:cubicBezTo>
                      <a:pt x="0" y="318872"/>
                      <a:pt x="248384" y="0"/>
                      <a:pt x="554782" y="0"/>
                    </a:cubicBezTo>
                    <a:lnTo>
                      <a:pt x="532924" y="126962"/>
                    </a:lnTo>
                    <a:lnTo>
                      <a:pt x="589066" y="109711"/>
                    </a:lnTo>
                    <a:cubicBezTo>
                      <a:pt x="635992" y="100206"/>
                      <a:pt x="684579" y="95214"/>
                      <a:pt x="734345" y="95214"/>
                    </a:cubicBezTo>
                    <a:lnTo>
                      <a:pt x="698509" y="255713"/>
                    </a:lnTo>
                    <a:lnTo>
                      <a:pt x="753958" y="257794"/>
                    </a:lnTo>
                    <a:cubicBezTo>
                      <a:pt x="780394" y="260759"/>
                      <a:pt x="806950" y="265739"/>
                      <a:pt x="833442" y="272837"/>
                    </a:cubicBezTo>
                    <a:cubicBezTo>
                      <a:pt x="789858" y="350219"/>
                      <a:pt x="751339" y="430017"/>
                      <a:pt x="718017" y="511738"/>
                    </a:cubicBezTo>
                    <a:lnTo>
                      <a:pt x="646922" y="723091"/>
                    </a:lnTo>
                    <a:lnTo>
                      <a:pt x="644237" y="808774"/>
                    </a:lnTo>
                    <a:cubicBezTo>
                      <a:pt x="644237" y="1048486"/>
                      <a:pt x="674273" y="1288197"/>
                      <a:pt x="734345" y="1522334"/>
                    </a:cubicBezTo>
                    <a:cubicBezTo>
                      <a:pt x="535284" y="1522334"/>
                      <a:pt x="355068" y="1442466"/>
                      <a:pt x="224618" y="131333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44EF4B61-DCA2-44D8-AB28-37398462F79F}"/>
                  </a:ext>
                </a:extLst>
              </p:cNvPr>
              <p:cNvSpPr/>
              <p:nvPr/>
            </p:nvSpPr>
            <p:spPr>
              <a:xfrm rot="8100000">
                <a:off x="-1142020" y="4797732"/>
                <a:ext cx="565680" cy="538195"/>
              </a:xfrm>
              <a:custGeom>
                <a:avLst/>
                <a:gdLst>
                  <a:gd name="connsiteX0" fmla="*/ 309741 w 565680"/>
                  <a:gd name="connsiteY0" fmla="*/ 538195 h 538195"/>
                  <a:gd name="connsiteX1" fmla="*/ 316250 w 565680"/>
                  <a:gd name="connsiteY1" fmla="*/ 443189 h 538195"/>
                  <a:gd name="connsiteX2" fmla="*/ 221244 w 565680"/>
                  <a:gd name="connsiteY2" fmla="*/ 449698 h 538195"/>
                  <a:gd name="connsiteX3" fmla="*/ 229232 w 565680"/>
                  <a:gd name="connsiteY3" fmla="*/ 333099 h 538195"/>
                  <a:gd name="connsiteX4" fmla="*/ 112633 w 565680"/>
                  <a:gd name="connsiteY4" fmla="*/ 341087 h 538195"/>
                  <a:gd name="connsiteX5" fmla="*/ 120917 w 565680"/>
                  <a:gd name="connsiteY5" fmla="*/ 220170 h 538195"/>
                  <a:gd name="connsiteX6" fmla="*/ 0 w 565680"/>
                  <a:gd name="connsiteY6" fmla="*/ 228454 h 538195"/>
                  <a:gd name="connsiteX7" fmla="*/ 8846 w 565680"/>
                  <a:gd name="connsiteY7" fmla="*/ 99331 h 538195"/>
                  <a:gd name="connsiteX8" fmla="*/ 71074 w 565680"/>
                  <a:gd name="connsiteY8" fmla="*/ 55970 h 538195"/>
                  <a:gd name="connsiteX9" fmla="*/ 287020 w 565680"/>
                  <a:gd name="connsiteY9" fmla="*/ 0 h 538195"/>
                  <a:gd name="connsiteX10" fmla="*/ 265162 w 565680"/>
                  <a:gd name="connsiteY10" fmla="*/ 126962 h 538195"/>
                  <a:gd name="connsiteX11" fmla="*/ 321304 w 565680"/>
                  <a:gd name="connsiteY11" fmla="*/ 109711 h 538195"/>
                  <a:gd name="connsiteX12" fmla="*/ 466583 w 565680"/>
                  <a:gd name="connsiteY12" fmla="*/ 95214 h 538195"/>
                  <a:gd name="connsiteX13" fmla="*/ 430747 w 565680"/>
                  <a:gd name="connsiteY13" fmla="*/ 255713 h 538195"/>
                  <a:gd name="connsiteX14" fmla="*/ 486196 w 565680"/>
                  <a:gd name="connsiteY14" fmla="*/ 257794 h 538195"/>
                  <a:gd name="connsiteX15" fmla="*/ 565680 w 565680"/>
                  <a:gd name="connsiteY15" fmla="*/ 272837 h 538195"/>
                  <a:gd name="connsiteX16" fmla="*/ 450255 w 565680"/>
                  <a:gd name="connsiteY16" fmla="*/ 511738 h 538195"/>
                  <a:gd name="connsiteX17" fmla="*/ 444460 w 565680"/>
                  <a:gd name="connsiteY17" fmla="*/ 528966 h 53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65680" h="538195">
                    <a:moveTo>
                      <a:pt x="309741" y="538195"/>
                    </a:moveTo>
                    <a:lnTo>
                      <a:pt x="316250" y="443189"/>
                    </a:lnTo>
                    <a:lnTo>
                      <a:pt x="221244" y="449698"/>
                    </a:lnTo>
                    <a:lnTo>
                      <a:pt x="229232" y="333099"/>
                    </a:lnTo>
                    <a:lnTo>
                      <a:pt x="112633" y="341087"/>
                    </a:lnTo>
                    <a:lnTo>
                      <a:pt x="120917" y="220170"/>
                    </a:lnTo>
                    <a:lnTo>
                      <a:pt x="0" y="228454"/>
                    </a:lnTo>
                    <a:lnTo>
                      <a:pt x="8846" y="99331"/>
                    </a:lnTo>
                    <a:lnTo>
                      <a:pt x="71074" y="55970"/>
                    </a:lnTo>
                    <a:cubicBezTo>
                      <a:pt x="137447" y="19930"/>
                      <a:pt x="210420" y="0"/>
                      <a:pt x="287020" y="0"/>
                    </a:cubicBezTo>
                    <a:lnTo>
                      <a:pt x="265162" y="126962"/>
                    </a:lnTo>
                    <a:lnTo>
                      <a:pt x="321304" y="109711"/>
                    </a:lnTo>
                    <a:cubicBezTo>
                      <a:pt x="368230" y="100206"/>
                      <a:pt x="416817" y="95214"/>
                      <a:pt x="466583" y="95214"/>
                    </a:cubicBezTo>
                    <a:lnTo>
                      <a:pt x="430747" y="255713"/>
                    </a:lnTo>
                    <a:lnTo>
                      <a:pt x="486196" y="257794"/>
                    </a:lnTo>
                    <a:cubicBezTo>
                      <a:pt x="512632" y="260759"/>
                      <a:pt x="539188" y="265739"/>
                      <a:pt x="565680" y="272837"/>
                    </a:cubicBezTo>
                    <a:cubicBezTo>
                      <a:pt x="522096" y="350219"/>
                      <a:pt x="483577" y="430017"/>
                      <a:pt x="450255" y="511738"/>
                    </a:cubicBezTo>
                    <a:lnTo>
                      <a:pt x="444460" y="528966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45EF51FC-180F-4F4F-955E-CA337E6174E0}"/>
                </a:ext>
              </a:extLst>
            </p:cNvPr>
            <p:cNvGrpSpPr/>
            <p:nvPr/>
          </p:nvGrpSpPr>
          <p:grpSpPr>
            <a:xfrm>
              <a:off x="9498771" y="3153399"/>
              <a:ext cx="1574962" cy="1117727"/>
              <a:chOff x="1180271" y="2001168"/>
              <a:chExt cx="1574962" cy="1117727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3563941F-D369-4C1F-9687-C4D8AB118A1C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E74F6C2C-F614-4700-8AAD-A7F7E788FE3F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28537082-9299-40F7-ADA9-A62646846D7E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9A934D4D-25A1-49AD-AC91-80439977BC41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0BE35467-AF3E-472F-B2CB-78ACC8C358C5}"/>
                </a:ext>
              </a:extLst>
            </p:cNvPr>
            <p:cNvSpPr/>
            <p:nvPr/>
          </p:nvSpPr>
          <p:spPr>
            <a:xfrm rot="10800000">
              <a:off x="9492163" y="3153399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078A433A-6CBA-477A-907C-AE277A8CE145}"/>
                </a:ext>
              </a:extLst>
            </p:cNvPr>
            <p:cNvSpPr/>
            <p:nvPr/>
          </p:nvSpPr>
          <p:spPr>
            <a:xfrm rot="10800000">
              <a:off x="10682472" y="3153399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0176456E-3FB6-45BD-BF3C-3D5EA3FE5DB7}"/>
                </a:ext>
              </a:extLst>
            </p:cNvPr>
            <p:cNvGrpSpPr/>
            <p:nvPr/>
          </p:nvGrpSpPr>
          <p:grpSpPr>
            <a:xfrm>
              <a:off x="9186471" y="2683777"/>
              <a:ext cx="1961083" cy="1587349"/>
              <a:chOff x="3661971" y="1531546"/>
              <a:chExt cx="1961083" cy="1587349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9957F11F-505F-4C00-BB6F-F917FABAF6D7}"/>
                  </a:ext>
                </a:extLst>
              </p:cNvPr>
              <p:cNvSpPr/>
              <p:nvPr/>
            </p:nvSpPr>
            <p:spPr>
              <a:xfrm rot="10800000">
                <a:off x="3678996" y="1531546"/>
                <a:ext cx="1944058" cy="1587349"/>
              </a:xfrm>
              <a:custGeom>
                <a:avLst/>
                <a:gdLst>
                  <a:gd name="connsiteX0" fmla="*/ 1874181 w 1944058"/>
                  <a:gd name="connsiteY0" fmla="*/ 1110095 h 1587349"/>
                  <a:gd name="connsiteX1" fmla="*/ 1874181 w 1944058"/>
                  <a:gd name="connsiteY1" fmla="*/ 1110094 h 1587349"/>
                  <a:gd name="connsiteX2" fmla="*/ 1874181 w 1944058"/>
                  <a:gd name="connsiteY2" fmla="*/ 1110094 h 1587349"/>
                  <a:gd name="connsiteX3" fmla="*/ 1396926 w 1944058"/>
                  <a:gd name="connsiteY3" fmla="*/ 1587349 h 1587349"/>
                  <a:gd name="connsiteX4" fmla="*/ 477255 w 1944058"/>
                  <a:gd name="connsiteY4" fmla="*/ 1587349 h 1587349"/>
                  <a:gd name="connsiteX5" fmla="*/ 0 w 1944058"/>
                  <a:gd name="connsiteY5" fmla="*/ 1110094 h 1587349"/>
                  <a:gd name="connsiteX6" fmla="*/ 1 w 1944058"/>
                  <a:gd name="connsiteY6" fmla="*/ 1110094 h 1587349"/>
                  <a:gd name="connsiteX7" fmla="*/ 381072 w 1944058"/>
                  <a:gd name="connsiteY7" fmla="*/ 642535 h 1587349"/>
                  <a:gd name="connsiteX8" fmla="*/ 401416 w 1944058"/>
                  <a:gd name="connsiteY8" fmla="*/ 640484 h 1587349"/>
                  <a:gd name="connsiteX9" fmla="*/ 436919 w 1944058"/>
                  <a:gd name="connsiteY9" fmla="*/ 116234 h 1587349"/>
                  <a:gd name="connsiteX10" fmla="*/ 423472 w 1944058"/>
                  <a:gd name="connsiteY10" fmla="*/ 96289 h 1587349"/>
                  <a:gd name="connsiteX11" fmla="*/ 418025 w 1944058"/>
                  <a:gd name="connsiteY11" fmla="*/ 69310 h 1587349"/>
                  <a:gd name="connsiteX12" fmla="*/ 418025 w 1944058"/>
                  <a:gd name="connsiteY12" fmla="*/ 42835 h 1587349"/>
                  <a:gd name="connsiteX13" fmla="*/ 460860 w 1944058"/>
                  <a:gd name="connsiteY13" fmla="*/ 0 h 1587349"/>
                  <a:gd name="connsiteX14" fmla="*/ 710914 w 1944058"/>
                  <a:gd name="connsiteY14" fmla="*/ 0 h 1587349"/>
                  <a:gd name="connsiteX15" fmla="*/ 753749 w 1944058"/>
                  <a:gd name="connsiteY15" fmla="*/ 42835 h 1587349"/>
                  <a:gd name="connsiteX16" fmla="*/ 753749 w 1944058"/>
                  <a:gd name="connsiteY16" fmla="*/ 69310 h 1587349"/>
                  <a:gd name="connsiteX17" fmla="*/ 684439 w 1944058"/>
                  <a:gd name="connsiteY17" fmla="*/ 138620 h 1587349"/>
                  <a:gd name="connsiteX18" fmla="*/ 601717 w 1944058"/>
                  <a:gd name="connsiteY18" fmla="*/ 138620 h 1587349"/>
                  <a:gd name="connsiteX19" fmla="*/ 635186 w 1944058"/>
                  <a:gd name="connsiteY19" fmla="*/ 632839 h 1587349"/>
                  <a:gd name="connsiteX20" fmla="*/ 1396926 w 1944058"/>
                  <a:gd name="connsiteY20" fmla="*/ 632840 h 1587349"/>
                  <a:gd name="connsiteX21" fmla="*/ 1582695 w 1944058"/>
                  <a:gd name="connsiteY21" fmla="*/ 670345 h 1587349"/>
                  <a:gd name="connsiteX22" fmla="*/ 1589454 w 1944058"/>
                  <a:gd name="connsiteY22" fmla="*/ 674014 h 1587349"/>
                  <a:gd name="connsiteX23" fmla="*/ 1627228 w 1944058"/>
                  <a:gd name="connsiteY23" fmla="*/ 116234 h 1587349"/>
                  <a:gd name="connsiteX24" fmla="*/ 1613781 w 1944058"/>
                  <a:gd name="connsiteY24" fmla="*/ 96289 h 1587349"/>
                  <a:gd name="connsiteX25" fmla="*/ 1608334 w 1944058"/>
                  <a:gd name="connsiteY25" fmla="*/ 69310 h 1587349"/>
                  <a:gd name="connsiteX26" fmla="*/ 1608334 w 1944058"/>
                  <a:gd name="connsiteY26" fmla="*/ 42835 h 1587349"/>
                  <a:gd name="connsiteX27" fmla="*/ 1651169 w 1944058"/>
                  <a:gd name="connsiteY27" fmla="*/ 0 h 1587349"/>
                  <a:gd name="connsiteX28" fmla="*/ 1901223 w 1944058"/>
                  <a:gd name="connsiteY28" fmla="*/ 0 h 1587349"/>
                  <a:gd name="connsiteX29" fmla="*/ 1944058 w 1944058"/>
                  <a:gd name="connsiteY29" fmla="*/ 42835 h 1587349"/>
                  <a:gd name="connsiteX30" fmla="*/ 1944058 w 1944058"/>
                  <a:gd name="connsiteY30" fmla="*/ 69310 h 1587349"/>
                  <a:gd name="connsiteX31" fmla="*/ 1874748 w 1944058"/>
                  <a:gd name="connsiteY31" fmla="*/ 138620 h 1587349"/>
                  <a:gd name="connsiteX32" fmla="*/ 1792026 w 1944058"/>
                  <a:gd name="connsiteY32" fmla="*/ 138620 h 1587349"/>
                  <a:gd name="connsiteX33" fmla="*/ 1847624 w 1944058"/>
                  <a:gd name="connsiteY33" fmla="*/ 959594 h 1587349"/>
                  <a:gd name="connsiteX34" fmla="*/ 1864485 w 1944058"/>
                  <a:gd name="connsiteY34" fmla="*/ 1013911 h 1587349"/>
                  <a:gd name="connsiteX35" fmla="*/ 1874181 w 1944058"/>
                  <a:gd name="connsiteY35" fmla="*/ 1110094 h 1587349"/>
                  <a:gd name="connsiteX36" fmla="*/ 1864485 w 1944058"/>
                  <a:gd name="connsiteY36" fmla="*/ 1206278 h 1587349"/>
                  <a:gd name="connsiteX37" fmla="*/ 1396926 w 1944058"/>
                  <a:gd name="connsiteY37" fmla="*/ 1587349 h 1587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44058" h="1587349">
                    <a:moveTo>
                      <a:pt x="1874181" y="1110095"/>
                    </a:moveTo>
                    <a:lnTo>
                      <a:pt x="1874181" y="1110094"/>
                    </a:lnTo>
                    <a:lnTo>
                      <a:pt x="1874181" y="1110094"/>
                    </a:lnTo>
                    <a:close/>
                    <a:moveTo>
                      <a:pt x="1396926" y="1587349"/>
                    </a:moveTo>
                    <a:lnTo>
                      <a:pt x="477255" y="1587349"/>
                    </a:lnTo>
                    <a:cubicBezTo>
                      <a:pt x="213674" y="1587349"/>
                      <a:pt x="0" y="1373675"/>
                      <a:pt x="0" y="1110094"/>
                    </a:cubicBezTo>
                    <a:lnTo>
                      <a:pt x="1" y="1110094"/>
                    </a:lnTo>
                    <a:cubicBezTo>
                      <a:pt x="1" y="879460"/>
                      <a:pt x="163595" y="687037"/>
                      <a:pt x="381072" y="642535"/>
                    </a:cubicBezTo>
                    <a:lnTo>
                      <a:pt x="401416" y="640484"/>
                    </a:lnTo>
                    <a:lnTo>
                      <a:pt x="436919" y="116234"/>
                    </a:lnTo>
                    <a:lnTo>
                      <a:pt x="423472" y="96289"/>
                    </a:lnTo>
                    <a:cubicBezTo>
                      <a:pt x="419965" y="87997"/>
                      <a:pt x="418025" y="78880"/>
                      <a:pt x="418025" y="69310"/>
                    </a:cubicBezTo>
                    <a:lnTo>
                      <a:pt x="418025" y="42835"/>
                    </a:lnTo>
                    <a:cubicBezTo>
                      <a:pt x="418025" y="19178"/>
                      <a:pt x="437203" y="0"/>
                      <a:pt x="460860" y="0"/>
                    </a:cubicBezTo>
                    <a:lnTo>
                      <a:pt x="710914" y="0"/>
                    </a:lnTo>
                    <a:cubicBezTo>
                      <a:pt x="734571" y="0"/>
                      <a:pt x="753749" y="19178"/>
                      <a:pt x="753749" y="42835"/>
                    </a:cubicBezTo>
                    <a:lnTo>
                      <a:pt x="753749" y="69310"/>
                    </a:lnTo>
                    <a:cubicBezTo>
                      <a:pt x="753749" y="107589"/>
                      <a:pt x="722718" y="138620"/>
                      <a:pt x="684439" y="138620"/>
                    </a:cubicBezTo>
                    <a:lnTo>
                      <a:pt x="601717" y="138620"/>
                    </a:lnTo>
                    <a:lnTo>
                      <a:pt x="635186" y="632839"/>
                    </a:lnTo>
                    <a:lnTo>
                      <a:pt x="1396926" y="632840"/>
                    </a:lnTo>
                    <a:cubicBezTo>
                      <a:pt x="1462821" y="632840"/>
                      <a:pt x="1525597" y="646195"/>
                      <a:pt x="1582695" y="670345"/>
                    </a:cubicBezTo>
                    <a:lnTo>
                      <a:pt x="1589454" y="674014"/>
                    </a:lnTo>
                    <a:lnTo>
                      <a:pt x="1627228" y="116234"/>
                    </a:lnTo>
                    <a:lnTo>
                      <a:pt x="1613781" y="96289"/>
                    </a:lnTo>
                    <a:cubicBezTo>
                      <a:pt x="1610274" y="87997"/>
                      <a:pt x="1608334" y="78880"/>
                      <a:pt x="1608334" y="69310"/>
                    </a:cubicBezTo>
                    <a:lnTo>
                      <a:pt x="1608334" y="42835"/>
                    </a:lnTo>
                    <a:cubicBezTo>
                      <a:pt x="1608334" y="19178"/>
                      <a:pt x="1627512" y="0"/>
                      <a:pt x="1651169" y="0"/>
                    </a:cubicBezTo>
                    <a:lnTo>
                      <a:pt x="1901223" y="0"/>
                    </a:lnTo>
                    <a:cubicBezTo>
                      <a:pt x="1924880" y="0"/>
                      <a:pt x="1944058" y="19178"/>
                      <a:pt x="1944058" y="42835"/>
                    </a:cubicBezTo>
                    <a:lnTo>
                      <a:pt x="1944058" y="69310"/>
                    </a:lnTo>
                    <a:cubicBezTo>
                      <a:pt x="1944058" y="107589"/>
                      <a:pt x="1913027" y="138620"/>
                      <a:pt x="1874748" y="138620"/>
                    </a:cubicBezTo>
                    <a:lnTo>
                      <a:pt x="1792026" y="138620"/>
                    </a:lnTo>
                    <a:lnTo>
                      <a:pt x="1847624" y="959594"/>
                    </a:lnTo>
                    <a:lnTo>
                      <a:pt x="1864485" y="1013911"/>
                    </a:lnTo>
                    <a:lnTo>
                      <a:pt x="1874181" y="1110094"/>
                    </a:lnTo>
                    <a:lnTo>
                      <a:pt x="1864485" y="1206278"/>
                    </a:lnTo>
                    <a:cubicBezTo>
                      <a:pt x="1819983" y="1423755"/>
                      <a:pt x="1627559" y="1587349"/>
                      <a:pt x="1396926" y="1587349"/>
                    </a:cubicBez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FF01049C-2679-4F98-B837-6C5740F7CA3A}"/>
                  </a:ext>
                </a:extLst>
              </p:cNvPr>
              <p:cNvSpPr/>
              <p:nvPr/>
            </p:nvSpPr>
            <p:spPr>
              <a:xfrm>
                <a:off x="3661971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F5F7896C-F085-4F77-8863-2AC9B2F13FB7}"/>
                  </a:ext>
                </a:extLst>
              </p:cNvPr>
              <p:cNvSpPr/>
              <p:nvPr/>
            </p:nvSpPr>
            <p:spPr>
              <a:xfrm>
                <a:off x="4852280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1678E9E7-1A67-4B4F-969F-F0836B9D9F7B}"/>
                </a:ext>
              </a:extLst>
            </p:cNvPr>
            <p:cNvSpPr/>
            <p:nvPr/>
          </p:nvSpPr>
          <p:spPr>
            <a:xfrm>
              <a:off x="10770496" y="2705863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4D35BBFC-20D3-4376-B50E-0F80F6735B8E}"/>
                </a:ext>
              </a:extLst>
            </p:cNvPr>
            <p:cNvGrpSpPr/>
            <p:nvPr/>
          </p:nvGrpSpPr>
          <p:grpSpPr>
            <a:xfrm>
              <a:off x="8609268" y="1463743"/>
              <a:ext cx="1439791" cy="1937992"/>
              <a:chOff x="313290" y="3518080"/>
              <a:chExt cx="1439791" cy="1937992"/>
            </a:xfrm>
          </p:grpSpPr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B6546362-24FF-4E16-B35C-0B6DB2A5E44C}"/>
                  </a:ext>
                </a:extLst>
              </p:cNvPr>
              <p:cNvGrpSpPr/>
              <p:nvPr/>
            </p:nvGrpSpPr>
            <p:grpSpPr>
              <a:xfrm>
                <a:off x="313290" y="3518080"/>
                <a:ext cx="1420260" cy="1937992"/>
                <a:chOff x="313290" y="3518080"/>
                <a:chExt cx="1420260" cy="1937992"/>
              </a:xfrm>
            </p:grpSpPr>
            <p:sp>
              <p:nvSpPr>
                <p:cNvPr id="241" name="二等辺三角形 128">
                  <a:extLst>
                    <a:ext uri="{FF2B5EF4-FFF2-40B4-BE49-F238E27FC236}">
                      <a16:creationId xmlns:a16="http://schemas.microsoft.com/office/drawing/2014/main" id="{B3312E71-5514-49DC-A054-3F201AF1CFD9}"/>
                    </a:ext>
                  </a:extLst>
                </p:cNvPr>
                <p:cNvSpPr/>
                <p:nvPr/>
              </p:nvSpPr>
              <p:spPr>
                <a:xfrm>
                  <a:off x="1144866" y="3518080"/>
                  <a:ext cx="520194" cy="513447"/>
                </a:xfrm>
                <a:custGeom>
                  <a:avLst/>
                  <a:gdLst>
                    <a:gd name="connsiteX0" fmla="*/ 0 w 520194"/>
                    <a:gd name="connsiteY0" fmla="*/ 478521 h 478521"/>
                    <a:gd name="connsiteX1" fmla="*/ 260097 w 520194"/>
                    <a:gd name="connsiteY1" fmla="*/ 0 h 478521"/>
                    <a:gd name="connsiteX2" fmla="*/ 520194 w 520194"/>
                    <a:gd name="connsiteY2" fmla="*/ 478521 h 478521"/>
                    <a:gd name="connsiteX3" fmla="*/ 0 w 520194"/>
                    <a:gd name="connsiteY3" fmla="*/ 478521 h 478521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0194" h="513447">
                      <a:moveTo>
                        <a:pt x="0" y="513447"/>
                      </a:moveTo>
                      <a:cubicBezTo>
                        <a:pt x="26374" y="372990"/>
                        <a:pt x="167048" y="758"/>
                        <a:pt x="260097" y="1"/>
                      </a:cubicBezTo>
                      <a:cubicBezTo>
                        <a:pt x="353146" y="-756"/>
                        <a:pt x="487470" y="357115"/>
                        <a:pt x="520194" y="513447"/>
                      </a:cubicBezTo>
                      <a:lnTo>
                        <a:pt x="0" y="513447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2" name="二等辺三角形 128">
                  <a:extLst>
                    <a:ext uri="{FF2B5EF4-FFF2-40B4-BE49-F238E27FC236}">
                      <a16:creationId xmlns:a16="http://schemas.microsoft.com/office/drawing/2014/main" id="{B3998A3F-8788-4B2A-9808-C3FF94113609}"/>
                    </a:ext>
                  </a:extLst>
                </p:cNvPr>
                <p:cNvSpPr/>
                <p:nvPr/>
              </p:nvSpPr>
              <p:spPr>
                <a:xfrm>
                  <a:off x="395566" y="3518080"/>
                  <a:ext cx="520194" cy="513447"/>
                </a:xfrm>
                <a:custGeom>
                  <a:avLst/>
                  <a:gdLst>
                    <a:gd name="connsiteX0" fmla="*/ 0 w 520194"/>
                    <a:gd name="connsiteY0" fmla="*/ 478521 h 478521"/>
                    <a:gd name="connsiteX1" fmla="*/ 260097 w 520194"/>
                    <a:gd name="connsiteY1" fmla="*/ 0 h 478521"/>
                    <a:gd name="connsiteX2" fmla="*/ 520194 w 520194"/>
                    <a:gd name="connsiteY2" fmla="*/ 478521 h 478521"/>
                    <a:gd name="connsiteX3" fmla="*/ 0 w 520194"/>
                    <a:gd name="connsiteY3" fmla="*/ 478521 h 478521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0194" h="513447">
                      <a:moveTo>
                        <a:pt x="0" y="513447"/>
                      </a:moveTo>
                      <a:cubicBezTo>
                        <a:pt x="26374" y="372990"/>
                        <a:pt x="167048" y="758"/>
                        <a:pt x="260097" y="1"/>
                      </a:cubicBezTo>
                      <a:cubicBezTo>
                        <a:pt x="353146" y="-756"/>
                        <a:pt x="487470" y="357115"/>
                        <a:pt x="520194" y="513447"/>
                      </a:cubicBezTo>
                      <a:lnTo>
                        <a:pt x="0" y="513447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3" name="四角形: 角を丸くする 242">
                  <a:extLst>
                    <a:ext uri="{FF2B5EF4-FFF2-40B4-BE49-F238E27FC236}">
                      <a16:creationId xmlns:a16="http://schemas.microsoft.com/office/drawing/2014/main" id="{243D137E-2444-4106-9C5D-F784F1E52DF4}"/>
                    </a:ext>
                  </a:extLst>
                </p:cNvPr>
                <p:cNvSpPr/>
                <p:nvPr/>
              </p:nvSpPr>
              <p:spPr>
                <a:xfrm>
                  <a:off x="313290" y="3900072"/>
                  <a:ext cx="1420260" cy="1506468"/>
                </a:xfrm>
                <a:prstGeom prst="roundRect">
                  <a:avLst>
                    <a:gd name="adj" fmla="val 21849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4" name="四角形: 角を丸くする 243">
                  <a:extLst>
                    <a:ext uri="{FF2B5EF4-FFF2-40B4-BE49-F238E27FC236}">
                      <a16:creationId xmlns:a16="http://schemas.microsoft.com/office/drawing/2014/main" id="{5D1A3D37-3A98-47B3-9BBF-2888E8002302}"/>
                    </a:ext>
                  </a:extLst>
                </p:cNvPr>
                <p:cNvSpPr/>
                <p:nvPr/>
              </p:nvSpPr>
              <p:spPr>
                <a:xfrm>
                  <a:off x="554470" y="4632924"/>
                  <a:ext cx="937900" cy="823148"/>
                </a:xfrm>
                <a:prstGeom prst="roundRect">
                  <a:avLst>
                    <a:gd name="adj" fmla="val 35473"/>
                  </a:avLst>
                </a:prstGeom>
                <a:solidFill>
                  <a:schemeClr val="bg1">
                    <a:lumMod val="6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4A3187E7-E28E-4505-B8BE-5CE9C7BD15AB}"/>
                  </a:ext>
                </a:extLst>
              </p:cNvPr>
              <p:cNvSpPr/>
              <p:nvPr/>
            </p:nvSpPr>
            <p:spPr>
              <a:xfrm>
                <a:off x="1504225" y="3906269"/>
                <a:ext cx="248856" cy="1494077"/>
              </a:xfrm>
              <a:custGeom>
                <a:avLst/>
                <a:gdLst>
                  <a:gd name="connsiteX0" fmla="*/ 0 w 248856"/>
                  <a:gd name="connsiteY0" fmla="*/ 0 h 1494077"/>
                  <a:gd name="connsiteX1" fmla="*/ 1082 w 248856"/>
                  <a:gd name="connsiteY1" fmla="*/ 109 h 1494077"/>
                  <a:gd name="connsiteX2" fmla="*/ 248856 w 248856"/>
                  <a:gd name="connsiteY2" fmla="*/ 304117 h 1494077"/>
                  <a:gd name="connsiteX3" fmla="*/ 248856 w 248856"/>
                  <a:gd name="connsiteY3" fmla="*/ 1189959 h 1494077"/>
                  <a:gd name="connsiteX4" fmla="*/ 1082 w 248856"/>
                  <a:gd name="connsiteY4" fmla="*/ 1493968 h 1494077"/>
                  <a:gd name="connsiteX5" fmla="*/ 0 w 248856"/>
                  <a:gd name="connsiteY5" fmla="*/ 1494077 h 1494077"/>
                  <a:gd name="connsiteX6" fmla="*/ 23020 w 248856"/>
                  <a:gd name="connsiteY6" fmla="*/ 1466176 h 1494077"/>
                  <a:gd name="connsiteX7" fmla="*/ 76687 w 248856"/>
                  <a:gd name="connsiteY7" fmla="*/ 1290482 h 1494077"/>
                  <a:gd name="connsiteX8" fmla="*/ 76687 w 248856"/>
                  <a:gd name="connsiteY8" fmla="*/ 203594 h 1494077"/>
                  <a:gd name="connsiteX9" fmla="*/ 23020 w 248856"/>
                  <a:gd name="connsiteY9" fmla="*/ 27900 h 1494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8856" h="1494077">
                    <a:moveTo>
                      <a:pt x="0" y="0"/>
                    </a:moveTo>
                    <a:lnTo>
                      <a:pt x="1082" y="109"/>
                    </a:lnTo>
                    <a:cubicBezTo>
                      <a:pt x="142486" y="29044"/>
                      <a:pt x="248856" y="154159"/>
                      <a:pt x="248856" y="304117"/>
                    </a:cubicBezTo>
                    <a:lnTo>
                      <a:pt x="248856" y="1189959"/>
                    </a:lnTo>
                    <a:cubicBezTo>
                      <a:pt x="248856" y="1339918"/>
                      <a:pt x="142486" y="1465032"/>
                      <a:pt x="1082" y="1493968"/>
                    </a:cubicBezTo>
                    <a:lnTo>
                      <a:pt x="0" y="1494077"/>
                    </a:lnTo>
                    <a:lnTo>
                      <a:pt x="23020" y="1466176"/>
                    </a:lnTo>
                    <a:cubicBezTo>
                      <a:pt x="56903" y="1416023"/>
                      <a:pt x="76687" y="1355563"/>
                      <a:pt x="76687" y="1290482"/>
                    </a:cubicBezTo>
                    <a:lnTo>
                      <a:pt x="76687" y="203594"/>
                    </a:lnTo>
                    <a:cubicBezTo>
                      <a:pt x="76687" y="138513"/>
                      <a:pt x="56903" y="78053"/>
                      <a:pt x="23020" y="2790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4CD6FAF2-9D07-4C13-AA57-40347142790C}"/>
                  </a:ext>
                </a:extLst>
              </p:cNvPr>
              <p:cNvSpPr/>
              <p:nvPr/>
            </p:nvSpPr>
            <p:spPr>
              <a:xfrm>
                <a:off x="1336725" y="4668189"/>
                <a:ext cx="155645" cy="752621"/>
              </a:xfrm>
              <a:custGeom>
                <a:avLst/>
                <a:gdLst>
                  <a:gd name="connsiteX0" fmla="*/ 0 w 155645"/>
                  <a:gd name="connsiteY0" fmla="*/ 0 h 752621"/>
                  <a:gd name="connsiteX1" fmla="*/ 26907 w 155645"/>
                  <a:gd name="connsiteY1" fmla="*/ 14605 h 752621"/>
                  <a:gd name="connsiteX2" fmla="*/ 155645 w 155645"/>
                  <a:gd name="connsiteY2" fmla="*/ 256731 h 752621"/>
                  <a:gd name="connsiteX3" fmla="*/ 155645 w 155645"/>
                  <a:gd name="connsiteY3" fmla="*/ 495889 h 752621"/>
                  <a:gd name="connsiteX4" fmla="*/ 26907 w 155645"/>
                  <a:gd name="connsiteY4" fmla="*/ 738016 h 752621"/>
                  <a:gd name="connsiteX5" fmla="*/ 0 w 155645"/>
                  <a:gd name="connsiteY5" fmla="*/ 752621 h 752621"/>
                  <a:gd name="connsiteX6" fmla="*/ 24058 w 155645"/>
                  <a:gd name="connsiteY6" fmla="*/ 708296 h 752621"/>
                  <a:gd name="connsiteX7" fmla="*/ 52127 w 155645"/>
                  <a:gd name="connsiteY7" fmla="*/ 569265 h 752621"/>
                  <a:gd name="connsiteX8" fmla="*/ 52127 w 155645"/>
                  <a:gd name="connsiteY8" fmla="*/ 183355 h 752621"/>
                  <a:gd name="connsiteX9" fmla="*/ 24058 w 155645"/>
                  <a:gd name="connsiteY9" fmla="*/ 44324 h 75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5645" h="752621">
                    <a:moveTo>
                      <a:pt x="0" y="0"/>
                    </a:moveTo>
                    <a:lnTo>
                      <a:pt x="26907" y="14605"/>
                    </a:lnTo>
                    <a:cubicBezTo>
                      <a:pt x="104578" y="67078"/>
                      <a:pt x="155645" y="155941"/>
                      <a:pt x="155645" y="256731"/>
                    </a:cubicBezTo>
                    <a:lnTo>
                      <a:pt x="155645" y="495889"/>
                    </a:lnTo>
                    <a:cubicBezTo>
                      <a:pt x="155645" y="596679"/>
                      <a:pt x="104578" y="685542"/>
                      <a:pt x="26907" y="738016"/>
                    </a:cubicBezTo>
                    <a:lnTo>
                      <a:pt x="0" y="752621"/>
                    </a:lnTo>
                    <a:lnTo>
                      <a:pt x="24058" y="708296"/>
                    </a:lnTo>
                    <a:cubicBezTo>
                      <a:pt x="42133" y="665564"/>
                      <a:pt x="52127" y="618582"/>
                      <a:pt x="52127" y="569265"/>
                    </a:cubicBezTo>
                    <a:lnTo>
                      <a:pt x="52127" y="183355"/>
                    </a:lnTo>
                    <a:cubicBezTo>
                      <a:pt x="52127" y="134039"/>
                      <a:pt x="42133" y="87057"/>
                      <a:pt x="24058" y="44324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0" name="四角形: 角を丸くする 229">
              <a:extLst>
                <a:ext uri="{FF2B5EF4-FFF2-40B4-BE49-F238E27FC236}">
                  <a16:creationId xmlns:a16="http://schemas.microsoft.com/office/drawing/2014/main" id="{D146AEBD-C062-488D-B4C5-6BA7B8214F68}"/>
                </a:ext>
              </a:extLst>
            </p:cNvPr>
            <p:cNvSpPr/>
            <p:nvPr/>
          </p:nvSpPr>
          <p:spPr>
            <a:xfrm>
              <a:off x="9169533" y="2517663"/>
              <a:ext cx="264560" cy="19775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D492ED7A-A0E2-4258-B98B-36C8CCF1537D}"/>
                </a:ext>
              </a:extLst>
            </p:cNvPr>
            <p:cNvGrpSpPr/>
            <p:nvPr/>
          </p:nvGrpSpPr>
          <p:grpSpPr>
            <a:xfrm>
              <a:off x="8718597" y="2193642"/>
              <a:ext cx="326396" cy="326396"/>
              <a:chOff x="8737839" y="8874824"/>
              <a:chExt cx="326396" cy="326396"/>
            </a:xfrm>
          </p:grpSpPr>
          <p:sp>
            <p:nvSpPr>
              <p:cNvPr id="236" name="弦 235">
                <a:extLst>
                  <a:ext uri="{FF2B5EF4-FFF2-40B4-BE49-F238E27FC236}">
                    <a16:creationId xmlns:a16="http://schemas.microsoft.com/office/drawing/2014/main" id="{266D3233-4764-4DFE-ACEC-D89245896E7E}"/>
                  </a:ext>
                </a:extLst>
              </p:cNvPr>
              <p:cNvSpPr/>
              <p:nvPr/>
            </p:nvSpPr>
            <p:spPr>
              <a:xfrm>
                <a:off x="8737839" y="8874824"/>
                <a:ext cx="326396" cy="326396"/>
              </a:xfrm>
              <a:prstGeom prst="chord">
                <a:avLst>
                  <a:gd name="adj1" fmla="val 20672357"/>
                  <a:gd name="adj2" fmla="val 14865093"/>
                </a:avLst>
              </a:prstGeom>
              <a:solidFill>
                <a:srgbClr val="FFFFFF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37" name="弦 236">
                <a:extLst>
                  <a:ext uri="{FF2B5EF4-FFF2-40B4-BE49-F238E27FC236}">
                    <a16:creationId xmlns:a16="http://schemas.microsoft.com/office/drawing/2014/main" id="{CF4D798A-A6E3-4506-B0E5-32E2B0D60967}"/>
                  </a:ext>
                </a:extLst>
              </p:cNvPr>
              <p:cNvSpPr/>
              <p:nvPr/>
            </p:nvSpPr>
            <p:spPr>
              <a:xfrm>
                <a:off x="8893051" y="8934163"/>
                <a:ext cx="151942" cy="151942"/>
              </a:xfrm>
              <a:prstGeom prst="chord">
                <a:avLst>
                  <a:gd name="adj1" fmla="val 20672357"/>
                  <a:gd name="adj2" fmla="val 14865093"/>
                </a:avLst>
              </a:pr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B453FEB1-C65B-415C-8B09-0BCD6B8F451D}"/>
                </a:ext>
              </a:extLst>
            </p:cNvPr>
            <p:cNvGrpSpPr/>
            <p:nvPr/>
          </p:nvGrpSpPr>
          <p:grpSpPr>
            <a:xfrm>
              <a:off x="9583107" y="2193642"/>
              <a:ext cx="326396" cy="326396"/>
              <a:chOff x="9717563" y="8874824"/>
              <a:chExt cx="326396" cy="326396"/>
            </a:xfrm>
          </p:grpSpPr>
          <p:sp>
            <p:nvSpPr>
              <p:cNvPr id="234" name="弦 233">
                <a:extLst>
                  <a:ext uri="{FF2B5EF4-FFF2-40B4-BE49-F238E27FC236}">
                    <a16:creationId xmlns:a16="http://schemas.microsoft.com/office/drawing/2014/main" id="{19DCBBB4-484A-4868-931F-A721FC5D9C36}"/>
                  </a:ext>
                </a:extLst>
              </p:cNvPr>
              <p:cNvSpPr/>
              <p:nvPr/>
            </p:nvSpPr>
            <p:spPr>
              <a:xfrm flipH="1">
                <a:off x="9717563" y="8874824"/>
                <a:ext cx="326396" cy="326396"/>
              </a:xfrm>
              <a:prstGeom prst="chord">
                <a:avLst>
                  <a:gd name="adj1" fmla="val 20672357"/>
                  <a:gd name="adj2" fmla="val 14865093"/>
                </a:avLst>
              </a:prstGeom>
              <a:solidFill>
                <a:srgbClr val="FFFFFF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" name="弦 234">
                <a:extLst>
                  <a:ext uri="{FF2B5EF4-FFF2-40B4-BE49-F238E27FC236}">
                    <a16:creationId xmlns:a16="http://schemas.microsoft.com/office/drawing/2014/main" id="{4DA9EA4E-A4A7-4382-B71C-BE3D0CA32958}"/>
                  </a:ext>
                </a:extLst>
              </p:cNvPr>
              <p:cNvSpPr/>
              <p:nvPr/>
            </p:nvSpPr>
            <p:spPr>
              <a:xfrm flipH="1">
                <a:off x="9736806" y="8934163"/>
                <a:ext cx="151940" cy="151942"/>
              </a:xfrm>
              <a:prstGeom prst="chord">
                <a:avLst>
                  <a:gd name="adj1" fmla="val 20672357"/>
                  <a:gd name="adj2" fmla="val 14865093"/>
                </a:avLst>
              </a:pr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06ED60C7-6F86-4BC1-A512-1758EAF28FE3}"/>
                </a:ext>
              </a:extLst>
            </p:cNvPr>
            <p:cNvSpPr/>
            <p:nvPr/>
          </p:nvSpPr>
          <p:spPr>
            <a:xfrm rot="10800000">
              <a:off x="9090426" y="2871724"/>
              <a:ext cx="447110" cy="364026"/>
            </a:xfrm>
            <a:custGeom>
              <a:avLst/>
              <a:gdLst>
                <a:gd name="connsiteX0" fmla="*/ 649467 w 649467"/>
                <a:gd name="connsiteY0" fmla="*/ 0 h 177346"/>
                <a:gd name="connsiteX1" fmla="*/ 640773 w 649467"/>
                <a:gd name="connsiteY1" fmla="*/ 15555 h 177346"/>
                <a:gd name="connsiteX2" fmla="*/ 324733 w 649467"/>
                <a:gd name="connsiteY2" fmla="*/ 177346 h 177346"/>
                <a:gd name="connsiteX3" fmla="*/ 8694 w 649467"/>
                <a:gd name="connsiteY3" fmla="*/ 15555 h 177346"/>
                <a:gd name="connsiteX4" fmla="*/ 0 w 649467"/>
                <a:gd name="connsiteY4" fmla="*/ 0 h 177346"/>
                <a:gd name="connsiteX5" fmla="*/ 27436 w 649467"/>
                <a:gd name="connsiteY5" fmla="*/ 4807 h 177346"/>
                <a:gd name="connsiteX6" fmla="*/ 324733 w 649467"/>
                <a:gd name="connsiteY6" fmla="*/ 24795 h 177346"/>
                <a:gd name="connsiteX7" fmla="*/ 622030 w 649467"/>
                <a:gd name="connsiteY7" fmla="*/ 4807 h 17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9467" h="177346">
                  <a:moveTo>
                    <a:pt x="649467" y="0"/>
                  </a:moveTo>
                  <a:lnTo>
                    <a:pt x="640773" y="15555"/>
                  </a:lnTo>
                  <a:cubicBezTo>
                    <a:pt x="565652" y="114365"/>
                    <a:pt x="451968" y="177346"/>
                    <a:pt x="324733" y="177346"/>
                  </a:cubicBezTo>
                  <a:cubicBezTo>
                    <a:pt x="197498" y="177346"/>
                    <a:pt x="83814" y="114365"/>
                    <a:pt x="8694" y="15555"/>
                  </a:cubicBezTo>
                  <a:lnTo>
                    <a:pt x="0" y="0"/>
                  </a:lnTo>
                  <a:lnTo>
                    <a:pt x="27436" y="4807"/>
                  </a:lnTo>
                  <a:cubicBezTo>
                    <a:pt x="121352" y="17797"/>
                    <a:pt x="221205" y="24795"/>
                    <a:pt x="324733" y="24795"/>
                  </a:cubicBezTo>
                  <a:cubicBezTo>
                    <a:pt x="428261" y="24795"/>
                    <a:pt x="528114" y="17797"/>
                    <a:pt x="622030" y="4807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C8F7293D-E277-4E74-A1A1-B45F46110257}"/>
              </a:ext>
            </a:extLst>
          </p:cNvPr>
          <p:cNvGrpSpPr/>
          <p:nvPr/>
        </p:nvGrpSpPr>
        <p:grpSpPr>
          <a:xfrm>
            <a:off x="7901713" y="2696680"/>
            <a:ext cx="1702641" cy="1666938"/>
            <a:chOff x="11510730" y="1463743"/>
            <a:chExt cx="2870074" cy="2809891"/>
          </a:xfrm>
        </p:grpSpPr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3F056E37-3B7E-462A-96B1-DD8E6ADE70DA}"/>
                </a:ext>
              </a:extLst>
            </p:cNvPr>
            <p:cNvGrpSpPr/>
            <p:nvPr/>
          </p:nvGrpSpPr>
          <p:grpSpPr>
            <a:xfrm>
              <a:off x="13807335" y="2575187"/>
              <a:ext cx="573469" cy="917413"/>
              <a:chOff x="-1527941" y="3863050"/>
              <a:chExt cx="951601" cy="1522334"/>
            </a:xfrm>
          </p:grpSpPr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63457890-9D5C-4097-90B6-A05173B8E641}"/>
                  </a:ext>
                </a:extLst>
              </p:cNvPr>
              <p:cNvSpPr/>
              <p:nvPr/>
            </p:nvSpPr>
            <p:spPr>
              <a:xfrm rot="8100000">
                <a:off x="-1527941" y="3863050"/>
                <a:ext cx="833442" cy="1522334"/>
              </a:xfrm>
              <a:custGeom>
                <a:avLst/>
                <a:gdLst>
                  <a:gd name="connsiteX0" fmla="*/ 224618 w 833442"/>
                  <a:gd name="connsiteY0" fmla="*/ 1313337 h 1522334"/>
                  <a:gd name="connsiteX1" fmla="*/ 28127 w 833442"/>
                  <a:gd name="connsiteY1" fmla="*/ 952581 h 1522334"/>
                  <a:gd name="connsiteX2" fmla="*/ 24685 w 833442"/>
                  <a:gd name="connsiteY2" fmla="*/ 918781 h 1522334"/>
                  <a:gd name="connsiteX3" fmla="*/ 17466 w 833442"/>
                  <a:gd name="connsiteY3" fmla="*/ 890216 h 1522334"/>
                  <a:gd name="connsiteX4" fmla="*/ 0 w 833442"/>
                  <a:gd name="connsiteY4" fmla="*/ 712221 h 1522334"/>
                  <a:gd name="connsiteX5" fmla="*/ 554782 w 833442"/>
                  <a:gd name="connsiteY5" fmla="*/ 0 h 1522334"/>
                  <a:gd name="connsiteX6" fmla="*/ 532924 w 833442"/>
                  <a:gd name="connsiteY6" fmla="*/ 126962 h 1522334"/>
                  <a:gd name="connsiteX7" fmla="*/ 589066 w 833442"/>
                  <a:gd name="connsiteY7" fmla="*/ 109711 h 1522334"/>
                  <a:gd name="connsiteX8" fmla="*/ 734345 w 833442"/>
                  <a:gd name="connsiteY8" fmla="*/ 95214 h 1522334"/>
                  <a:gd name="connsiteX9" fmla="*/ 698509 w 833442"/>
                  <a:gd name="connsiteY9" fmla="*/ 255713 h 1522334"/>
                  <a:gd name="connsiteX10" fmla="*/ 753958 w 833442"/>
                  <a:gd name="connsiteY10" fmla="*/ 257794 h 1522334"/>
                  <a:gd name="connsiteX11" fmla="*/ 833442 w 833442"/>
                  <a:gd name="connsiteY11" fmla="*/ 272837 h 1522334"/>
                  <a:gd name="connsiteX12" fmla="*/ 718017 w 833442"/>
                  <a:gd name="connsiteY12" fmla="*/ 511738 h 1522334"/>
                  <a:gd name="connsiteX13" fmla="*/ 646922 w 833442"/>
                  <a:gd name="connsiteY13" fmla="*/ 723091 h 1522334"/>
                  <a:gd name="connsiteX14" fmla="*/ 644237 w 833442"/>
                  <a:gd name="connsiteY14" fmla="*/ 808774 h 1522334"/>
                  <a:gd name="connsiteX15" fmla="*/ 734345 w 833442"/>
                  <a:gd name="connsiteY15" fmla="*/ 1522334 h 1522334"/>
                  <a:gd name="connsiteX16" fmla="*/ 224618 w 833442"/>
                  <a:gd name="connsiteY16" fmla="*/ 1313337 h 152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33442" h="1522334">
                    <a:moveTo>
                      <a:pt x="224618" y="1313337"/>
                    </a:moveTo>
                    <a:cubicBezTo>
                      <a:pt x="126780" y="1216490"/>
                      <a:pt x="56935" y="1091934"/>
                      <a:pt x="28127" y="952581"/>
                    </a:cubicBezTo>
                    <a:lnTo>
                      <a:pt x="24685" y="918781"/>
                    </a:lnTo>
                    <a:lnTo>
                      <a:pt x="17466" y="890216"/>
                    </a:lnTo>
                    <a:cubicBezTo>
                      <a:pt x="6064" y="833324"/>
                      <a:pt x="0" y="773682"/>
                      <a:pt x="0" y="712221"/>
                    </a:cubicBezTo>
                    <a:cubicBezTo>
                      <a:pt x="0" y="318872"/>
                      <a:pt x="248384" y="0"/>
                      <a:pt x="554782" y="0"/>
                    </a:cubicBezTo>
                    <a:lnTo>
                      <a:pt x="532924" y="126962"/>
                    </a:lnTo>
                    <a:lnTo>
                      <a:pt x="589066" y="109711"/>
                    </a:lnTo>
                    <a:cubicBezTo>
                      <a:pt x="635992" y="100206"/>
                      <a:pt x="684579" y="95214"/>
                      <a:pt x="734345" y="95214"/>
                    </a:cubicBezTo>
                    <a:lnTo>
                      <a:pt x="698509" y="255713"/>
                    </a:lnTo>
                    <a:lnTo>
                      <a:pt x="753958" y="257794"/>
                    </a:lnTo>
                    <a:cubicBezTo>
                      <a:pt x="780394" y="260759"/>
                      <a:pt x="806950" y="265739"/>
                      <a:pt x="833442" y="272837"/>
                    </a:cubicBezTo>
                    <a:cubicBezTo>
                      <a:pt x="789858" y="350219"/>
                      <a:pt x="751339" y="430017"/>
                      <a:pt x="718017" y="511738"/>
                    </a:cubicBezTo>
                    <a:lnTo>
                      <a:pt x="646922" y="723091"/>
                    </a:lnTo>
                    <a:lnTo>
                      <a:pt x="644237" y="808774"/>
                    </a:lnTo>
                    <a:cubicBezTo>
                      <a:pt x="644237" y="1048486"/>
                      <a:pt x="674273" y="1288197"/>
                      <a:pt x="734345" y="1522334"/>
                    </a:cubicBezTo>
                    <a:cubicBezTo>
                      <a:pt x="535284" y="1522334"/>
                      <a:pt x="355068" y="1442466"/>
                      <a:pt x="224618" y="1313337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D07B68FE-C349-4C86-924B-3F70E69EB392}"/>
                  </a:ext>
                </a:extLst>
              </p:cNvPr>
              <p:cNvSpPr/>
              <p:nvPr/>
            </p:nvSpPr>
            <p:spPr>
              <a:xfrm rot="8100000">
                <a:off x="-1142020" y="4797732"/>
                <a:ext cx="565680" cy="538195"/>
              </a:xfrm>
              <a:custGeom>
                <a:avLst/>
                <a:gdLst>
                  <a:gd name="connsiteX0" fmla="*/ 309741 w 565680"/>
                  <a:gd name="connsiteY0" fmla="*/ 538195 h 538195"/>
                  <a:gd name="connsiteX1" fmla="*/ 316250 w 565680"/>
                  <a:gd name="connsiteY1" fmla="*/ 443189 h 538195"/>
                  <a:gd name="connsiteX2" fmla="*/ 221244 w 565680"/>
                  <a:gd name="connsiteY2" fmla="*/ 449698 h 538195"/>
                  <a:gd name="connsiteX3" fmla="*/ 229232 w 565680"/>
                  <a:gd name="connsiteY3" fmla="*/ 333099 h 538195"/>
                  <a:gd name="connsiteX4" fmla="*/ 112633 w 565680"/>
                  <a:gd name="connsiteY4" fmla="*/ 341087 h 538195"/>
                  <a:gd name="connsiteX5" fmla="*/ 120917 w 565680"/>
                  <a:gd name="connsiteY5" fmla="*/ 220170 h 538195"/>
                  <a:gd name="connsiteX6" fmla="*/ 0 w 565680"/>
                  <a:gd name="connsiteY6" fmla="*/ 228454 h 538195"/>
                  <a:gd name="connsiteX7" fmla="*/ 8846 w 565680"/>
                  <a:gd name="connsiteY7" fmla="*/ 99331 h 538195"/>
                  <a:gd name="connsiteX8" fmla="*/ 71074 w 565680"/>
                  <a:gd name="connsiteY8" fmla="*/ 55970 h 538195"/>
                  <a:gd name="connsiteX9" fmla="*/ 287020 w 565680"/>
                  <a:gd name="connsiteY9" fmla="*/ 0 h 538195"/>
                  <a:gd name="connsiteX10" fmla="*/ 265162 w 565680"/>
                  <a:gd name="connsiteY10" fmla="*/ 126962 h 538195"/>
                  <a:gd name="connsiteX11" fmla="*/ 321304 w 565680"/>
                  <a:gd name="connsiteY11" fmla="*/ 109711 h 538195"/>
                  <a:gd name="connsiteX12" fmla="*/ 466583 w 565680"/>
                  <a:gd name="connsiteY12" fmla="*/ 95214 h 538195"/>
                  <a:gd name="connsiteX13" fmla="*/ 430747 w 565680"/>
                  <a:gd name="connsiteY13" fmla="*/ 255713 h 538195"/>
                  <a:gd name="connsiteX14" fmla="*/ 486196 w 565680"/>
                  <a:gd name="connsiteY14" fmla="*/ 257794 h 538195"/>
                  <a:gd name="connsiteX15" fmla="*/ 565680 w 565680"/>
                  <a:gd name="connsiteY15" fmla="*/ 272837 h 538195"/>
                  <a:gd name="connsiteX16" fmla="*/ 450255 w 565680"/>
                  <a:gd name="connsiteY16" fmla="*/ 511738 h 538195"/>
                  <a:gd name="connsiteX17" fmla="*/ 444460 w 565680"/>
                  <a:gd name="connsiteY17" fmla="*/ 528966 h 53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65680" h="538195">
                    <a:moveTo>
                      <a:pt x="309741" y="538195"/>
                    </a:moveTo>
                    <a:lnTo>
                      <a:pt x="316250" y="443189"/>
                    </a:lnTo>
                    <a:lnTo>
                      <a:pt x="221244" y="449698"/>
                    </a:lnTo>
                    <a:lnTo>
                      <a:pt x="229232" y="333099"/>
                    </a:lnTo>
                    <a:lnTo>
                      <a:pt x="112633" y="341087"/>
                    </a:lnTo>
                    <a:lnTo>
                      <a:pt x="120917" y="220170"/>
                    </a:lnTo>
                    <a:lnTo>
                      <a:pt x="0" y="228454"/>
                    </a:lnTo>
                    <a:lnTo>
                      <a:pt x="8846" y="99331"/>
                    </a:lnTo>
                    <a:lnTo>
                      <a:pt x="71074" y="55970"/>
                    </a:lnTo>
                    <a:cubicBezTo>
                      <a:pt x="137447" y="19930"/>
                      <a:pt x="210420" y="0"/>
                      <a:pt x="287020" y="0"/>
                    </a:cubicBezTo>
                    <a:lnTo>
                      <a:pt x="265162" y="126962"/>
                    </a:lnTo>
                    <a:lnTo>
                      <a:pt x="321304" y="109711"/>
                    </a:lnTo>
                    <a:cubicBezTo>
                      <a:pt x="368230" y="100206"/>
                      <a:pt x="416817" y="95214"/>
                      <a:pt x="466583" y="95214"/>
                    </a:cubicBezTo>
                    <a:lnTo>
                      <a:pt x="430747" y="255713"/>
                    </a:lnTo>
                    <a:lnTo>
                      <a:pt x="486196" y="257794"/>
                    </a:lnTo>
                    <a:cubicBezTo>
                      <a:pt x="512632" y="260759"/>
                      <a:pt x="539188" y="265739"/>
                      <a:pt x="565680" y="272837"/>
                    </a:cubicBezTo>
                    <a:cubicBezTo>
                      <a:pt x="522096" y="350219"/>
                      <a:pt x="483577" y="430017"/>
                      <a:pt x="450255" y="511738"/>
                    </a:cubicBezTo>
                    <a:lnTo>
                      <a:pt x="444460" y="528966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5C2E5F3C-1DC4-498B-955A-BBBF49100FC7}"/>
                </a:ext>
              </a:extLst>
            </p:cNvPr>
            <p:cNvGrpSpPr/>
            <p:nvPr/>
          </p:nvGrpSpPr>
          <p:grpSpPr>
            <a:xfrm>
              <a:off x="12419335" y="3153398"/>
              <a:ext cx="1574962" cy="1117727"/>
              <a:chOff x="1180271" y="2001168"/>
              <a:chExt cx="1574962" cy="1117727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BF1F5255-2681-42BE-A5E3-71D8594921A4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5D3A564F-8072-4D57-9F2F-8DE34A2B8F1B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D5D92B71-2DE1-43EC-BADA-78377CD48AB3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7EC95F20-9555-4EAC-9978-AF9B190D23CC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FB9ADC29-A033-4C04-93D7-3A482FFA7AC8}"/>
                </a:ext>
              </a:extLst>
            </p:cNvPr>
            <p:cNvSpPr/>
            <p:nvPr/>
          </p:nvSpPr>
          <p:spPr>
            <a:xfrm rot="10800000">
              <a:off x="12412727" y="3153398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935FB2DC-100A-4279-BD36-EE158AB8E26F}"/>
                </a:ext>
              </a:extLst>
            </p:cNvPr>
            <p:cNvSpPr/>
            <p:nvPr/>
          </p:nvSpPr>
          <p:spPr>
            <a:xfrm rot="10800000">
              <a:off x="13603036" y="3153398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7DC28715-FB77-491E-9188-33ED4EF7FF2B}"/>
                </a:ext>
              </a:extLst>
            </p:cNvPr>
            <p:cNvSpPr/>
            <p:nvPr/>
          </p:nvSpPr>
          <p:spPr>
            <a:xfrm rot="10800000">
              <a:off x="12124060" y="2683776"/>
              <a:ext cx="1944058" cy="1587349"/>
            </a:xfrm>
            <a:custGeom>
              <a:avLst/>
              <a:gdLst>
                <a:gd name="connsiteX0" fmla="*/ 1874181 w 1944058"/>
                <a:gd name="connsiteY0" fmla="*/ 1110095 h 1587349"/>
                <a:gd name="connsiteX1" fmla="*/ 1874181 w 1944058"/>
                <a:gd name="connsiteY1" fmla="*/ 1110094 h 1587349"/>
                <a:gd name="connsiteX2" fmla="*/ 1874181 w 1944058"/>
                <a:gd name="connsiteY2" fmla="*/ 1110094 h 1587349"/>
                <a:gd name="connsiteX3" fmla="*/ 1396926 w 1944058"/>
                <a:gd name="connsiteY3" fmla="*/ 1587349 h 1587349"/>
                <a:gd name="connsiteX4" fmla="*/ 477255 w 1944058"/>
                <a:gd name="connsiteY4" fmla="*/ 1587349 h 1587349"/>
                <a:gd name="connsiteX5" fmla="*/ 0 w 1944058"/>
                <a:gd name="connsiteY5" fmla="*/ 1110094 h 1587349"/>
                <a:gd name="connsiteX6" fmla="*/ 1 w 1944058"/>
                <a:gd name="connsiteY6" fmla="*/ 1110094 h 1587349"/>
                <a:gd name="connsiteX7" fmla="*/ 381072 w 1944058"/>
                <a:gd name="connsiteY7" fmla="*/ 642535 h 1587349"/>
                <a:gd name="connsiteX8" fmla="*/ 401416 w 1944058"/>
                <a:gd name="connsiteY8" fmla="*/ 640484 h 1587349"/>
                <a:gd name="connsiteX9" fmla="*/ 436919 w 1944058"/>
                <a:gd name="connsiteY9" fmla="*/ 116234 h 1587349"/>
                <a:gd name="connsiteX10" fmla="*/ 423472 w 1944058"/>
                <a:gd name="connsiteY10" fmla="*/ 96289 h 1587349"/>
                <a:gd name="connsiteX11" fmla="*/ 418025 w 1944058"/>
                <a:gd name="connsiteY11" fmla="*/ 69310 h 1587349"/>
                <a:gd name="connsiteX12" fmla="*/ 418025 w 1944058"/>
                <a:gd name="connsiteY12" fmla="*/ 42835 h 1587349"/>
                <a:gd name="connsiteX13" fmla="*/ 460860 w 1944058"/>
                <a:gd name="connsiteY13" fmla="*/ 0 h 1587349"/>
                <a:gd name="connsiteX14" fmla="*/ 710914 w 1944058"/>
                <a:gd name="connsiteY14" fmla="*/ 0 h 1587349"/>
                <a:gd name="connsiteX15" fmla="*/ 753749 w 1944058"/>
                <a:gd name="connsiteY15" fmla="*/ 42835 h 1587349"/>
                <a:gd name="connsiteX16" fmla="*/ 753749 w 1944058"/>
                <a:gd name="connsiteY16" fmla="*/ 69310 h 1587349"/>
                <a:gd name="connsiteX17" fmla="*/ 684439 w 1944058"/>
                <a:gd name="connsiteY17" fmla="*/ 138620 h 1587349"/>
                <a:gd name="connsiteX18" fmla="*/ 601717 w 1944058"/>
                <a:gd name="connsiteY18" fmla="*/ 138620 h 1587349"/>
                <a:gd name="connsiteX19" fmla="*/ 635186 w 1944058"/>
                <a:gd name="connsiteY19" fmla="*/ 632839 h 1587349"/>
                <a:gd name="connsiteX20" fmla="*/ 1396926 w 1944058"/>
                <a:gd name="connsiteY20" fmla="*/ 632840 h 1587349"/>
                <a:gd name="connsiteX21" fmla="*/ 1582695 w 1944058"/>
                <a:gd name="connsiteY21" fmla="*/ 670345 h 1587349"/>
                <a:gd name="connsiteX22" fmla="*/ 1589454 w 1944058"/>
                <a:gd name="connsiteY22" fmla="*/ 674014 h 1587349"/>
                <a:gd name="connsiteX23" fmla="*/ 1627228 w 1944058"/>
                <a:gd name="connsiteY23" fmla="*/ 116234 h 1587349"/>
                <a:gd name="connsiteX24" fmla="*/ 1613781 w 1944058"/>
                <a:gd name="connsiteY24" fmla="*/ 96289 h 1587349"/>
                <a:gd name="connsiteX25" fmla="*/ 1608334 w 1944058"/>
                <a:gd name="connsiteY25" fmla="*/ 69310 h 1587349"/>
                <a:gd name="connsiteX26" fmla="*/ 1608334 w 1944058"/>
                <a:gd name="connsiteY26" fmla="*/ 42835 h 1587349"/>
                <a:gd name="connsiteX27" fmla="*/ 1651169 w 1944058"/>
                <a:gd name="connsiteY27" fmla="*/ 0 h 1587349"/>
                <a:gd name="connsiteX28" fmla="*/ 1901223 w 1944058"/>
                <a:gd name="connsiteY28" fmla="*/ 0 h 1587349"/>
                <a:gd name="connsiteX29" fmla="*/ 1944058 w 1944058"/>
                <a:gd name="connsiteY29" fmla="*/ 42835 h 1587349"/>
                <a:gd name="connsiteX30" fmla="*/ 1944058 w 1944058"/>
                <a:gd name="connsiteY30" fmla="*/ 69310 h 1587349"/>
                <a:gd name="connsiteX31" fmla="*/ 1874748 w 1944058"/>
                <a:gd name="connsiteY31" fmla="*/ 138620 h 1587349"/>
                <a:gd name="connsiteX32" fmla="*/ 1792026 w 1944058"/>
                <a:gd name="connsiteY32" fmla="*/ 138620 h 1587349"/>
                <a:gd name="connsiteX33" fmla="*/ 1847624 w 1944058"/>
                <a:gd name="connsiteY33" fmla="*/ 959594 h 1587349"/>
                <a:gd name="connsiteX34" fmla="*/ 1864485 w 1944058"/>
                <a:gd name="connsiteY34" fmla="*/ 1013911 h 1587349"/>
                <a:gd name="connsiteX35" fmla="*/ 1874181 w 1944058"/>
                <a:gd name="connsiteY35" fmla="*/ 1110094 h 1587349"/>
                <a:gd name="connsiteX36" fmla="*/ 1864485 w 1944058"/>
                <a:gd name="connsiteY36" fmla="*/ 1206278 h 1587349"/>
                <a:gd name="connsiteX37" fmla="*/ 1396926 w 1944058"/>
                <a:gd name="connsiteY37" fmla="*/ 1587349 h 158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44058" h="1587349">
                  <a:moveTo>
                    <a:pt x="1874181" y="1110095"/>
                  </a:moveTo>
                  <a:lnTo>
                    <a:pt x="1874181" y="1110094"/>
                  </a:lnTo>
                  <a:lnTo>
                    <a:pt x="1874181" y="1110094"/>
                  </a:lnTo>
                  <a:close/>
                  <a:moveTo>
                    <a:pt x="1396926" y="1587349"/>
                  </a:moveTo>
                  <a:lnTo>
                    <a:pt x="477255" y="1587349"/>
                  </a:lnTo>
                  <a:cubicBezTo>
                    <a:pt x="213674" y="1587349"/>
                    <a:pt x="0" y="1373675"/>
                    <a:pt x="0" y="1110094"/>
                  </a:cubicBezTo>
                  <a:lnTo>
                    <a:pt x="1" y="1110094"/>
                  </a:lnTo>
                  <a:cubicBezTo>
                    <a:pt x="1" y="879460"/>
                    <a:pt x="163595" y="687037"/>
                    <a:pt x="381072" y="642535"/>
                  </a:cubicBezTo>
                  <a:lnTo>
                    <a:pt x="401416" y="640484"/>
                  </a:lnTo>
                  <a:lnTo>
                    <a:pt x="436919" y="116234"/>
                  </a:lnTo>
                  <a:lnTo>
                    <a:pt x="423472" y="96289"/>
                  </a:lnTo>
                  <a:cubicBezTo>
                    <a:pt x="419965" y="87997"/>
                    <a:pt x="418025" y="78880"/>
                    <a:pt x="418025" y="69310"/>
                  </a:cubicBezTo>
                  <a:lnTo>
                    <a:pt x="418025" y="42835"/>
                  </a:lnTo>
                  <a:cubicBezTo>
                    <a:pt x="418025" y="19178"/>
                    <a:pt x="437203" y="0"/>
                    <a:pt x="460860" y="0"/>
                  </a:cubicBezTo>
                  <a:lnTo>
                    <a:pt x="710914" y="0"/>
                  </a:lnTo>
                  <a:cubicBezTo>
                    <a:pt x="734571" y="0"/>
                    <a:pt x="753749" y="19178"/>
                    <a:pt x="753749" y="42835"/>
                  </a:cubicBezTo>
                  <a:lnTo>
                    <a:pt x="753749" y="69310"/>
                  </a:lnTo>
                  <a:cubicBezTo>
                    <a:pt x="753749" y="107589"/>
                    <a:pt x="722718" y="138620"/>
                    <a:pt x="684439" y="138620"/>
                  </a:cubicBezTo>
                  <a:lnTo>
                    <a:pt x="601717" y="138620"/>
                  </a:lnTo>
                  <a:lnTo>
                    <a:pt x="635186" y="632839"/>
                  </a:lnTo>
                  <a:lnTo>
                    <a:pt x="1396926" y="632840"/>
                  </a:lnTo>
                  <a:cubicBezTo>
                    <a:pt x="1462821" y="632840"/>
                    <a:pt x="1525597" y="646195"/>
                    <a:pt x="1582695" y="670345"/>
                  </a:cubicBezTo>
                  <a:lnTo>
                    <a:pt x="1589454" y="674014"/>
                  </a:lnTo>
                  <a:lnTo>
                    <a:pt x="1627228" y="116234"/>
                  </a:lnTo>
                  <a:lnTo>
                    <a:pt x="1613781" y="96289"/>
                  </a:lnTo>
                  <a:cubicBezTo>
                    <a:pt x="1610274" y="87997"/>
                    <a:pt x="1608334" y="78880"/>
                    <a:pt x="1608334" y="69310"/>
                  </a:cubicBezTo>
                  <a:lnTo>
                    <a:pt x="1608334" y="42835"/>
                  </a:lnTo>
                  <a:cubicBezTo>
                    <a:pt x="1608334" y="19178"/>
                    <a:pt x="1627512" y="0"/>
                    <a:pt x="1651169" y="0"/>
                  </a:cubicBezTo>
                  <a:lnTo>
                    <a:pt x="1901223" y="0"/>
                  </a:lnTo>
                  <a:cubicBezTo>
                    <a:pt x="1924880" y="0"/>
                    <a:pt x="1944058" y="19178"/>
                    <a:pt x="1944058" y="42835"/>
                  </a:cubicBezTo>
                  <a:lnTo>
                    <a:pt x="1944058" y="69310"/>
                  </a:lnTo>
                  <a:cubicBezTo>
                    <a:pt x="1944058" y="107589"/>
                    <a:pt x="1913027" y="138620"/>
                    <a:pt x="1874748" y="138620"/>
                  </a:cubicBezTo>
                  <a:lnTo>
                    <a:pt x="1792026" y="138620"/>
                  </a:lnTo>
                  <a:lnTo>
                    <a:pt x="1847624" y="959594"/>
                  </a:lnTo>
                  <a:lnTo>
                    <a:pt x="1864485" y="1013911"/>
                  </a:lnTo>
                  <a:lnTo>
                    <a:pt x="1874181" y="1110094"/>
                  </a:lnTo>
                  <a:lnTo>
                    <a:pt x="1864485" y="1206278"/>
                  </a:lnTo>
                  <a:cubicBezTo>
                    <a:pt x="1819983" y="1423755"/>
                    <a:pt x="1627559" y="1587349"/>
                    <a:pt x="1396926" y="1587349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0B0C8C16-4B01-4309-8984-50B373C18B47}"/>
                </a:ext>
              </a:extLst>
            </p:cNvPr>
            <p:cNvSpPr/>
            <p:nvPr/>
          </p:nvSpPr>
          <p:spPr>
            <a:xfrm>
              <a:off x="13691060" y="2705862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EB98AD26-B4B3-41DD-8BDF-593CAB761A1C}"/>
                </a:ext>
              </a:extLst>
            </p:cNvPr>
            <p:cNvSpPr/>
            <p:nvPr/>
          </p:nvSpPr>
          <p:spPr>
            <a:xfrm>
              <a:off x="12098108" y="4185021"/>
              <a:ext cx="127510" cy="88613"/>
            </a:xfrm>
            <a:custGeom>
              <a:avLst/>
              <a:gdLst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2302 w 152302"/>
                <a:gd name="connsiteY2" fmla="*/ 105283 h 105283"/>
                <a:gd name="connsiteX3" fmla="*/ 32533 w 152302"/>
                <a:gd name="connsiteY3" fmla="*/ 105283 h 105283"/>
                <a:gd name="connsiteX4" fmla="*/ 0 w 152302"/>
                <a:gd name="connsiteY4" fmla="*/ 72750 h 105283"/>
                <a:gd name="connsiteX5" fmla="*/ 0 w 152302"/>
                <a:gd name="connsiteY5" fmla="*/ 52642 h 105283"/>
                <a:gd name="connsiteX6" fmla="*/ 52642 w 152302"/>
                <a:gd name="connsiteY6" fmla="*/ 0 h 105283"/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0019 w 152302"/>
                <a:gd name="connsiteY2" fmla="*/ 54770 h 105283"/>
                <a:gd name="connsiteX3" fmla="*/ 152302 w 152302"/>
                <a:gd name="connsiteY3" fmla="*/ 105283 h 105283"/>
                <a:gd name="connsiteX4" fmla="*/ 32533 w 152302"/>
                <a:gd name="connsiteY4" fmla="*/ 105283 h 105283"/>
                <a:gd name="connsiteX5" fmla="*/ 0 w 152302"/>
                <a:gd name="connsiteY5" fmla="*/ 72750 h 105283"/>
                <a:gd name="connsiteX6" fmla="*/ 0 w 152302"/>
                <a:gd name="connsiteY6" fmla="*/ 52642 h 105283"/>
                <a:gd name="connsiteX7" fmla="*/ 52642 w 152302"/>
                <a:gd name="connsiteY7" fmla="*/ 0 h 105283"/>
                <a:gd name="connsiteX0" fmla="*/ 150019 w 241459"/>
                <a:gd name="connsiteY0" fmla="*/ 54770 h 146210"/>
                <a:gd name="connsiteX1" fmla="*/ 152302 w 241459"/>
                <a:gd name="connsiteY1" fmla="*/ 105283 h 146210"/>
                <a:gd name="connsiteX2" fmla="*/ 32533 w 241459"/>
                <a:gd name="connsiteY2" fmla="*/ 105283 h 146210"/>
                <a:gd name="connsiteX3" fmla="*/ 0 w 241459"/>
                <a:gd name="connsiteY3" fmla="*/ 72750 h 146210"/>
                <a:gd name="connsiteX4" fmla="*/ 0 w 241459"/>
                <a:gd name="connsiteY4" fmla="*/ 52642 h 146210"/>
                <a:gd name="connsiteX5" fmla="*/ 52642 w 241459"/>
                <a:gd name="connsiteY5" fmla="*/ 0 h 146210"/>
                <a:gd name="connsiteX6" fmla="*/ 152302 w 241459"/>
                <a:gd name="connsiteY6" fmla="*/ 0 h 146210"/>
                <a:gd name="connsiteX7" fmla="*/ 241459 w 241459"/>
                <a:gd name="connsiteY7" fmla="*/ 146210 h 146210"/>
                <a:gd name="connsiteX0" fmla="*/ 150019 w 152302"/>
                <a:gd name="connsiteY0" fmla="*/ 54770 h 105283"/>
                <a:gd name="connsiteX1" fmla="*/ 152302 w 152302"/>
                <a:gd name="connsiteY1" fmla="*/ 105283 h 105283"/>
                <a:gd name="connsiteX2" fmla="*/ 32533 w 152302"/>
                <a:gd name="connsiteY2" fmla="*/ 105283 h 105283"/>
                <a:gd name="connsiteX3" fmla="*/ 0 w 152302"/>
                <a:gd name="connsiteY3" fmla="*/ 72750 h 105283"/>
                <a:gd name="connsiteX4" fmla="*/ 0 w 152302"/>
                <a:gd name="connsiteY4" fmla="*/ 52642 h 105283"/>
                <a:gd name="connsiteX5" fmla="*/ 52642 w 152302"/>
                <a:gd name="connsiteY5" fmla="*/ 0 h 105283"/>
                <a:gd name="connsiteX6" fmla="*/ 152302 w 152302"/>
                <a:gd name="connsiteY6" fmla="*/ 0 h 105283"/>
                <a:gd name="connsiteX0" fmla="*/ 152302 w 152302"/>
                <a:gd name="connsiteY0" fmla="*/ 105283 h 105283"/>
                <a:gd name="connsiteX1" fmla="*/ 32533 w 152302"/>
                <a:gd name="connsiteY1" fmla="*/ 105283 h 105283"/>
                <a:gd name="connsiteX2" fmla="*/ 0 w 152302"/>
                <a:gd name="connsiteY2" fmla="*/ 72750 h 105283"/>
                <a:gd name="connsiteX3" fmla="*/ 0 w 152302"/>
                <a:gd name="connsiteY3" fmla="*/ 52642 h 105283"/>
                <a:gd name="connsiteX4" fmla="*/ 52642 w 152302"/>
                <a:gd name="connsiteY4" fmla="*/ 0 h 105283"/>
                <a:gd name="connsiteX5" fmla="*/ 152302 w 152302"/>
                <a:gd name="connsiteY5" fmla="*/ 0 h 105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302" h="105283">
                  <a:moveTo>
                    <a:pt x="152302" y="105283"/>
                  </a:moveTo>
                  <a:lnTo>
                    <a:pt x="32533" y="105283"/>
                  </a:lnTo>
                  <a:cubicBezTo>
                    <a:pt x="14566" y="105283"/>
                    <a:pt x="0" y="90717"/>
                    <a:pt x="0" y="72750"/>
                  </a:cubicBezTo>
                  <a:lnTo>
                    <a:pt x="0" y="52642"/>
                  </a:lnTo>
                  <a:cubicBezTo>
                    <a:pt x="0" y="23569"/>
                    <a:pt x="23569" y="0"/>
                    <a:pt x="52642" y="0"/>
                  </a:cubicBezTo>
                  <a:lnTo>
                    <a:pt x="152302" y="0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AE1DEAAA-275E-4B80-B6BB-C12C4CAD5E00}"/>
                </a:ext>
              </a:extLst>
            </p:cNvPr>
            <p:cNvSpPr/>
            <p:nvPr/>
          </p:nvSpPr>
          <p:spPr>
            <a:xfrm>
              <a:off x="13288417" y="4185021"/>
              <a:ext cx="127510" cy="88613"/>
            </a:xfrm>
            <a:custGeom>
              <a:avLst/>
              <a:gdLst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2302 w 152302"/>
                <a:gd name="connsiteY2" fmla="*/ 105283 h 105283"/>
                <a:gd name="connsiteX3" fmla="*/ 32533 w 152302"/>
                <a:gd name="connsiteY3" fmla="*/ 105283 h 105283"/>
                <a:gd name="connsiteX4" fmla="*/ 0 w 152302"/>
                <a:gd name="connsiteY4" fmla="*/ 72750 h 105283"/>
                <a:gd name="connsiteX5" fmla="*/ 0 w 152302"/>
                <a:gd name="connsiteY5" fmla="*/ 52642 h 105283"/>
                <a:gd name="connsiteX6" fmla="*/ 52642 w 152302"/>
                <a:gd name="connsiteY6" fmla="*/ 0 h 105283"/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0019 w 152302"/>
                <a:gd name="connsiteY2" fmla="*/ 54770 h 105283"/>
                <a:gd name="connsiteX3" fmla="*/ 152302 w 152302"/>
                <a:gd name="connsiteY3" fmla="*/ 105283 h 105283"/>
                <a:gd name="connsiteX4" fmla="*/ 32533 w 152302"/>
                <a:gd name="connsiteY4" fmla="*/ 105283 h 105283"/>
                <a:gd name="connsiteX5" fmla="*/ 0 w 152302"/>
                <a:gd name="connsiteY5" fmla="*/ 72750 h 105283"/>
                <a:gd name="connsiteX6" fmla="*/ 0 w 152302"/>
                <a:gd name="connsiteY6" fmla="*/ 52642 h 105283"/>
                <a:gd name="connsiteX7" fmla="*/ 52642 w 152302"/>
                <a:gd name="connsiteY7" fmla="*/ 0 h 105283"/>
                <a:gd name="connsiteX0" fmla="*/ 150019 w 241459"/>
                <a:gd name="connsiteY0" fmla="*/ 54770 h 146210"/>
                <a:gd name="connsiteX1" fmla="*/ 152302 w 241459"/>
                <a:gd name="connsiteY1" fmla="*/ 105283 h 146210"/>
                <a:gd name="connsiteX2" fmla="*/ 32533 w 241459"/>
                <a:gd name="connsiteY2" fmla="*/ 105283 h 146210"/>
                <a:gd name="connsiteX3" fmla="*/ 0 w 241459"/>
                <a:gd name="connsiteY3" fmla="*/ 72750 h 146210"/>
                <a:gd name="connsiteX4" fmla="*/ 0 w 241459"/>
                <a:gd name="connsiteY4" fmla="*/ 52642 h 146210"/>
                <a:gd name="connsiteX5" fmla="*/ 52642 w 241459"/>
                <a:gd name="connsiteY5" fmla="*/ 0 h 146210"/>
                <a:gd name="connsiteX6" fmla="*/ 152302 w 241459"/>
                <a:gd name="connsiteY6" fmla="*/ 0 h 146210"/>
                <a:gd name="connsiteX7" fmla="*/ 241459 w 241459"/>
                <a:gd name="connsiteY7" fmla="*/ 146210 h 146210"/>
                <a:gd name="connsiteX0" fmla="*/ 150019 w 152302"/>
                <a:gd name="connsiteY0" fmla="*/ 54770 h 105283"/>
                <a:gd name="connsiteX1" fmla="*/ 152302 w 152302"/>
                <a:gd name="connsiteY1" fmla="*/ 105283 h 105283"/>
                <a:gd name="connsiteX2" fmla="*/ 32533 w 152302"/>
                <a:gd name="connsiteY2" fmla="*/ 105283 h 105283"/>
                <a:gd name="connsiteX3" fmla="*/ 0 w 152302"/>
                <a:gd name="connsiteY3" fmla="*/ 72750 h 105283"/>
                <a:gd name="connsiteX4" fmla="*/ 0 w 152302"/>
                <a:gd name="connsiteY4" fmla="*/ 52642 h 105283"/>
                <a:gd name="connsiteX5" fmla="*/ 52642 w 152302"/>
                <a:gd name="connsiteY5" fmla="*/ 0 h 105283"/>
                <a:gd name="connsiteX6" fmla="*/ 152302 w 152302"/>
                <a:gd name="connsiteY6" fmla="*/ 0 h 105283"/>
                <a:gd name="connsiteX0" fmla="*/ 152302 w 152302"/>
                <a:gd name="connsiteY0" fmla="*/ 105283 h 105283"/>
                <a:gd name="connsiteX1" fmla="*/ 32533 w 152302"/>
                <a:gd name="connsiteY1" fmla="*/ 105283 h 105283"/>
                <a:gd name="connsiteX2" fmla="*/ 0 w 152302"/>
                <a:gd name="connsiteY2" fmla="*/ 72750 h 105283"/>
                <a:gd name="connsiteX3" fmla="*/ 0 w 152302"/>
                <a:gd name="connsiteY3" fmla="*/ 52642 h 105283"/>
                <a:gd name="connsiteX4" fmla="*/ 52642 w 152302"/>
                <a:gd name="connsiteY4" fmla="*/ 0 h 105283"/>
                <a:gd name="connsiteX5" fmla="*/ 152302 w 152302"/>
                <a:gd name="connsiteY5" fmla="*/ 0 h 105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302" h="105283">
                  <a:moveTo>
                    <a:pt x="152302" y="105283"/>
                  </a:moveTo>
                  <a:lnTo>
                    <a:pt x="32533" y="105283"/>
                  </a:lnTo>
                  <a:cubicBezTo>
                    <a:pt x="14566" y="105283"/>
                    <a:pt x="0" y="90717"/>
                    <a:pt x="0" y="72750"/>
                  </a:cubicBezTo>
                  <a:lnTo>
                    <a:pt x="0" y="52642"/>
                  </a:lnTo>
                  <a:cubicBezTo>
                    <a:pt x="0" y="23569"/>
                    <a:pt x="23569" y="0"/>
                    <a:pt x="52642" y="0"/>
                  </a:cubicBezTo>
                  <a:lnTo>
                    <a:pt x="152302" y="0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FA12AEA2-F394-4BA1-8E2A-72B2FE6F0D54}"/>
                </a:ext>
              </a:extLst>
            </p:cNvPr>
            <p:cNvGrpSpPr/>
            <p:nvPr/>
          </p:nvGrpSpPr>
          <p:grpSpPr>
            <a:xfrm>
              <a:off x="11510730" y="1463743"/>
              <a:ext cx="1439791" cy="1937992"/>
              <a:chOff x="313290" y="3518080"/>
              <a:chExt cx="1439791" cy="1937992"/>
            </a:xfrm>
          </p:grpSpPr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2A202A79-D455-4669-B2A1-275234235FF9}"/>
                  </a:ext>
                </a:extLst>
              </p:cNvPr>
              <p:cNvGrpSpPr/>
              <p:nvPr/>
            </p:nvGrpSpPr>
            <p:grpSpPr>
              <a:xfrm>
                <a:off x="313290" y="3518080"/>
                <a:ext cx="1420260" cy="1937992"/>
                <a:chOff x="313290" y="3518080"/>
                <a:chExt cx="1420260" cy="1937992"/>
              </a:xfrm>
            </p:grpSpPr>
            <p:sp>
              <p:nvSpPr>
                <p:cNvPr id="277" name="二等辺三角形 128">
                  <a:extLst>
                    <a:ext uri="{FF2B5EF4-FFF2-40B4-BE49-F238E27FC236}">
                      <a16:creationId xmlns:a16="http://schemas.microsoft.com/office/drawing/2014/main" id="{A89898F4-05BD-4130-A629-354E00982AF9}"/>
                    </a:ext>
                  </a:extLst>
                </p:cNvPr>
                <p:cNvSpPr/>
                <p:nvPr/>
              </p:nvSpPr>
              <p:spPr>
                <a:xfrm>
                  <a:off x="1144866" y="3518080"/>
                  <a:ext cx="520194" cy="513447"/>
                </a:xfrm>
                <a:custGeom>
                  <a:avLst/>
                  <a:gdLst>
                    <a:gd name="connsiteX0" fmla="*/ 0 w 520194"/>
                    <a:gd name="connsiteY0" fmla="*/ 478521 h 478521"/>
                    <a:gd name="connsiteX1" fmla="*/ 260097 w 520194"/>
                    <a:gd name="connsiteY1" fmla="*/ 0 h 478521"/>
                    <a:gd name="connsiteX2" fmla="*/ 520194 w 520194"/>
                    <a:gd name="connsiteY2" fmla="*/ 478521 h 478521"/>
                    <a:gd name="connsiteX3" fmla="*/ 0 w 520194"/>
                    <a:gd name="connsiteY3" fmla="*/ 478521 h 478521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0194" h="513447">
                      <a:moveTo>
                        <a:pt x="0" y="513447"/>
                      </a:moveTo>
                      <a:cubicBezTo>
                        <a:pt x="26374" y="372990"/>
                        <a:pt x="167048" y="758"/>
                        <a:pt x="260097" y="1"/>
                      </a:cubicBezTo>
                      <a:cubicBezTo>
                        <a:pt x="353146" y="-756"/>
                        <a:pt x="487470" y="357115"/>
                        <a:pt x="520194" y="513447"/>
                      </a:cubicBezTo>
                      <a:lnTo>
                        <a:pt x="0" y="513447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8" name="二等辺三角形 128">
                  <a:extLst>
                    <a:ext uri="{FF2B5EF4-FFF2-40B4-BE49-F238E27FC236}">
                      <a16:creationId xmlns:a16="http://schemas.microsoft.com/office/drawing/2014/main" id="{34E04245-9EC7-46E3-9124-D4CD7255088F}"/>
                    </a:ext>
                  </a:extLst>
                </p:cNvPr>
                <p:cNvSpPr/>
                <p:nvPr/>
              </p:nvSpPr>
              <p:spPr>
                <a:xfrm>
                  <a:off x="395566" y="3518080"/>
                  <a:ext cx="520194" cy="513447"/>
                </a:xfrm>
                <a:custGeom>
                  <a:avLst/>
                  <a:gdLst>
                    <a:gd name="connsiteX0" fmla="*/ 0 w 520194"/>
                    <a:gd name="connsiteY0" fmla="*/ 478521 h 478521"/>
                    <a:gd name="connsiteX1" fmla="*/ 260097 w 520194"/>
                    <a:gd name="connsiteY1" fmla="*/ 0 h 478521"/>
                    <a:gd name="connsiteX2" fmla="*/ 520194 w 520194"/>
                    <a:gd name="connsiteY2" fmla="*/ 478521 h 478521"/>
                    <a:gd name="connsiteX3" fmla="*/ 0 w 520194"/>
                    <a:gd name="connsiteY3" fmla="*/ 478521 h 478521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478522 h 478522"/>
                    <a:gd name="connsiteX1" fmla="*/ 260097 w 520194"/>
                    <a:gd name="connsiteY1" fmla="*/ 1 h 478522"/>
                    <a:gd name="connsiteX2" fmla="*/ 520194 w 520194"/>
                    <a:gd name="connsiteY2" fmla="*/ 478522 h 478522"/>
                    <a:gd name="connsiteX3" fmla="*/ 0 w 520194"/>
                    <a:gd name="connsiteY3" fmla="*/ 478522 h 478522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  <a:gd name="connsiteX0" fmla="*/ 0 w 520194"/>
                    <a:gd name="connsiteY0" fmla="*/ 513447 h 513447"/>
                    <a:gd name="connsiteX1" fmla="*/ 260097 w 520194"/>
                    <a:gd name="connsiteY1" fmla="*/ 1 h 513447"/>
                    <a:gd name="connsiteX2" fmla="*/ 520194 w 520194"/>
                    <a:gd name="connsiteY2" fmla="*/ 513447 h 513447"/>
                    <a:gd name="connsiteX3" fmla="*/ 0 w 520194"/>
                    <a:gd name="connsiteY3" fmla="*/ 513447 h 513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0194" h="513447">
                      <a:moveTo>
                        <a:pt x="0" y="513447"/>
                      </a:moveTo>
                      <a:cubicBezTo>
                        <a:pt x="26374" y="372990"/>
                        <a:pt x="167048" y="758"/>
                        <a:pt x="260097" y="1"/>
                      </a:cubicBezTo>
                      <a:cubicBezTo>
                        <a:pt x="353146" y="-756"/>
                        <a:pt x="487470" y="357115"/>
                        <a:pt x="520194" y="513447"/>
                      </a:cubicBezTo>
                      <a:lnTo>
                        <a:pt x="0" y="513447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9" name="四角形: 角を丸くする 278">
                  <a:extLst>
                    <a:ext uri="{FF2B5EF4-FFF2-40B4-BE49-F238E27FC236}">
                      <a16:creationId xmlns:a16="http://schemas.microsoft.com/office/drawing/2014/main" id="{950F1121-CB3F-48FC-BB84-C6C9616E33EF}"/>
                    </a:ext>
                  </a:extLst>
                </p:cNvPr>
                <p:cNvSpPr/>
                <p:nvPr/>
              </p:nvSpPr>
              <p:spPr>
                <a:xfrm>
                  <a:off x="313290" y="3900072"/>
                  <a:ext cx="1420260" cy="1506468"/>
                </a:xfrm>
                <a:prstGeom prst="roundRect">
                  <a:avLst>
                    <a:gd name="adj" fmla="val 21849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0" name="四角形: 角を丸くする 279">
                  <a:extLst>
                    <a:ext uri="{FF2B5EF4-FFF2-40B4-BE49-F238E27FC236}">
                      <a16:creationId xmlns:a16="http://schemas.microsoft.com/office/drawing/2014/main" id="{8868EA8D-F74D-412C-A60E-F531C8487675}"/>
                    </a:ext>
                  </a:extLst>
                </p:cNvPr>
                <p:cNvSpPr/>
                <p:nvPr/>
              </p:nvSpPr>
              <p:spPr>
                <a:xfrm>
                  <a:off x="554470" y="4632924"/>
                  <a:ext cx="937900" cy="823148"/>
                </a:xfrm>
                <a:prstGeom prst="roundRect">
                  <a:avLst>
                    <a:gd name="adj" fmla="val 35473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D17BF0A8-6267-450A-A756-320DA3746782}"/>
                  </a:ext>
                </a:extLst>
              </p:cNvPr>
              <p:cNvSpPr/>
              <p:nvPr/>
            </p:nvSpPr>
            <p:spPr>
              <a:xfrm>
                <a:off x="1504225" y="3906269"/>
                <a:ext cx="248856" cy="1494077"/>
              </a:xfrm>
              <a:custGeom>
                <a:avLst/>
                <a:gdLst>
                  <a:gd name="connsiteX0" fmla="*/ 0 w 248856"/>
                  <a:gd name="connsiteY0" fmla="*/ 0 h 1494077"/>
                  <a:gd name="connsiteX1" fmla="*/ 1082 w 248856"/>
                  <a:gd name="connsiteY1" fmla="*/ 109 h 1494077"/>
                  <a:gd name="connsiteX2" fmla="*/ 248856 w 248856"/>
                  <a:gd name="connsiteY2" fmla="*/ 304117 h 1494077"/>
                  <a:gd name="connsiteX3" fmla="*/ 248856 w 248856"/>
                  <a:gd name="connsiteY3" fmla="*/ 1189959 h 1494077"/>
                  <a:gd name="connsiteX4" fmla="*/ 1082 w 248856"/>
                  <a:gd name="connsiteY4" fmla="*/ 1493968 h 1494077"/>
                  <a:gd name="connsiteX5" fmla="*/ 0 w 248856"/>
                  <a:gd name="connsiteY5" fmla="*/ 1494077 h 1494077"/>
                  <a:gd name="connsiteX6" fmla="*/ 23020 w 248856"/>
                  <a:gd name="connsiteY6" fmla="*/ 1466176 h 1494077"/>
                  <a:gd name="connsiteX7" fmla="*/ 76687 w 248856"/>
                  <a:gd name="connsiteY7" fmla="*/ 1290482 h 1494077"/>
                  <a:gd name="connsiteX8" fmla="*/ 76687 w 248856"/>
                  <a:gd name="connsiteY8" fmla="*/ 203594 h 1494077"/>
                  <a:gd name="connsiteX9" fmla="*/ 23020 w 248856"/>
                  <a:gd name="connsiteY9" fmla="*/ 27900 h 1494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8856" h="1494077">
                    <a:moveTo>
                      <a:pt x="0" y="0"/>
                    </a:moveTo>
                    <a:lnTo>
                      <a:pt x="1082" y="109"/>
                    </a:lnTo>
                    <a:cubicBezTo>
                      <a:pt x="142486" y="29044"/>
                      <a:pt x="248856" y="154159"/>
                      <a:pt x="248856" y="304117"/>
                    </a:cubicBezTo>
                    <a:lnTo>
                      <a:pt x="248856" y="1189959"/>
                    </a:lnTo>
                    <a:cubicBezTo>
                      <a:pt x="248856" y="1339918"/>
                      <a:pt x="142486" y="1465032"/>
                      <a:pt x="1082" y="1493968"/>
                    </a:cubicBezTo>
                    <a:lnTo>
                      <a:pt x="0" y="1494077"/>
                    </a:lnTo>
                    <a:lnTo>
                      <a:pt x="23020" y="1466176"/>
                    </a:lnTo>
                    <a:cubicBezTo>
                      <a:pt x="56903" y="1416023"/>
                      <a:pt x="76687" y="1355563"/>
                      <a:pt x="76687" y="1290482"/>
                    </a:cubicBezTo>
                    <a:lnTo>
                      <a:pt x="76687" y="203594"/>
                    </a:lnTo>
                    <a:cubicBezTo>
                      <a:pt x="76687" y="138513"/>
                      <a:pt x="56903" y="78053"/>
                      <a:pt x="23020" y="2790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A5BA5EF5-53F9-44DD-8058-67E6F50EDC56}"/>
                  </a:ext>
                </a:extLst>
              </p:cNvPr>
              <p:cNvSpPr/>
              <p:nvPr/>
            </p:nvSpPr>
            <p:spPr>
              <a:xfrm>
                <a:off x="1336725" y="4668189"/>
                <a:ext cx="155645" cy="752621"/>
              </a:xfrm>
              <a:custGeom>
                <a:avLst/>
                <a:gdLst>
                  <a:gd name="connsiteX0" fmla="*/ 0 w 155645"/>
                  <a:gd name="connsiteY0" fmla="*/ 0 h 752621"/>
                  <a:gd name="connsiteX1" fmla="*/ 26907 w 155645"/>
                  <a:gd name="connsiteY1" fmla="*/ 14605 h 752621"/>
                  <a:gd name="connsiteX2" fmla="*/ 155645 w 155645"/>
                  <a:gd name="connsiteY2" fmla="*/ 256731 h 752621"/>
                  <a:gd name="connsiteX3" fmla="*/ 155645 w 155645"/>
                  <a:gd name="connsiteY3" fmla="*/ 495889 h 752621"/>
                  <a:gd name="connsiteX4" fmla="*/ 26907 w 155645"/>
                  <a:gd name="connsiteY4" fmla="*/ 738016 h 752621"/>
                  <a:gd name="connsiteX5" fmla="*/ 0 w 155645"/>
                  <a:gd name="connsiteY5" fmla="*/ 752621 h 752621"/>
                  <a:gd name="connsiteX6" fmla="*/ 24058 w 155645"/>
                  <a:gd name="connsiteY6" fmla="*/ 708296 h 752621"/>
                  <a:gd name="connsiteX7" fmla="*/ 52127 w 155645"/>
                  <a:gd name="connsiteY7" fmla="*/ 569265 h 752621"/>
                  <a:gd name="connsiteX8" fmla="*/ 52127 w 155645"/>
                  <a:gd name="connsiteY8" fmla="*/ 183355 h 752621"/>
                  <a:gd name="connsiteX9" fmla="*/ 24058 w 155645"/>
                  <a:gd name="connsiteY9" fmla="*/ 44324 h 75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5645" h="752621">
                    <a:moveTo>
                      <a:pt x="0" y="0"/>
                    </a:moveTo>
                    <a:lnTo>
                      <a:pt x="26907" y="14605"/>
                    </a:lnTo>
                    <a:cubicBezTo>
                      <a:pt x="104578" y="67078"/>
                      <a:pt x="155645" y="155941"/>
                      <a:pt x="155645" y="256731"/>
                    </a:cubicBezTo>
                    <a:lnTo>
                      <a:pt x="155645" y="495889"/>
                    </a:lnTo>
                    <a:cubicBezTo>
                      <a:pt x="155645" y="596679"/>
                      <a:pt x="104578" y="685542"/>
                      <a:pt x="26907" y="738016"/>
                    </a:cubicBezTo>
                    <a:lnTo>
                      <a:pt x="0" y="752621"/>
                    </a:lnTo>
                    <a:lnTo>
                      <a:pt x="24058" y="708296"/>
                    </a:lnTo>
                    <a:cubicBezTo>
                      <a:pt x="42133" y="665564"/>
                      <a:pt x="52127" y="618582"/>
                      <a:pt x="52127" y="569265"/>
                    </a:cubicBezTo>
                    <a:lnTo>
                      <a:pt x="52127" y="183355"/>
                    </a:lnTo>
                    <a:cubicBezTo>
                      <a:pt x="52127" y="134039"/>
                      <a:pt x="42133" y="87057"/>
                      <a:pt x="24058" y="44324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64" name="四角形: 角を丸くする 263">
              <a:extLst>
                <a:ext uri="{FF2B5EF4-FFF2-40B4-BE49-F238E27FC236}">
                  <a16:creationId xmlns:a16="http://schemas.microsoft.com/office/drawing/2014/main" id="{82CFE4EB-5087-45CD-BB99-DDB1DDBFE9C9}"/>
                </a:ext>
              </a:extLst>
            </p:cNvPr>
            <p:cNvSpPr/>
            <p:nvPr/>
          </p:nvSpPr>
          <p:spPr>
            <a:xfrm>
              <a:off x="12079787" y="2517663"/>
              <a:ext cx="264560" cy="19775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11B99603-E236-45D7-9EB3-8B3CE08310D1}"/>
                </a:ext>
              </a:extLst>
            </p:cNvPr>
            <p:cNvGrpSpPr/>
            <p:nvPr/>
          </p:nvGrpSpPr>
          <p:grpSpPr>
            <a:xfrm>
              <a:off x="11634779" y="2163659"/>
              <a:ext cx="340257" cy="398287"/>
              <a:chOff x="11688378" y="8814847"/>
              <a:chExt cx="340257" cy="398287"/>
            </a:xfrm>
          </p:grpSpPr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E6C6D447-AD5A-4D9D-ACBE-2897C6618414}"/>
                  </a:ext>
                </a:extLst>
              </p:cNvPr>
              <p:cNvSpPr/>
              <p:nvPr/>
            </p:nvSpPr>
            <p:spPr>
              <a:xfrm>
                <a:off x="11688378" y="8814847"/>
                <a:ext cx="340257" cy="398287"/>
              </a:xfrm>
              <a:prstGeom prst="ellipse">
                <a:avLst/>
              </a:prstGeom>
              <a:solidFill>
                <a:srgbClr val="FFFFFF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2" name="楕円 271">
                <a:extLst>
                  <a:ext uri="{FF2B5EF4-FFF2-40B4-BE49-F238E27FC236}">
                    <a16:creationId xmlns:a16="http://schemas.microsoft.com/office/drawing/2014/main" id="{24A38564-A605-4D4A-8040-5E373326618F}"/>
                  </a:ext>
                </a:extLst>
              </p:cNvPr>
              <p:cNvSpPr/>
              <p:nvPr/>
            </p:nvSpPr>
            <p:spPr>
              <a:xfrm>
                <a:off x="11811199" y="8912332"/>
                <a:ext cx="94616" cy="195084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DD880873-9368-45AF-AF11-25DA15121BA0}"/>
                  </a:ext>
                </a:extLst>
              </p:cNvPr>
              <p:cNvSpPr/>
              <p:nvPr/>
            </p:nvSpPr>
            <p:spPr>
              <a:xfrm>
                <a:off x="11699092" y="8814847"/>
                <a:ext cx="318828" cy="163338"/>
              </a:xfrm>
              <a:custGeom>
                <a:avLst/>
                <a:gdLst>
                  <a:gd name="connsiteX0" fmla="*/ 159414 w 318828"/>
                  <a:gd name="connsiteY0" fmla="*/ 0 h 163338"/>
                  <a:gd name="connsiteX1" fmla="*/ 316174 w 318828"/>
                  <a:gd name="connsiteY1" fmla="*/ 121629 h 163338"/>
                  <a:gd name="connsiteX2" fmla="*/ 318828 w 318828"/>
                  <a:gd name="connsiteY2" fmla="*/ 137020 h 163338"/>
                  <a:gd name="connsiteX3" fmla="*/ 286584 w 318828"/>
                  <a:gd name="connsiteY3" fmla="*/ 147689 h 163338"/>
                  <a:gd name="connsiteX4" fmla="*/ 159414 w 318828"/>
                  <a:gd name="connsiteY4" fmla="*/ 163338 h 163338"/>
                  <a:gd name="connsiteX5" fmla="*/ 32244 w 318828"/>
                  <a:gd name="connsiteY5" fmla="*/ 147689 h 163338"/>
                  <a:gd name="connsiteX6" fmla="*/ 0 w 318828"/>
                  <a:gd name="connsiteY6" fmla="*/ 137020 h 163338"/>
                  <a:gd name="connsiteX7" fmla="*/ 2655 w 318828"/>
                  <a:gd name="connsiteY7" fmla="*/ 121629 h 163338"/>
                  <a:gd name="connsiteX8" fmla="*/ 159414 w 318828"/>
                  <a:gd name="connsiteY8" fmla="*/ 0 h 163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8828" h="163338">
                    <a:moveTo>
                      <a:pt x="159414" y="0"/>
                    </a:moveTo>
                    <a:cubicBezTo>
                      <a:pt x="229884" y="0"/>
                      <a:pt x="290347" y="50153"/>
                      <a:pt x="316174" y="121629"/>
                    </a:cubicBezTo>
                    <a:lnTo>
                      <a:pt x="318828" y="137020"/>
                    </a:lnTo>
                    <a:lnTo>
                      <a:pt x="286584" y="147689"/>
                    </a:lnTo>
                    <a:cubicBezTo>
                      <a:pt x="247497" y="157766"/>
                      <a:pt x="204523" y="163338"/>
                      <a:pt x="159414" y="163338"/>
                    </a:cubicBezTo>
                    <a:cubicBezTo>
                      <a:pt x="114305" y="163338"/>
                      <a:pt x="71331" y="157766"/>
                      <a:pt x="32244" y="147689"/>
                    </a:cubicBezTo>
                    <a:lnTo>
                      <a:pt x="0" y="137020"/>
                    </a:lnTo>
                    <a:lnTo>
                      <a:pt x="2655" y="121629"/>
                    </a:lnTo>
                    <a:cubicBezTo>
                      <a:pt x="28481" y="50153"/>
                      <a:pt x="88944" y="0"/>
                      <a:pt x="159414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F99D1123-5582-4C32-B928-B868D809F521}"/>
                </a:ext>
              </a:extLst>
            </p:cNvPr>
            <p:cNvGrpSpPr/>
            <p:nvPr/>
          </p:nvGrpSpPr>
          <p:grpSpPr>
            <a:xfrm>
              <a:off x="12467381" y="2163659"/>
              <a:ext cx="340257" cy="398287"/>
              <a:chOff x="11688378" y="8814847"/>
              <a:chExt cx="340257" cy="398287"/>
            </a:xfrm>
          </p:grpSpPr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F2E5A21C-AE30-4F5D-BEB3-4AE677D42D97}"/>
                  </a:ext>
                </a:extLst>
              </p:cNvPr>
              <p:cNvSpPr/>
              <p:nvPr/>
            </p:nvSpPr>
            <p:spPr>
              <a:xfrm>
                <a:off x="11688378" y="8814847"/>
                <a:ext cx="340257" cy="398287"/>
              </a:xfrm>
              <a:prstGeom prst="ellipse">
                <a:avLst/>
              </a:prstGeom>
              <a:solidFill>
                <a:srgbClr val="FFFFFF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22E7D32F-3F51-4E5B-BB98-66997ECB7515}"/>
                  </a:ext>
                </a:extLst>
              </p:cNvPr>
              <p:cNvSpPr/>
              <p:nvPr/>
            </p:nvSpPr>
            <p:spPr>
              <a:xfrm>
                <a:off x="11811199" y="8912332"/>
                <a:ext cx="94616" cy="195084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68D24F4C-3525-4523-B922-6C5B58935626}"/>
                  </a:ext>
                </a:extLst>
              </p:cNvPr>
              <p:cNvSpPr/>
              <p:nvPr/>
            </p:nvSpPr>
            <p:spPr>
              <a:xfrm>
                <a:off x="11699092" y="8814847"/>
                <a:ext cx="318828" cy="163338"/>
              </a:xfrm>
              <a:custGeom>
                <a:avLst/>
                <a:gdLst>
                  <a:gd name="connsiteX0" fmla="*/ 159414 w 318828"/>
                  <a:gd name="connsiteY0" fmla="*/ 0 h 163338"/>
                  <a:gd name="connsiteX1" fmla="*/ 316174 w 318828"/>
                  <a:gd name="connsiteY1" fmla="*/ 121629 h 163338"/>
                  <a:gd name="connsiteX2" fmla="*/ 318828 w 318828"/>
                  <a:gd name="connsiteY2" fmla="*/ 137020 h 163338"/>
                  <a:gd name="connsiteX3" fmla="*/ 286584 w 318828"/>
                  <a:gd name="connsiteY3" fmla="*/ 147689 h 163338"/>
                  <a:gd name="connsiteX4" fmla="*/ 159414 w 318828"/>
                  <a:gd name="connsiteY4" fmla="*/ 163338 h 163338"/>
                  <a:gd name="connsiteX5" fmla="*/ 32244 w 318828"/>
                  <a:gd name="connsiteY5" fmla="*/ 147689 h 163338"/>
                  <a:gd name="connsiteX6" fmla="*/ 0 w 318828"/>
                  <a:gd name="connsiteY6" fmla="*/ 137020 h 163338"/>
                  <a:gd name="connsiteX7" fmla="*/ 2655 w 318828"/>
                  <a:gd name="connsiteY7" fmla="*/ 121629 h 163338"/>
                  <a:gd name="connsiteX8" fmla="*/ 159414 w 318828"/>
                  <a:gd name="connsiteY8" fmla="*/ 0 h 163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8828" h="163338">
                    <a:moveTo>
                      <a:pt x="159414" y="0"/>
                    </a:moveTo>
                    <a:cubicBezTo>
                      <a:pt x="229884" y="0"/>
                      <a:pt x="290347" y="50153"/>
                      <a:pt x="316174" y="121629"/>
                    </a:cubicBezTo>
                    <a:lnTo>
                      <a:pt x="318828" y="137020"/>
                    </a:lnTo>
                    <a:lnTo>
                      <a:pt x="286584" y="147689"/>
                    </a:lnTo>
                    <a:cubicBezTo>
                      <a:pt x="247497" y="157766"/>
                      <a:pt x="204523" y="163338"/>
                      <a:pt x="159414" y="163338"/>
                    </a:cubicBezTo>
                    <a:cubicBezTo>
                      <a:pt x="114305" y="163338"/>
                      <a:pt x="71331" y="157766"/>
                      <a:pt x="32244" y="147689"/>
                    </a:cubicBezTo>
                    <a:lnTo>
                      <a:pt x="0" y="137020"/>
                    </a:lnTo>
                    <a:lnTo>
                      <a:pt x="2655" y="121629"/>
                    </a:lnTo>
                    <a:cubicBezTo>
                      <a:pt x="28481" y="50153"/>
                      <a:pt x="88944" y="0"/>
                      <a:pt x="159414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7A8D9C3C-69A3-4289-8ACF-F750E19B93EF}"/>
                </a:ext>
              </a:extLst>
            </p:cNvPr>
            <p:cNvSpPr/>
            <p:nvPr/>
          </p:nvSpPr>
          <p:spPr>
            <a:xfrm>
              <a:off x="11945180" y="3115030"/>
              <a:ext cx="560876" cy="161046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92D079C9-988C-4384-AF33-03923473BCAC}"/>
              </a:ext>
            </a:extLst>
          </p:cNvPr>
          <p:cNvGrpSpPr/>
          <p:nvPr/>
        </p:nvGrpSpPr>
        <p:grpSpPr>
          <a:xfrm>
            <a:off x="419624" y="4581651"/>
            <a:ext cx="1711867" cy="1733165"/>
            <a:chOff x="326659" y="4780463"/>
            <a:chExt cx="2885627" cy="2921528"/>
          </a:xfrm>
        </p:grpSpPr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4AD2983C-7CBB-4391-9869-C69AA3EB4640}"/>
                </a:ext>
              </a:extLst>
            </p:cNvPr>
            <p:cNvSpPr/>
            <p:nvPr/>
          </p:nvSpPr>
          <p:spPr>
            <a:xfrm rot="17816237">
              <a:off x="2726700" y="6152300"/>
              <a:ext cx="351271" cy="619900"/>
            </a:xfrm>
            <a:custGeom>
              <a:avLst/>
              <a:gdLst>
                <a:gd name="connsiteX0" fmla="*/ 333620 w 519534"/>
                <a:gd name="connsiteY0" fmla="*/ 89534 h 908662"/>
                <a:gd name="connsiteX1" fmla="*/ 327733 w 519534"/>
                <a:gd name="connsiteY1" fmla="*/ 98512 h 908662"/>
                <a:gd name="connsiteX2" fmla="*/ 258931 w 519534"/>
                <a:gd name="connsiteY2" fmla="*/ 389128 h 908662"/>
                <a:gd name="connsiteX3" fmla="*/ 519534 w 519534"/>
                <a:gd name="connsiteY3" fmla="*/ 908662 h 908662"/>
                <a:gd name="connsiteX4" fmla="*/ 0 w 519534"/>
                <a:gd name="connsiteY4" fmla="*/ 389128 h 908662"/>
                <a:gd name="connsiteX5" fmla="*/ 152168 w 519534"/>
                <a:gd name="connsiteY5" fmla="*/ 21762 h 908662"/>
                <a:gd name="connsiteX6" fmla="*/ 178543 w 519534"/>
                <a:gd name="connsiteY6" fmla="*/ 0 h 908662"/>
                <a:gd name="connsiteX0" fmla="*/ 333620 w 520558"/>
                <a:gd name="connsiteY0" fmla="*/ 89534 h 930796"/>
                <a:gd name="connsiteX1" fmla="*/ 327733 w 520558"/>
                <a:gd name="connsiteY1" fmla="*/ 98512 h 930796"/>
                <a:gd name="connsiteX2" fmla="*/ 258931 w 520558"/>
                <a:gd name="connsiteY2" fmla="*/ 389128 h 930796"/>
                <a:gd name="connsiteX3" fmla="*/ 519534 w 520558"/>
                <a:gd name="connsiteY3" fmla="*/ 908662 h 930796"/>
                <a:gd name="connsiteX4" fmla="*/ 0 w 520558"/>
                <a:gd name="connsiteY4" fmla="*/ 389128 h 930796"/>
                <a:gd name="connsiteX5" fmla="*/ 152168 w 520558"/>
                <a:gd name="connsiteY5" fmla="*/ 21762 h 930796"/>
                <a:gd name="connsiteX6" fmla="*/ 178543 w 520558"/>
                <a:gd name="connsiteY6" fmla="*/ 0 h 930796"/>
                <a:gd name="connsiteX7" fmla="*/ 333620 w 520558"/>
                <a:gd name="connsiteY7" fmla="*/ 89534 h 930796"/>
                <a:gd name="connsiteX0" fmla="*/ 334073 w 520980"/>
                <a:gd name="connsiteY0" fmla="*/ 89534 h 940104"/>
                <a:gd name="connsiteX1" fmla="*/ 328186 w 520980"/>
                <a:gd name="connsiteY1" fmla="*/ 98512 h 940104"/>
                <a:gd name="connsiteX2" fmla="*/ 259384 w 520980"/>
                <a:gd name="connsiteY2" fmla="*/ 389128 h 940104"/>
                <a:gd name="connsiteX3" fmla="*/ 519987 w 520980"/>
                <a:gd name="connsiteY3" fmla="*/ 908662 h 940104"/>
                <a:gd name="connsiteX4" fmla="*/ 453 w 520980"/>
                <a:gd name="connsiteY4" fmla="*/ 389128 h 940104"/>
                <a:gd name="connsiteX5" fmla="*/ 152621 w 520980"/>
                <a:gd name="connsiteY5" fmla="*/ 21762 h 940104"/>
                <a:gd name="connsiteX6" fmla="*/ 178996 w 520980"/>
                <a:gd name="connsiteY6" fmla="*/ 0 h 940104"/>
                <a:gd name="connsiteX7" fmla="*/ 334073 w 520980"/>
                <a:gd name="connsiteY7" fmla="*/ 89534 h 940104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45581 w 532242"/>
                <a:gd name="connsiteY0" fmla="*/ 89534 h 919811"/>
                <a:gd name="connsiteX1" fmla="*/ 339694 w 532242"/>
                <a:gd name="connsiteY1" fmla="*/ 98512 h 919811"/>
                <a:gd name="connsiteX2" fmla="*/ 270892 w 532242"/>
                <a:gd name="connsiteY2" fmla="*/ 389128 h 919811"/>
                <a:gd name="connsiteX3" fmla="*/ 531495 w 532242"/>
                <a:gd name="connsiteY3" fmla="*/ 908662 h 919811"/>
                <a:gd name="connsiteX4" fmla="*/ 11961 w 532242"/>
                <a:gd name="connsiteY4" fmla="*/ 389128 h 919811"/>
                <a:gd name="connsiteX5" fmla="*/ 164129 w 532242"/>
                <a:gd name="connsiteY5" fmla="*/ 21762 h 919811"/>
                <a:gd name="connsiteX6" fmla="*/ 190504 w 532242"/>
                <a:gd name="connsiteY6" fmla="*/ 0 h 919811"/>
                <a:gd name="connsiteX7" fmla="*/ 345581 w 532242"/>
                <a:gd name="connsiteY7" fmla="*/ 89534 h 919811"/>
                <a:gd name="connsiteX0" fmla="*/ 342095 w 528756"/>
                <a:gd name="connsiteY0" fmla="*/ 89534 h 921800"/>
                <a:gd name="connsiteX1" fmla="*/ 336208 w 528756"/>
                <a:gd name="connsiteY1" fmla="*/ 98512 h 921800"/>
                <a:gd name="connsiteX2" fmla="*/ 267406 w 528756"/>
                <a:gd name="connsiteY2" fmla="*/ 389128 h 921800"/>
                <a:gd name="connsiteX3" fmla="*/ 528009 w 528756"/>
                <a:gd name="connsiteY3" fmla="*/ 908662 h 921800"/>
                <a:gd name="connsiteX4" fmla="*/ 8475 w 528756"/>
                <a:gd name="connsiteY4" fmla="*/ 389128 h 921800"/>
                <a:gd name="connsiteX5" fmla="*/ 160643 w 528756"/>
                <a:gd name="connsiteY5" fmla="*/ 21762 h 921800"/>
                <a:gd name="connsiteX6" fmla="*/ 187018 w 528756"/>
                <a:gd name="connsiteY6" fmla="*/ 0 h 921800"/>
                <a:gd name="connsiteX7" fmla="*/ 342095 w 528756"/>
                <a:gd name="connsiteY7" fmla="*/ 89534 h 921800"/>
                <a:gd name="connsiteX0" fmla="*/ 344590 w 531251"/>
                <a:gd name="connsiteY0" fmla="*/ 89534 h 916917"/>
                <a:gd name="connsiteX1" fmla="*/ 338703 w 531251"/>
                <a:gd name="connsiteY1" fmla="*/ 98512 h 916917"/>
                <a:gd name="connsiteX2" fmla="*/ 269901 w 531251"/>
                <a:gd name="connsiteY2" fmla="*/ 389128 h 916917"/>
                <a:gd name="connsiteX3" fmla="*/ 530504 w 531251"/>
                <a:gd name="connsiteY3" fmla="*/ 908662 h 916917"/>
                <a:gd name="connsiteX4" fmla="*/ 10970 w 531251"/>
                <a:gd name="connsiteY4" fmla="*/ 389128 h 916917"/>
                <a:gd name="connsiteX5" fmla="*/ 189513 w 531251"/>
                <a:gd name="connsiteY5" fmla="*/ 0 h 916917"/>
                <a:gd name="connsiteX6" fmla="*/ 344590 w 531251"/>
                <a:gd name="connsiteY6" fmla="*/ 89534 h 916917"/>
                <a:gd name="connsiteX0" fmla="*/ 337503 w 524164"/>
                <a:gd name="connsiteY0" fmla="*/ 89534 h 921595"/>
                <a:gd name="connsiteX1" fmla="*/ 331616 w 524164"/>
                <a:gd name="connsiteY1" fmla="*/ 98512 h 921595"/>
                <a:gd name="connsiteX2" fmla="*/ 262814 w 524164"/>
                <a:gd name="connsiteY2" fmla="*/ 389128 h 921595"/>
                <a:gd name="connsiteX3" fmla="*/ 523417 w 524164"/>
                <a:gd name="connsiteY3" fmla="*/ 908662 h 921595"/>
                <a:gd name="connsiteX4" fmla="*/ 3883 w 524164"/>
                <a:gd name="connsiteY4" fmla="*/ 389128 h 921595"/>
                <a:gd name="connsiteX5" fmla="*/ 182426 w 524164"/>
                <a:gd name="connsiteY5" fmla="*/ 0 h 921595"/>
                <a:gd name="connsiteX6" fmla="*/ 337503 w 524164"/>
                <a:gd name="connsiteY6" fmla="*/ 89534 h 921595"/>
                <a:gd name="connsiteX0" fmla="*/ 336803 w 523464"/>
                <a:gd name="connsiteY0" fmla="*/ 89534 h 923772"/>
                <a:gd name="connsiteX1" fmla="*/ 330916 w 523464"/>
                <a:gd name="connsiteY1" fmla="*/ 98512 h 923772"/>
                <a:gd name="connsiteX2" fmla="*/ 262114 w 523464"/>
                <a:gd name="connsiteY2" fmla="*/ 389128 h 923772"/>
                <a:gd name="connsiteX3" fmla="*/ 522717 w 523464"/>
                <a:gd name="connsiteY3" fmla="*/ 908662 h 923772"/>
                <a:gd name="connsiteX4" fmla="*/ 3183 w 523464"/>
                <a:gd name="connsiteY4" fmla="*/ 389128 h 923772"/>
                <a:gd name="connsiteX5" fmla="*/ 181726 w 523464"/>
                <a:gd name="connsiteY5" fmla="*/ 0 h 923772"/>
                <a:gd name="connsiteX6" fmla="*/ 336803 w 523464"/>
                <a:gd name="connsiteY6" fmla="*/ 89534 h 92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464" h="923772">
                  <a:moveTo>
                    <a:pt x="336803" y="89534"/>
                  </a:moveTo>
                  <a:lnTo>
                    <a:pt x="330916" y="98512"/>
                  </a:lnTo>
                  <a:cubicBezTo>
                    <a:pt x="286265" y="187528"/>
                    <a:pt x="262114" y="286826"/>
                    <a:pt x="262114" y="389128"/>
                  </a:cubicBezTo>
                  <a:cubicBezTo>
                    <a:pt x="262114" y="593731"/>
                    <a:pt x="539688" y="834810"/>
                    <a:pt x="522717" y="908662"/>
                  </a:cubicBezTo>
                  <a:cubicBezTo>
                    <a:pt x="505746" y="982514"/>
                    <a:pt x="29984" y="781905"/>
                    <a:pt x="3183" y="389128"/>
                  </a:cubicBezTo>
                  <a:cubicBezTo>
                    <a:pt x="-23618" y="-3649"/>
                    <a:pt x="126123" y="49932"/>
                    <a:pt x="181726" y="0"/>
                  </a:cubicBezTo>
                  <a:lnTo>
                    <a:pt x="336803" y="8953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76397CB6-92AD-4C00-8611-7823DD73D376}"/>
                </a:ext>
              </a:extLst>
            </p:cNvPr>
            <p:cNvGrpSpPr/>
            <p:nvPr/>
          </p:nvGrpSpPr>
          <p:grpSpPr>
            <a:xfrm>
              <a:off x="1180271" y="6581756"/>
              <a:ext cx="1574962" cy="1117727"/>
              <a:chOff x="1180271" y="2001168"/>
              <a:chExt cx="1574962" cy="1117727"/>
            </a:xfrm>
          </p:grpSpPr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6A6829BF-E951-4BDB-8285-E89E06EA343C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DCEBBC4B-CD27-44A1-853D-AF64CF0EC19C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B2CA3CF1-C0D3-4D1A-9DB8-F7DD92F68236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A6CE1F9C-5D49-44A1-A659-5DB3237D5F75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10433EC2-D4CF-4E6D-BD70-844F0247AFB3}"/>
                </a:ext>
              </a:extLst>
            </p:cNvPr>
            <p:cNvSpPr/>
            <p:nvPr/>
          </p:nvSpPr>
          <p:spPr>
            <a:xfrm rot="10800000">
              <a:off x="1173663" y="6581756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BC91F391-4D55-4D9B-820F-813E8E309DB4}"/>
                </a:ext>
              </a:extLst>
            </p:cNvPr>
            <p:cNvSpPr/>
            <p:nvPr/>
          </p:nvSpPr>
          <p:spPr>
            <a:xfrm rot="10800000">
              <a:off x="2363972" y="6581756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7F92F3E5-7423-4F59-AA9F-D6FCBC0B6225}"/>
                </a:ext>
              </a:extLst>
            </p:cNvPr>
            <p:cNvSpPr/>
            <p:nvPr/>
          </p:nvSpPr>
          <p:spPr>
            <a:xfrm rot="10800000">
              <a:off x="884996" y="6112134"/>
              <a:ext cx="1944058" cy="1587349"/>
            </a:xfrm>
            <a:custGeom>
              <a:avLst/>
              <a:gdLst>
                <a:gd name="connsiteX0" fmla="*/ 1874181 w 1944058"/>
                <a:gd name="connsiteY0" fmla="*/ 1110095 h 1587349"/>
                <a:gd name="connsiteX1" fmla="*/ 1874181 w 1944058"/>
                <a:gd name="connsiteY1" fmla="*/ 1110094 h 1587349"/>
                <a:gd name="connsiteX2" fmla="*/ 1874181 w 1944058"/>
                <a:gd name="connsiteY2" fmla="*/ 1110094 h 1587349"/>
                <a:gd name="connsiteX3" fmla="*/ 1396926 w 1944058"/>
                <a:gd name="connsiteY3" fmla="*/ 1587349 h 1587349"/>
                <a:gd name="connsiteX4" fmla="*/ 477255 w 1944058"/>
                <a:gd name="connsiteY4" fmla="*/ 1587349 h 1587349"/>
                <a:gd name="connsiteX5" fmla="*/ 0 w 1944058"/>
                <a:gd name="connsiteY5" fmla="*/ 1110094 h 1587349"/>
                <a:gd name="connsiteX6" fmla="*/ 1 w 1944058"/>
                <a:gd name="connsiteY6" fmla="*/ 1110094 h 1587349"/>
                <a:gd name="connsiteX7" fmla="*/ 381072 w 1944058"/>
                <a:gd name="connsiteY7" fmla="*/ 642535 h 1587349"/>
                <a:gd name="connsiteX8" fmla="*/ 401416 w 1944058"/>
                <a:gd name="connsiteY8" fmla="*/ 640484 h 1587349"/>
                <a:gd name="connsiteX9" fmla="*/ 436919 w 1944058"/>
                <a:gd name="connsiteY9" fmla="*/ 116234 h 1587349"/>
                <a:gd name="connsiteX10" fmla="*/ 423472 w 1944058"/>
                <a:gd name="connsiteY10" fmla="*/ 96289 h 1587349"/>
                <a:gd name="connsiteX11" fmla="*/ 418025 w 1944058"/>
                <a:gd name="connsiteY11" fmla="*/ 69310 h 1587349"/>
                <a:gd name="connsiteX12" fmla="*/ 418025 w 1944058"/>
                <a:gd name="connsiteY12" fmla="*/ 42835 h 1587349"/>
                <a:gd name="connsiteX13" fmla="*/ 460860 w 1944058"/>
                <a:gd name="connsiteY13" fmla="*/ 0 h 1587349"/>
                <a:gd name="connsiteX14" fmla="*/ 710914 w 1944058"/>
                <a:gd name="connsiteY14" fmla="*/ 0 h 1587349"/>
                <a:gd name="connsiteX15" fmla="*/ 753749 w 1944058"/>
                <a:gd name="connsiteY15" fmla="*/ 42835 h 1587349"/>
                <a:gd name="connsiteX16" fmla="*/ 753749 w 1944058"/>
                <a:gd name="connsiteY16" fmla="*/ 69310 h 1587349"/>
                <a:gd name="connsiteX17" fmla="*/ 684439 w 1944058"/>
                <a:gd name="connsiteY17" fmla="*/ 138620 h 1587349"/>
                <a:gd name="connsiteX18" fmla="*/ 601717 w 1944058"/>
                <a:gd name="connsiteY18" fmla="*/ 138620 h 1587349"/>
                <a:gd name="connsiteX19" fmla="*/ 635186 w 1944058"/>
                <a:gd name="connsiteY19" fmla="*/ 632839 h 1587349"/>
                <a:gd name="connsiteX20" fmla="*/ 1396926 w 1944058"/>
                <a:gd name="connsiteY20" fmla="*/ 632840 h 1587349"/>
                <a:gd name="connsiteX21" fmla="*/ 1582695 w 1944058"/>
                <a:gd name="connsiteY21" fmla="*/ 670345 h 1587349"/>
                <a:gd name="connsiteX22" fmla="*/ 1589454 w 1944058"/>
                <a:gd name="connsiteY22" fmla="*/ 674014 h 1587349"/>
                <a:gd name="connsiteX23" fmla="*/ 1627228 w 1944058"/>
                <a:gd name="connsiteY23" fmla="*/ 116234 h 1587349"/>
                <a:gd name="connsiteX24" fmla="*/ 1613781 w 1944058"/>
                <a:gd name="connsiteY24" fmla="*/ 96289 h 1587349"/>
                <a:gd name="connsiteX25" fmla="*/ 1608334 w 1944058"/>
                <a:gd name="connsiteY25" fmla="*/ 69310 h 1587349"/>
                <a:gd name="connsiteX26" fmla="*/ 1608334 w 1944058"/>
                <a:gd name="connsiteY26" fmla="*/ 42835 h 1587349"/>
                <a:gd name="connsiteX27" fmla="*/ 1651169 w 1944058"/>
                <a:gd name="connsiteY27" fmla="*/ 0 h 1587349"/>
                <a:gd name="connsiteX28" fmla="*/ 1901223 w 1944058"/>
                <a:gd name="connsiteY28" fmla="*/ 0 h 1587349"/>
                <a:gd name="connsiteX29" fmla="*/ 1944058 w 1944058"/>
                <a:gd name="connsiteY29" fmla="*/ 42835 h 1587349"/>
                <a:gd name="connsiteX30" fmla="*/ 1944058 w 1944058"/>
                <a:gd name="connsiteY30" fmla="*/ 69310 h 1587349"/>
                <a:gd name="connsiteX31" fmla="*/ 1874748 w 1944058"/>
                <a:gd name="connsiteY31" fmla="*/ 138620 h 1587349"/>
                <a:gd name="connsiteX32" fmla="*/ 1792026 w 1944058"/>
                <a:gd name="connsiteY32" fmla="*/ 138620 h 1587349"/>
                <a:gd name="connsiteX33" fmla="*/ 1847624 w 1944058"/>
                <a:gd name="connsiteY33" fmla="*/ 959594 h 1587349"/>
                <a:gd name="connsiteX34" fmla="*/ 1864485 w 1944058"/>
                <a:gd name="connsiteY34" fmla="*/ 1013911 h 1587349"/>
                <a:gd name="connsiteX35" fmla="*/ 1874181 w 1944058"/>
                <a:gd name="connsiteY35" fmla="*/ 1110094 h 1587349"/>
                <a:gd name="connsiteX36" fmla="*/ 1864485 w 1944058"/>
                <a:gd name="connsiteY36" fmla="*/ 1206278 h 1587349"/>
                <a:gd name="connsiteX37" fmla="*/ 1396926 w 1944058"/>
                <a:gd name="connsiteY37" fmla="*/ 1587349 h 158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44058" h="1587349">
                  <a:moveTo>
                    <a:pt x="1874181" y="1110095"/>
                  </a:moveTo>
                  <a:lnTo>
                    <a:pt x="1874181" y="1110094"/>
                  </a:lnTo>
                  <a:lnTo>
                    <a:pt x="1874181" y="1110094"/>
                  </a:lnTo>
                  <a:close/>
                  <a:moveTo>
                    <a:pt x="1396926" y="1587349"/>
                  </a:moveTo>
                  <a:lnTo>
                    <a:pt x="477255" y="1587349"/>
                  </a:lnTo>
                  <a:cubicBezTo>
                    <a:pt x="213674" y="1587349"/>
                    <a:pt x="0" y="1373675"/>
                    <a:pt x="0" y="1110094"/>
                  </a:cubicBezTo>
                  <a:lnTo>
                    <a:pt x="1" y="1110094"/>
                  </a:lnTo>
                  <a:cubicBezTo>
                    <a:pt x="1" y="879460"/>
                    <a:pt x="163595" y="687037"/>
                    <a:pt x="381072" y="642535"/>
                  </a:cubicBezTo>
                  <a:lnTo>
                    <a:pt x="401416" y="640484"/>
                  </a:lnTo>
                  <a:lnTo>
                    <a:pt x="436919" y="116234"/>
                  </a:lnTo>
                  <a:lnTo>
                    <a:pt x="423472" y="96289"/>
                  </a:lnTo>
                  <a:cubicBezTo>
                    <a:pt x="419965" y="87997"/>
                    <a:pt x="418025" y="78880"/>
                    <a:pt x="418025" y="69310"/>
                  </a:cubicBezTo>
                  <a:lnTo>
                    <a:pt x="418025" y="42835"/>
                  </a:lnTo>
                  <a:cubicBezTo>
                    <a:pt x="418025" y="19178"/>
                    <a:pt x="437203" y="0"/>
                    <a:pt x="460860" y="0"/>
                  </a:cubicBezTo>
                  <a:lnTo>
                    <a:pt x="710914" y="0"/>
                  </a:lnTo>
                  <a:cubicBezTo>
                    <a:pt x="734571" y="0"/>
                    <a:pt x="753749" y="19178"/>
                    <a:pt x="753749" y="42835"/>
                  </a:cubicBezTo>
                  <a:lnTo>
                    <a:pt x="753749" y="69310"/>
                  </a:lnTo>
                  <a:cubicBezTo>
                    <a:pt x="753749" y="107589"/>
                    <a:pt x="722718" y="138620"/>
                    <a:pt x="684439" y="138620"/>
                  </a:cubicBezTo>
                  <a:lnTo>
                    <a:pt x="601717" y="138620"/>
                  </a:lnTo>
                  <a:lnTo>
                    <a:pt x="635186" y="632839"/>
                  </a:lnTo>
                  <a:lnTo>
                    <a:pt x="1396926" y="632840"/>
                  </a:lnTo>
                  <a:cubicBezTo>
                    <a:pt x="1462821" y="632840"/>
                    <a:pt x="1525597" y="646195"/>
                    <a:pt x="1582695" y="670345"/>
                  </a:cubicBezTo>
                  <a:lnTo>
                    <a:pt x="1589454" y="674014"/>
                  </a:lnTo>
                  <a:lnTo>
                    <a:pt x="1627228" y="116234"/>
                  </a:lnTo>
                  <a:lnTo>
                    <a:pt x="1613781" y="96289"/>
                  </a:lnTo>
                  <a:cubicBezTo>
                    <a:pt x="1610274" y="87997"/>
                    <a:pt x="1608334" y="78880"/>
                    <a:pt x="1608334" y="69310"/>
                  </a:cubicBezTo>
                  <a:lnTo>
                    <a:pt x="1608334" y="42835"/>
                  </a:lnTo>
                  <a:cubicBezTo>
                    <a:pt x="1608334" y="19178"/>
                    <a:pt x="1627512" y="0"/>
                    <a:pt x="1651169" y="0"/>
                  </a:cubicBezTo>
                  <a:lnTo>
                    <a:pt x="1901223" y="0"/>
                  </a:lnTo>
                  <a:cubicBezTo>
                    <a:pt x="1924880" y="0"/>
                    <a:pt x="1944058" y="19178"/>
                    <a:pt x="1944058" y="42835"/>
                  </a:cubicBezTo>
                  <a:lnTo>
                    <a:pt x="1944058" y="69310"/>
                  </a:lnTo>
                  <a:cubicBezTo>
                    <a:pt x="1944058" y="107589"/>
                    <a:pt x="1913027" y="138620"/>
                    <a:pt x="1874748" y="138620"/>
                  </a:cubicBezTo>
                  <a:lnTo>
                    <a:pt x="1792026" y="138620"/>
                  </a:lnTo>
                  <a:lnTo>
                    <a:pt x="1847624" y="959594"/>
                  </a:lnTo>
                  <a:lnTo>
                    <a:pt x="1864485" y="1013911"/>
                  </a:lnTo>
                  <a:lnTo>
                    <a:pt x="1874181" y="1110094"/>
                  </a:lnTo>
                  <a:lnTo>
                    <a:pt x="1864485" y="1206278"/>
                  </a:lnTo>
                  <a:cubicBezTo>
                    <a:pt x="1819983" y="1423755"/>
                    <a:pt x="1627559" y="1587349"/>
                    <a:pt x="1396926" y="158734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CF388340-8FCC-4A6B-9212-009CE30D5E3F}"/>
                </a:ext>
              </a:extLst>
            </p:cNvPr>
            <p:cNvSpPr/>
            <p:nvPr/>
          </p:nvSpPr>
          <p:spPr>
            <a:xfrm>
              <a:off x="2451996" y="6134220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4BC9CDCB-DB07-4C11-B954-9D5A6D9645FF}"/>
                </a:ext>
              </a:extLst>
            </p:cNvPr>
            <p:cNvSpPr/>
            <p:nvPr/>
          </p:nvSpPr>
          <p:spPr>
            <a:xfrm>
              <a:off x="870799" y="7613378"/>
              <a:ext cx="127510" cy="88613"/>
            </a:xfrm>
            <a:custGeom>
              <a:avLst/>
              <a:gdLst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2302 w 152302"/>
                <a:gd name="connsiteY2" fmla="*/ 105283 h 105283"/>
                <a:gd name="connsiteX3" fmla="*/ 32533 w 152302"/>
                <a:gd name="connsiteY3" fmla="*/ 105283 h 105283"/>
                <a:gd name="connsiteX4" fmla="*/ 0 w 152302"/>
                <a:gd name="connsiteY4" fmla="*/ 72750 h 105283"/>
                <a:gd name="connsiteX5" fmla="*/ 0 w 152302"/>
                <a:gd name="connsiteY5" fmla="*/ 52642 h 105283"/>
                <a:gd name="connsiteX6" fmla="*/ 52642 w 152302"/>
                <a:gd name="connsiteY6" fmla="*/ 0 h 105283"/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0019 w 152302"/>
                <a:gd name="connsiteY2" fmla="*/ 54770 h 105283"/>
                <a:gd name="connsiteX3" fmla="*/ 152302 w 152302"/>
                <a:gd name="connsiteY3" fmla="*/ 105283 h 105283"/>
                <a:gd name="connsiteX4" fmla="*/ 32533 w 152302"/>
                <a:gd name="connsiteY4" fmla="*/ 105283 h 105283"/>
                <a:gd name="connsiteX5" fmla="*/ 0 w 152302"/>
                <a:gd name="connsiteY5" fmla="*/ 72750 h 105283"/>
                <a:gd name="connsiteX6" fmla="*/ 0 w 152302"/>
                <a:gd name="connsiteY6" fmla="*/ 52642 h 105283"/>
                <a:gd name="connsiteX7" fmla="*/ 52642 w 152302"/>
                <a:gd name="connsiteY7" fmla="*/ 0 h 105283"/>
                <a:gd name="connsiteX0" fmla="*/ 150019 w 241459"/>
                <a:gd name="connsiteY0" fmla="*/ 54770 h 146210"/>
                <a:gd name="connsiteX1" fmla="*/ 152302 w 241459"/>
                <a:gd name="connsiteY1" fmla="*/ 105283 h 146210"/>
                <a:gd name="connsiteX2" fmla="*/ 32533 w 241459"/>
                <a:gd name="connsiteY2" fmla="*/ 105283 h 146210"/>
                <a:gd name="connsiteX3" fmla="*/ 0 w 241459"/>
                <a:gd name="connsiteY3" fmla="*/ 72750 h 146210"/>
                <a:gd name="connsiteX4" fmla="*/ 0 w 241459"/>
                <a:gd name="connsiteY4" fmla="*/ 52642 h 146210"/>
                <a:gd name="connsiteX5" fmla="*/ 52642 w 241459"/>
                <a:gd name="connsiteY5" fmla="*/ 0 h 146210"/>
                <a:gd name="connsiteX6" fmla="*/ 152302 w 241459"/>
                <a:gd name="connsiteY6" fmla="*/ 0 h 146210"/>
                <a:gd name="connsiteX7" fmla="*/ 241459 w 241459"/>
                <a:gd name="connsiteY7" fmla="*/ 146210 h 146210"/>
                <a:gd name="connsiteX0" fmla="*/ 150019 w 152302"/>
                <a:gd name="connsiteY0" fmla="*/ 54770 h 105283"/>
                <a:gd name="connsiteX1" fmla="*/ 152302 w 152302"/>
                <a:gd name="connsiteY1" fmla="*/ 105283 h 105283"/>
                <a:gd name="connsiteX2" fmla="*/ 32533 w 152302"/>
                <a:gd name="connsiteY2" fmla="*/ 105283 h 105283"/>
                <a:gd name="connsiteX3" fmla="*/ 0 w 152302"/>
                <a:gd name="connsiteY3" fmla="*/ 72750 h 105283"/>
                <a:gd name="connsiteX4" fmla="*/ 0 w 152302"/>
                <a:gd name="connsiteY4" fmla="*/ 52642 h 105283"/>
                <a:gd name="connsiteX5" fmla="*/ 52642 w 152302"/>
                <a:gd name="connsiteY5" fmla="*/ 0 h 105283"/>
                <a:gd name="connsiteX6" fmla="*/ 152302 w 152302"/>
                <a:gd name="connsiteY6" fmla="*/ 0 h 105283"/>
                <a:gd name="connsiteX0" fmla="*/ 152302 w 152302"/>
                <a:gd name="connsiteY0" fmla="*/ 105283 h 105283"/>
                <a:gd name="connsiteX1" fmla="*/ 32533 w 152302"/>
                <a:gd name="connsiteY1" fmla="*/ 105283 h 105283"/>
                <a:gd name="connsiteX2" fmla="*/ 0 w 152302"/>
                <a:gd name="connsiteY2" fmla="*/ 72750 h 105283"/>
                <a:gd name="connsiteX3" fmla="*/ 0 w 152302"/>
                <a:gd name="connsiteY3" fmla="*/ 52642 h 105283"/>
                <a:gd name="connsiteX4" fmla="*/ 52642 w 152302"/>
                <a:gd name="connsiteY4" fmla="*/ 0 h 105283"/>
                <a:gd name="connsiteX5" fmla="*/ 152302 w 152302"/>
                <a:gd name="connsiteY5" fmla="*/ 0 h 105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302" h="105283">
                  <a:moveTo>
                    <a:pt x="152302" y="105283"/>
                  </a:moveTo>
                  <a:lnTo>
                    <a:pt x="32533" y="105283"/>
                  </a:lnTo>
                  <a:cubicBezTo>
                    <a:pt x="14566" y="105283"/>
                    <a:pt x="0" y="90717"/>
                    <a:pt x="0" y="72750"/>
                  </a:cubicBezTo>
                  <a:lnTo>
                    <a:pt x="0" y="52642"/>
                  </a:lnTo>
                  <a:cubicBezTo>
                    <a:pt x="0" y="23569"/>
                    <a:pt x="23569" y="0"/>
                    <a:pt x="52642" y="0"/>
                  </a:cubicBezTo>
                  <a:lnTo>
                    <a:pt x="152302" y="0"/>
                  </a:lnTo>
                </a:path>
              </a:pathLst>
            </a:custGeom>
            <a:solidFill>
              <a:srgbClr val="CC99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4D507D0F-338C-4222-97B9-7B6CBD05214D}"/>
                </a:ext>
              </a:extLst>
            </p:cNvPr>
            <p:cNvSpPr/>
            <p:nvPr/>
          </p:nvSpPr>
          <p:spPr>
            <a:xfrm>
              <a:off x="2061108" y="7613378"/>
              <a:ext cx="127510" cy="88613"/>
            </a:xfrm>
            <a:custGeom>
              <a:avLst/>
              <a:gdLst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2302 w 152302"/>
                <a:gd name="connsiteY2" fmla="*/ 105283 h 105283"/>
                <a:gd name="connsiteX3" fmla="*/ 32533 w 152302"/>
                <a:gd name="connsiteY3" fmla="*/ 105283 h 105283"/>
                <a:gd name="connsiteX4" fmla="*/ 0 w 152302"/>
                <a:gd name="connsiteY4" fmla="*/ 72750 h 105283"/>
                <a:gd name="connsiteX5" fmla="*/ 0 w 152302"/>
                <a:gd name="connsiteY5" fmla="*/ 52642 h 105283"/>
                <a:gd name="connsiteX6" fmla="*/ 52642 w 152302"/>
                <a:gd name="connsiteY6" fmla="*/ 0 h 105283"/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0019 w 152302"/>
                <a:gd name="connsiteY2" fmla="*/ 54770 h 105283"/>
                <a:gd name="connsiteX3" fmla="*/ 152302 w 152302"/>
                <a:gd name="connsiteY3" fmla="*/ 105283 h 105283"/>
                <a:gd name="connsiteX4" fmla="*/ 32533 w 152302"/>
                <a:gd name="connsiteY4" fmla="*/ 105283 h 105283"/>
                <a:gd name="connsiteX5" fmla="*/ 0 w 152302"/>
                <a:gd name="connsiteY5" fmla="*/ 72750 h 105283"/>
                <a:gd name="connsiteX6" fmla="*/ 0 w 152302"/>
                <a:gd name="connsiteY6" fmla="*/ 52642 h 105283"/>
                <a:gd name="connsiteX7" fmla="*/ 52642 w 152302"/>
                <a:gd name="connsiteY7" fmla="*/ 0 h 105283"/>
                <a:gd name="connsiteX0" fmla="*/ 150019 w 241459"/>
                <a:gd name="connsiteY0" fmla="*/ 54770 h 146210"/>
                <a:gd name="connsiteX1" fmla="*/ 152302 w 241459"/>
                <a:gd name="connsiteY1" fmla="*/ 105283 h 146210"/>
                <a:gd name="connsiteX2" fmla="*/ 32533 w 241459"/>
                <a:gd name="connsiteY2" fmla="*/ 105283 h 146210"/>
                <a:gd name="connsiteX3" fmla="*/ 0 w 241459"/>
                <a:gd name="connsiteY3" fmla="*/ 72750 h 146210"/>
                <a:gd name="connsiteX4" fmla="*/ 0 w 241459"/>
                <a:gd name="connsiteY4" fmla="*/ 52642 h 146210"/>
                <a:gd name="connsiteX5" fmla="*/ 52642 w 241459"/>
                <a:gd name="connsiteY5" fmla="*/ 0 h 146210"/>
                <a:gd name="connsiteX6" fmla="*/ 152302 w 241459"/>
                <a:gd name="connsiteY6" fmla="*/ 0 h 146210"/>
                <a:gd name="connsiteX7" fmla="*/ 241459 w 241459"/>
                <a:gd name="connsiteY7" fmla="*/ 146210 h 146210"/>
                <a:gd name="connsiteX0" fmla="*/ 150019 w 152302"/>
                <a:gd name="connsiteY0" fmla="*/ 54770 h 105283"/>
                <a:gd name="connsiteX1" fmla="*/ 152302 w 152302"/>
                <a:gd name="connsiteY1" fmla="*/ 105283 h 105283"/>
                <a:gd name="connsiteX2" fmla="*/ 32533 w 152302"/>
                <a:gd name="connsiteY2" fmla="*/ 105283 h 105283"/>
                <a:gd name="connsiteX3" fmla="*/ 0 w 152302"/>
                <a:gd name="connsiteY3" fmla="*/ 72750 h 105283"/>
                <a:gd name="connsiteX4" fmla="*/ 0 w 152302"/>
                <a:gd name="connsiteY4" fmla="*/ 52642 h 105283"/>
                <a:gd name="connsiteX5" fmla="*/ 52642 w 152302"/>
                <a:gd name="connsiteY5" fmla="*/ 0 h 105283"/>
                <a:gd name="connsiteX6" fmla="*/ 152302 w 152302"/>
                <a:gd name="connsiteY6" fmla="*/ 0 h 105283"/>
                <a:gd name="connsiteX0" fmla="*/ 152302 w 152302"/>
                <a:gd name="connsiteY0" fmla="*/ 105283 h 105283"/>
                <a:gd name="connsiteX1" fmla="*/ 32533 w 152302"/>
                <a:gd name="connsiteY1" fmla="*/ 105283 h 105283"/>
                <a:gd name="connsiteX2" fmla="*/ 0 w 152302"/>
                <a:gd name="connsiteY2" fmla="*/ 72750 h 105283"/>
                <a:gd name="connsiteX3" fmla="*/ 0 w 152302"/>
                <a:gd name="connsiteY3" fmla="*/ 52642 h 105283"/>
                <a:gd name="connsiteX4" fmla="*/ 52642 w 152302"/>
                <a:gd name="connsiteY4" fmla="*/ 0 h 105283"/>
                <a:gd name="connsiteX5" fmla="*/ 152302 w 152302"/>
                <a:gd name="connsiteY5" fmla="*/ 0 h 105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302" h="105283">
                  <a:moveTo>
                    <a:pt x="152302" y="105283"/>
                  </a:moveTo>
                  <a:lnTo>
                    <a:pt x="32533" y="105283"/>
                  </a:lnTo>
                  <a:cubicBezTo>
                    <a:pt x="14566" y="105283"/>
                    <a:pt x="0" y="90717"/>
                    <a:pt x="0" y="72750"/>
                  </a:cubicBezTo>
                  <a:lnTo>
                    <a:pt x="0" y="52642"/>
                  </a:lnTo>
                  <a:cubicBezTo>
                    <a:pt x="0" y="23569"/>
                    <a:pt x="23569" y="0"/>
                    <a:pt x="52642" y="0"/>
                  </a:cubicBezTo>
                  <a:lnTo>
                    <a:pt x="152302" y="0"/>
                  </a:lnTo>
                </a:path>
              </a:pathLst>
            </a:custGeom>
            <a:solidFill>
              <a:srgbClr val="CC99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6" name="四角形: 角を丸くする 295">
              <a:extLst>
                <a:ext uri="{FF2B5EF4-FFF2-40B4-BE49-F238E27FC236}">
                  <a16:creationId xmlns:a16="http://schemas.microsoft.com/office/drawing/2014/main" id="{8DE117D3-949B-4A1E-85B6-C0D9FDE073AB}"/>
                </a:ext>
              </a:extLst>
            </p:cNvPr>
            <p:cNvSpPr/>
            <p:nvPr/>
          </p:nvSpPr>
          <p:spPr>
            <a:xfrm>
              <a:off x="422569" y="4780463"/>
              <a:ext cx="355541" cy="803118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7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7" name="四角形: 角を丸くする 296">
              <a:extLst>
                <a:ext uri="{FF2B5EF4-FFF2-40B4-BE49-F238E27FC236}">
                  <a16:creationId xmlns:a16="http://schemas.microsoft.com/office/drawing/2014/main" id="{C4A1819D-3ECF-421B-BF09-D4CB50444D67}"/>
                </a:ext>
              </a:extLst>
            </p:cNvPr>
            <p:cNvSpPr/>
            <p:nvPr/>
          </p:nvSpPr>
          <p:spPr>
            <a:xfrm>
              <a:off x="1124098" y="4780463"/>
              <a:ext cx="355541" cy="803118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7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8" name="四角形: 角を丸くする 297">
              <a:extLst>
                <a:ext uri="{FF2B5EF4-FFF2-40B4-BE49-F238E27FC236}">
                  <a16:creationId xmlns:a16="http://schemas.microsoft.com/office/drawing/2014/main" id="{5CD71786-5572-467F-A909-0FFD1AC8E750}"/>
                </a:ext>
              </a:extLst>
            </p:cNvPr>
            <p:cNvSpPr/>
            <p:nvPr/>
          </p:nvSpPr>
          <p:spPr>
            <a:xfrm>
              <a:off x="326659" y="5030968"/>
              <a:ext cx="1268496" cy="1679817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7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9" name="楕円 298">
              <a:extLst>
                <a:ext uri="{FF2B5EF4-FFF2-40B4-BE49-F238E27FC236}">
                  <a16:creationId xmlns:a16="http://schemas.microsoft.com/office/drawing/2014/main" id="{A3CC7B34-F2C0-4EB0-AA08-9CAC70C19B87}"/>
                </a:ext>
              </a:extLst>
            </p:cNvPr>
            <p:cNvSpPr/>
            <p:nvPr/>
          </p:nvSpPr>
          <p:spPr>
            <a:xfrm>
              <a:off x="504335" y="5567128"/>
              <a:ext cx="156380" cy="257643"/>
            </a:xfrm>
            <a:prstGeom prst="ellipse">
              <a:avLst/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0" name="楕円 299">
              <a:extLst>
                <a:ext uri="{FF2B5EF4-FFF2-40B4-BE49-F238E27FC236}">
                  <a16:creationId xmlns:a16="http://schemas.microsoft.com/office/drawing/2014/main" id="{C7013293-1CFE-4C1B-B471-C33C81F97C7D}"/>
                </a:ext>
              </a:extLst>
            </p:cNvPr>
            <p:cNvSpPr/>
            <p:nvPr/>
          </p:nvSpPr>
          <p:spPr>
            <a:xfrm>
              <a:off x="1279035" y="5567128"/>
              <a:ext cx="156380" cy="257643"/>
            </a:xfrm>
            <a:prstGeom prst="ellipse">
              <a:avLst/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76BA4675-82ED-4D6B-B56C-16907D147AAC}"/>
                </a:ext>
              </a:extLst>
            </p:cNvPr>
            <p:cNvSpPr/>
            <p:nvPr/>
          </p:nvSpPr>
          <p:spPr>
            <a:xfrm>
              <a:off x="1391009" y="5186320"/>
              <a:ext cx="204146" cy="1338610"/>
            </a:xfrm>
            <a:custGeom>
              <a:avLst/>
              <a:gdLst>
                <a:gd name="connsiteX0" fmla="*/ 0 w 204146"/>
                <a:gd name="connsiteY0" fmla="*/ 0 h 1338610"/>
                <a:gd name="connsiteX1" fmla="*/ 18379 w 204146"/>
                <a:gd name="connsiteY1" fmla="*/ 15164 h 1338610"/>
                <a:gd name="connsiteX2" fmla="*/ 204146 w 204146"/>
                <a:gd name="connsiteY2" fmla="*/ 463645 h 1338610"/>
                <a:gd name="connsiteX3" fmla="*/ 204146 w 204146"/>
                <a:gd name="connsiteY3" fmla="*/ 874966 h 1338610"/>
                <a:gd name="connsiteX4" fmla="*/ 18379 w 204146"/>
                <a:gd name="connsiteY4" fmla="*/ 1323447 h 1338610"/>
                <a:gd name="connsiteX5" fmla="*/ 1 w 204146"/>
                <a:gd name="connsiteY5" fmla="*/ 1338610 h 1338610"/>
                <a:gd name="connsiteX6" fmla="*/ 27304 w 204146"/>
                <a:gd name="connsiteY6" fmla="*/ 1288309 h 1338610"/>
                <a:gd name="connsiteX7" fmla="*/ 77146 w 204146"/>
                <a:gd name="connsiteY7" fmla="*/ 1041431 h 1338610"/>
                <a:gd name="connsiteX8" fmla="*/ 77146 w 204146"/>
                <a:gd name="connsiteY8" fmla="*/ 297181 h 1338610"/>
                <a:gd name="connsiteX9" fmla="*/ 27304 w 204146"/>
                <a:gd name="connsiteY9" fmla="*/ 50303 h 1338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4146" h="1338610">
                  <a:moveTo>
                    <a:pt x="0" y="0"/>
                  </a:moveTo>
                  <a:lnTo>
                    <a:pt x="18379" y="15164"/>
                  </a:lnTo>
                  <a:cubicBezTo>
                    <a:pt x="133155" y="129941"/>
                    <a:pt x="204146" y="288503"/>
                    <a:pt x="204146" y="463645"/>
                  </a:cubicBezTo>
                  <a:lnTo>
                    <a:pt x="204146" y="874966"/>
                  </a:lnTo>
                  <a:cubicBezTo>
                    <a:pt x="204146" y="1050109"/>
                    <a:pt x="133155" y="1208671"/>
                    <a:pt x="18379" y="1323447"/>
                  </a:cubicBezTo>
                  <a:lnTo>
                    <a:pt x="1" y="1338610"/>
                  </a:lnTo>
                  <a:lnTo>
                    <a:pt x="27304" y="1288309"/>
                  </a:lnTo>
                  <a:cubicBezTo>
                    <a:pt x="59399" y="1212429"/>
                    <a:pt x="77146" y="1129003"/>
                    <a:pt x="77146" y="1041431"/>
                  </a:cubicBezTo>
                  <a:lnTo>
                    <a:pt x="77146" y="297181"/>
                  </a:lnTo>
                  <a:cubicBezTo>
                    <a:pt x="77146" y="209610"/>
                    <a:pt x="59399" y="126184"/>
                    <a:pt x="27304" y="50303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2" name="四角形: 角を丸くする 301">
              <a:extLst>
                <a:ext uri="{FF2B5EF4-FFF2-40B4-BE49-F238E27FC236}">
                  <a16:creationId xmlns:a16="http://schemas.microsoft.com/office/drawing/2014/main" id="{D98D9890-1552-46AB-8CF5-F389607AB97F}"/>
                </a:ext>
              </a:extLst>
            </p:cNvPr>
            <p:cNvSpPr/>
            <p:nvPr/>
          </p:nvSpPr>
          <p:spPr>
            <a:xfrm>
              <a:off x="455914" y="5996393"/>
              <a:ext cx="1009986" cy="730083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3" name="四角形: 角を丸くする 302">
              <a:extLst>
                <a:ext uri="{FF2B5EF4-FFF2-40B4-BE49-F238E27FC236}">
                  <a16:creationId xmlns:a16="http://schemas.microsoft.com/office/drawing/2014/main" id="{059E9C9B-BF4D-48D0-854F-B48F68D2A8E9}"/>
                </a:ext>
              </a:extLst>
            </p:cNvPr>
            <p:cNvSpPr/>
            <p:nvPr/>
          </p:nvSpPr>
          <p:spPr>
            <a:xfrm>
              <a:off x="798814" y="5921901"/>
              <a:ext cx="324186" cy="2647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20CBD61F-62BE-4552-8959-F7F5ADE15FF0}"/>
                </a:ext>
              </a:extLst>
            </p:cNvPr>
            <p:cNvSpPr/>
            <p:nvPr/>
          </p:nvSpPr>
          <p:spPr>
            <a:xfrm>
              <a:off x="1149105" y="5970857"/>
              <a:ext cx="316797" cy="720357"/>
            </a:xfrm>
            <a:custGeom>
              <a:avLst/>
              <a:gdLst>
                <a:gd name="connsiteX0" fmla="*/ 0 w 316797"/>
                <a:gd name="connsiteY0" fmla="*/ 0 h 720357"/>
                <a:gd name="connsiteX1" fmla="*/ 25324 w 316797"/>
                <a:gd name="connsiteY1" fmla="*/ 2553 h 720357"/>
                <a:gd name="connsiteX2" fmla="*/ 316797 w 316797"/>
                <a:gd name="connsiteY2" fmla="*/ 360178 h 720357"/>
                <a:gd name="connsiteX3" fmla="*/ 316796 w 316797"/>
                <a:gd name="connsiteY3" fmla="*/ 360178 h 720357"/>
                <a:gd name="connsiteX4" fmla="*/ 25323 w 316797"/>
                <a:gd name="connsiteY4" fmla="*/ 717804 h 720357"/>
                <a:gd name="connsiteX5" fmla="*/ 0 w 316797"/>
                <a:gd name="connsiteY5" fmla="*/ 720357 h 720357"/>
                <a:gd name="connsiteX6" fmla="*/ 61688 w 316797"/>
                <a:gd name="connsiteY6" fmla="*/ 669460 h 720357"/>
                <a:gd name="connsiteX7" fmla="*/ 189796 w 316797"/>
                <a:gd name="connsiteY7" fmla="*/ 360178 h 720357"/>
                <a:gd name="connsiteX8" fmla="*/ 61688 w 316797"/>
                <a:gd name="connsiteY8" fmla="*/ 50897 h 72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6797" h="720357">
                  <a:moveTo>
                    <a:pt x="0" y="0"/>
                  </a:moveTo>
                  <a:lnTo>
                    <a:pt x="25324" y="2553"/>
                  </a:lnTo>
                  <a:cubicBezTo>
                    <a:pt x="191667" y="36591"/>
                    <a:pt x="316797" y="183772"/>
                    <a:pt x="316797" y="360178"/>
                  </a:cubicBezTo>
                  <a:lnTo>
                    <a:pt x="316796" y="360178"/>
                  </a:lnTo>
                  <a:cubicBezTo>
                    <a:pt x="316796" y="536584"/>
                    <a:pt x="191666" y="683765"/>
                    <a:pt x="25323" y="717804"/>
                  </a:cubicBezTo>
                  <a:lnTo>
                    <a:pt x="0" y="720357"/>
                  </a:lnTo>
                  <a:lnTo>
                    <a:pt x="61688" y="669460"/>
                  </a:lnTo>
                  <a:cubicBezTo>
                    <a:pt x="140840" y="590308"/>
                    <a:pt x="189796" y="480960"/>
                    <a:pt x="189796" y="360178"/>
                  </a:cubicBezTo>
                  <a:cubicBezTo>
                    <a:pt x="189796" y="239396"/>
                    <a:pt x="140840" y="130049"/>
                    <a:pt x="61688" y="50897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4E20CE07-5D60-4E9A-BE4B-CF732CC7BD96}"/>
                </a:ext>
              </a:extLst>
            </p:cNvPr>
            <p:cNvSpPr/>
            <p:nvPr/>
          </p:nvSpPr>
          <p:spPr>
            <a:xfrm>
              <a:off x="667536" y="6439887"/>
              <a:ext cx="560876" cy="161046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10" name="グループ化 309">
            <a:extLst>
              <a:ext uri="{FF2B5EF4-FFF2-40B4-BE49-F238E27FC236}">
                <a16:creationId xmlns:a16="http://schemas.microsoft.com/office/drawing/2014/main" id="{D9C57761-381D-430B-B56C-B99AD94D3A20}"/>
              </a:ext>
            </a:extLst>
          </p:cNvPr>
          <p:cNvGrpSpPr/>
          <p:nvPr/>
        </p:nvGrpSpPr>
        <p:grpSpPr>
          <a:xfrm>
            <a:off x="2295677" y="4580631"/>
            <a:ext cx="1680948" cy="1731677"/>
            <a:chOff x="3165109" y="4780463"/>
            <a:chExt cx="2833508" cy="2919020"/>
          </a:xfrm>
        </p:grpSpPr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DD3DA02F-0AEA-4442-A6BF-5EB564959405}"/>
                </a:ext>
              </a:extLst>
            </p:cNvPr>
            <p:cNvSpPr/>
            <p:nvPr/>
          </p:nvSpPr>
          <p:spPr>
            <a:xfrm rot="17816237">
              <a:off x="5513031" y="6152301"/>
              <a:ext cx="351271" cy="619900"/>
            </a:xfrm>
            <a:custGeom>
              <a:avLst/>
              <a:gdLst>
                <a:gd name="connsiteX0" fmla="*/ 333620 w 519534"/>
                <a:gd name="connsiteY0" fmla="*/ 89534 h 908662"/>
                <a:gd name="connsiteX1" fmla="*/ 327733 w 519534"/>
                <a:gd name="connsiteY1" fmla="*/ 98512 h 908662"/>
                <a:gd name="connsiteX2" fmla="*/ 258931 w 519534"/>
                <a:gd name="connsiteY2" fmla="*/ 389128 h 908662"/>
                <a:gd name="connsiteX3" fmla="*/ 519534 w 519534"/>
                <a:gd name="connsiteY3" fmla="*/ 908662 h 908662"/>
                <a:gd name="connsiteX4" fmla="*/ 0 w 519534"/>
                <a:gd name="connsiteY4" fmla="*/ 389128 h 908662"/>
                <a:gd name="connsiteX5" fmla="*/ 152168 w 519534"/>
                <a:gd name="connsiteY5" fmla="*/ 21762 h 908662"/>
                <a:gd name="connsiteX6" fmla="*/ 178543 w 519534"/>
                <a:gd name="connsiteY6" fmla="*/ 0 h 908662"/>
                <a:gd name="connsiteX0" fmla="*/ 333620 w 520558"/>
                <a:gd name="connsiteY0" fmla="*/ 89534 h 930796"/>
                <a:gd name="connsiteX1" fmla="*/ 327733 w 520558"/>
                <a:gd name="connsiteY1" fmla="*/ 98512 h 930796"/>
                <a:gd name="connsiteX2" fmla="*/ 258931 w 520558"/>
                <a:gd name="connsiteY2" fmla="*/ 389128 h 930796"/>
                <a:gd name="connsiteX3" fmla="*/ 519534 w 520558"/>
                <a:gd name="connsiteY3" fmla="*/ 908662 h 930796"/>
                <a:gd name="connsiteX4" fmla="*/ 0 w 520558"/>
                <a:gd name="connsiteY4" fmla="*/ 389128 h 930796"/>
                <a:gd name="connsiteX5" fmla="*/ 152168 w 520558"/>
                <a:gd name="connsiteY5" fmla="*/ 21762 h 930796"/>
                <a:gd name="connsiteX6" fmla="*/ 178543 w 520558"/>
                <a:gd name="connsiteY6" fmla="*/ 0 h 930796"/>
                <a:gd name="connsiteX7" fmla="*/ 333620 w 520558"/>
                <a:gd name="connsiteY7" fmla="*/ 89534 h 930796"/>
                <a:gd name="connsiteX0" fmla="*/ 334073 w 520980"/>
                <a:gd name="connsiteY0" fmla="*/ 89534 h 940104"/>
                <a:gd name="connsiteX1" fmla="*/ 328186 w 520980"/>
                <a:gd name="connsiteY1" fmla="*/ 98512 h 940104"/>
                <a:gd name="connsiteX2" fmla="*/ 259384 w 520980"/>
                <a:gd name="connsiteY2" fmla="*/ 389128 h 940104"/>
                <a:gd name="connsiteX3" fmla="*/ 519987 w 520980"/>
                <a:gd name="connsiteY3" fmla="*/ 908662 h 940104"/>
                <a:gd name="connsiteX4" fmla="*/ 453 w 520980"/>
                <a:gd name="connsiteY4" fmla="*/ 389128 h 940104"/>
                <a:gd name="connsiteX5" fmla="*/ 152621 w 520980"/>
                <a:gd name="connsiteY5" fmla="*/ 21762 h 940104"/>
                <a:gd name="connsiteX6" fmla="*/ 178996 w 520980"/>
                <a:gd name="connsiteY6" fmla="*/ 0 h 940104"/>
                <a:gd name="connsiteX7" fmla="*/ 334073 w 520980"/>
                <a:gd name="connsiteY7" fmla="*/ 89534 h 940104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45581 w 532242"/>
                <a:gd name="connsiteY0" fmla="*/ 89534 h 919811"/>
                <a:gd name="connsiteX1" fmla="*/ 339694 w 532242"/>
                <a:gd name="connsiteY1" fmla="*/ 98512 h 919811"/>
                <a:gd name="connsiteX2" fmla="*/ 270892 w 532242"/>
                <a:gd name="connsiteY2" fmla="*/ 389128 h 919811"/>
                <a:gd name="connsiteX3" fmla="*/ 531495 w 532242"/>
                <a:gd name="connsiteY3" fmla="*/ 908662 h 919811"/>
                <a:gd name="connsiteX4" fmla="*/ 11961 w 532242"/>
                <a:gd name="connsiteY4" fmla="*/ 389128 h 919811"/>
                <a:gd name="connsiteX5" fmla="*/ 164129 w 532242"/>
                <a:gd name="connsiteY5" fmla="*/ 21762 h 919811"/>
                <a:gd name="connsiteX6" fmla="*/ 190504 w 532242"/>
                <a:gd name="connsiteY6" fmla="*/ 0 h 919811"/>
                <a:gd name="connsiteX7" fmla="*/ 345581 w 532242"/>
                <a:gd name="connsiteY7" fmla="*/ 89534 h 919811"/>
                <a:gd name="connsiteX0" fmla="*/ 342095 w 528756"/>
                <a:gd name="connsiteY0" fmla="*/ 89534 h 921800"/>
                <a:gd name="connsiteX1" fmla="*/ 336208 w 528756"/>
                <a:gd name="connsiteY1" fmla="*/ 98512 h 921800"/>
                <a:gd name="connsiteX2" fmla="*/ 267406 w 528756"/>
                <a:gd name="connsiteY2" fmla="*/ 389128 h 921800"/>
                <a:gd name="connsiteX3" fmla="*/ 528009 w 528756"/>
                <a:gd name="connsiteY3" fmla="*/ 908662 h 921800"/>
                <a:gd name="connsiteX4" fmla="*/ 8475 w 528756"/>
                <a:gd name="connsiteY4" fmla="*/ 389128 h 921800"/>
                <a:gd name="connsiteX5" fmla="*/ 160643 w 528756"/>
                <a:gd name="connsiteY5" fmla="*/ 21762 h 921800"/>
                <a:gd name="connsiteX6" fmla="*/ 187018 w 528756"/>
                <a:gd name="connsiteY6" fmla="*/ 0 h 921800"/>
                <a:gd name="connsiteX7" fmla="*/ 342095 w 528756"/>
                <a:gd name="connsiteY7" fmla="*/ 89534 h 921800"/>
                <a:gd name="connsiteX0" fmla="*/ 344590 w 531251"/>
                <a:gd name="connsiteY0" fmla="*/ 89534 h 916917"/>
                <a:gd name="connsiteX1" fmla="*/ 338703 w 531251"/>
                <a:gd name="connsiteY1" fmla="*/ 98512 h 916917"/>
                <a:gd name="connsiteX2" fmla="*/ 269901 w 531251"/>
                <a:gd name="connsiteY2" fmla="*/ 389128 h 916917"/>
                <a:gd name="connsiteX3" fmla="*/ 530504 w 531251"/>
                <a:gd name="connsiteY3" fmla="*/ 908662 h 916917"/>
                <a:gd name="connsiteX4" fmla="*/ 10970 w 531251"/>
                <a:gd name="connsiteY4" fmla="*/ 389128 h 916917"/>
                <a:gd name="connsiteX5" fmla="*/ 189513 w 531251"/>
                <a:gd name="connsiteY5" fmla="*/ 0 h 916917"/>
                <a:gd name="connsiteX6" fmla="*/ 344590 w 531251"/>
                <a:gd name="connsiteY6" fmla="*/ 89534 h 916917"/>
                <a:gd name="connsiteX0" fmla="*/ 337503 w 524164"/>
                <a:gd name="connsiteY0" fmla="*/ 89534 h 921595"/>
                <a:gd name="connsiteX1" fmla="*/ 331616 w 524164"/>
                <a:gd name="connsiteY1" fmla="*/ 98512 h 921595"/>
                <a:gd name="connsiteX2" fmla="*/ 262814 w 524164"/>
                <a:gd name="connsiteY2" fmla="*/ 389128 h 921595"/>
                <a:gd name="connsiteX3" fmla="*/ 523417 w 524164"/>
                <a:gd name="connsiteY3" fmla="*/ 908662 h 921595"/>
                <a:gd name="connsiteX4" fmla="*/ 3883 w 524164"/>
                <a:gd name="connsiteY4" fmla="*/ 389128 h 921595"/>
                <a:gd name="connsiteX5" fmla="*/ 182426 w 524164"/>
                <a:gd name="connsiteY5" fmla="*/ 0 h 921595"/>
                <a:gd name="connsiteX6" fmla="*/ 337503 w 524164"/>
                <a:gd name="connsiteY6" fmla="*/ 89534 h 921595"/>
                <a:gd name="connsiteX0" fmla="*/ 336803 w 523464"/>
                <a:gd name="connsiteY0" fmla="*/ 89534 h 923772"/>
                <a:gd name="connsiteX1" fmla="*/ 330916 w 523464"/>
                <a:gd name="connsiteY1" fmla="*/ 98512 h 923772"/>
                <a:gd name="connsiteX2" fmla="*/ 262114 w 523464"/>
                <a:gd name="connsiteY2" fmla="*/ 389128 h 923772"/>
                <a:gd name="connsiteX3" fmla="*/ 522717 w 523464"/>
                <a:gd name="connsiteY3" fmla="*/ 908662 h 923772"/>
                <a:gd name="connsiteX4" fmla="*/ 3183 w 523464"/>
                <a:gd name="connsiteY4" fmla="*/ 389128 h 923772"/>
                <a:gd name="connsiteX5" fmla="*/ 181726 w 523464"/>
                <a:gd name="connsiteY5" fmla="*/ 0 h 923772"/>
                <a:gd name="connsiteX6" fmla="*/ 336803 w 523464"/>
                <a:gd name="connsiteY6" fmla="*/ 89534 h 92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464" h="923772">
                  <a:moveTo>
                    <a:pt x="336803" y="89534"/>
                  </a:moveTo>
                  <a:lnTo>
                    <a:pt x="330916" y="98512"/>
                  </a:lnTo>
                  <a:cubicBezTo>
                    <a:pt x="286265" y="187528"/>
                    <a:pt x="262114" y="286826"/>
                    <a:pt x="262114" y="389128"/>
                  </a:cubicBezTo>
                  <a:cubicBezTo>
                    <a:pt x="262114" y="593731"/>
                    <a:pt x="539688" y="834810"/>
                    <a:pt x="522717" y="908662"/>
                  </a:cubicBezTo>
                  <a:cubicBezTo>
                    <a:pt x="505746" y="982514"/>
                    <a:pt x="29984" y="781905"/>
                    <a:pt x="3183" y="389128"/>
                  </a:cubicBezTo>
                  <a:cubicBezTo>
                    <a:pt x="-23618" y="-3649"/>
                    <a:pt x="126123" y="49932"/>
                    <a:pt x="181726" y="0"/>
                  </a:cubicBezTo>
                  <a:lnTo>
                    <a:pt x="336803" y="895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F7D52CF6-C338-415E-8C51-79797E59A48C}"/>
                </a:ext>
              </a:extLst>
            </p:cNvPr>
            <p:cNvGrpSpPr/>
            <p:nvPr/>
          </p:nvGrpSpPr>
          <p:grpSpPr>
            <a:xfrm>
              <a:off x="3974271" y="6581756"/>
              <a:ext cx="1574962" cy="1117727"/>
              <a:chOff x="1180271" y="2001168"/>
              <a:chExt cx="1574962" cy="1117727"/>
            </a:xfrm>
            <a:solidFill>
              <a:schemeClr val="bg1">
                <a:lumMod val="95000"/>
              </a:schemeClr>
            </a:solidFill>
          </p:grpSpPr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5D5AB41B-3A13-459B-B3B5-7CDD92957662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8360360D-733E-4B68-8BF5-DDA09AB2CDA6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F1B713EE-C897-48EE-B975-E4FA69495CC2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EC056855-5009-47C5-9BB1-65512A05A34A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0D4CD303-23D8-4335-BE4A-5A0892391C59}"/>
                </a:ext>
              </a:extLst>
            </p:cNvPr>
            <p:cNvSpPr/>
            <p:nvPr/>
          </p:nvSpPr>
          <p:spPr>
            <a:xfrm rot="10800000">
              <a:off x="3967663" y="6581756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3D9A5689-01C9-46E3-BFDD-9EA0B48EC03C}"/>
                </a:ext>
              </a:extLst>
            </p:cNvPr>
            <p:cNvSpPr/>
            <p:nvPr/>
          </p:nvSpPr>
          <p:spPr>
            <a:xfrm rot="10800000">
              <a:off x="5157972" y="6581756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E814C4E1-2314-4552-A5C0-55B0B77B1C07}"/>
                </a:ext>
              </a:extLst>
            </p:cNvPr>
            <p:cNvGrpSpPr/>
            <p:nvPr/>
          </p:nvGrpSpPr>
          <p:grpSpPr>
            <a:xfrm>
              <a:off x="3655337" y="6112134"/>
              <a:ext cx="1967717" cy="1587349"/>
              <a:chOff x="3655337" y="1531546"/>
              <a:chExt cx="1967717" cy="1587349"/>
            </a:xfrm>
            <a:solidFill>
              <a:schemeClr val="bg1">
                <a:lumMod val="85000"/>
              </a:schemeClr>
            </a:solidFill>
          </p:grpSpPr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A7059469-2DEE-4059-9807-420E754A7BB1}"/>
                  </a:ext>
                </a:extLst>
              </p:cNvPr>
              <p:cNvSpPr/>
              <p:nvPr/>
            </p:nvSpPr>
            <p:spPr>
              <a:xfrm rot="10800000">
                <a:off x="3678996" y="1531546"/>
                <a:ext cx="1944058" cy="1587349"/>
              </a:xfrm>
              <a:custGeom>
                <a:avLst/>
                <a:gdLst>
                  <a:gd name="connsiteX0" fmla="*/ 1874181 w 1944058"/>
                  <a:gd name="connsiteY0" fmla="*/ 1110095 h 1587349"/>
                  <a:gd name="connsiteX1" fmla="*/ 1874181 w 1944058"/>
                  <a:gd name="connsiteY1" fmla="*/ 1110094 h 1587349"/>
                  <a:gd name="connsiteX2" fmla="*/ 1874181 w 1944058"/>
                  <a:gd name="connsiteY2" fmla="*/ 1110094 h 1587349"/>
                  <a:gd name="connsiteX3" fmla="*/ 1396926 w 1944058"/>
                  <a:gd name="connsiteY3" fmla="*/ 1587349 h 1587349"/>
                  <a:gd name="connsiteX4" fmla="*/ 477255 w 1944058"/>
                  <a:gd name="connsiteY4" fmla="*/ 1587349 h 1587349"/>
                  <a:gd name="connsiteX5" fmla="*/ 0 w 1944058"/>
                  <a:gd name="connsiteY5" fmla="*/ 1110094 h 1587349"/>
                  <a:gd name="connsiteX6" fmla="*/ 1 w 1944058"/>
                  <a:gd name="connsiteY6" fmla="*/ 1110094 h 1587349"/>
                  <a:gd name="connsiteX7" fmla="*/ 381072 w 1944058"/>
                  <a:gd name="connsiteY7" fmla="*/ 642535 h 1587349"/>
                  <a:gd name="connsiteX8" fmla="*/ 401416 w 1944058"/>
                  <a:gd name="connsiteY8" fmla="*/ 640484 h 1587349"/>
                  <a:gd name="connsiteX9" fmla="*/ 436919 w 1944058"/>
                  <a:gd name="connsiteY9" fmla="*/ 116234 h 1587349"/>
                  <a:gd name="connsiteX10" fmla="*/ 423472 w 1944058"/>
                  <a:gd name="connsiteY10" fmla="*/ 96289 h 1587349"/>
                  <a:gd name="connsiteX11" fmla="*/ 418025 w 1944058"/>
                  <a:gd name="connsiteY11" fmla="*/ 69310 h 1587349"/>
                  <a:gd name="connsiteX12" fmla="*/ 418025 w 1944058"/>
                  <a:gd name="connsiteY12" fmla="*/ 42835 h 1587349"/>
                  <a:gd name="connsiteX13" fmla="*/ 460860 w 1944058"/>
                  <a:gd name="connsiteY13" fmla="*/ 0 h 1587349"/>
                  <a:gd name="connsiteX14" fmla="*/ 710914 w 1944058"/>
                  <a:gd name="connsiteY14" fmla="*/ 0 h 1587349"/>
                  <a:gd name="connsiteX15" fmla="*/ 753749 w 1944058"/>
                  <a:gd name="connsiteY15" fmla="*/ 42835 h 1587349"/>
                  <a:gd name="connsiteX16" fmla="*/ 753749 w 1944058"/>
                  <a:gd name="connsiteY16" fmla="*/ 69310 h 1587349"/>
                  <a:gd name="connsiteX17" fmla="*/ 684439 w 1944058"/>
                  <a:gd name="connsiteY17" fmla="*/ 138620 h 1587349"/>
                  <a:gd name="connsiteX18" fmla="*/ 601717 w 1944058"/>
                  <a:gd name="connsiteY18" fmla="*/ 138620 h 1587349"/>
                  <a:gd name="connsiteX19" fmla="*/ 635186 w 1944058"/>
                  <a:gd name="connsiteY19" fmla="*/ 632839 h 1587349"/>
                  <a:gd name="connsiteX20" fmla="*/ 1396926 w 1944058"/>
                  <a:gd name="connsiteY20" fmla="*/ 632840 h 1587349"/>
                  <a:gd name="connsiteX21" fmla="*/ 1582695 w 1944058"/>
                  <a:gd name="connsiteY21" fmla="*/ 670345 h 1587349"/>
                  <a:gd name="connsiteX22" fmla="*/ 1589454 w 1944058"/>
                  <a:gd name="connsiteY22" fmla="*/ 674014 h 1587349"/>
                  <a:gd name="connsiteX23" fmla="*/ 1627228 w 1944058"/>
                  <a:gd name="connsiteY23" fmla="*/ 116234 h 1587349"/>
                  <a:gd name="connsiteX24" fmla="*/ 1613781 w 1944058"/>
                  <a:gd name="connsiteY24" fmla="*/ 96289 h 1587349"/>
                  <a:gd name="connsiteX25" fmla="*/ 1608334 w 1944058"/>
                  <a:gd name="connsiteY25" fmla="*/ 69310 h 1587349"/>
                  <a:gd name="connsiteX26" fmla="*/ 1608334 w 1944058"/>
                  <a:gd name="connsiteY26" fmla="*/ 42835 h 1587349"/>
                  <a:gd name="connsiteX27" fmla="*/ 1651169 w 1944058"/>
                  <a:gd name="connsiteY27" fmla="*/ 0 h 1587349"/>
                  <a:gd name="connsiteX28" fmla="*/ 1901223 w 1944058"/>
                  <a:gd name="connsiteY28" fmla="*/ 0 h 1587349"/>
                  <a:gd name="connsiteX29" fmla="*/ 1944058 w 1944058"/>
                  <a:gd name="connsiteY29" fmla="*/ 42835 h 1587349"/>
                  <a:gd name="connsiteX30" fmla="*/ 1944058 w 1944058"/>
                  <a:gd name="connsiteY30" fmla="*/ 69310 h 1587349"/>
                  <a:gd name="connsiteX31" fmla="*/ 1874748 w 1944058"/>
                  <a:gd name="connsiteY31" fmla="*/ 138620 h 1587349"/>
                  <a:gd name="connsiteX32" fmla="*/ 1792026 w 1944058"/>
                  <a:gd name="connsiteY32" fmla="*/ 138620 h 1587349"/>
                  <a:gd name="connsiteX33" fmla="*/ 1847624 w 1944058"/>
                  <a:gd name="connsiteY33" fmla="*/ 959594 h 1587349"/>
                  <a:gd name="connsiteX34" fmla="*/ 1864485 w 1944058"/>
                  <a:gd name="connsiteY34" fmla="*/ 1013911 h 1587349"/>
                  <a:gd name="connsiteX35" fmla="*/ 1874181 w 1944058"/>
                  <a:gd name="connsiteY35" fmla="*/ 1110094 h 1587349"/>
                  <a:gd name="connsiteX36" fmla="*/ 1864485 w 1944058"/>
                  <a:gd name="connsiteY36" fmla="*/ 1206278 h 1587349"/>
                  <a:gd name="connsiteX37" fmla="*/ 1396926 w 1944058"/>
                  <a:gd name="connsiteY37" fmla="*/ 1587349 h 1587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44058" h="1587349">
                    <a:moveTo>
                      <a:pt x="1874181" y="1110095"/>
                    </a:moveTo>
                    <a:lnTo>
                      <a:pt x="1874181" y="1110094"/>
                    </a:lnTo>
                    <a:lnTo>
                      <a:pt x="1874181" y="1110094"/>
                    </a:lnTo>
                    <a:close/>
                    <a:moveTo>
                      <a:pt x="1396926" y="1587349"/>
                    </a:moveTo>
                    <a:lnTo>
                      <a:pt x="477255" y="1587349"/>
                    </a:lnTo>
                    <a:cubicBezTo>
                      <a:pt x="213674" y="1587349"/>
                      <a:pt x="0" y="1373675"/>
                      <a:pt x="0" y="1110094"/>
                    </a:cubicBezTo>
                    <a:lnTo>
                      <a:pt x="1" y="1110094"/>
                    </a:lnTo>
                    <a:cubicBezTo>
                      <a:pt x="1" y="879460"/>
                      <a:pt x="163595" y="687037"/>
                      <a:pt x="381072" y="642535"/>
                    </a:cubicBezTo>
                    <a:lnTo>
                      <a:pt x="401416" y="640484"/>
                    </a:lnTo>
                    <a:lnTo>
                      <a:pt x="436919" y="116234"/>
                    </a:lnTo>
                    <a:lnTo>
                      <a:pt x="423472" y="96289"/>
                    </a:lnTo>
                    <a:cubicBezTo>
                      <a:pt x="419965" y="87997"/>
                      <a:pt x="418025" y="78880"/>
                      <a:pt x="418025" y="69310"/>
                    </a:cubicBezTo>
                    <a:lnTo>
                      <a:pt x="418025" y="42835"/>
                    </a:lnTo>
                    <a:cubicBezTo>
                      <a:pt x="418025" y="19178"/>
                      <a:pt x="437203" y="0"/>
                      <a:pt x="460860" y="0"/>
                    </a:cubicBezTo>
                    <a:lnTo>
                      <a:pt x="710914" y="0"/>
                    </a:lnTo>
                    <a:cubicBezTo>
                      <a:pt x="734571" y="0"/>
                      <a:pt x="753749" y="19178"/>
                      <a:pt x="753749" y="42835"/>
                    </a:cubicBezTo>
                    <a:lnTo>
                      <a:pt x="753749" y="69310"/>
                    </a:lnTo>
                    <a:cubicBezTo>
                      <a:pt x="753749" y="107589"/>
                      <a:pt x="722718" y="138620"/>
                      <a:pt x="684439" y="138620"/>
                    </a:cubicBezTo>
                    <a:lnTo>
                      <a:pt x="601717" y="138620"/>
                    </a:lnTo>
                    <a:lnTo>
                      <a:pt x="635186" y="632839"/>
                    </a:lnTo>
                    <a:lnTo>
                      <a:pt x="1396926" y="632840"/>
                    </a:lnTo>
                    <a:cubicBezTo>
                      <a:pt x="1462821" y="632840"/>
                      <a:pt x="1525597" y="646195"/>
                      <a:pt x="1582695" y="670345"/>
                    </a:cubicBezTo>
                    <a:lnTo>
                      <a:pt x="1589454" y="674014"/>
                    </a:lnTo>
                    <a:lnTo>
                      <a:pt x="1627228" y="116234"/>
                    </a:lnTo>
                    <a:lnTo>
                      <a:pt x="1613781" y="96289"/>
                    </a:lnTo>
                    <a:cubicBezTo>
                      <a:pt x="1610274" y="87997"/>
                      <a:pt x="1608334" y="78880"/>
                      <a:pt x="1608334" y="69310"/>
                    </a:cubicBezTo>
                    <a:lnTo>
                      <a:pt x="1608334" y="42835"/>
                    </a:lnTo>
                    <a:cubicBezTo>
                      <a:pt x="1608334" y="19178"/>
                      <a:pt x="1627512" y="0"/>
                      <a:pt x="1651169" y="0"/>
                    </a:cubicBezTo>
                    <a:lnTo>
                      <a:pt x="1901223" y="0"/>
                    </a:lnTo>
                    <a:cubicBezTo>
                      <a:pt x="1924880" y="0"/>
                      <a:pt x="1944058" y="19178"/>
                      <a:pt x="1944058" y="42835"/>
                    </a:cubicBezTo>
                    <a:lnTo>
                      <a:pt x="1944058" y="69310"/>
                    </a:lnTo>
                    <a:cubicBezTo>
                      <a:pt x="1944058" y="107589"/>
                      <a:pt x="1913027" y="138620"/>
                      <a:pt x="1874748" y="138620"/>
                    </a:cubicBezTo>
                    <a:lnTo>
                      <a:pt x="1792026" y="138620"/>
                    </a:lnTo>
                    <a:lnTo>
                      <a:pt x="1847624" y="959594"/>
                    </a:lnTo>
                    <a:lnTo>
                      <a:pt x="1864485" y="1013911"/>
                    </a:lnTo>
                    <a:lnTo>
                      <a:pt x="1874181" y="1110094"/>
                    </a:lnTo>
                    <a:lnTo>
                      <a:pt x="1864485" y="1206278"/>
                    </a:lnTo>
                    <a:cubicBezTo>
                      <a:pt x="1819983" y="1423755"/>
                      <a:pt x="1627559" y="1587349"/>
                      <a:pt x="1396926" y="1587349"/>
                    </a:cubicBez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B59A293A-2809-4E78-9491-6035F83B2E32}"/>
                  </a:ext>
                </a:extLst>
              </p:cNvPr>
              <p:cNvSpPr/>
              <p:nvPr/>
            </p:nvSpPr>
            <p:spPr>
              <a:xfrm>
                <a:off x="365533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F713BB61-047D-4992-86A6-5B0F87E1C99A}"/>
                  </a:ext>
                </a:extLst>
              </p:cNvPr>
              <p:cNvSpPr/>
              <p:nvPr/>
            </p:nvSpPr>
            <p:spPr>
              <a:xfrm>
                <a:off x="4845646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16" name="フリーフォーム: 図形 315">
              <a:extLst>
                <a:ext uri="{FF2B5EF4-FFF2-40B4-BE49-F238E27FC236}">
                  <a16:creationId xmlns:a16="http://schemas.microsoft.com/office/drawing/2014/main" id="{9A5401B9-A3D3-4C71-8271-9D23DFBB94B3}"/>
                </a:ext>
              </a:extLst>
            </p:cNvPr>
            <p:cNvSpPr/>
            <p:nvPr/>
          </p:nvSpPr>
          <p:spPr>
            <a:xfrm>
              <a:off x="5245996" y="6134220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7" name="四角形: 角を丸くする 316">
              <a:extLst>
                <a:ext uri="{FF2B5EF4-FFF2-40B4-BE49-F238E27FC236}">
                  <a16:creationId xmlns:a16="http://schemas.microsoft.com/office/drawing/2014/main" id="{A4F265DE-0BBD-4CF3-AE01-11204C99668B}"/>
                </a:ext>
              </a:extLst>
            </p:cNvPr>
            <p:cNvSpPr/>
            <p:nvPr/>
          </p:nvSpPr>
          <p:spPr>
            <a:xfrm>
              <a:off x="3261019" y="4780463"/>
              <a:ext cx="355541" cy="80311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8" name="四角形: 角を丸くする 317">
              <a:extLst>
                <a:ext uri="{FF2B5EF4-FFF2-40B4-BE49-F238E27FC236}">
                  <a16:creationId xmlns:a16="http://schemas.microsoft.com/office/drawing/2014/main" id="{51EEBEAD-1B2E-4F7B-B0CA-041857168394}"/>
                </a:ext>
              </a:extLst>
            </p:cNvPr>
            <p:cNvSpPr/>
            <p:nvPr/>
          </p:nvSpPr>
          <p:spPr>
            <a:xfrm>
              <a:off x="3962548" y="4780463"/>
              <a:ext cx="355541" cy="80311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9" name="四角形: 角を丸くする 318">
              <a:extLst>
                <a:ext uri="{FF2B5EF4-FFF2-40B4-BE49-F238E27FC236}">
                  <a16:creationId xmlns:a16="http://schemas.microsoft.com/office/drawing/2014/main" id="{CD1BF253-D066-42D3-912F-8487CED5F9D1}"/>
                </a:ext>
              </a:extLst>
            </p:cNvPr>
            <p:cNvSpPr/>
            <p:nvPr/>
          </p:nvSpPr>
          <p:spPr>
            <a:xfrm>
              <a:off x="3165109" y="5030968"/>
              <a:ext cx="1268496" cy="167981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7D2956B6-D2A0-4BFD-BBB0-590EDA3993CB}"/>
                </a:ext>
              </a:extLst>
            </p:cNvPr>
            <p:cNvSpPr/>
            <p:nvPr/>
          </p:nvSpPr>
          <p:spPr>
            <a:xfrm>
              <a:off x="4229459" y="5186320"/>
              <a:ext cx="204146" cy="1338610"/>
            </a:xfrm>
            <a:custGeom>
              <a:avLst/>
              <a:gdLst>
                <a:gd name="connsiteX0" fmla="*/ 0 w 204146"/>
                <a:gd name="connsiteY0" fmla="*/ 0 h 1338610"/>
                <a:gd name="connsiteX1" fmla="*/ 18379 w 204146"/>
                <a:gd name="connsiteY1" fmla="*/ 15164 h 1338610"/>
                <a:gd name="connsiteX2" fmla="*/ 204146 w 204146"/>
                <a:gd name="connsiteY2" fmla="*/ 463645 h 1338610"/>
                <a:gd name="connsiteX3" fmla="*/ 204146 w 204146"/>
                <a:gd name="connsiteY3" fmla="*/ 874966 h 1338610"/>
                <a:gd name="connsiteX4" fmla="*/ 18379 w 204146"/>
                <a:gd name="connsiteY4" fmla="*/ 1323447 h 1338610"/>
                <a:gd name="connsiteX5" fmla="*/ 1 w 204146"/>
                <a:gd name="connsiteY5" fmla="*/ 1338610 h 1338610"/>
                <a:gd name="connsiteX6" fmla="*/ 27304 w 204146"/>
                <a:gd name="connsiteY6" fmla="*/ 1288309 h 1338610"/>
                <a:gd name="connsiteX7" fmla="*/ 77146 w 204146"/>
                <a:gd name="connsiteY7" fmla="*/ 1041431 h 1338610"/>
                <a:gd name="connsiteX8" fmla="*/ 77146 w 204146"/>
                <a:gd name="connsiteY8" fmla="*/ 297181 h 1338610"/>
                <a:gd name="connsiteX9" fmla="*/ 27304 w 204146"/>
                <a:gd name="connsiteY9" fmla="*/ 50303 h 1338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4146" h="1338610">
                  <a:moveTo>
                    <a:pt x="0" y="0"/>
                  </a:moveTo>
                  <a:lnTo>
                    <a:pt x="18379" y="15164"/>
                  </a:lnTo>
                  <a:cubicBezTo>
                    <a:pt x="133155" y="129941"/>
                    <a:pt x="204146" y="288503"/>
                    <a:pt x="204146" y="463645"/>
                  </a:cubicBezTo>
                  <a:lnTo>
                    <a:pt x="204146" y="874966"/>
                  </a:lnTo>
                  <a:cubicBezTo>
                    <a:pt x="204146" y="1050109"/>
                    <a:pt x="133155" y="1208671"/>
                    <a:pt x="18379" y="1323447"/>
                  </a:cubicBezTo>
                  <a:lnTo>
                    <a:pt x="1" y="1338610"/>
                  </a:lnTo>
                  <a:lnTo>
                    <a:pt x="27304" y="1288309"/>
                  </a:lnTo>
                  <a:cubicBezTo>
                    <a:pt x="59399" y="1212429"/>
                    <a:pt x="77146" y="1129003"/>
                    <a:pt x="77146" y="1041431"/>
                  </a:cubicBezTo>
                  <a:lnTo>
                    <a:pt x="77146" y="297181"/>
                  </a:lnTo>
                  <a:cubicBezTo>
                    <a:pt x="77146" y="209610"/>
                    <a:pt x="59399" y="126184"/>
                    <a:pt x="27304" y="50303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1" name="四角形: 角を丸くする 320">
              <a:extLst>
                <a:ext uri="{FF2B5EF4-FFF2-40B4-BE49-F238E27FC236}">
                  <a16:creationId xmlns:a16="http://schemas.microsoft.com/office/drawing/2014/main" id="{E1BD7327-C40B-4898-BDB7-C21EBD43FA97}"/>
                </a:ext>
              </a:extLst>
            </p:cNvPr>
            <p:cNvSpPr/>
            <p:nvPr/>
          </p:nvSpPr>
          <p:spPr>
            <a:xfrm>
              <a:off x="3294364" y="5996393"/>
              <a:ext cx="1009986" cy="7300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2" name="四角形: 角を丸くする 321">
              <a:extLst>
                <a:ext uri="{FF2B5EF4-FFF2-40B4-BE49-F238E27FC236}">
                  <a16:creationId xmlns:a16="http://schemas.microsoft.com/office/drawing/2014/main" id="{A2D383F3-EA2A-46BC-AE36-E55F5C798343}"/>
                </a:ext>
              </a:extLst>
            </p:cNvPr>
            <p:cNvSpPr/>
            <p:nvPr/>
          </p:nvSpPr>
          <p:spPr>
            <a:xfrm>
              <a:off x="3637264" y="5921901"/>
              <a:ext cx="324186" cy="2647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3" name="フリーフォーム: 図形 322">
              <a:extLst>
                <a:ext uri="{FF2B5EF4-FFF2-40B4-BE49-F238E27FC236}">
                  <a16:creationId xmlns:a16="http://schemas.microsoft.com/office/drawing/2014/main" id="{42908F70-2650-4F04-8CD9-B9820F216CDA}"/>
                </a:ext>
              </a:extLst>
            </p:cNvPr>
            <p:cNvSpPr/>
            <p:nvPr/>
          </p:nvSpPr>
          <p:spPr>
            <a:xfrm>
              <a:off x="3987555" y="5970857"/>
              <a:ext cx="316797" cy="720357"/>
            </a:xfrm>
            <a:custGeom>
              <a:avLst/>
              <a:gdLst>
                <a:gd name="connsiteX0" fmla="*/ 0 w 316797"/>
                <a:gd name="connsiteY0" fmla="*/ 0 h 720357"/>
                <a:gd name="connsiteX1" fmla="*/ 25324 w 316797"/>
                <a:gd name="connsiteY1" fmla="*/ 2553 h 720357"/>
                <a:gd name="connsiteX2" fmla="*/ 316797 w 316797"/>
                <a:gd name="connsiteY2" fmla="*/ 360178 h 720357"/>
                <a:gd name="connsiteX3" fmla="*/ 316796 w 316797"/>
                <a:gd name="connsiteY3" fmla="*/ 360178 h 720357"/>
                <a:gd name="connsiteX4" fmla="*/ 25323 w 316797"/>
                <a:gd name="connsiteY4" fmla="*/ 717804 h 720357"/>
                <a:gd name="connsiteX5" fmla="*/ 0 w 316797"/>
                <a:gd name="connsiteY5" fmla="*/ 720357 h 720357"/>
                <a:gd name="connsiteX6" fmla="*/ 61688 w 316797"/>
                <a:gd name="connsiteY6" fmla="*/ 669460 h 720357"/>
                <a:gd name="connsiteX7" fmla="*/ 189796 w 316797"/>
                <a:gd name="connsiteY7" fmla="*/ 360178 h 720357"/>
                <a:gd name="connsiteX8" fmla="*/ 61688 w 316797"/>
                <a:gd name="connsiteY8" fmla="*/ 50897 h 72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6797" h="720357">
                  <a:moveTo>
                    <a:pt x="0" y="0"/>
                  </a:moveTo>
                  <a:lnTo>
                    <a:pt x="25324" y="2553"/>
                  </a:lnTo>
                  <a:cubicBezTo>
                    <a:pt x="191667" y="36591"/>
                    <a:pt x="316797" y="183772"/>
                    <a:pt x="316797" y="360178"/>
                  </a:cubicBezTo>
                  <a:lnTo>
                    <a:pt x="316796" y="360178"/>
                  </a:lnTo>
                  <a:cubicBezTo>
                    <a:pt x="316796" y="536584"/>
                    <a:pt x="191666" y="683765"/>
                    <a:pt x="25323" y="717804"/>
                  </a:cubicBezTo>
                  <a:lnTo>
                    <a:pt x="0" y="720357"/>
                  </a:lnTo>
                  <a:lnTo>
                    <a:pt x="61688" y="669460"/>
                  </a:lnTo>
                  <a:cubicBezTo>
                    <a:pt x="140840" y="590308"/>
                    <a:pt x="189796" y="480960"/>
                    <a:pt x="189796" y="360178"/>
                  </a:cubicBezTo>
                  <a:cubicBezTo>
                    <a:pt x="189796" y="239396"/>
                    <a:pt x="140840" y="130049"/>
                    <a:pt x="61688" y="50897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037EC235-CC2F-40A1-A5C0-8FFD0F503320}"/>
                </a:ext>
              </a:extLst>
            </p:cNvPr>
            <p:cNvSpPr/>
            <p:nvPr/>
          </p:nvSpPr>
          <p:spPr>
            <a:xfrm>
              <a:off x="3308491" y="5567128"/>
              <a:ext cx="251541" cy="177481"/>
            </a:xfrm>
            <a:custGeom>
              <a:avLst/>
              <a:gdLst>
                <a:gd name="connsiteX0" fmla="*/ 18470 w 252962"/>
                <a:gd name="connsiteY0" fmla="*/ 0 h 228847"/>
                <a:gd name="connsiteX1" fmla="*/ 116464 w 252962"/>
                <a:gd name="connsiteY1" fmla="*/ 34625 h 228847"/>
                <a:gd name="connsiteX2" fmla="*/ 250362 w 252962"/>
                <a:gd name="connsiteY2" fmla="*/ 59538 h 228847"/>
                <a:gd name="connsiteX3" fmla="*/ 252962 w 252962"/>
                <a:gd name="connsiteY3" fmla="*/ 75184 h 228847"/>
                <a:gd name="connsiteX4" fmla="*/ 126481 w 252962"/>
                <a:gd name="connsiteY4" fmla="*/ 228847 h 228847"/>
                <a:gd name="connsiteX5" fmla="*/ 0 w 252962"/>
                <a:gd name="connsiteY5" fmla="*/ 75184 h 228847"/>
                <a:gd name="connsiteX6" fmla="*/ 9940 w 252962"/>
                <a:gd name="connsiteY6" fmla="*/ 15371 h 22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962" h="228847">
                  <a:moveTo>
                    <a:pt x="18470" y="0"/>
                  </a:moveTo>
                  <a:lnTo>
                    <a:pt x="116464" y="34625"/>
                  </a:lnTo>
                  <a:lnTo>
                    <a:pt x="250362" y="59538"/>
                  </a:lnTo>
                  <a:lnTo>
                    <a:pt x="252962" y="75184"/>
                  </a:lnTo>
                  <a:cubicBezTo>
                    <a:pt x="252962" y="160050"/>
                    <a:pt x="196335" y="228847"/>
                    <a:pt x="126481" y="228847"/>
                  </a:cubicBezTo>
                  <a:cubicBezTo>
                    <a:pt x="56627" y="228847"/>
                    <a:pt x="0" y="160050"/>
                    <a:pt x="0" y="75184"/>
                  </a:cubicBezTo>
                  <a:cubicBezTo>
                    <a:pt x="0" y="53968"/>
                    <a:pt x="3539" y="33755"/>
                    <a:pt x="9940" y="15371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3D900767-09EE-4E8A-BC5F-F9F7040CBC66}"/>
                </a:ext>
              </a:extLst>
            </p:cNvPr>
            <p:cNvSpPr/>
            <p:nvPr/>
          </p:nvSpPr>
          <p:spPr>
            <a:xfrm flipH="1">
              <a:off x="4027683" y="5567128"/>
              <a:ext cx="251541" cy="177481"/>
            </a:xfrm>
            <a:custGeom>
              <a:avLst/>
              <a:gdLst>
                <a:gd name="connsiteX0" fmla="*/ 18470 w 252962"/>
                <a:gd name="connsiteY0" fmla="*/ 0 h 228847"/>
                <a:gd name="connsiteX1" fmla="*/ 116464 w 252962"/>
                <a:gd name="connsiteY1" fmla="*/ 34625 h 228847"/>
                <a:gd name="connsiteX2" fmla="*/ 250362 w 252962"/>
                <a:gd name="connsiteY2" fmla="*/ 59538 h 228847"/>
                <a:gd name="connsiteX3" fmla="*/ 252962 w 252962"/>
                <a:gd name="connsiteY3" fmla="*/ 75184 h 228847"/>
                <a:gd name="connsiteX4" fmla="*/ 126481 w 252962"/>
                <a:gd name="connsiteY4" fmla="*/ 228847 h 228847"/>
                <a:gd name="connsiteX5" fmla="*/ 0 w 252962"/>
                <a:gd name="connsiteY5" fmla="*/ 75184 h 228847"/>
                <a:gd name="connsiteX6" fmla="*/ 9940 w 252962"/>
                <a:gd name="connsiteY6" fmla="*/ 15371 h 22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962" h="228847">
                  <a:moveTo>
                    <a:pt x="18470" y="0"/>
                  </a:moveTo>
                  <a:lnTo>
                    <a:pt x="116464" y="34625"/>
                  </a:lnTo>
                  <a:lnTo>
                    <a:pt x="250362" y="59538"/>
                  </a:lnTo>
                  <a:lnTo>
                    <a:pt x="252962" y="75184"/>
                  </a:lnTo>
                  <a:cubicBezTo>
                    <a:pt x="252962" y="160050"/>
                    <a:pt x="196335" y="228847"/>
                    <a:pt x="126481" y="228847"/>
                  </a:cubicBezTo>
                  <a:cubicBezTo>
                    <a:pt x="56627" y="228847"/>
                    <a:pt x="0" y="160050"/>
                    <a:pt x="0" y="75184"/>
                  </a:cubicBezTo>
                  <a:cubicBezTo>
                    <a:pt x="0" y="53968"/>
                    <a:pt x="3539" y="33755"/>
                    <a:pt x="9940" y="15371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9D9772F2-F07F-412E-B080-36524B7CCFA1}"/>
                </a:ext>
              </a:extLst>
            </p:cNvPr>
            <p:cNvSpPr/>
            <p:nvPr/>
          </p:nvSpPr>
          <p:spPr>
            <a:xfrm rot="10800000">
              <a:off x="3499983" y="6412856"/>
              <a:ext cx="560876" cy="118763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34" name="グループ化 333">
            <a:extLst>
              <a:ext uri="{FF2B5EF4-FFF2-40B4-BE49-F238E27FC236}">
                <a16:creationId xmlns:a16="http://schemas.microsoft.com/office/drawing/2014/main" id="{76018A30-20A9-4866-B711-58B0FC83058C}"/>
              </a:ext>
            </a:extLst>
          </p:cNvPr>
          <p:cNvGrpSpPr/>
          <p:nvPr/>
        </p:nvGrpSpPr>
        <p:grpSpPr>
          <a:xfrm>
            <a:off x="4179943" y="4580631"/>
            <a:ext cx="1662396" cy="1731677"/>
            <a:chOff x="5965459" y="4780463"/>
            <a:chExt cx="2802236" cy="2919020"/>
          </a:xfrm>
        </p:grpSpPr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C0E49ABF-1412-4199-8BFD-29CA2CFB7FFE}"/>
                </a:ext>
              </a:extLst>
            </p:cNvPr>
            <p:cNvSpPr/>
            <p:nvPr/>
          </p:nvSpPr>
          <p:spPr>
            <a:xfrm rot="17816237">
              <a:off x="8282109" y="6152302"/>
              <a:ext cx="351271" cy="619900"/>
            </a:xfrm>
            <a:custGeom>
              <a:avLst/>
              <a:gdLst>
                <a:gd name="connsiteX0" fmla="*/ 333620 w 519534"/>
                <a:gd name="connsiteY0" fmla="*/ 89534 h 908662"/>
                <a:gd name="connsiteX1" fmla="*/ 327733 w 519534"/>
                <a:gd name="connsiteY1" fmla="*/ 98512 h 908662"/>
                <a:gd name="connsiteX2" fmla="*/ 258931 w 519534"/>
                <a:gd name="connsiteY2" fmla="*/ 389128 h 908662"/>
                <a:gd name="connsiteX3" fmla="*/ 519534 w 519534"/>
                <a:gd name="connsiteY3" fmla="*/ 908662 h 908662"/>
                <a:gd name="connsiteX4" fmla="*/ 0 w 519534"/>
                <a:gd name="connsiteY4" fmla="*/ 389128 h 908662"/>
                <a:gd name="connsiteX5" fmla="*/ 152168 w 519534"/>
                <a:gd name="connsiteY5" fmla="*/ 21762 h 908662"/>
                <a:gd name="connsiteX6" fmla="*/ 178543 w 519534"/>
                <a:gd name="connsiteY6" fmla="*/ 0 h 908662"/>
                <a:gd name="connsiteX0" fmla="*/ 333620 w 520558"/>
                <a:gd name="connsiteY0" fmla="*/ 89534 h 930796"/>
                <a:gd name="connsiteX1" fmla="*/ 327733 w 520558"/>
                <a:gd name="connsiteY1" fmla="*/ 98512 h 930796"/>
                <a:gd name="connsiteX2" fmla="*/ 258931 w 520558"/>
                <a:gd name="connsiteY2" fmla="*/ 389128 h 930796"/>
                <a:gd name="connsiteX3" fmla="*/ 519534 w 520558"/>
                <a:gd name="connsiteY3" fmla="*/ 908662 h 930796"/>
                <a:gd name="connsiteX4" fmla="*/ 0 w 520558"/>
                <a:gd name="connsiteY4" fmla="*/ 389128 h 930796"/>
                <a:gd name="connsiteX5" fmla="*/ 152168 w 520558"/>
                <a:gd name="connsiteY5" fmla="*/ 21762 h 930796"/>
                <a:gd name="connsiteX6" fmla="*/ 178543 w 520558"/>
                <a:gd name="connsiteY6" fmla="*/ 0 h 930796"/>
                <a:gd name="connsiteX7" fmla="*/ 333620 w 520558"/>
                <a:gd name="connsiteY7" fmla="*/ 89534 h 930796"/>
                <a:gd name="connsiteX0" fmla="*/ 334073 w 520980"/>
                <a:gd name="connsiteY0" fmla="*/ 89534 h 940104"/>
                <a:gd name="connsiteX1" fmla="*/ 328186 w 520980"/>
                <a:gd name="connsiteY1" fmla="*/ 98512 h 940104"/>
                <a:gd name="connsiteX2" fmla="*/ 259384 w 520980"/>
                <a:gd name="connsiteY2" fmla="*/ 389128 h 940104"/>
                <a:gd name="connsiteX3" fmla="*/ 519987 w 520980"/>
                <a:gd name="connsiteY3" fmla="*/ 908662 h 940104"/>
                <a:gd name="connsiteX4" fmla="*/ 453 w 520980"/>
                <a:gd name="connsiteY4" fmla="*/ 389128 h 940104"/>
                <a:gd name="connsiteX5" fmla="*/ 152621 w 520980"/>
                <a:gd name="connsiteY5" fmla="*/ 21762 h 940104"/>
                <a:gd name="connsiteX6" fmla="*/ 178996 w 520980"/>
                <a:gd name="connsiteY6" fmla="*/ 0 h 940104"/>
                <a:gd name="connsiteX7" fmla="*/ 334073 w 520980"/>
                <a:gd name="connsiteY7" fmla="*/ 89534 h 940104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45581 w 532242"/>
                <a:gd name="connsiteY0" fmla="*/ 89534 h 919811"/>
                <a:gd name="connsiteX1" fmla="*/ 339694 w 532242"/>
                <a:gd name="connsiteY1" fmla="*/ 98512 h 919811"/>
                <a:gd name="connsiteX2" fmla="*/ 270892 w 532242"/>
                <a:gd name="connsiteY2" fmla="*/ 389128 h 919811"/>
                <a:gd name="connsiteX3" fmla="*/ 531495 w 532242"/>
                <a:gd name="connsiteY3" fmla="*/ 908662 h 919811"/>
                <a:gd name="connsiteX4" fmla="*/ 11961 w 532242"/>
                <a:gd name="connsiteY4" fmla="*/ 389128 h 919811"/>
                <a:gd name="connsiteX5" fmla="*/ 164129 w 532242"/>
                <a:gd name="connsiteY5" fmla="*/ 21762 h 919811"/>
                <a:gd name="connsiteX6" fmla="*/ 190504 w 532242"/>
                <a:gd name="connsiteY6" fmla="*/ 0 h 919811"/>
                <a:gd name="connsiteX7" fmla="*/ 345581 w 532242"/>
                <a:gd name="connsiteY7" fmla="*/ 89534 h 919811"/>
                <a:gd name="connsiteX0" fmla="*/ 342095 w 528756"/>
                <a:gd name="connsiteY0" fmla="*/ 89534 h 921800"/>
                <a:gd name="connsiteX1" fmla="*/ 336208 w 528756"/>
                <a:gd name="connsiteY1" fmla="*/ 98512 h 921800"/>
                <a:gd name="connsiteX2" fmla="*/ 267406 w 528756"/>
                <a:gd name="connsiteY2" fmla="*/ 389128 h 921800"/>
                <a:gd name="connsiteX3" fmla="*/ 528009 w 528756"/>
                <a:gd name="connsiteY3" fmla="*/ 908662 h 921800"/>
                <a:gd name="connsiteX4" fmla="*/ 8475 w 528756"/>
                <a:gd name="connsiteY4" fmla="*/ 389128 h 921800"/>
                <a:gd name="connsiteX5" fmla="*/ 160643 w 528756"/>
                <a:gd name="connsiteY5" fmla="*/ 21762 h 921800"/>
                <a:gd name="connsiteX6" fmla="*/ 187018 w 528756"/>
                <a:gd name="connsiteY6" fmla="*/ 0 h 921800"/>
                <a:gd name="connsiteX7" fmla="*/ 342095 w 528756"/>
                <a:gd name="connsiteY7" fmla="*/ 89534 h 921800"/>
                <a:gd name="connsiteX0" fmla="*/ 344590 w 531251"/>
                <a:gd name="connsiteY0" fmla="*/ 89534 h 916917"/>
                <a:gd name="connsiteX1" fmla="*/ 338703 w 531251"/>
                <a:gd name="connsiteY1" fmla="*/ 98512 h 916917"/>
                <a:gd name="connsiteX2" fmla="*/ 269901 w 531251"/>
                <a:gd name="connsiteY2" fmla="*/ 389128 h 916917"/>
                <a:gd name="connsiteX3" fmla="*/ 530504 w 531251"/>
                <a:gd name="connsiteY3" fmla="*/ 908662 h 916917"/>
                <a:gd name="connsiteX4" fmla="*/ 10970 w 531251"/>
                <a:gd name="connsiteY4" fmla="*/ 389128 h 916917"/>
                <a:gd name="connsiteX5" fmla="*/ 189513 w 531251"/>
                <a:gd name="connsiteY5" fmla="*/ 0 h 916917"/>
                <a:gd name="connsiteX6" fmla="*/ 344590 w 531251"/>
                <a:gd name="connsiteY6" fmla="*/ 89534 h 916917"/>
                <a:gd name="connsiteX0" fmla="*/ 337503 w 524164"/>
                <a:gd name="connsiteY0" fmla="*/ 89534 h 921595"/>
                <a:gd name="connsiteX1" fmla="*/ 331616 w 524164"/>
                <a:gd name="connsiteY1" fmla="*/ 98512 h 921595"/>
                <a:gd name="connsiteX2" fmla="*/ 262814 w 524164"/>
                <a:gd name="connsiteY2" fmla="*/ 389128 h 921595"/>
                <a:gd name="connsiteX3" fmla="*/ 523417 w 524164"/>
                <a:gd name="connsiteY3" fmla="*/ 908662 h 921595"/>
                <a:gd name="connsiteX4" fmla="*/ 3883 w 524164"/>
                <a:gd name="connsiteY4" fmla="*/ 389128 h 921595"/>
                <a:gd name="connsiteX5" fmla="*/ 182426 w 524164"/>
                <a:gd name="connsiteY5" fmla="*/ 0 h 921595"/>
                <a:gd name="connsiteX6" fmla="*/ 337503 w 524164"/>
                <a:gd name="connsiteY6" fmla="*/ 89534 h 921595"/>
                <a:gd name="connsiteX0" fmla="*/ 336803 w 523464"/>
                <a:gd name="connsiteY0" fmla="*/ 89534 h 923772"/>
                <a:gd name="connsiteX1" fmla="*/ 330916 w 523464"/>
                <a:gd name="connsiteY1" fmla="*/ 98512 h 923772"/>
                <a:gd name="connsiteX2" fmla="*/ 262114 w 523464"/>
                <a:gd name="connsiteY2" fmla="*/ 389128 h 923772"/>
                <a:gd name="connsiteX3" fmla="*/ 522717 w 523464"/>
                <a:gd name="connsiteY3" fmla="*/ 908662 h 923772"/>
                <a:gd name="connsiteX4" fmla="*/ 3183 w 523464"/>
                <a:gd name="connsiteY4" fmla="*/ 389128 h 923772"/>
                <a:gd name="connsiteX5" fmla="*/ 181726 w 523464"/>
                <a:gd name="connsiteY5" fmla="*/ 0 h 923772"/>
                <a:gd name="connsiteX6" fmla="*/ 336803 w 523464"/>
                <a:gd name="connsiteY6" fmla="*/ 89534 h 92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464" h="923772">
                  <a:moveTo>
                    <a:pt x="336803" y="89534"/>
                  </a:moveTo>
                  <a:lnTo>
                    <a:pt x="330916" y="98512"/>
                  </a:lnTo>
                  <a:cubicBezTo>
                    <a:pt x="286265" y="187528"/>
                    <a:pt x="262114" y="286826"/>
                    <a:pt x="262114" y="389128"/>
                  </a:cubicBezTo>
                  <a:cubicBezTo>
                    <a:pt x="262114" y="593731"/>
                    <a:pt x="539688" y="834810"/>
                    <a:pt x="522717" y="908662"/>
                  </a:cubicBezTo>
                  <a:cubicBezTo>
                    <a:pt x="505746" y="982514"/>
                    <a:pt x="29984" y="781905"/>
                    <a:pt x="3183" y="389128"/>
                  </a:cubicBezTo>
                  <a:cubicBezTo>
                    <a:pt x="-23618" y="-3649"/>
                    <a:pt x="126123" y="49932"/>
                    <a:pt x="181726" y="0"/>
                  </a:cubicBezTo>
                  <a:lnTo>
                    <a:pt x="336803" y="89534"/>
                  </a:lnTo>
                  <a:close/>
                </a:path>
              </a:pathLst>
            </a:custGeom>
            <a:solidFill>
              <a:srgbClr val="99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E2A32F34-8B50-404F-8D9B-5637E421B7AD}"/>
                </a:ext>
              </a:extLst>
            </p:cNvPr>
            <p:cNvGrpSpPr/>
            <p:nvPr/>
          </p:nvGrpSpPr>
          <p:grpSpPr>
            <a:xfrm>
              <a:off x="6746046" y="6581756"/>
              <a:ext cx="1574962" cy="1117727"/>
              <a:chOff x="1180271" y="2001168"/>
              <a:chExt cx="1574962" cy="1117727"/>
            </a:xfrm>
            <a:solidFill>
              <a:srgbClr val="990000"/>
            </a:solidFill>
          </p:grpSpPr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363560E5-E418-4FFF-8601-548C97550F40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7F5B65E4-9446-49F4-ABF3-5B89B7E7DB47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72DB7230-4CDF-4784-BD9C-0DFAC2D032D3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A9B0821D-F638-4F7D-B289-648F8D5EFC2F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37" name="フリーフォーム: 図形 336">
              <a:extLst>
                <a:ext uri="{FF2B5EF4-FFF2-40B4-BE49-F238E27FC236}">
                  <a16:creationId xmlns:a16="http://schemas.microsoft.com/office/drawing/2014/main" id="{EAFFFECC-E5EB-4B7B-BDDE-233525DF935B}"/>
                </a:ext>
              </a:extLst>
            </p:cNvPr>
            <p:cNvSpPr/>
            <p:nvPr/>
          </p:nvSpPr>
          <p:spPr>
            <a:xfrm rot="10800000">
              <a:off x="6739438" y="6581756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B8DC8275-8BAD-496E-9489-45EA34B381F6}"/>
                </a:ext>
              </a:extLst>
            </p:cNvPr>
            <p:cNvSpPr/>
            <p:nvPr/>
          </p:nvSpPr>
          <p:spPr>
            <a:xfrm rot="10800000">
              <a:off x="7929747" y="6581756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CFD2F103-62F2-4A46-8657-843B18367BF6}"/>
                </a:ext>
              </a:extLst>
            </p:cNvPr>
            <p:cNvGrpSpPr/>
            <p:nvPr/>
          </p:nvGrpSpPr>
          <p:grpSpPr>
            <a:xfrm>
              <a:off x="6434249" y="6112134"/>
              <a:ext cx="1960580" cy="1587349"/>
              <a:chOff x="3662474" y="1531546"/>
              <a:chExt cx="1960580" cy="1587349"/>
            </a:xfrm>
            <a:solidFill>
              <a:srgbClr val="990000"/>
            </a:solidFill>
          </p:grpSpPr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33633C8E-60BF-4890-A8F8-828C2D87796E}"/>
                  </a:ext>
                </a:extLst>
              </p:cNvPr>
              <p:cNvSpPr/>
              <p:nvPr/>
            </p:nvSpPr>
            <p:spPr>
              <a:xfrm rot="10800000">
                <a:off x="3678996" y="1531546"/>
                <a:ext cx="1944058" cy="1587349"/>
              </a:xfrm>
              <a:custGeom>
                <a:avLst/>
                <a:gdLst>
                  <a:gd name="connsiteX0" fmla="*/ 1874181 w 1944058"/>
                  <a:gd name="connsiteY0" fmla="*/ 1110095 h 1587349"/>
                  <a:gd name="connsiteX1" fmla="*/ 1874181 w 1944058"/>
                  <a:gd name="connsiteY1" fmla="*/ 1110094 h 1587349"/>
                  <a:gd name="connsiteX2" fmla="*/ 1874181 w 1944058"/>
                  <a:gd name="connsiteY2" fmla="*/ 1110094 h 1587349"/>
                  <a:gd name="connsiteX3" fmla="*/ 1396926 w 1944058"/>
                  <a:gd name="connsiteY3" fmla="*/ 1587349 h 1587349"/>
                  <a:gd name="connsiteX4" fmla="*/ 477255 w 1944058"/>
                  <a:gd name="connsiteY4" fmla="*/ 1587349 h 1587349"/>
                  <a:gd name="connsiteX5" fmla="*/ 0 w 1944058"/>
                  <a:gd name="connsiteY5" fmla="*/ 1110094 h 1587349"/>
                  <a:gd name="connsiteX6" fmla="*/ 1 w 1944058"/>
                  <a:gd name="connsiteY6" fmla="*/ 1110094 h 1587349"/>
                  <a:gd name="connsiteX7" fmla="*/ 381072 w 1944058"/>
                  <a:gd name="connsiteY7" fmla="*/ 642535 h 1587349"/>
                  <a:gd name="connsiteX8" fmla="*/ 401416 w 1944058"/>
                  <a:gd name="connsiteY8" fmla="*/ 640484 h 1587349"/>
                  <a:gd name="connsiteX9" fmla="*/ 436919 w 1944058"/>
                  <a:gd name="connsiteY9" fmla="*/ 116234 h 1587349"/>
                  <a:gd name="connsiteX10" fmla="*/ 423472 w 1944058"/>
                  <a:gd name="connsiteY10" fmla="*/ 96289 h 1587349"/>
                  <a:gd name="connsiteX11" fmla="*/ 418025 w 1944058"/>
                  <a:gd name="connsiteY11" fmla="*/ 69310 h 1587349"/>
                  <a:gd name="connsiteX12" fmla="*/ 418025 w 1944058"/>
                  <a:gd name="connsiteY12" fmla="*/ 42835 h 1587349"/>
                  <a:gd name="connsiteX13" fmla="*/ 460860 w 1944058"/>
                  <a:gd name="connsiteY13" fmla="*/ 0 h 1587349"/>
                  <a:gd name="connsiteX14" fmla="*/ 710914 w 1944058"/>
                  <a:gd name="connsiteY14" fmla="*/ 0 h 1587349"/>
                  <a:gd name="connsiteX15" fmla="*/ 753749 w 1944058"/>
                  <a:gd name="connsiteY15" fmla="*/ 42835 h 1587349"/>
                  <a:gd name="connsiteX16" fmla="*/ 753749 w 1944058"/>
                  <a:gd name="connsiteY16" fmla="*/ 69310 h 1587349"/>
                  <a:gd name="connsiteX17" fmla="*/ 684439 w 1944058"/>
                  <a:gd name="connsiteY17" fmla="*/ 138620 h 1587349"/>
                  <a:gd name="connsiteX18" fmla="*/ 601717 w 1944058"/>
                  <a:gd name="connsiteY18" fmla="*/ 138620 h 1587349"/>
                  <a:gd name="connsiteX19" fmla="*/ 635186 w 1944058"/>
                  <a:gd name="connsiteY19" fmla="*/ 632839 h 1587349"/>
                  <a:gd name="connsiteX20" fmla="*/ 1396926 w 1944058"/>
                  <a:gd name="connsiteY20" fmla="*/ 632840 h 1587349"/>
                  <a:gd name="connsiteX21" fmla="*/ 1582695 w 1944058"/>
                  <a:gd name="connsiteY21" fmla="*/ 670345 h 1587349"/>
                  <a:gd name="connsiteX22" fmla="*/ 1589454 w 1944058"/>
                  <a:gd name="connsiteY22" fmla="*/ 674014 h 1587349"/>
                  <a:gd name="connsiteX23" fmla="*/ 1627228 w 1944058"/>
                  <a:gd name="connsiteY23" fmla="*/ 116234 h 1587349"/>
                  <a:gd name="connsiteX24" fmla="*/ 1613781 w 1944058"/>
                  <a:gd name="connsiteY24" fmla="*/ 96289 h 1587349"/>
                  <a:gd name="connsiteX25" fmla="*/ 1608334 w 1944058"/>
                  <a:gd name="connsiteY25" fmla="*/ 69310 h 1587349"/>
                  <a:gd name="connsiteX26" fmla="*/ 1608334 w 1944058"/>
                  <a:gd name="connsiteY26" fmla="*/ 42835 h 1587349"/>
                  <a:gd name="connsiteX27" fmla="*/ 1651169 w 1944058"/>
                  <a:gd name="connsiteY27" fmla="*/ 0 h 1587349"/>
                  <a:gd name="connsiteX28" fmla="*/ 1901223 w 1944058"/>
                  <a:gd name="connsiteY28" fmla="*/ 0 h 1587349"/>
                  <a:gd name="connsiteX29" fmla="*/ 1944058 w 1944058"/>
                  <a:gd name="connsiteY29" fmla="*/ 42835 h 1587349"/>
                  <a:gd name="connsiteX30" fmla="*/ 1944058 w 1944058"/>
                  <a:gd name="connsiteY30" fmla="*/ 69310 h 1587349"/>
                  <a:gd name="connsiteX31" fmla="*/ 1874748 w 1944058"/>
                  <a:gd name="connsiteY31" fmla="*/ 138620 h 1587349"/>
                  <a:gd name="connsiteX32" fmla="*/ 1792026 w 1944058"/>
                  <a:gd name="connsiteY32" fmla="*/ 138620 h 1587349"/>
                  <a:gd name="connsiteX33" fmla="*/ 1847624 w 1944058"/>
                  <a:gd name="connsiteY33" fmla="*/ 959594 h 1587349"/>
                  <a:gd name="connsiteX34" fmla="*/ 1864485 w 1944058"/>
                  <a:gd name="connsiteY34" fmla="*/ 1013911 h 1587349"/>
                  <a:gd name="connsiteX35" fmla="*/ 1874181 w 1944058"/>
                  <a:gd name="connsiteY35" fmla="*/ 1110094 h 1587349"/>
                  <a:gd name="connsiteX36" fmla="*/ 1864485 w 1944058"/>
                  <a:gd name="connsiteY36" fmla="*/ 1206278 h 1587349"/>
                  <a:gd name="connsiteX37" fmla="*/ 1396926 w 1944058"/>
                  <a:gd name="connsiteY37" fmla="*/ 1587349 h 1587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44058" h="1587349">
                    <a:moveTo>
                      <a:pt x="1874181" y="1110095"/>
                    </a:moveTo>
                    <a:lnTo>
                      <a:pt x="1874181" y="1110094"/>
                    </a:lnTo>
                    <a:lnTo>
                      <a:pt x="1874181" y="1110094"/>
                    </a:lnTo>
                    <a:close/>
                    <a:moveTo>
                      <a:pt x="1396926" y="1587349"/>
                    </a:moveTo>
                    <a:lnTo>
                      <a:pt x="477255" y="1587349"/>
                    </a:lnTo>
                    <a:cubicBezTo>
                      <a:pt x="213674" y="1587349"/>
                      <a:pt x="0" y="1373675"/>
                      <a:pt x="0" y="1110094"/>
                    </a:cubicBezTo>
                    <a:lnTo>
                      <a:pt x="1" y="1110094"/>
                    </a:lnTo>
                    <a:cubicBezTo>
                      <a:pt x="1" y="879460"/>
                      <a:pt x="163595" y="687037"/>
                      <a:pt x="381072" y="642535"/>
                    </a:cubicBezTo>
                    <a:lnTo>
                      <a:pt x="401416" y="640484"/>
                    </a:lnTo>
                    <a:lnTo>
                      <a:pt x="436919" y="116234"/>
                    </a:lnTo>
                    <a:lnTo>
                      <a:pt x="423472" y="96289"/>
                    </a:lnTo>
                    <a:cubicBezTo>
                      <a:pt x="419965" y="87997"/>
                      <a:pt x="418025" y="78880"/>
                      <a:pt x="418025" y="69310"/>
                    </a:cubicBezTo>
                    <a:lnTo>
                      <a:pt x="418025" y="42835"/>
                    </a:lnTo>
                    <a:cubicBezTo>
                      <a:pt x="418025" y="19178"/>
                      <a:pt x="437203" y="0"/>
                      <a:pt x="460860" y="0"/>
                    </a:cubicBezTo>
                    <a:lnTo>
                      <a:pt x="710914" y="0"/>
                    </a:lnTo>
                    <a:cubicBezTo>
                      <a:pt x="734571" y="0"/>
                      <a:pt x="753749" y="19178"/>
                      <a:pt x="753749" y="42835"/>
                    </a:cubicBezTo>
                    <a:lnTo>
                      <a:pt x="753749" y="69310"/>
                    </a:lnTo>
                    <a:cubicBezTo>
                      <a:pt x="753749" y="107589"/>
                      <a:pt x="722718" y="138620"/>
                      <a:pt x="684439" y="138620"/>
                    </a:cubicBezTo>
                    <a:lnTo>
                      <a:pt x="601717" y="138620"/>
                    </a:lnTo>
                    <a:lnTo>
                      <a:pt x="635186" y="632839"/>
                    </a:lnTo>
                    <a:lnTo>
                      <a:pt x="1396926" y="632840"/>
                    </a:lnTo>
                    <a:cubicBezTo>
                      <a:pt x="1462821" y="632840"/>
                      <a:pt x="1525597" y="646195"/>
                      <a:pt x="1582695" y="670345"/>
                    </a:cubicBezTo>
                    <a:lnTo>
                      <a:pt x="1589454" y="674014"/>
                    </a:lnTo>
                    <a:lnTo>
                      <a:pt x="1627228" y="116234"/>
                    </a:lnTo>
                    <a:lnTo>
                      <a:pt x="1613781" y="96289"/>
                    </a:lnTo>
                    <a:cubicBezTo>
                      <a:pt x="1610274" y="87997"/>
                      <a:pt x="1608334" y="78880"/>
                      <a:pt x="1608334" y="69310"/>
                    </a:cubicBezTo>
                    <a:lnTo>
                      <a:pt x="1608334" y="42835"/>
                    </a:lnTo>
                    <a:cubicBezTo>
                      <a:pt x="1608334" y="19178"/>
                      <a:pt x="1627512" y="0"/>
                      <a:pt x="1651169" y="0"/>
                    </a:cubicBezTo>
                    <a:lnTo>
                      <a:pt x="1901223" y="0"/>
                    </a:lnTo>
                    <a:cubicBezTo>
                      <a:pt x="1924880" y="0"/>
                      <a:pt x="1944058" y="19178"/>
                      <a:pt x="1944058" y="42835"/>
                    </a:cubicBezTo>
                    <a:lnTo>
                      <a:pt x="1944058" y="69310"/>
                    </a:lnTo>
                    <a:cubicBezTo>
                      <a:pt x="1944058" y="107589"/>
                      <a:pt x="1913027" y="138620"/>
                      <a:pt x="1874748" y="138620"/>
                    </a:cubicBezTo>
                    <a:lnTo>
                      <a:pt x="1792026" y="138620"/>
                    </a:lnTo>
                    <a:lnTo>
                      <a:pt x="1847624" y="959594"/>
                    </a:lnTo>
                    <a:lnTo>
                      <a:pt x="1864485" y="1013911"/>
                    </a:lnTo>
                    <a:lnTo>
                      <a:pt x="1874181" y="1110094"/>
                    </a:lnTo>
                    <a:lnTo>
                      <a:pt x="1864485" y="1206278"/>
                    </a:lnTo>
                    <a:cubicBezTo>
                      <a:pt x="1819983" y="1423755"/>
                      <a:pt x="1627559" y="1587349"/>
                      <a:pt x="1396926" y="1587349"/>
                    </a:cubicBez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CDD8631A-1DB8-4300-9C2F-07D2FFF29494}"/>
                  </a:ext>
                </a:extLst>
              </p:cNvPr>
              <p:cNvSpPr/>
              <p:nvPr/>
            </p:nvSpPr>
            <p:spPr>
              <a:xfrm>
                <a:off x="3662474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EC8B38DB-5870-40C7-8E63-AE67A8AA0BB4}"/>
                  </a:ext>
                </a:extLst>
              </p:cNvPr>
              <p:cNvSpPr/>
              <p:nvPr/>
            </p:nvSpPr>
            <p:spPr>
              <a:xfrm>
                <a:off x="4852783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4E8B8974-A4AA-4E9D-8479-EC06957E907F}"/>
                </a:ext>
              </a:extLst>
            </p:cNvPr>
            <p:cNvSpPr/>
            <p:nvPr/>
          </p:nvSpPr>
          <p:spPr>
            <a:xfrm>
              <a:off x="8017771" y="6134220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1" name="四角形: 角を丸くする 340">
              <a:extLst>
                <a:ext uri="{FF2B5EF4-FFF2-40B4-BE49-F238E27FC236}">
                  <a16:creationId xmlns:a16="http://schemas.microsoft.com/office/drawing/2014/main" id="{A4A36FD8-591F-4CF0-9A16-CE903D4EBE44}"/>
                </a:ext>
              </a:extLst>
            </p:cNvPr>
            <p:cNvSpPr/>
            <p:nvPr/>
          </p:nvSpPr>
          <p:spPr>
            <a:xfrm>
              <a:off x="6061369" y="4780463"/>
              <a:ext cx="355541" cy="803118"/>
            </a:xfrm>
            <a:prstGeom prst="roundRect">
              <a:avLst>
                <a:gd name="adj" fmla="val 50000"/>
              </a:avLst>
            </a:prstGeom>
            <a:solidFill>
              <a:srgbClr val="99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2" name="四角形: 角を丸くする 341">
              <a:extLst>
                <a:ext uri="{FF2B5EF4-FFF2-40B4-BE49-F238E27FC236}">
                  <a16:creationId xmlns:a16="http://schemas.microsoft.com/office/drawing/2014/main" id="{C935EFE8-1E64-4E71-A414-44FDE5CD856B}"/>
                </a:ext>
              </a:extLst>
            </p:cNvPr>
            <p:cNvSpPr/>
            <p:nvPr/>
          </p:nvSpPr>
          <p:spPr>
            <a:xfrm>
              <a:off x="6762898" y="4780463"/>
              <a:ext cx="355541" cy="803118"/>
            </a:xfrm>
            <a:prstGeom prst="roundRect">
              <a:avLst>
                <a:gd name="adj" fmla="val 50000"/>
              </a:avLst>
            </a:prstGeom>
            <a:solidFill>
              <a:srgbClr val="99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3" name="四角形: 角を丸くする 342">
              <a:extLst>
                <a:ext uri="{FF2B5EF4-FFF2-40B4-BE49-F238E27FC236}">
                  <a16:creationId xmlns:a16="http://schemas.microsoft.com/office/drawing/2014/main" id="{AA94490B-8089-4566-8C39-A1A9FE7571F8}"/>
                </a:ext>
              </a:extLst>
            </p:cNvPr>
            <p:cNvSpPr/>
            <p:nvPr/>
          </p:nvSpPr>
          <p:spPr>
            <a:xfrm>
              <a:off x="5965459" y="5030968"/>
              <a:ext cx="1268496" cy="1679817"/>
            </a:xfrm>
            <a:prstGeom prst="roundRect">
              <a:avLst>
                <a:gd name="adj" fmla="val 50000"/>
              </a:avLst>
            </a:prstGeom>
            <a:solidFill>
              <a:srgbClr val="99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09B6D11D-83C8-4395-8011-E11A6C89E82C}"/>
                </a:ext>
              </a:extLst>
            </p:cNvPr>
            <p:cNvSpPr/>
            <p:nvPr/>
          </p:nvSpPr>
          <p:spPr>
            <a:xfrm>
              <a:off x="7029809" y="5186320"/>
              <a:ext cx="204146" cy="1338610"/>
            </a:xfrm>
            <a:custGeom>
              <a:avLst/>
              <a:gdLst>
                <a:gd name="connsiteX0" fmla="*/ 0 w 204146"/>
                <a:gd name="connsiteY0" fmla="*/ 0 h 1338610"/>
                <a:gd name="connsiteX1" fmla="*/ 18379 w 204146"/>
                <a:gd name="connsiteY1" fmla="*/ 15164 h 1338610"/>
                <a:gd name="connsiteX2" fmla="*/ 204146 w 204146"/>
                <a:gd name="connsiteY2" fmla="*/ 463645 h 1338610"/>
                <a:gd name="connsiteX3" fmla="*/ 204146 w 204146"/>
                <a:gd name="connsiteY3" fmla="*/ 874966 h 1338610"/>
                <a:gd name="connsiteX4" fmla="*/ 18379 w 204146"/>
                <a:gd name="connsiteY4" fmla="*/ 1323447 h 1338610"/>
                <a:gd name="connsiteX5" fmla="*/ 1 w 204146"/>
                <a:gd name="connsiteY5" fmla="*/ 1338610 h 1338610"/>
                <a:gd name="connsiteX6" fmla="*/ 27304 w 204146"/>
                <a:gd name="connsiteY6" fmla="*/ 1288309 h 1338610"/>
                <a:gd name="connsiteX7" fmla="*/ 77146 w 204146"/>
                <a:gd name="connsiteY7" fmla="*/ 1041431 h 1338610"/>
                <a:gd name="connsiteX8" fmla="*/ 77146 w 204146"/>
                <a:gd name="connsiteY8" fmla="*/ 297181 h 1338610"/>
                <a:gd name="connsiteX9" fmla="*/ 27304 w 204146"/>
                <a:gd name="connsiteY9" fmla="*/ 50303 h 1338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4146" h="1338610">
                  <a:moveTo>
                    <a:pt x="0" y="0"/>
                  </a:moveTo>
                  <a:lnTo>
                    <a:pt x="18379" y="15164"/>
                  </a:lnTo>
                  <a:cubicBezTo>
                    <a:pt x="133155" y="129941"/>
                    <a:pt x="204146" y="288503"/>
                    <a:pt x="204146" y="463645"/>
                  </a:cubicBezTo>
                  <a:lnTo>
                    <a:pt x="204146" y="874966"/>
                  </a:lnTo>
                  <a:cubicBezTo>
                    <a:pt x="204146" y="1050109"/>
                    <a:pt x="133155" y="1208671"/>
                    <a:pt x="18379" y="1323447"/>
                  </a:cubicBezTo>
                  <a:lnTo>
                    <a:pt x="1" y="1338610"/>
                  </a:lnTo>
                  <a:lnTo>
                    <a:pt x="27304" y="1288309"/>
                  </a:lnTo>
                  <a:cubicBezTo>
                    <a:pt x="59399" y="1212429"/>
                    <a:pt x="77146" y="1129003"/>
                    <a:pt x="77146" y="1041431"/>
                  </a:cubicBezTo>
                  <a:lnTo>
                    <a:pt x="77146" y="297181"/>
                  </a:lnTo>
                  <a:cubicBezTo>
                    <a:pt x="77146" y="209610"/>
                    <a:pt x="59399" y="126184"/>
                    <a:pt x="27304" y="50303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5" name="四角形: 角を丸くする 344">
              <a:extLst>
                <a:ext uri="{FF2B5EF4-FFF2-40B4-BE49-F238E27FC236}">
                  <a16:creationId xmlns:a16="http://schemas.microsoft.com/office/drawing/2014/main" id="{E96BB52C-F76B-4E4E-9127-AE063234CA52}"/>
                </a:ext>
              </a:extLst>
            </p:cNvPr>
            <p:cNvSpPr/>
            <p:nvPr/>
          </p:nvSpPr>
          <p:spPr>
            <a:xfrm>
              <a:off x="6094714" y="5996393"/>
              <a:ext cx="1009986" cy="730083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6" name="四角形: 角を丸くする 345">
              <a:extLst>
                <a:ext uri="{FF2B5EF4-FFF2-40B4-BE49-F238E27FC236}">
                  <a16:creationId xmlns:a16="http://schemas.microsoft.com/office/drawing/2014/main" id="{D284C80A-71B1-435D-B65F-079C50FB46C8}"/>
                </a:ext>
              </a:extLst>
            </p:cNvPr>
            <p:cNvSpPr/>
            <p:nvPr/>
          </p:nvSpPr>
          <p:spPr>
            <a:xfrm>
              <a:off x="6437614" y="5921901"/>
              <a:ext cx="324186" cy="2647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370319ED-2513-4D20-A609-689184A13E25}"/>
                </a:ext>
              </a:extLst>
            </p:cNvPr>
            <p:cNvSpPr/>
            <p:nvPr/>
          </p:nvSpPr>
          <p:spPr>
            <a:xfrm>
              <a:off x="6787905" y="5970857"/>
              <a:ext cx="316797" cy="720357"/>
            </a:xfrm>
            <a:custGeom>
              <a:avLst/>
              <a:gdLst>
                <a:gd name="connsiteX0" fmla="*/ 0 w 316797"/>
                <a:gd name="connsiteY0" fmla="*/ 0 h 720357"/>
                <a:gd name="connsiteX1" fmla="*/ 25324 w 316797"/>
                <a:gd name="connsiteY1" fmla="*/ 2553 h 720357"/>
                <a:gd name="connsiteX2" fmla="*/ 316797 w 316797"/>
                <a:gd name="connsiteY2" fmla="*/ 360178 h 720357"/>
                <a:gd name="connsiteX3" fmla="*/ 316796 w 316797"/>
                <a:gd name="connsiteY3" fmla="*/ 360178 h 720357"/>
                <a:gd name="connsiteX4" fmla="*/ 25323 w 316797"/>
                <a:gd name="connsiteY4" fmla="*/ 717804 h 720357"/>
                <a:gd name="connsiteX5" fmla="*/ 0 w 316797"/>
                <a:gd name="connsiteY5" fmla="*/ 720357 h 720357"/>
                <a:gd name="connsiteX6" fmla="*/ 61688 w 316797"/>
                <a:gd name="connsiteY6" fmla="*/ 669460 h 720357"/>
                <a:gd name="connsiteX7" fmla="*/ 189796 w 316797"/>
                <a:gd name="connsiteY7" fmla="*/ 360178 h 720357"/>
                <a:gd name="connsiteX8" fmla="*/ 61688 w 316797"/>
                <a:gd name="connsiteY8" fmla="*/ 50897 h 72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6797" h="720357">
                  <a:moveTo>
                    <a:pt x="0" y="0"/>
                  </a:moveTo>
                  <a:lnTo>
                    <a:pt x="25324" y="2553"/>
                  </a:lnTo>
                  <a:cubicBezTo>
                    <a:pt x="191667" y="36591"/>
                    <a:pt x="316797" y="183772"/>
                    <a:pt x="316797" y="360178"/>
                  </a:cubicBezTo>
                  <a:lnTo>
                    <a:pt x="316796" y="360178"/>
                  </a:lnTo>
                  <a:cubicBezTo>
                    <a:pt x="316796" y="536584"/>
                    <a:pt x="191666" y="683765"/>
                    <a:pt x="25323" y="717804"/>
                  </a:cubicBezTo>
                  <a:lnTo>
                    <a:pt x="0" y="720357"/>
                  </a:lnTo>
                  <a:lnTo>
                    <a:pt x="61688" y="669460"/>
                  </a:lnTo>
                  <a:cubicBezTo>
                    <a:pt x="140840" y="590308"/>
                    <a:pt x="189796" y="480960"/>
                    <a:pt x="189796" y="360178"/>
                  </a:cubicBezTo>
                  <a:cubicBezTo>
                    <a:pt x="189796" y="239396"/>
                    <a:pt x="140840" y="130049"/>
                    <a:pt x="61688" y="50897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B558B10C-0332-4A04-A362-A10B57F12FD1}"/>
                </a:ext>
              </a:extLst>
            </p:cNvPr>
            <p:cNvGrpSpPr/>
            <p:nvPr/>
          </p:nvGrpSpPr>
          <p:grpSpPr>
            <a:xfrm>
              <a:off x="6053966" y="5464367"/>
              <a:ext cx="384968" cy="384968"/>
              <a:chOff x="2180453" y="4455735"/>
              <a:chExt cx="428450" cy="428450"/>
            </a:xfrm>
          </p:grpSpPr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A60ED437-18EA-4847-9E4C-EA8F62E418E7}"/>
                  </a:ext>
                </a:extLst>
              </p:cNvPr>
              <p:cNvSpPr/>
              <p:nvPr/>
            </p:nvSpPr>
            <p:spPr>
              <a:xfrm>
                <a:off x="2180453" y="4455735"/>
                <a:ext cx="428450" cy="428450"/>
              </a:xfrm>
              <a:prstGeom prst="ellipse">
                <a:avLst/>
              </a:prstGeom>
              <a:solidFill>
                <a:srgbClr val="FFFFFF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4" name="楕円 353">
                <a:extLst>
                  <a:ext uri="{FF2B5EF4-FFF2-40B4-BE49-F238E27FC236}">
                    <a16:creationId xmlns:a16="http://schemas.microsoft.com/office/drawing/2014/main" id="{1F2EB78B-95C7-46F6-BF86-AC4CD9D79F04}"/>
                  </a:ext>
                </a:extLst>
              </p:cNvPr>
              <p:cNvSpPr/>
              <p:nvPr/>
            </p:nvSpPr>
            <p:spPr>
              <a:xfrm>
                <a:off x="2322007" y="4598171"/>
                <a:ext cx="145342" cy="145342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CA19035C-7D63-4334-99BC-D5343864B08D}"/>
                </a:ext>
              </a:extLst>
            </p:cNvPr>
            <p:cNvGrpSpPr/>
            <p:nvPr/>
          </p:nvGrpSpPr>
          <p:grpSpPr>
            <a:xfrm>
              <a:off x="6752842" y="5464367"/>
              <a:ext cx="384968" cy="384968"/>
              <a:chOff x="2180453" y="4455735"/>
              <a:chExt cx="428450" cy="428450"/>
            </a:xfrm>
          </p:grpSpPr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9B124E05-5D7B-42AB-A883-4584EA488136}"/>
                  </a:ext>
                </a:extLst>
              </p:cNvPr>
              <p:cNvSpPr/>
              <p:nvPr/>
            </p:nvSpPr>
            <p:spPr>
              <a:xfrm>
                <a:off x="2180453" y="4455735"/>
                <a:ext cx="428450" cy="428450"/>
              </a:xfrm>
              <a:prstGeom prst="ellipse">
                <a:avLst/>
              </a:prstGeom>
              <a:solidFill>
                <a:srgbClr val="FFFFFF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174CE0B5-A7E5-4D36-84C0-58CAF79BF868}"/>
                  </a:ext>
                </a:extLst>
              </p:cNvPr>
              <p:cNvSpPr/>
              <p:nvPr/>
            </p:nvSpPr>
            <p:spPr>
              <a:xfrm>
                <a:off x="2322007" y="4598171"/>
                <a:ext cx="145342" cy="145342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EE7D86A6-81C9-4D94-9AB4-ED9C5F7E1130}"/>
                </a:ext>
              </a:extLst>
            </p:cNvPr>
            <p:cNvSpPr/>
            <p:nvPr/>
          </p:nvSpPr>
          <p:spPr>
            <a:xfrm>
              <a:off x="6312848" y="6414972"/>
              <a:ext cx="560876" cy="161046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62" name="グループ化 361">
            <a:extLst>
              <a:ext uri="{FF2B5EF4-FFF2-40B4-BE49-F238E27FC236}">
                <a16:creationId xmlns:a16="http://schemas.microsoft.com/office/drawing/2014/main" id="{CFBCF474-B92F-40F6-97A2-AD460B177E15}"/>
              </a:ext>
            </a:extLst>
          </p:cNvPr>
          <p:cNvGrpSpPr/>
          <p:nvPr/>
        </p:nvGrpSpPr>
        <p:grpSpPr>
          <a:xfrm>
            <a:off x="6050182" y="4580631"/>
            <a:ext cx="1712720" cy="1731677"/>
            <a:chOff x="8632459" y="4780463"/>
            <a:chExt cx="2887064" cy="2919020"/>
          </a:xfrm>
        </p:grpSpPr>
        <p:sp>
          <p:nvSpPr>
            <p:cNvPr id="363" name="フリーフォーム: 図形 362">
              <a:extLst>
                <a:ext uri="{FF2B5EF4-FFF2-40B4-BE49-F238E27FC236}">
                  <a16:creationId xmlns:a16="http://schemas.microsoft.com/office/drawing/2014/main" id="{A35F8D21-76B6-4928-AC97-902C9CB7F1AD}"/>
                </a:ext>
              </a:extLst>
            </p:cNvPr>
            <p:cNvSpPr/>
            <p:nvPr/>
          </p:nvSpPr>
          <p:spPr>
            <a:xfrm rot="17816237">
              <a:off x="11033937" y="6152301"/>
              <a:ext cx="351271" cy="619900"/>
            </a:xfrm>
            <a:custGeom>
              <a:avLst/>
              <a:gdLst>
                <a:gd name="connsiteX0" fmla="*/ 333620 w 519534"/>
                <a:gd name="connsiteY0" fmla="*/ 89534 h 908662"/>
                <a:gd name="connsiteX1" fmla="*/ 327733 w 519534"/>
                <a:gd name="connsiteY1" fmla="*/ 98512 h 908662"/>
                <a:gd name="connsiteX2" fmla="*/ 258931 w 519534"/>
                <a:gd name="connsiteY2" fmla="*/ 389128 h 908662"/>
                <a:gd name="connsiteX3" fmla="*/ 519534 w 519534"/>
                <a:gd name="connsiteY3" fmla="*/ 908662 h 908662"/>
                <a:gd name="connsiteX4" fmla="*/ 0 w 519534"/>
                <a:gd name="connsiteY4" fmla="*/ 389128 h 908662"/>
                <a:gd name="connsiteX5" fmla="*/ 152168 w 519534"/>
                <a:gd name="connsiteY5" fmla="*/ 21762 h 908662"/>
                <a:gd name="connsiteX6" fmla="*/ 178543 w 519534"/>
                <a:gd name="connsiteY6" fmla="*/ 0 h 908662"/>
                <a:gd name="connsiteX0" fmla="*/ 333620 w 520558"/>
                <a:gd name="connsiteY0" fmla="*/ 89534 h 930796"/>
                <a:gd name="connsiteX1" fmla="*/ 327733 w 520558"/>
                <a:gd name="connsiteY1" fmla="*/ 98512 h 930796"/>
                <a:gd name="connsiteX2" fmla="*/ 258931 w 520558"/>
                <a:gd name="connsiteY2" fmla="*/ 389128 h 930796"/>
                <a:gd name="connsiteX3" fmla="*/ 519534 w 520558"/>
                <a:gd name="connsiteY3" fmla="*/ 908662 h 930796"/>
                <a:gd name="connsiteX4" fmla="*/ 0 w 520558"/>
                <a:gd name="connsiteY4" fmla="*/ 389128 h 930796"/>
                <a:gd name="connsiteX5" fmla="*/ 152168 w 520558"/>
                <a:gd name="connsiteY5" fmla="*/ 21762 h 930796"/>
                <a:gd name="connsiteX6" fmla="*/ 178543 w 520558"/>
                <a:gd name="connsiteY6" fmla="*/ 0 h 930796"/>
                <a:gd name="connsiteX7" fmla="*/ 333620 w 520558"/>
                <a:gd name="connsiteY7" fmla="*/ 89534 h 930796"/>
                <a:gd name="connsiteX0" fmla="*/ 334073 w 520980"/>
                <a:gd name="connsiteY0" fmla="*/ 89534 h 940104"/>
                <a:gd name="connsiteX1" fmla="*/ 328186 w 520980"/>
                <a:gd name="connsiteY1" fmla="*/ 98512 h 940104"/>
                <a:gd name="connsiteX2" fmla="*/ 259384 w 520980"/>
                <a:gd name="connsiteY2" fmla="*/ 389128 h 940104"/>
                <a:gd name="connsiteX3" fmla="*/ 519987 w 520980"/>
                <a:gd name="connsiteY3" fmla="*/ 908662 h 940104"/>
                <a:gd name="connsiteX4" fmla="*/ 453 w 520980"/>
                <a:gd name="connsiteY4" fmla="*/ 389128 h 940104"/>
                <a:gd name="connsiteX5" fmla="*/ 152621 w 520980"/>
                <a:gd name="connsiteY5" fmla="*/ 21762 h 940104"/>
                <a:gd name="connsiteX6" fmla="*/ 178996 w 520980"/>
                <a:gd name="connsiteY6" fmla="*/ 0 h 940104"/>
                <a:gd name="connsiteX7" fmla="*/ 334073 w 520980"/>
                <a:gd name="connsiteY7" fmla="*/ 89534 h 940104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45581 w 532242"/>
                <a:gd name="connsiteY0" fmla="*/ 89534 h 919811"/>
                <a:gd name="connsiteX1" fmla="*/ 339694 w 532242"/>
                <a:gd name="connsiteY1" fmla="*/ 98512 h 919811"/>
                <a:gd name="connsiteX2" fmla="*/ 270892 w 532242"/>
                <a:gd name="connsiteY2" fmla="*/ 389128 h 919811"/>
                <a:gd name="connsiteX3" fmla="*/ 531495 w 532242"/>
                <a:gd name="connsiteY3" fmla="*/ 908662 h 919811"/>
                <a:gd name="connsiteX4" fmla="*/ 11961 w 532242"/>
                <a:gd name="connsiteY4" fmla="*/ 389128 h 919811"/>
                <a:gd name="connsiteX5" fmla="*/ 164129 w 532242"/>
                <a:gd name="connsiteY5" fmla="*/ 21762 h 919811"/>
                <a:gd name="connsiteX6" fmla="*/ 190504 w 532242"/>
                <a:gd name="connsiteY6" fmla="*/ 0 h 919811"/>
                <a:gd name="connsiteX7" fmla="*/ 345581 w 532242"/>
                <a:gd name="connsiteY7" fmla="*/ 89534 h 919811"/>
                <a:gd name="connsiteX0" fmla="*/ 342095 w 528756"/>
                <a:gd name="connsiteY0" fmla="*/ 89534 h 921800"/>
                <a:gd name="connsiteX1" fmla="*/ 336208 w 528756"/>
                <a:gd name="connsiteY1" fmla="*/ 98512 h 921800"/>
                <a:gd name="connsiteX2" fmla="*/ 267406 w 528756"/>
                <a:gd name="connsiteY2" fmla="*/ 389128 h 921800"/>
                <a:gd name="connsiteX3" fmla="*/ 528009 w 528756"/>
                <a:gd name="connsiteY3" fmla="*/ 908662 h 921800"/>
                <a:gd name="connsiteX4" fmla="*/ 8475 w 528756"/>
                <a:gd name="connsiteY4" fmla="*/ 389128 h 921800"/>
                <a:gd name="connsiteX5" fmla="*/ 160643 w 528756"/>
                <a:gd name="connsiteY5" fmla="*/ 21762 h 921800"/>
                <a:gd name="connsiteX6" fmla="*/ 187018 w 528756"/>
                <a:gd name="connsiteY6" fmla="*/ 0 h 921800"/>
                <a:gd name="connsiteX7" fmla="*/ 342095 w 528756"/>
                <a:gd name="connsiteY7" fmla="*/ 89534 h 921800"/>
                <a:gd name="connsiteX0" fmla="*/ 344590 w 531251"/>
                <a:gd name="connsiteY0" fmla="*/ 89534 h 916917"/>
                <a:gd name="connsiteX1" fmla="*/ 338703 w 531251"/>
                <a:gd name="connsiteY1" fmla="*/ 98512 h 916917"/>
                <a:gd name="connsiteX2" fmla="*/ 269901 w 531251"/>
                <a:gd name="connsiteY2" fmla="*/ 389128 h 916917"/>
                <a:gd name="connsiteX3" fmla="*/ 530504 w 531251"/>
                <a:gd name="connsiteY3" fmla="*/ 908662 h 916917"/>
                <a:gd name="connsiteX4" fmla="*/ 10970 w 531251"/>
                <a:gd name="connsiteY4" fmla="*/ 389128 h 916917"/>
                <a:gd name="connsiteX5" fmla="*/ 189513 w 531251"/>
                <a:gd name="connsiteY5" fmla="*/ 0 h 916917"/>
                <a:gd name="connsiteX6" fmla="*/ 344590 w 531251"/>
                <a:gd name="connsiteY6" fmla="*/ 89534 h 916917"/>
                <a:gd name="connsiteX0" fmla="*/ 337503 w 524164"/>
                <a:gd name="connsiteY0" fmla="*/ 89534 h 921595"/>
                <a:gd name="connsiteX1" fmla="*/ 331616 w 524164"/>
                <a:gd name="connsiteY1" fmla="*/ 98512 h 921595"/>
                <a:gd name="connsiteX2" fmla="*/ 262814 w 524164"/>
                <a:gd name="connsiteY2" fmla="*/ 389128 h 921595"/>
                <a:gd name="connsiteX3" fmla="*/ 523417 w 524164"/>
                <a:gd name="connsiteY3" fmla="*/ 908662 h 921595"/>
                <a:gd name="connsiteX4" fmla="*/ 3883 w 524164"/>
                <a:gd name="connsiteY4" fmla="*/ 389128 h 921595"/>
                <a:gd name="connsiteX5" fmla="*/ 182426 w 524164"/>
                <a:gd name="connsiteY5" fmla="*/ 0 h 921595"/>
                <a:gd name="connsiteX6" fmla="*/ 337503 w 524164"/>
                <a:gd name="connsiteY6" fmla="*/ 89534 h 921595"/>
                <a:gd name="connsiteX0" fmla="*/ 336803 w 523464"/>
                <a:gd name="connsiteY0" fmla="*/ 89534 h 923772"/>
                <a:gd name="connsiteX1" fmla="*/ 330916 w 523464"/>
                <a:gd name="connsiteY1" fmla="*/ 98512 h 923772"/>
                <a:gd name="connsiteX2" fmla="*/ 262114 w 523464"/>
                <a:gd name="connsiteY2" fmla="*/ 389128 h 923772"/>
                <a:gd name="connsiteX3" fmla="*/ 522717 w 523464"/>
                <a:gd name="connsiteY3" fmla="*/ 908662 h 923772"/>
                <a:gd name="connsiteX4" fmla="*/ 3183 w 523464"/>
                <a:gd name="connsiteY4" fmla="*/ 389128 h 923772"/>
                <a:gd name="connsiteX5" fmla="*/ 181726 w 523464"/>
                <a:gd name="connsiteY5" fmla="*/ 0 h 923772"/>
                <a:gd name="connsiteX6" fmla="*/ 336803 w 523464"/>
                <a:gd name="connsiteY6" fmla="*/ 89534 h 92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464" h="923772">
                  <a:moveTo>
                    <a:pt x="336803" y="89534"/>
                  </a:moveTo>
                  <a:lnTo>
                    <a:pt x="330916" y="98512"/>
                  </a:lnTo>
                  <a:cubicBezTo>
                    <a:pt x="286265" y="187528"/>
                    <a:pt x="262114" y="286826"/>
                    <a:pt x="262114" y="389128"/>
                  </a:cubicBezTo>
                  <a:cubicBezTo>
                    <a:pt x="262114" y="593731"/>
                    <a:pt x="539688" y="834810"/>
                    <a:pt x="522717" y="908662"/>
                  </a:cubicBezTo>
                  <a:cubicBezTo>
                    <a:pt x="505746" y="982514"/>
                    <a:pt x="29984" y="781905"/>
                    <a:pt x="3183" y="389128"/>
                  </a:cubicBezTo>
                  <a:cubicBezTo>
                    <a:pt x="-23618" y="-3649"/>
                    <a:pt x="126123" y="49932"/>
                    <a:pt x="181726" y="0"/>
                  </a:cubicBezTo>
                  <a:lnTo>
                    <a:pt x="336803" y="895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023AD9F4-32F8-415F-94E8-1D5DCE9A36A1}"/>
                </a:ext>
              </a:extLst>
            </p:cNvPr>
            <p:cNvGrpSpPr/>
            <p:nvPr/>
          </p:nvGrpSpPr>
          <p:grpSpPr>
            <a:xfrm>
              <a:off x="9498771" y="6581756"/>
              <a:ext cx="1574962" cy="1117727"/>
              <a:chOff x="1180271" y="2001168"/>
              <a:chExt cx="1574962" cy="1117727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EC6E9325-8F19-45D9-85ED-A495329F38B4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8F495AAC-E692-44F5-8230-44A0A7ED3845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2D30DF27-C356-40C9-BC10-6FBD8E446CA0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6A2D193F-1276-44CA-B3D5-D2267739C026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971D00BB-27E1-447C-BB11-3287944EF0CE}"/>
                </a:ext>
              </a:extLst>
            </p:cNvPr>
            <p:cNvSpPr/>
            <p:nvPr/>
          </p:nvSpPr>
          <p:spPr>
            <a:xfrm rot="10800000">
              <a:off x="9492163" y="6581756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6" name="フリーフォーム: 図形 365">
              <a:extLst>
                <a:ext uri="{FF2B5EF4-FFF2-40B4-BE49-F238E27FC236}">
                  <a16:creationId xmlns:a16="http://schemas.microsoft.com/office/drawing/2014/main" id="{4800A435-593F-4647-9C7A-C7F8A1A157C2}"/>
                </a:ext>
              </a:extLst>
            </p:cNvPr>
            <p:cNvSpPr/>
            <p:nvPr/>
          </p:nvSpPr>
          <p:spPr>
            <a:xfrm rot="10800000">
              <a:off x="10682472" y="6581756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A39CB327-EA6A-4B20-8951-DC74FA58020C}"/>
                </a:ext>
              </a:extLst>
            </p:cNvPr>
            <p:cNvGrpSpPr/>
            <p:nvPr/>
          </p:nvGrpSpPr>
          <p:grpSpPr>
            <a:xfrm>
              <a:off x="9186471" y="6112134"/>
              <a:ext cx="1961083" cy="1587349"/>
              <a:chOff x="3661971" y="1531546"/>
              <a:chExt cx="1961083" cy="1587349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11F257BF-96FF-4141-B972-00AF2FB67930}"/>
                  </a:ext>
                </a:extLst>
              </p:cNvPr>
              <p:cNvSpPr/>
              <p:nvPr/>
            </p:nvSpPr>
            <p:spPr>
              <a:xfrm rot="10800000">
                <a:off x="3678996" y="1531546"/>
                <a:ext cx="1944058" cy="1587349"/>
              </a:xfrm>
              <a:custGeom>
                <a:avLst/>
                <a:gdLst>
                  <a:gd name="connsiteX0" fmla="*/ 1874181 w 1944058"/>
                  <a:gd name="connsiteY0" fmla="*/ 1110095 h 1587349"/>
                  <a:gd name="connsiteX1" fmla="*/ 1874181 w 1944058"/>
                  <a:gd name="connsiteY1" fmla="*/ 1110094 h 1587349"/>
                  <a:gd name="connsiteX2" fmla="*/ 1874181 w 1944058"/>
                  <a:gd name="connsiteY2" fmla="*/ 1110094 h 1587349"/>
                  <a:gd name="connsiteX3" fmla="*/ 1396926 w 1944058"/>
                  <a:gd name="connsiteY3" fmla="*/ 1587349 h 1587349"/>
                  <a:gd name="connsiteX4" fmla="*/ 477255 w 1944058"/>
                  <a:gd name="connsiteY4" fmla="*/ 1587349 h 1587349"/>
                  <a:gd name="connsiteX5" fmla="*/ 0 w 1944058"/>
                  <a:gd name="connsiteY5" fmla="*/ 1110094 h 1587349"/>
                  <a:gd name="connsiteX6" fmla="*/ 1 w 1944058"/>
                  <a:gd name="connsiteY6" fmla="*/ 1110094 h 1587349"/>
                  <a:gd name="connsiteX7" fmla="*/ 381072 w 1944058"/>
                  <a:gd name="connsiteY7" fmla="*/ 642535 h 1587349"/>
                  <a:gd name="connsiteX8" fmla="*/ 401416 w 1944058"/>
                  <a:gd name="connsiteY8" fmla="*/ 640484 h 1587349"/>
                  <a:gd name="connsiteX9" fmla="*/ 436919 w 1944058"/>
                  <a:gd name="connsiteY9" fmla="*/ 116234 h 1587349"/>
                  <a:gd name="connsiteX10" fmla="*/ 423472 w 1944058"/>
                  <a:gd name="connsiteY10" fmla="*/ 96289 h 1587349"/>
                  <a:gd name="connsiteX11" fmla="*/ 418025 w 1944058"/>
                  <a:gd name="connsiteY11" fmla="*/ 69310 h 1587349"/>
                  <a:gd name="connsiteX12" fmla="*/ 418025 w 1944058"/>
                  <a:gd name="connsiteY12" fmla="*/ 42835 h 1587349"/>
                  <a:gd name="connsiteX13" fmla="*/ 460860 w 1944058"/>
                  <a:gd name="connsiteY13" fmla="*/ 0 h 1587349"/>
                  <a:gd name="connsiteX14" fmla="*/ 710914 w 1944058"/>
                  <a:gd name="connsiteY14" fmla="*/ 0 h 1587349"/>
                  <a:gd name="connsiteX15" fmla="*/ 753749 w 1944058"/>
                  <a:gd name="connsiteY15" fmla="*/ 42835 h 1587349"/>
                  <a:gd name="connsiteX16" fmla="*/ 753749 w 1944058"/>
                  <a:gd name="connsiteY16" fmla="*/ 69310 h 1587349"/>
                  <a:gd name="connsiteX17" fmla="*/ 684439 w 1944058"/>
                  <a:gd name="connsiteY17" fmla="*/ 138620 h 1587349"/>
                  <a:gd name="connsiteX18" fmla="*/ 601717 w 1944058"/>
                  <a:gd name="connsiteY18" fmla="*/ 138620 h 1587349"/>
                  <a:gd name="connsiteX19" fmla="*/ 635186 w 1944058"/>
                  <a:gd name="connsiteY19" fmla="*/ 632839 h 1587349"/>
                  <a:gd name="connsiteX20" fmla="*/ 1396926 w 1944058"/>
                  <a:gd name="connsiteY20" fmla="*/ 632840 h 1587349"/>
                  <a:gd name="connsiteX21" fmla="*/ 1582695 w 1944058"/>
                  <a:gd name="connsiteY21" fmla="*/ 670345 h 1587349"/>
                  <a:gd name="connsiteX22" fmla="*/ 1589454 w 1944058"/>
                  <a:gd name="connsiteY22" fmla="*/ 674014 h 1587349"/>
                  <a:gd name="connsiteX23" fmla="*/ 1627228 w 1944058"/>
                  <a:gd name="connsiteY23" fmla="*/ 116234 h 1587349"/>
                  <a:gd name="connsiteX24" fmla="*/ 1613781 w 1944058"/>
                  <a:gd name="connsiteY24" fmla="*/ 96289 h 1587349"/>
                  <a:gd name="connsiteX25" fmla="*/ 1608334 w 1944058"/>
                  <a:gd name="connsiteY25" fmla="*/ 69310 h 1587349"/>
                  <a:gd name="connsiteX26" fmla="*/ 1608334 w 1944058"/>
                  <a:gd name="connsiteY26" fmla="*/ 42835 h 1587349"/>
                  <a:gd name="connsiteX27" fmla="*/ 1651169 w 1944058"/>
                  <a:gd name="connsiteY27" fmla="*/ 0 h 1587349"/>
                  <a:gd name="connsiteX28" fmla="*/ 1901223 w 1944058"/>
                  <a:gd name="connsiteY28" fmla="*/ 0 h 1587349"/>
                  <a:gd name="connsiteX29" fmla="*/ 1944058 w 1944058"/>
                  <a:gd name="connsiteY29" fmla="*/ 42835 h 1587349"/>
                  <a:gd name="connsiteX30" fmla="*/ 1944058 w 1944058"/>
                  <a:gd name="connsiteY30" fmla="*/ 69310 h 1587349"/>
                  <a:gd name="connsiteX31" fmla="*/ 1874748 w 1944058"/>
                  <a:gd name="connsiteY31" fmla="*/ 138620 h 1587349"/>
                  <a:gd name="connsiteX32" fmla="*/ 1792026 w 1944058"/>
                  <a:gd name="connsiteY32" fmla="*/ 138620 h 1587349"/>
                  <a:gd name="connsiteX33" fmla="*/ 1847624 w 1944058"/>
                  <a:gd name="connsiteY33" fmla="*/ 959594 h 1587349"/>
                  <a:gd name="connsiteX34" fmla="*/ 1864485 w 1944058"/>
                  <a:gd name="connsiteY34" fmla="*/ 1013911 h 1587349"/>
                  <a:gd name="connsiteX35" fmla="*/ 1874181 w 1944058"/>
                  <a:gd name="connsiteY35" fmla="*/ 1110094 h 1587349"/>
                  <a:gd name="connsiteX36" fmla="*/ 1864485 w 1944058"/>
                  <a:gd name="connsiteY36" fmla="*/ 1206278 h 1587349"/>
                  <a:gd name="connsiteX37" fmla="*/ 1396926 w 1944058"/>
                  <a:gd name="connsiteY37" fmla="*/ 1587349 h 1587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44058" h="1587349">
                    <a:moveTo>
                      <a:pt x="1874181" y="1110095"/>
                    </a:moveTo>
                    <a:lnTo>
                      <a:pt x="1874181" y="1110094"/>
                    </a:lnTo>
                    <a:lnTo>
                      <a:pt x="1874181" y="1110094"/>
                    </a:lnTo>
                    <a:close/>
                    <a:moveTo>
                      <a:pt x="1396926" y="1587349"/>
                    </a:moveTo>
                    <a:lnTo>
                      <a:pt x="477255" y="1587349"/>
                    </a:lnTo>
                    <a:cubicBezTo>
                      <a:pt x="213674" y="1587349"/>
                      <a:pt x="0" y="1373675"/>
                      <a:pt x="0" y="1110094"/>
                    </a:cubicBezTo>
                    <a:lnTo>
                      <a:pt x="1" y="1110094"/>
                    </a:lnTo>
                    <a:cubicBezTo>
                      <a:pt x="1" y="879460"/>
                      <a:pt x="163595" y="687037"/>
                      <a:pt x="381072" y="642535"/>
                    </a:cubicBezTo>
                    <a:lnTo>
                      <a:pt x="401416" y="640484"/>
                    </a:lnTo>
                    <a:lnTo>
                      <a:pt x="436919" y="116234"/>
                    </a:lnTo>
                    <a:lnTo>
                      <a:pt x="423472" y="96289"/>
                    </a:lnTo>
                    <a:cubicBezTo>
                      <a:pt x="419965" y="87997"/>
                      <a:pt x="418025" y="78880"/>
                      <a:pt x="418025" y="69310"/>
                    </a:cubicBezTo>
                    <a:lnTo>
                      <a:pt x="418025" y="42835"/>
                    </a:lnTo>
                    <a:cubicBezTo>
                      <a:pt x="418025" y="19178"/>
                      <a:pt x="437203" y="0"/>
                      <a:pt x="460860" y="0"/>
                    </a:cubicBezTo>
                    <a:lnTo>
                      <a:pt x="710914" y="0"/>
                    </a:lnTo>
                    <a:cubicBezTo>
                      <a:pt x="734571" y="0"/>
                      <a:pt x="753749" y="19178"/>
                      <a:pt x="753749" y="42835"/>
                    </a:cubicBezTo>
                    <a:lnTo>
                      <a:pt x="753749" y="69310"/>
                    </a:lnTo>
                    <a:cubicBezTo>
                      <a:pt x="753749" y="107589"/>
                      <a:pt x="722718" y="138620"/>
                      <a:pt x="684439" y="138620"/>
                    </a:cubicBezTo>
                    <a:lnTo>
                      <a:pt x="601717" y="138620"/>
                    </a:lnTo>
                    <a:lnTo>
                      <a:pt x="635186" y="632839"/>
                    </a:lnTo>
                    <a:lnTo>
                      <a:pt x="1396926" y="632840"/>
                    </a:lnTo>
                    <a:cubicBezTo>
                      <a:pt x="1462821" y="632840"/>
                      <a:pt x="1525597" y="646195"/>
                      <a:pt x="1582695" y="670345"/>
                    </a:cubicBezTo>
                    <a:lnTo>
                      <a:pt x="1589454" y="674014"/>
                    </a:lnTo>
                    <a:lnTo>
                      <a:pt x="1627228" y="116234"/>
                    </a:lnTo>
                    <a:lnTo>
                      <a:pt x="1613781" y="96289"/>
                    </a:lnTo>
                    <a:cubicBezTo>
                      <a:pt x="1610274" y="87997"/>
                      <a:pt x="1608334" y="78880"/>
                      <a:pt x="1608334" y="69310"/>
                    </a:cubicBezTo>
                    <a:lnTo>
                      <a:pt x="1608334" y="42835"/>
                    </a:lnTo>
                    <a:cubicBezTo>
                      <a:pt x="1608334" y="19178"/>
                      <a:pt x="1627512" y="0"/>
                      <a:pt x="1651169" y="0"/>
                    </a:cubicBezTo>
                    <a:lnTo>
                      <a:pt x="1901223" y="0"/>
                    </a:lnTo>
                    <a:cubicBezTo>
                      <a:pt x="1924880" y="0"/>
                      <a:pt x="1944058" y="19178"/>
                      <a:pt x="1944058" y="42835"/>
                    </a:cubicBezTo>
                    <a:lnTo>
                      <a:pt x="1944058" y="69310"/>
                    </a:lnTo>
                    <a:cubicBezTo>
                      <a:pt x="1944058" y="107589"/>
                      <a:pt x="1913027" y="138620"/>
                      <a:pt x="1874748" y="138620"/>
                    </a:cubicBezTo>
                    <a:lnTo>
                      <a:pt x="1792026" y="138620"/>
                    </a:lnTo>
                    <a:lnTo>
                      <a:pt x="1847624" y="959594"/>
                    </a:lnTo>
                    <a:lnTo>
                      <a:pt x="1864485" y="1013911"/>
                    </a:lnTo>
                    <a:lnTo>
                      <a:pt x="1874181" y="1110094"/>
                    </a:lnTo>
                    <a:lnTo>
                      <a:pt x="1864485" y="1206278"/>
                    </a:lnTo>
                    <a:cubicBezTo>
                      <a:pt x="1819983" y="1423755"/>
                      <a:pt x="1627559" y="1587349"/>
                      <a:pt x="1396926" y="1587349"/>
                    </a:cubicBez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D32E9A08-5BDB-4ADC-8C0A-8B60CB5D9B16}"/>
                  </a:ext>
                </a:extLst>
              </p:cNvPr>
              <p:cNvSpPr/>
              <p:nvPr/>
            </p:nvSpPr>
            <p:spPr>
              <a:xfrm>
                <a:off x="3661971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FFB27D39-2782-45D6-9558-A8B6ECCAC6B1}"/>
                  </a:ext>
                </a:extLst>
              </p:cNvPr>
              <p:cNvSpPr/>
              <p:nvPr/>
            </p:nvSpPr>
            <p:spPr>
              <a:xfrm>
                <a:off x="4852280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E3030BFD-FAF5-4D79-8482-7C434B8C3EF0}"/>
                </a:ext>
              </a:extLst>
            </p:cNvPr>
            <p:cNvSpPr/>
            <p:nvPr/>
          </p:nvSpPr>
          <p:spPr>
            <a:xfrm>
              <a:off x="10770496" y="6134220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9" name="四角形: 角を丸くする 368">
              <a:extLst>
                <a:ext uri="{FF2B5EF4-FFF2-40B4-BE49-F238E27FC236}">
                  <a16:creationId xmlns:a16="http://schemas.microsoft.com/office/drawing/2014/main" id="{3C9CA394-AD6F-4EB7-BF11-C83ECEEBE9B2}"/>
                </a:ext>
              </a:extLst>
            </p:cNvPr>
            <p:cNvSpPr/>
            <p:nvPr/>
          </p:nvSpPr>
          <p:spPr>
            <a:xfrm>
              <a:off x="8728369" y="4780463"/>
              <a:ext cx="355541" cy="80311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0" name="四角形: 角を丸くする 369">
              <a:extLst>
                <a:ext uri="{FF2B5EF4-FFF2-40B4-BE49-F238E27FC236}">
                  <a16:creationId xmlns:a16="http://schemas.microsoft.com/office/drawing/2014/main" id="{267939D6-88E5-4C05-AF68-451A3508C3AA}"/>
                </a:ext>
              </a:extLst>
            </p:cNvPr>
            <p:cNvSpPr/>
            <p:nvPr/>
          </p:nvSpPr>
          <p:spPr>
            <a:xfrm>
              <a:off x="9429898" y="4780463"/>
              <a:ext cx="355541" cy="80311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1" name="四角形: 角を丸くする 370">
              <a:extLst>
                <a:ext uri="{FF2B5EF4-FFF2-40B4-BE49-F238E27FC236}">
                  <a16:creationId xmlns:a16="http://schemas.microsoft.com/office/drawing/2014/main" id="{DC2C397B-71D2-4D61-834B-7E4162C23724}"/>
                </a:ext>
              </a:extLst>
            </p:cNvPr>
            <p:cNvSpPr/>
            <p:nvPr/>
          </p:nvSpPr>
          <p:spPr>
            <a:xfrm>
              <a:off x="8632459" y="5030968"/>
              <a:ext cx="1268496" cy="167981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2" name="フリーフォーム: 図形 371">
              <a:extLst>
                <a:ext uri="{FF2B5EF4-FFF2-40B4-BE49-F238E27FC236}">
                  <a16:creationId xmlns:a16="http://schemas.microsoft.com/office/drawing/2014/main" id="{86D6C410-4901-40A1-A55B-A444128B8674}"/>
                </a:ext>
              </a:extLst>
            </p:cNvPr>
            <p:cNvSpPr/>
            <p:nvPr/>
          </p:nvSpPr>
          <p:spPr>
            <a:xfrm>
              <a:off x="9696809" y="5186320"/>
              <a:ext cx="204146" cy="1338610"/>
            </a:xfrm>
            <a:custGeom>
              <a:avLst/>
              <a:gdLst>
                <a:gd name="connsiteX0" fmla="*/ 0 w 204146"/>
                <a:gd name="connsiteY0" fmla="*/ 0 h 1338610"/>
                <a:gd name="connsiteX1" fmla="*/ 18379 w 204146"/>
                <a:gd name="connsiteY1" fmla="*/ 15164 h 1338610"/>
                <a:gd name="connsiteX2" fmla="*/ 204146 w 204146"/>
                <a:gd name="connsiteY2" fmla="*/ 463645 h 1338610"/>
                <a:gd name="connsiteX3" fmla="*/ 204146 w 204146"/>
                <a:gd name="connsiteY3" fmla="*/ 874966 h 1338610"/>
                <a:gd name="connsiteX4" fmla="*/ 18379 w 204146"/>
                <a:gd name="connsiteY4" fmla="*/ 1323447 h 1338610"/>
                <a:gd name="connsiteX5" fmla="*/ 1 w 204146"/>
                <a:gd name="connsiteY5" fmla="*/ 1338610 h 1338610"/>
                <a:gd name="connsiteX6" fmla="*/ 27304 w 204146"/>
                <a:gd name="connsiteY6" fmla="*/ 1288309 h 1338610"/>
                <a:gd name="connsiteX7" fmla="*/ 77146 w 204146"/>
                <a:gd name="connsiteY7" fmla="*/ 1041431 h 1338610"/>
                <a:gd name="connsiteX8" fmla="*/ 77146 w 204146"/>
                <a:gd name="connsiteY8" fmla="*/ 297181 h 1338610"/>
                <a:gd name="connsiteX9" fmla="*/ 27304 w 204146"/>
                <a:gd name="connsiteY9" fmla="*/ 50303 h 1338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4146" h="1338610">
                  <a:moveTo>
                    <a:pt x="0" y="0"/>
                  </a:moveTo>
                  <a:lnTo>
                    <a:pt x="18379" y="15164"/>
                  </a:lnTo>
                  <a:cubicBezTo>
                    <a:pt x="133155" y="129941"/>
                    <a:pt x="204146" y="288503"/>
                    <a:pt x="204146" y="463645"/>
                  </a:cubicBezTo>
                  <a:lnTo>
                    <a:pt x="204146" y="874966"/>
                  </a:lnTo>
                  <a:cubicBezTo>
                    <a:pt x="204146" y="1050109"/>
                    <a:pt x="133155" y="1208671"/>
                    <a:pt x="18379" y="1323447"/>
                  </a:cubicBezTo>
                  <a:lnTo>
                    <a:pt x="1" y="1338610"/>
                  </a:lnTo>
                  <a:lnTo>
                    <a:pt x="27304" y="1288309"/>
                  </a:lnTo>
                  <a:cubicBezTo>
                    <a:pt x="59399" y="1212429"/>
                    <a:pt x="77146" y="1129003"/>
                    <a:pt x="77146" y="1041431"/>
                  </a:cubicBezTo>
                  <a:lnTo>
                    <a:pt x="77146" y="297181"/>
                  </a:lnTo>
                  <a:cubicBezTo>
                    <a:pt x="77146" y="209610"/>
                    <a:pt x="59399" y="126184"/>
                    <a:pt x="27304" y="50303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3" name="四角形: 角を丸くする 372">
              <a:extLst>
                <a:ext uri="{FF2B5EF4-FFF2-40B4-BE49-F238E27FC236}">
                  <a16:creationId xmlns:a16="http://schemas.microsoft.com/office/drawing/2014/main" id="{BB94B292-CA32-44F7-AAE9-5E2C0924F565}"/>
                </a:ext>
              </a:extLst>
            </p:cNvPr>
            <p:cNvSpPr/>
            <p:nvPr/>
          </p:nvSpPr>
          <p:spPr>
            <a:xfrm>
              <a:off x="8761714" y="5996393"/>
              <a:ext cx="1009986" cy="7300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4" name="四角形: 角を丸くする 373">
              <a:extLst>
                <a:ext uri="{FF2B5EF4-FFF2-40B4-BE49-F238E27FC236}">
                  <a16:creationId xmlns:a16="http://schemas.microsoft.com/office/drawing/2014/main" id="{81E9A9D8-8AF3-4837-9125-B73DAD9CEFC5}"/>
                </a:ext>
              </a:extLst>
            </p:cNvPr>
            <p:cNvSpPr/>
            <p:nvPr/>
          </p:nvSpPr>
          <p:spPr>
            <a:xfrm>
              <a:off x="9104614" y="5921901"/>
              <a:ext cx="324186" cy="2647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9D8FE150-7ABF-47AA-B14A-12307AD483EF}"/>
                </a:ext>
              </a:extLst>
            </p:cNvPr>
            <p:cNvSpPr/>
            <p:nvPr/>
          </p:nvSpPr>
          <p:spPr>
            <a:xfrm>
              <a:off x="9454905" y="5970857"/>
              <a:ext cx="316797" cy="720357"/>
            </a:xfrm>
            <a:custGeom>
              <a:avLst/>
              <a:gdLst>
                <a:gd name="connsiteX0" fmla="*/ 0 w 316797"/>
                <a:gd name="connsiteY0" fmla="*/ 0 h 720357"/>
                <a:gd name="connsiteX1" fmla="*/ 25324 w 316797"/>
                <a:gd name="connsiteY1" fmla="*/ 2553 h 720357"/>
                <a:gd name="connsiteX2" fmla="*/ 316797 w 316797"/>
                <a:gd name="connsiteY2" fmla="*/ 360178 h 720357"/>
                <a:gd name="connsiteX3" fmla="*/ 316796 w 316797"/>
                <a:gd name="connsiteY3" fmla="*/ 360178 h 720357"/>
                <a:gd name="connsiteX4" fmla="*/ 25323 w 316797"/>
                <a:gd name="connsiteY4" fmla="*/ 717804 h 720357"/>
                <a:gd name="connsiteX5" fmla="*/ 0 w 316797"/>
                <a:gd name="connsiteY5" fmla="*/ 720357 h 720357"/>
                <a:gd name="connsiteX6" fmla="*/ 61688 w 316797"/>
                <a:gd name="connsiteY6" fmla="*/ 669460 h 720357"/>
                <a:gd name="connsiteX7" fmla="*/ 189796 w 316797"/>
                <a:gd name="connsiteY7" fmla="*/ 360178 h 720357"/>
                <a:gd name="connsiteX8" fmla="*/ 61688 w 316797"/>
                <a:gd name="connsiteY8" fmla="*/ 50897 h 72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6797" h="720357">
                  <a:moveTo>
                    <a:pt x="0" y="0"/>
                  </a:moveTo>
                  <a:lnTo>
                    <a:pt x="25324" y="2553"/>
                  </a:lnTo>
                  <a:cubicBezTo>
                    <a:pt x="191667" y="36591"/>
                    <a:pt x="316797" y="183772"/>
                    <a:pt x="316797" y="360178"/>
                  </a:cubicBezTo>
                  <a:lnTo>
                    <a:pt x="316796" y="360178"/>
                  </a:lnTo>
                  <a:cubicBezTo>
                    <a:pt x="316796" y="536584"/>
                    <a:pt x="191666" y="683765"/>
                    <a:pt x="25323" y="717804"/>
                  </a:cubicBezTo>
                  <a:lnTo>
                    <a:pt x="0" y="720357"/>
                  </a:lnTo>
                  <a:lnTo>
                    <a:pt x="61688" y="669460"/>
                  </a:lnTo>
                  <a:cubicBezTo>
                    <a:pt x="140840" y="590308"/>
                    <a:pt x="189796" y="480960"/>
                    <a:pt x="189796" y="360178"/>
                  </a:cubicBezTo>
                  <a:cubicBezTo>
                    <a:pt x="189796" y="239396"/>
                    <a:pt x="140840" y="130049"/>
                    <a:pt x="61688" y="50897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784B6736-C98E-4728-8ECC-0145148B2D06}"/>
                </a:ext>
              </a:extLst>
            </p:cNvPr>
            <p:cNvGrpSpPr/>
            <p:nvPr/>
          </p:nvGrpSpPr>
          <p:grpSpPr>
            <a:xfrm>
              <a:off x="8747740" y="5486602"/>
              <a:ext cx="326396" cy="326396"/>
              <a:chOff x="8737839" y="8874824"/>
              <a:chExt cx="326396" cy="326396"/>
            </a:xfrm>
          </p:grpSpPr>
          <p:sp>
            <p:nvSpPr>
              <p:cNvPr id="381" name="弦 380">
                <a:extLst>
                  <a:ext uri="{FF2B5EF4-FFF2-40B4-BE49-F238E27FC236}">
                    <a16:creationId xmlns:a16="http://schemas.microsoft.com/office/drawing/2014/main" id="{C3B235E3-370D-4E33-A898-3262994A3505}"/>
                  </a:ext>
                </a:extLst>
              </p:cNvPr>
              <p:cNvSpPr/>
              <p:nvPr/>
            </p:nvSpPr>
            <p:spPr>
              <a:xfrm>
                <a:off x="8737839" y="8874824"/>
                <a:ext cx="326396" cy="326396"/>
              </a:xfrm>
              <a:prstGeom prst="chord">
                <a:avLst>
                  <a:gd name="adj1" fmla="val 20672357"/>
                  <a:gd name="adj2" fmla="val 14865093"/>
                </a:avLst>
              </a:prstGeom>
              <a:solidFill>
                <a:srgbClr val="FFFFFF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82" name="弦 381">
                <a:extLst>
                  <a:ext uri="{FF2B5EF4-FFF2-40B4-BE49-F238E27FC236}">
                    <a16:creationId xmlns:a16="http://schemas.microsoft.com/office/drawing/2014/main" id="{0FC97C3A-3159-4C0C-8CCD-258632114A7F}"/>
                  </a:ext>
                </a:extLst>
              </p:cNvPr>
              <p:cNvSpPr/>
              <p:nvPr/>
            </p:nvSpPr>
            <p:spPr>
              <a:xfrm>
                <a:off x="8893051" y="8934163"/>
                <a:ext cx="151942" cy="151942"/>
              </a:xfrm>
              <a:prstGeom prst="chord">
                <a:avLst>
                  <a:gd name="adj1" fmla="val 20672357"/>
                  <a:gd name="adj2" fmla="val 14865093"/>
                </a:avLst>
              </a:pr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795C025A-05BB-4821-803F-5BF8C4408AAF}"/>
                </a:ext>
              </a:extLst>
            </p:cNvPr>
            <p:cNvGrpSpPr/>
            <p:nvPr/>
          </p:nvGrpSpPr>
          <p:grpSpPr>
            <a:xfrm>
              <a:off x="9459043" y="5486602"/>
              <a:ext cx="326396" cy="326396"/>
              <a:chOff x="9717563" y="8874824"/>
              <a:chExt cx="326396" cy="326396"/>
            </a:xfrm>
          </p:grpSpPr>
          <p:sp>
            <p:nvSpPr>
              <p:cNvPr id="379" name="弦 378">
                <a:extLst>
                  <a:ext uri="{FF2B5EF4-FFF2-40B4-BE49-F238E27FC236}">
                    <a16:creationId xmlns:a16="http://schemas.microsoft.com/office/drawing/2014/main" id="{38D490CB-9548-4743-B5B1-0D8B877DE7AC}"/>
                  </a:ext>
                </a:extLst>
              </p:cNvPr>
              <p:cNvSpPr/>
              <p:nvPr/>
            </p:nvSpPr>
            <p:spPr>
              <a:xfrm flipH="1">
                <a:off x="9717563" y="8874824"/>
                <a:ext cx="326396" cy="326396"/>
              </a:xfrm>
              <a:prstGeom prst="chord">
                <a:avLst>
                  <a:gd name="adj1" fmla="val 20672357"/>
                  <a:gd name="adj2" fmla="val 14865093"/>
                </a:avLst>
              </a:prstGeom>
              <a:solidFill>
                <a:srgbClr val="FFFFFF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0" name="弦 379">
                <a:extLst>
                  <a:ext uri="{FF2B5EF4-FFF2-40B4-BE49-F238E27FC236}">
                    <a16:creationId xmlns:a16="http://schemas.microsoft.com/office/drawing/2014/main" id="{1983CB20-F59C-4C39-8A25-678C23319F94}"/>
                  </a:ext>
                </a:extLst>
              </p:cNvPr>
              <p:cNvSpPr/>
              <p:nvPr/>
            </p:nvSpPr>
            <p:spPr>
              <a:xfrm flipH="1">
                <a:off x="9736806" y="8934163"/>
                <a:ext cx="151940" cy="151942"/>
              </a:xfrm>
              <a:prstGeom prst="chord">
                <a:avLst>
                  <a:gd name="adj1" fmla="val 20672357"/>
                  <a:gd name="adj2" fmla="val 14865093"/>
                </a:avLst>
              </a:pr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3DC29D5D-4583-4D43-BDD6-93125340BDBE}"/>
                </a:ext>
              </a:extLst>
            </p:cNvPr>
            <p:cNvSpPr/>
            <p:nvPr/>
          </p:nvSpPr>
          <p:spPr>
            <a:xfrm rot="10800000">
              <a:off x="9045050" y="6319522"/>
              <a:ext cx="447110" cy="253318"/>
            </a:xfrm>
            <a:custGeom>
              <a:avLst/>
              <a:gdLst>
                <a:gd name="connsiteX0" fmla="*/ 649467 w 649467"/>
                <a:gd name="connsiteY0" fmla="*/ 0 h 177346"/>
                <a:gd name="connsiteX1" fmla="*/ 640773 w 649467"/>
                <a:gd name="connsiteY1" fmla="*/ 15555 h 177346"/>
                <a:gd name="connsiteX2" fmla="*/ 324733 w 649467"/>
                <a:gd name="connsiteY2" fmla="*/ 177346 h 177346"/>
                <a:gd name="connsiteX3" fmla="*/ 8694 w 649467"/>
                <a:gd name="connsiteY3" fmla="*/ 15555 h 177346"/>
                <a:gd name="connsiteX4" fmla="*/ 0 w 649467"/>
                <a:gd name="connsiteY4" fmla="*/ 0 h 177346"/>
                <a:gd name="connsiteX5" fmla="*/ 27436 w 649467"/>
                <a:gd name="connsiteY5" fmla="*/ 4807 h 177346"/>
                <a:gd name="connsiteX6" fmla="*/ 324733 w 649467"/>
                <a:gd name="connsiteY6" fmla="*/ 24795 h 177346"/>
                <a:gd name="connsiteX7" fmla="*/ 622030 w 649467"/>
                <a:gd name="connsiteY7" fmla="*/ 4807 h 17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9467" h="177346">
                  <a:moveTo>
                    <a:pt x="649467" y="0"/>
                  </a:moveTo>
                  <a:lnTo>
                    <a:pt x="640773" y="15555"/>
                  </a:lnTo>
                  <a:cubicBezTo>
                    <a:pt x="565652" y="114365"/>
                    <a:pt x="451968" y="177346"/>
                    <a:pt x="324733" y="177346"/>
                  </a:cubicBezTo>
                  <a:cubicBezTo>
                    <a:pt x="197498" y="177346"/>
                    <a:pt x="83814" y="114365"/>
                    <a:pt x="8694" y="15555"/>
                  </a:cubicBezTo>
                  <a:lnTo>
                    <a:pt x="0" y="0"/>
                  </a:lnTo>
                  <a:lnTo>
                    <a:pt x="27436" y="4807"/>
                  </a:lnTo>
                  <a:cubicBezTo>
                    <a:pt x="121352" y="17797"/>
                    <a:pt x="221205" y="24795"/>
                    <a:pt x="324733" y="24795"/>
                  </a:cubicBezTo>
                  <a:cubicBezTo>
                    <a:pt x="428261" y="24795"/>
                    <a:pt x="528114" y="17797"/>
                    <a:pt x="622030" y="4807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15B4CE79-E12A-49E3-AA6C-0F5E89EA74BA}"/>
              </a:ext>
            </a:extLst>
          </p:cNvPr>
          <p:cNvGrpSpPr/>
          <p:nvPr/>
        </p:nvGrpSpPr>
        <p:grpSpPr>
          <a:xfrm>
            <a:off x="7912990" y="4581651"/>
            <a:ext cx="1691799" cy="1733165"/>
            <a:chOff x="11613784" y="4780463"/>
            <a:chExt cx="2851799" cy="2921528"/>
          </a:xfrm>
        </p:grpSpPr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539C5E24-DD5D-4C59-AE6B-34083E62C11A}"/>
                </a:ext>
              </a:extLst>
            </p:cNvPr>
            <p:cNvSpPr/>
            <p:nvPr/>
          </p:nvSpPr>
          <p:spPr>
            <a:xfrm rot="17816237">
              <a:off x="13979997" y="6152302"/>
              <a:ext cx="351271" cy="619900"/>
            </a:xfrm>
            <a:custGeom>
              <a:avLst/>
              <a:gdLst>
                <a:gd name="connsiteX0" fmla="*/ 333620 w 519534"/>
                <a:gd name="connsiteY0" fmla="*/ 89534 h 908662"/>
                <a:gd name="connsiteX1" fmla="*/ 327733 w 519534"/>
                <a:gd name="connsiteY1" fmla="*/ 98512 h 908662"/>
                <a:gd name="connsiteX2" fmla="*/ 258931 w 519534"/>
                <a:gd name="connsiteY2" fmla="*/ 389128 h 908662"/>
                <a:gd name="connsiteX3" fmla="*/ 519534 w 519534"/>
                <a:gd name="connsiteY3" fmla="*/ 908662 h 908662"/>
                <a:gd name="connsiteX4" fmla="*/ 0 w 519534"/>
                <a:gd name="connsiteY4" fmla="*/ 389128 h 908662"/>
                <a:gd name="connsiteX5" fmla="*/ 152168 w 519534"/>
                <a:gd name="connsiteY5" fmla="*/ 21762 h 908662"/>
                <a:gd name="connsiteX6" fmla="*/ 178543 w 519534"/>
                <a:gd name="connsiteY6" fmla="*/ 0 h 908662"/>
                <a:gd name="connsiteX0" fmla="*/ 333620 w 520558"/>
                <a:gd name="connsiteY0" fmla="*/ 89534 h 930796"/>
                <a:gd name="connsiteX1" fmla="*/ 327733 w 520558"/>
                <a:gd name="connsiteY1" fmla="*/ 98512 h 930796"/>
                <a:gd name="connsiteX2" fmla="*/ 258931 w 520558"/>
                <a:gd name="connsiteY2" fmla="*/ 389128 h 930796"/>
                <a:gd name="connsiteX3" fmla="*/ 519534 w 520558"/>
                <a:gd name="connsiteY3" fmla="*/ 908662 h 930796"/>
                <a:gd name="connsiteX4" fmla="*/ 0 w 520558"/>
                <a:gd name="connsiteY4" fmla="*/ 389128 h 930796"/>
                <a:gd name="connsiteX5" fmla="*/ 152168 w 520558"/>
                <a:gd name="connsiteY5" fmla="*/ 21762 h 930796"/>
                <a:gd name="connsiteX6" fmla="*/ 178543 w 520558"/>
                <a:gd name="connsiteY6" fmla="*/ 0 h 930796"/>
                <a:gd name="connsiteX7" fmla="*/ 333620 w 520558"/>
                <a:gd name="connsiteY7" fmla="*/ 89534 h 930796"/>
                <a:gd name="connsiteX0" fmla="*/ 334073 w 520980"/>
                <a:gd name="connsiteY0" fmla="*/ 89534 h 940104"/>
                <a:gd name="connsiteX1" fmla="*/ 328186 w 520980"/>
                <a:gd name="connsiteY1" fmla="*/ 98512 h 940104"/>
                <a:gd name="connsiteX2" fmla="*/ 259384 w 520980"/>
                <a:gd name="connsiteY2" fmla="*/ 389128 h 940104"/>
                <a:gd name="connsiteX3" fmla="*/ 519987 w 520980"/>
                <a:gd name="connsiteY3" fmla="*/ 908662 h 940104"/>
                <a:gd name="connsiteX4" fmla="*/ 453 w 520980"/>
                <a:gd name="connsiteY4" fmla="*/ 389128 h 940104"/>
                <a:gd name="connsiteX5" fmla="*/ 152621 w 520980"/>
                <a:gd name="connsiteY5" fmla="*/ 21762 h 940104"/>
                <a:gd name="connsiteX6" fmla="*/ 178996 w 520980"/>
                <a:gd name="connsiteY6" fmla="*/ 0 h 940104"/>
                <a:gd name="connsiteX7" fmla="*/ 334073 w 520980"/>
                <a:gd name="connsiteY7" fmla="*/ 89534 h 940104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45581 w 532242"/>
                <a:gd name="connsiteY0" fmla="*/ 89534 h 919811"/>
                <a:gd name="connsiteX1" fmla="*/ 339694 w 532242"/>
                <a:gd name="connsiteY1" fmla="*/ 98512 h 919811"/>
                <a:gd name="connsiteX2" fmla="*/ 270892 w 532242"/>
                <a:gd name="connsiteY2" fmla="*/ 389128 h 919811"/>
                <a:gd name="connsiteX3" fmla="*/ 531495 w 532242"/>
                <a:gd name="connsiteY3" fmla="*/ 908662 h 919811"/>
                <a:gd name="connsiteX4" fmla="*/ 11961 w 532242"/>
                <a:gd name="connsiteY4" fmla="*/ 389128 h 919811"/>
                <a:gd name="connsiteX5" fmla="*/ 164129 w 532242"/>
                <a:gd name="connsiteY5" fmla="*/ 21762 h 919811"/>
                <a:gd name="connsiteX6" fmla="*/ 190504 w 532242"/>
                <a:gd name="connsiteY6" fmla="*/ 0 h 919811"/>
                <a:gd name="connsiteX7" fmla="*/ 345581 w 532242"/>
                <a:gd name="connsiteY7" fmla="*/ 89534 h 919811"/>
                <a:gd name="connsiteX0" fmla="*/ 342095 w 528756"/>
                <a:gd name="connsiteY0" fmla="*/ 89534 h 921800"/>
                <a:gd name="connsiteX1" fmla="*/ 336208 w 528756"/>
                <a:gd name="connsiteY1" fmla="*/ 98512 h 921800"/>
                <a:gd name="connsiteX2" fmla="*/ 267406 w 528756"/>
                <a:gd name="connsiteY2" fmla="*/ 389128 h 921800"/>
                <a:gd name="connsiteX3" fmla="*/ 528009 w 528756"/>
                <a:gd name="connsiteY3" fmla="*/ 908662 h 921800"/>
                <a:gd name="connsiteX4" fmla="*/ 8475 w 528756"/>
                <a:gd name="connsiteY4" fmla="*/ 389128 h 921800"/>
                <a:gd name="connsiteX5" fmla="*/ 160643 w 528756"/>
                <a:gd name="connsiteY5" fmla="*/ 21762 h 921800"/>
                <a:gd name="connsiteX6" fmla="*/ 187018 w 528756"/>
                <a:gd name="connsiteY6" fmla="*/ 0 h 921800"/>
                <a:gd name="connsiteX7" fmla="*/ 342095 w 528756"/>
                <a:gd name="connsiteY7" fmla="*/ 89534 h 921800"/>
                <a:gd name="connsiteX0" fmla="*/ 344590 w 531251"/>
                <a:gd name="connsiteY0" fmla="*/ 89534 h 916917"/>
                <a:gd name="connsiteX1" fmla="*/ 338703 w 531251"/>
                <a:gd name="connsiteY1" fmla="*/ 98512 h 916917"/>
                <a:gd name="connsiteX2" fmla="*/ 269901 w 531251"/>
                <a:gd name="connsiteY2" fmla="*/ 389128 h 916917"/>
                <a:gd name="connsiteX3" fmla="*/ 530504 w 531251"/>
                <a:gd name="connsiteY3" fmla="*/ 908662 h 916917"/>
                <a:gd name="connsiteX4" fmla="*/ 10970 w 531251"/>
                <a:gd name="connsiteY4" fmla="*/ 389128 h 916917"/>
                <a:gd name="connsiteX5" fmla="*/ 189513 w 531251"/>
                <a:gd name="connsiteY5" fmla="*/ 0 h 916917"/>
                <a:gd name="connsiteX6" fmla="*/ 344590 w 531251"/>
                <a:gd name="connsiteY6" fmla="*/ 89534 h 916917"/>
                <a:gd name="connsiteX0" fmla="*/ 337503 w 524164"/>
                <a:gd name="connsiteY0" fmla="*/ 89534 h 921595"/>
                <a:gd name="connsiteX1" fmla="*/ 331616 w 524164"/>
                <a:gd name="connsiteY1" fmla="*/ 98512 h 921595"/>
                <a:gd name="connsiteX2" fmla="*/ 262814 w 524164"/>
                <a:gd name="connsiteY2" fmla="*/ 389128 h 921595"/>
                <a:gd name="connsiteX3" fmla="*/ 523417 w 524164"/>
                <a:gd name="connsiteY3" fmla="*/ 908662 h 921595"/>
                <a:gd name="connsiteX4" fmla="*/ 3883 w 524164"/>
                <a:gd name="connsiteY4" fmla="*/ 389128 h 921595"/>
                <a:gd name="connsiteX5" fmla="*/ 182426 w 524164"/>
                <a:gd name="connsiteY5" fmla="*/ 0 h 921595"/>
                <a:gd name="connsiteX6" fmla="*/ 337503 w 524164"/>
                <a:gd name="connsiteY6" fmla="*/ 89534 h 921595"/>
                <a:gd name="connsiteX0" fmla="*/ 336803 w 523464"/>
                <a:gd name="connsiteY0" fmla="*/ 89534 h 923772"/>
                <a:gd name="connsiteX1" fmla="*/ 330916 w 523464"/>
                <a:gd name="connsiteY1" fmla="*/ 98512 h 923772"/>
                <a:gd name="connsiteX2" fmla="*/ 262114 w 523464"/>
                <a:gd name="connsiteY2" fmla="*/ 389128 h 923772"/>
                <a:gd name="connsiteX3" fmla="*/ 522717 w 523464"/>
                <a:gd name="connsiteY3" fmla="*/ 908662 h 923772"/>
                <a:gd name="connsiteX4" fmla="*/ 3183 w 523464"/>
                <a:gd name="connsiteY4" fmla="*/ 389128 h 923772"/>
                <a:gd name="connsiteX5" fmla="*/ 181726 w 523464"/>
                <a:gd name="connsiteY5" fmla="*/ 0 h 923772"/>
                <a:gd name="connsiteX6" fmla="*/ 336803 w 523464"/>
                <a:gd name="connsiteY6" fmla="*/ 89534 h 92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464" h="923772">
                  <a:moveTo>
                    <a:pt x="336803" y="89534"/>
                  </a:moveTo>
                  <a:lnTo>
                    <a:pt x="330916" y="98512"/>
                  </a:lnTo>
                  <a:cubicBezTo>
                    <a:pt x="286265" y="187528"/>
                    <a:pt x="262114" y="286826"/>
                    <a:pt x="262114" y="389128"/>
                  </a:cubicBezTo>
                  <a:cubicBezTo>
                    <a:pt x="262114" y="593731"/>
                    <a:pt x="539688" y="834810"/>
                    <a:pt x="522717" y="908662"/>
                  </a:cubicBezTo>
                  <a:cubicBezTo>
                    <a:pt x="505746" y="982514"/>
                    <a:pt x="29984" y="781905"/>
                    <a:pt x="3183" y="389128"/>
                  </a:cubicBezTo>
                  <a:cubicBezTo>
                    <a:pt x="-23618" y="-3649"/>
                    <a:pt x="126123" y="49932"/>
                    <a:pt x="181726" y="0"/>
                  </a:cubicBezTo>
                  <a:lnTo>
                    <a:pt x="336803" y="89534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DFA915A0-CB13-46E0-93D1-A541D3E1A987}"/>
                </a:ext>
              </a:extLst>
            </p:cNvPr>
            <p:cNvGrpSpPr/>
            <p:nvPr/>
          </p:nvGrpSpPr>
          <p:grpSpPr>
            <a:xfrm>
              <a:off x="12419335" y="6581755"/>
              <a:ext cx="1574962" cy="1117727"/>
              <a:chOff x="1180271" y="2001168"/>
              <a:chExt cx="1574962" cy="1117727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75EA1D27-4513-40A8-93DA-68E51D1C7705}"/>
                  </a:ext>
                </a:extLst>
              </p:cNvPr>
              <p:cNvSpPr/>
              <p:nvPr/>
            </p:nvSpPr>
            <p:spPr>
              <a:xfrm rot="10800000">
                <a:off x="1180271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497704B9-FF3A-4444-9264-5C0C01084440}"/>
                  </a:ext>
                </a:extLst>
              </p:cNvPr>
              <p:cNvSpPr/>
              <p:nvPr/>
            </p:nvSpPr>
            <p:spPr>
              <a:xfrm>
                <a:off x="1187067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42029423-895A-48B8-A644-77BF156B49AD}"/>
                  </a:ext>
                </a:extLst>
              </p:cNvPr>
              <p:cNvSpPr/>
              <p:nvPr/>
            </p:nvSpPr>
            <p:spPr>
              <a:xfrm rot="10800000">
                <a:off x="2370580" y="2001168"/>
                <a:ext cx="384653" cy="1117727"/>
              </a:xfrm>
              <a:custGeom>
                <a:avLst/>
                <a:gdLst>
                  <a:gd name="connsiteX0" fmla="*/ 298928 w 384653"/>
                  <a:gd name="connsiteY0" fmla="*/ 1117727 h 1117727"/>
                  <a:gd name="connsiteX1" fmla="*/ 0 w 384653"/>
                  <a:gd name="connsiteY1" fmla="*/ 1117727 h 1117727"/>
                  <a:gd name="connsiteX2" fmla="*/ 67823 w 384653"/>
                  <a:gd name="connsiteY2" fmla="*/ 116234 h 1117727"/>
                  <a:gd name="connsiteX3" fmla="*/ 54376 w 384653"/>
                  <a:gd name="connsiteY3" fmla="*/ 96289 h 1117727"/>
                  <a:gd name="connsiteX4" fmla="*/ 48929 w 384653"/>
                  <a:gd name="connsiteY4" fmla="*/ 69310 h 1117727"/>
                  <a:gd name="connsiteX5" fmla="*/ 48929 w 384653"/>
                  <a:gd name="connsiteY5" fmla="*/ 42835 h 1117727"/>
                  <a:gd name="connsiteX6" fmla="*/ 91764 w 384653"/>
                  <a:gd name="connsiteY6" fmla="*/ 0 h 1117727"/>
                  <a:gd name="connsiteX7" fmla="*/ 341818 w 384653"/>
                  <a:gd name="connsiteY7" fmla="*/ 0 h 1117727"/>
                  <a:gd name="connsiteX8" fmla="*/ 384653 w 384653"/>
                  <a:gd name="connsiteY8" fmla="*/ 42835 h 1117727"/>
                  <a:gd name="connsiteX9" fmla="*/ 384653 w 384653"/>
                  <a:gd name="connsiteY9" fmla="*/ 69310 h 1117727"/>
                  <a:gd name="connsiteX10" fmla="*/ 315343 w 384653"/>
                  <a:gd name="connsiteY10" fmla="*/ 138620 h 1117727"/>
                  <a:gd name="connsiteX11" fmla="*/ 232621 w 384653"/>
                  <a:gd name="connsiteY11" fmla="*/ 138620 h 111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4653" h="1117727">
                    <a:moveTo>
                      <a:pt x="298928" y="1117727"/>
                    </a:moveTo>
                    <a:lnTo>
                      <a:pt x="0" y="1117727"/>
                    </a:lnTo>
                    <a:lnTo>
                      <a:pt x="67823" y="116234"/>
                    </a:lnTo>
                    <a:lnTo>
                      <a:pt x="54376" y="96289"/>
                    </a:lnTo>
                    <a:cubicBezTo>
                      <a:pt x="50869" y="87997"/>
                      <a:pt x="48929" y="78880"/>
                      <a:pt x="48929" y="69310"/>
                    </a:cubicBezTo>
                    <a:lnTo>
                      <a:pt x="48929" y="42835"/>
                    </a:lnTo>
                    <a:cubicBezTo>
                      <a:pt x="48929" y="19178"/>
                      <a:pt x="68107" y="0"/>
                      <a:pt x="91764" y="0"/>
                    </a:cubicBezTo>
                    <a:lnTo>
                      <a:pt x="341818" y="0"/>
                    </a:lnTo>
                    <a:cubicBezTo>
                      <a:pt x="365475" y="0"/>
                      <a:pt x="384653" y="19178"/>
                      <a:pt x="384653" y="42835"/>
                    </a:cubicBezTo>
                    <a:lnTo>
                      <a:pt x="384653" y="69310"/>
                    </a:lnTo>
                    <a:cubicBezTo>
                      <a:pt x="384653" y="107589"/>
                      <a:pt x="353622" y="138620"/>
                      <a:pt x="315343" y="138620"/>
                    </a:cubicBezTo>
                    <a:lnTo>
                      <a:pt x="232621" y="138620"/>
                    </a:lnTo>
                    <a:close/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13EABF0E-F004-4173-AC68-F220F971B4E5}"/>
                  </a:ext>
                </a:extLst>
              </p:cNvPr>
              <p:cNvSpPr/>
              <p:nvPr/>
            </p:nvSpPr>
            <p:spPr>
              <a:xfrm>
                <a:off x="2391979" y="3030280"/>
                <a:ext cx="127510" cy="88613"/>
              </a:xfrm>
              <a:custGeom>
                <a:avLst/>
                <a:gdLst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2302 w 152302"/>
                  <a:gd name="connsiteY2" fmla="*/ 105283 h 105283"/>
                  <a:gd name="connsiteX3" fmla="*/ 32533 w 152302"/>
                  <a:gd name="connsiteY3" fmla="*/ 105283 h 105283"/>
                  <a:gd name="connsiteX4" fmla="*/ 0 w 152302"/>
                  <a:gd name="connsiteY4" fmla="*/ 72750 h 105283"/>
                  <a:gd name="connsiteX5" fmla="*/ 0 w 152302"/>
                  <a:gd name="connsiteY5" fmla="*/ 52642 h 105283"/>
                  <a:gd name="connsiteX6" fmla="*/ 52642 w 152302"/>
                  <a:gd name="connsiteY6" fmla="*/ 0 h 105283"/>
                  <a:gd name="connsiteX0" fmla="*/ 52642 w 152302"/>
                  <a:gd name="connsiteY0" fmla="*/ 0 h 105283"/>
                  <a:gd name="connsiteX1" fmla="*/ 152302 w 152302"/>
                  <a:gd name="connsiteY1" fmla="*/ 0 h 105283"/>
                  <a:gd name="connsiteX2" fmla="*/ 150019 w 152302"/>
                  <a:gd name="connsiteY2" fmla="*/ 54770 h 105283"/>
                  <a:gd name="connsiteX3" fmla="*/ 152302 w 152302"/>
                  <a:gd name="connsiteY3" fmla="*/ 105283 h 105283"/>
                  <a:gd name="connsiteX4" fmla="*/ 32533 w 152302"/>
                  <a:gd name="connsiteY4" fmla="*/ 105283 h 105283"/>
                  <a:gd name="connsiteX5" fmla="*/ 0 w 152302"/>
                  <a:gd name="connsiteY5" fmla="*/ 72750 h 105283"/>
                  <a:gd name="connsiteX6" fmla="*/ 0 w 152302"/>
                  <a:gd name="connsiteY6" fmla="*/ 52642 h 105283"/>
                  <a:gd name="connsiteX7" fmla="*/ 52642 w 152302"/>
                  <a:gd name="connsiteY7" fmla="*/ 0 h 105283"/>
                  <a:gd name="connsiteX0" fmla="*/ 150019 w 241459"/>
                  <a:gd name="connsiteY0" fmla="*/ 54770 h 146210"/>
                  <a:gd name="connsiteX1" fmla="*/ 152302 w 241459"/>
                  <a:gd name="connsiteY1" fmla="*/ 105283 h 146210"/>
                  <a:gd name="connsiteX2" fmla="*/ 32533 w 241459"/>
                  <a:gd name="connsiteY2" fmla="*/ 105283 h 146210"/>
                  <a:gd name="connsiteX3" fmla="*/ 0 w 241459"/>
                  <a:gd name="connsiteY3" fmla="*/ 72750 h 146210"/>
                  <a:gd name="connsiteX4" fmla="*/ 0 w 241459"/>
                  <a:gd name="connsiteY4" fmla="*/ 52642 h 146210"/>
                  <a:gd name="connsiteX5" fmla="*/ 52642 w 241459"/>
                  <a:gd name="connsiteY5" fmla="*/ 0 h 146210"/>
                  <a:gd name="connsiteX6" fmla="*/ 152302 w 241459"/>
                  <a:gd name="connsiteY6" fmla="*/ 0 h 146210"/>
                  <a:gd name="connsiteX7" fmla="*/ 241459 w 241459"/>
                  <a:gd name="connsiteY7" fmla="*/ 146210 h 146210"/>
                  <a:gd name="connsiteX0" fmla="*/ 150019 w 152302"/>
                  <a:gd name="connsiteY0" fmla="*/ 54770 h 105283"/>
                  <a:gd name="connsiteX1" fmla="*/ 152302 w 152302"/>
                  <a:gd name="connsiteY1" fmla="*/ 105283 h 105283"/>
                  <a:gd name="connsiteX2" fmla="*/ 32533 w 152302"/>
                  <a:gd name="connsiteY2" fmla="*/ 105283 h 105283"/>
                  <a:gd name="connsiteX3" fmla="*/ 0 w 152302"/>
                  <a:gd name="connsiteY3" fmla="*/ 72750 h 105283"/>
                  <a:gd name="connsiteX4" fmla="*/ 0 w 152302"/>
                  <a:gd name="connsiteY4" fmla="*/ 52642 h 105283"/>
                  <a:gd name="connsiteX5" fmla="*/ 52642 w 152302"/>
                  <a:gd name="connsiteY5" fmla="*/ 0 h 105283"/>
                  <a:gd name="connsiteX6" fmla="*/ 152302 w 152302"/>
                  <a:gd name="connsiteY6" fmla="*/ 0 h 105283"/>
                  <a:gd name="connsiteX0" fmla="*/ 152302 w 152302"/>
                  <a:gd name="connsiteY0" fmla="*/ 105283 h 105283"/>
                  <a:gd name="connsiteX1" fmla="*/ 32533 w 152302"/>
                  <a:gd name="connsiteY1" fmla="*/ 105283 h 105283"/>
                  <a:gd name="connsiteX2" fmla="*/ 0 w 152302"/>
                  <a:gd name="connsiteY2" fmla="*/ 72750 h 105283"/>
                  <a:gd name="connsiteX3" fmla="*/ 0 w 152302"/>
                  <a:gd name="connsiteY3" fmla="*/ 52642 h 105283"/>
                  <a:gd name="connsiteX4" fmla="*/ 52642 w 152302"/>
                  <a:gd name="connsiteY4" fmla="*/ 0 h 105283"/>
                  <a:gd name="connsiteX5" fmla="*/ 152302 w 152302"/>
                  <a:gd name="connsiteY5" fmla="*/ 0 h 10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02" h="105283">
                    <a:moveTo>
                      <a:pt x="152302" y="105283"/>
                    </a:moveTo>
                    <a:lnTo>
                      <a:pt x="32533" y="105283"/>
                    </a:lnTo>
                    <a:cubicBezTo>
                      <a:pt x="14566" y="105283"/>
                      <a:pt x="0" y="90717"/>
                      <a:pt x="0" y="72750"/>
                    </a:cubicBezTo>
                    <a:lnTo>
                      <a:pt x="0" y="52642"/>
                    </a:lnTo>
                    <a:cubicBezTo>
                      <a:pt x="0" y="23569"/>
                      <a:pt x="23569" y="0"/>
                      <a:pt x="52642" y="0"/>
                    </a:cubicBezTo>
                    <a:lnTo>
                      <a:pt x="152302" y="0"/>
                    </a:lnTo>
                  </a:path>
                </a:pathLst>
              </a:cu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93" name="フリーフォーム: 図形 392">
              <a:extLst>
                <a:ext uri="{FF2B5EF4-FFF2-40B4-BE49-F238E27FC236}">
                  <a16:creationId xmlns:a16="http://schemas.microsoft.com/office/drawing/2014/main" id="{8FA306BF-34F3-4A6B-8968-C03152F0EE0E}"/>
                </a:ext>
              </a:extLst>
            </p:cNvPr>
            <p:cNvSpPr/>
            <p:nvPr/>
          </p:nvSpPr>
          <p:spPr>
            <a:xfrm rot="10800000">
              <a:off x="12412727" y="6581755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4" name="フリーフォーム: 図形 393">
              <a:extLst>
                <a:ext uri="{FF2B5EF4-FFF2-40B4-BE49-F238E27FC236}">
                  <a16:creationId xmlns:a16="http://schemas.microsoft.com/office/drawing/2014/main" id="{3B1A98C9-CC48-4FDA-8586-62EC672367A4}"/>
                </a:ext>
              </a:extLst>
            </p:cNvPr>
            <p:cNvSpPr/>
            <p:nvPr/>
          </p:nvSpPr>
          <p:spPr>
            <a:xfrm rot="10800000">
              <a:off x="13603036" y="6581755"/>
              <a:ext cx="384653" cy="1117727"/>
            </a:xfrm>
            <a:custGeom>
              <a:avLst/>
              <a:gdLst>
                <a:gd name="connsiteX0" fmla="*/ 298928 w 384653"/>
                <a:gd name="connsiteY0" fmla="*/ 1117727 h 1117727"/>
                <a:gd name="connsiteX1" fmla="*/ 0 w 384653"/>
                <a:gd name="connsiteY1" fmla="*/ 1117727 h 1117727"/>
                <a:gd name="connsiteX2" fmla="*/ 67823 w 384653"/>
                <a:gd name="connsiteY2" fmla="*/ 116234 h 1117727"/>
                <a:gd name="connsiteX3" fmla="*/ 54376 w 384653"/>
                <a:gd name="connsiteY3" fmla="*/ 96289 h 1117727"/>
                <a:gd name="connsiteX4" fmla="*/ 48929 w 384653"/>
                <a:gd name="connsiteY4" fmla="*/ 69310 h 1117727"/>
                <a:gd name="connsiteX5" fmla="*/ 48929 w 384653"/>
                <a:gd name="connsiteY5" fmla="*/ 42835 h 1117727"/>
                <a:gd name="connsiteX6" fmla="*/ 91764 w 384653"/>
                <a:gd name="connsiteY6" fmla="*/ 0 h 1117727"/>
                <a:gd name="connsiteX7" fmla="*/ 341818 w 384653"/>
                <a:gd name="connsiteY7" fmla="*/ 0 h 1117727"/>
                <a:gd name="connsiteX8" fmla="*/ 384653 w 384653"/>
                <a:gd name="connsiteY8" fmla="*/ 42835 h 1117727"/>
                <a:gd name="connsiteX9" fmla="*/ 384653 w 384653"/>
                <a:gd name="connsiteY9" fmla="*/ 69310 h 1117727"/>
                <a:gd name="connsiteX10" fmla="*/ 315343 w 384653"/>
                <a:gd name="connsiteY10" fmla="*/ 138620 h 1117727"/>
                <a:gd name="connsiteX11" fmla="*/ 232621 w 384653"/>
                <a:gd name="connsiteY11" fmla="*/ 138620 h 111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53" h="1117727">
                  <a:moveTo>
                    <a:pt x="298928" y="1117727"/>
                  </a:moveTo>
                  <a:lnTo>
                    <a:pt x="0" y="1117727"/>
                  </a:lnTo>
                  <a:lnTo>
                    <a:pt x="67823" y="116234"/>
                  </a:lnTo>
                  <a:lnTo>
                    <a:pt x="54376" y="96289"/>
                  </a:lnTo>
                  <a:cubicBezTo>
                    <a:pt x="50869" y="87997"/>
                    <a:pt x="48929" y="78880"/>
                    <a:pt x="48929" y="69310"/>
                  </a:cubicBezTo>
                  <a:lnTo>
                    <a:pt x="48929" y="42835"/>
                  </a:lnTo>
                  <a:cubicBezTo>
                    <a:pt x="48929" y="19178"/>
                    <a:pt x="68107" y="0"/>
                    <a:pt x="91764" y="0"/>
                  </a:cubicBezTo>
                  <a:lnTo>
                    <a:pt x="341818" y="0"/>
                  </a:lnTo>
                  <a:cubicBezTo>
                    <a:pt x="365475" y="0"/>
                    <a:pt x="384653" y="19178"/>
                    <a:pt x="384653" y="42835"/>
                  </a:cubicBezTo>
                  <a:lnTo>
                    <a:pt x="384653" y="69310"/>
                  </a:lnTo>
                  <a:cubicBezTo>
                    <a:pt x="384653" y="107589"/>
                    <a:pt x="353622" y="138620"/>
                    <a:pt x="315343" y="138620"/>
                  </a:cubicBezTo>
                  <a:lnTo>
                    <a:pt x="232621" y="13862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0398633B-5EF1-4603-88D8-B7B27D9CCE97}"/>
                </a:ext>
              </a:extLst>
            </p:cNvPr>
            <p:cNvSpPr/>
            <p:nvPr/>
          </p:nvSpPr>
          <p:spPr>
            <a:xfrm rot="10800000">
              <a:off x="12124060" y="6112133"/>
              <a:ext cx="1944058" cy="1587349"/>
            </a:xfrm>
            <a:custGeom>
              <a:avLst/>
              <a:gdLst>
                <a:gd name="connsiteX0" fmla="*/ 1874181 w 1944058"/>
                <a:gd name="connsiteY0" fmla="*/ 1110095 h 1587349"/>
                <a:gd name="connsiteX1" fmla="*/ 1874181 w 1944058"/>
                <a:gd name="connsiteY1" fmla="*/ 1110094 h 1587349"/>
                <a:gd name="connsiteX2" fmla="*/ 1874181 w 1944058"/>
                <a:gd name="connsiteY2" fmla="*/ 1110094 h 1587349"/>
                <a:gd name="connsiteX3" fmla="*/ 1396926 w 1944058"/>
                <a:gd name="connsiteY3" fmla="*/ 1587349 h 1587349"/>
                <a:gd name="connsiteX4" fmla="*/ 477255 w 1944058"/>
                <a:gd name="connsiteY4" fmla="*/ 1587349 h 1587349"/>
                <a:gd name="connsiteX5" fmla="*/ 0 w 1944058"/>
                <a:gd name="connsiteY5" fmla="*/ 1110094 h 1587349"/>
                <a:gd name="connsiteX6" fmla="*/ 1 w 1944058"/>
                <a:gd name="connsiteY6" fmla="*/ 1110094 h 1587349"/>
                <a:gd name="connsiteX7" fmla="*/ 381072 w 1944058"/>
                <a:gd name="connsiteY7" fmla="*/ 642535 h 1587349"/>
                <a:gd name="connsiteX8" fmla="*/ 401416 w 1944058"/>
                <a:gd name="connsiteY8" fmla="*/ 640484 h 1587349"/>
                <a:gd name="connsiteX9" fmla="*/ 436919 w 1944058"/>
                <a:gd name="connsiteY9" fmla="*/ 116234 h 1587349"/>
                <a:gd name="connsiteX10" fmla="*/ 423472 w 1944058"/>
                <a:gd name="connsiteY10" fmla="*/ 96289 h 1587349"/>
                <a:gd name="connsiteX11" fmla="*/ 418025 w 1944058"/>
                <a:gd name="connsiteY11" fmla="*/ 69310 h 1587349"/>
                <a:gd name="connsiteX12" fmla="*/ 418025 w 1944058"/>
                <a:gd name="connsiteY12" fmla="*/ 42835 h 1587349"/>
                <a:gd name="connsiteX13" fmla="*/ 460860 w 1944058"/>
                <a:gd name="connsiteY13" fmla="*/ 0 h 1587349"/>
                <a:gd name="connsiteX14" fmla="*/ 710914 w 1944058"/>
                <a:gd name="connsiteY14" fmla="*/ 0 h 1587349"/>
                <a:gd name="connsiteX15" fmla="*/ 753749 w 1944058"/>
                <a:gd name="connsiteY15" fmla="*/ 42835 h 1587349"/>
                <a:gd name="connsiteX16" fmla="*/ 753749 w 1944058"/>
                <a:gd name="connsiteY16" fmla="*/ 69310 h 1587349"/>
                <a:gd name="connsiteX17" fmla="*/ 684439 w 1944058"/>
                <a:gd name="connsiteY17" fmla="*/ 138620 h 1587349"/>
                <a:gd name="connsiteX18" fmla="*/ 601717 w 1944058"/>
                <a:gd name="connsiteY18" fmla="*/ 138620 h 1587349"/>
                <a:gd name="connsiteX19" fmla="*/ 635186 w 1944058"/>
                <a:gd name="connsiteY19" fmla="*/ 632839 h 1587349"/>
                <a:gd name="connsiteX20" fmla="*/ 1396926 w 1944058"/>
                <a:gd name="connsiteY20" fmla="*/ 632840 h 1587349"/>
                <a:gd name="connsiteX21" fmla="*/ 1582695 w 1944058"/>
                <a:gd name="connsiteY21" fmla="*/ 670345 h 1587349"/>
                <a:gd name="connsiteX22" fmla="*/ 1589454 w 1944058"/>
                <a:gd name="connsiteY22" fmla="*/ 674014 h 1587349"/>
                <a:gd name="connsiteX23" fmla="*/ 1627228 w 1944058"/>
                <a:gd name="connsiteY23" fmla="*/ 116234 h 1587349"/>
                <a:gd name="connsiteX24" fmla="*/ 1613781 w 1944058"/>
                <a:gd name="connsiteY24" fmla="*/ 96289 h 1587349"/>
                <a:gd name="connsiteX25" fmla="*/ 1608334 w 1944058"/>
                <a:gd name="connsiteY25" fmla="*/ 69310 h 1587349"/>
                <a:gd name="connsiteX26" fmla="*/ 1608334 w 1944058"/>
                <a:gd name="connsiteY26" fmla="*/ 42835 h 1587349"/>
                <a:gd name="connsiteX27" fmla="*/ 1651169 w 1944058"/>
                <a:gd name="connsiteY27" fmla="*/ 0 h 1587349"/>
                <a:gd name="connsiteX28" fmla="*/ 1901223 w 1944058"/>
                <a:gd name="connsiteY28" fmla="*/ 0 h 1587349"/>
                <a:gd name="connsiteX29" fmla="*/ 1944058 w 1944058"/>
                <a:gd name="connsiteY29" fmla="*/ 42835 h 1587349"/>
                <a:gd name="connsiteX30" fmla="*/ 1944058 w 1944058"/>
                <a:gd name="connsiteY30" fmla="*/ 69310 h 1587349"/>
                <a:gd name="connsiteX31" fmla="*/ 1874748 w 1944058"/>
                <a:gd name="connsiteY31" fmla="*/ 138620 h 1587349"/>
                <a:gd name="connsiteX32" fmla="*/ 1792026 w 1944058"/>
                <a:gd name="connsiteY32" fmla="*/ 138620 h 1587349"/>
                <a:gd name="connsiteX33" fmla="*/ 1847624 w 1944058"/>
                <a:gd name="connsiteY33" fmla="*/ 959594 h 1587349"/>
                <a:gd name="connsiteX34" fmla="*/ 1864485 w 1944058"/>
                <a:gd name="connsiteY34" fmla="*/ 1013911 h 1587349"/>
                <a:gd name="connsiteX35" fmla="*/ 1874181 w 1944058"/>
                <a:gd name="connsiteY35" fmla="*/ 1110094 h 1587349"/>
                <a:gd name="connsiteX36" fmla="*/ 1864485 w 1944058"/>
                <a:gd name="connsiteY36" fmla="*/ 1206278 h 1587349"/>
                <a:gd name="connsiteX37" fmla="*/ 1396926 w 1944058"/>
                <a:gd name="connsiteY37" fmla="*/ 1587349 h 158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44058" h="1587349">
                  <a:moveTo>
                    <a:pt x="1874181" y="1110095"/>
                  </a:moveTo>
                  <a:lnTo>
                    <a:pt x="1874181" y="1110094"/>
                  </a:lnTo>
                  <a:lnTo>
                    <a:pt x="1874181" y="1110094"/>
                  </a:lnTo>
                  <a:close/>
                  <a:moveTo>
                    <a:pt x="1396926" y="1587349"/>
                  </a:moveTo>
                  <a:lnTo>
                    <a:pt x="477255" y="1587349"/>
                  </a:lnTo>
                  <a:cubicBezTo>
                    <a:pt x="213674" y="1587349"/>
                    <a:pt x="0" y="1373675"/>
                    <a:pt x="0" y="1110094"/>
                  </a:cubicBezTo>
                  <a:lnTo>
                    <a:pt x="1" y="1110094"/>
                  </a:lnTo>
                  <a:cubicBezTo>
                    <a:pt x="1" y="879460"/>
                    <a:pt x="163595" y="687037"/>
                    <a:pt x="381072" y="642535"/>
                  </a:cubicBezTo>
                  <a:lnTo>
                    <a:pt x="401416" y="640484"/>
                  </a:lnTo>
                  <a:lnTo>
                    <a:pt x="436919" y="116234"/>
                  </a:lnTo>
                  <a:lnTo>
                    <a:pt x="423472" y="96289"/>
                  </a:lnTo>
                  <a:cubicBezTo>
                    <a:pt x="419965" y="87997"/>
                    <a:pt x="418025" y="78880"/>
                    <a:pt x="418025" y="69310"/>
                  </a:cubicBezTo>
                  <a:lnTo>
                    <a:pt x="418025" y="42835"/>
                  </a:lnTo>
                  <a:cubicBezTo>
                    <a:pt x="418025" y="19178"/>
                    <a:pt x="437203" y="0"/>
                    <a:pt x="460860" y="0"/>
                  </a:cubicBezTo>
                  <a:lnTo>
                    <a:pt x="710914" y="0"/>
                  </a:lnTo>
                  <a:cubicBezTo>
                    <a:pt x="734571" y="0"/>
                    <a:pt x="753749" y="19178"/>
                    <a:pt x="753749" y="42835"/>
                  </a:cubicBezTo>
                  <a:lnTo>
                    <a:pt x="753749" y="69310"/>
                  </a:lnTo>
                  <a:cubicBezTo>
                    <a:pt x="753749" y="107589"/>
                    <a:pt x="722718" y="138620"/>
                    <a:pt x="684439" y="138620"/>
                  </a:cubicBezTo>
                  <a:lnTo>
                    <a:pt x="601717" y="138620"/>
                  </a:lnTo>
                  <a:lnTo>
                    <a:pt x="635186" y="632839"/>
                  </a:lnTo>
                  <a:lnTo>
                    <a:pt x="1396926" y="632840"/>
                  </a:lnTo>
                  <a:cubicBezTo>
                    <a:pt x="1462821" y="632840"/>
                    <a:pt x="1525597" y="646195"/>
                    <a:pt x="1582695" y="670345"/>
                  </a:cubicBezTo>
                  <a:lnTo>
                    <a:pt x="1589454" y="674014"/>
                  </a:lnTo>
                  <a:lnTo>
                    <a:pt x="1627228" y="116234"/>
                  </a:lnTo>
                  <a:lnTo>
                    <a:pt x="1613781" y="96289"/>
                  </a:lnTo>
                  <a:cubicBezTo>
                    <a:pt x="1610274" y="87997"/>
                    <a:pt x="1608334" y="78880"/>
                    <a:pt x="1608334" y="69310"/>
                  </a:cubicBezTo>
                  <a:lnTo>
                    <a:pt x="1608334" y="42835"/>
                  </a:lnTo>
                  <a:cubicBezTo>
                    <a:pt x="1608334" y="19178"/>
                    <a:pt x="1627512" y="0"/>
                    <a:pt x="1651169" y="0"/>
                  </a:cubicBezTo>
                  <a:lnTo>
                    <a:pt x="1901223" y="0"/>
                  </a:lnTo>
                  <a:cubicBezTo>
                    <a:pt x="1924880" y="0"/>
                    <a:pt x="1944058" y="19178"/>
                    <a:pt x="1944058" y="42835"/>
                  </a:cubicBezTo>
                  <a:lnTo>
                    <a:pt x="1944058" y="69310"/>
                  </a:lnTo>
                  <a:cubicBezTo>
                    <a:pt x="1944058" y="107589"/>
                    <a:pt x="1913027" y="138620"/>
                    <a:pt x="1874748" y="138620"/>
                  </a:cubicBezTo>
                  <a:lnTo>
                    <a:pt x="1792026" y="138620"/>
                  </a:lnTo>
                  <a:lnTo>
                    <a:pt x="1847624" y="959594"/>
                  </a:lnTo>
                  <a:lnTo>
                    <a:pt x="1864485" y="1013911"/>
                  </a:lnTo>
                  <a:lnTo>
                    <a:pt x="1874181" y="1110094"/>
                  </a:lnTo>
                  <a:lnTo>
                    <a:pt x="1864485" y="1206278"/>
                  </a:lnTo>
                  <a:cubicBezTo>
                    <a:pt x="1819983" y="1423755"/>
                    <a:pt x="1627559" y="1587349"/>
                    <a:pt x="1396926" y="1587349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90FE85E6-A969-44B4-AB3F-BF7BD8590C5B}"/>
                </a:ext>
              </a:extLst>
            </p:cNvPr>
            <p:cNvSpPr/>
            <p:nvPr/>
          </p:nvSpPr>
          <p:spPr>
            <a:xfrm>
              <a:off x="13691060" y="6134219"/>
              <a:ext cx="367490" cy="926686"/>
            </a:xfrm>
            <a:custGeom>
              <a:avLst/>
              <a:gdLst>
                <a:gd name="connsiteX0" fmla="*/ 0 w 367490"/>
                <a:gd name="connsiteY0" fmla="*/ 0 h 926686"/>
                <a:gd name="connsiteX1" fmla="*/ 76005 w 367490"/>
                <a:gd name="connsiteY1" fmla="*/ 23593 h 926686"/>
                <a:gd name="connsiteX2" fmla="*/ 367490 w 367490"/>
                <a:gd name="connsiteY2" fmla="*/ 463343 h 926686"/>
                <a:gd name="connsiteX3" fmla="*/ 367489 w 367490"/>
                <a:gd name="connsiteY3" fmla="*/ 463343 h 926686"/>
                <a:gd name="connsiteX4" fmla="*/ 76004 w 367490"/>
                <a:gd name="connsiteY4" fmla="*/ 903093 h 926686"/>
                <a:gd name="connsiteX5" fmla="*/ 1 w 367490"/>
                <a:gd name="connsiteY5" fmla="*/ 926686 h 926686"/>
                <a:gd name="connsiteX6" fmla="*/ 49469 w 367490"/>
                <a:gd name="connsiteY6" fmla="*/ 885870 h 926686"/>
                <a:gd name="connsiteX7" fmla="*/ 224486 w 367490"/>
                <a:gd name="connsiteY7" fmla="*/ 463343 h 926686"/>
                <a:gd name="connsiteX8" fmla="*/ 49469 w 367490"/>
                <a:gd name="connsiteY8" fmla="*/ 40816 h 92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490" h="926686">
                  <a:moveTo>
                    <a:pt x="0" y="0"/>
                  </a:moveTo>
                  <a:lnTo>
                    <a:pt x="76005" y="23593"/>
                  </a:lnTo>
                  <a:cubicBezTo>
                    <a:pt x="247299" y="96044"/>
                    <a:pt x="367490" y="265657"/>
                    <a:pt x="367490" y="463343"/>
                  </a:cubicBezTo>
                  <a:lnTo>
                    <a:pt x="367489" y="463343"/>
                  </a:lnTo>
                  <a:cubicBezTo>
                    <a:pt x="367489" y="661029"/>
                    <a:pt x="247298" y="830642"/>
                    <a:pt x="76004" y="903093"/>
                  </a:cubicBezTo>
                  <a:lnTo>
                    <a:pt x="1" y="926686"/>
                  </a:lnTo>
                  <a:lnTo>
                    <a:pt x="49469" y="885870"/>
                  </a:lnTo>
                  <a:cubicBezTo>
                    <a:pt x="157604" y="777736"/>
                    <a:pt x="224486" y="628350"/>
                    <a:pt x="224486" y="463343"/>
                  </a:cubicBezTo>
                  <a:cubicBezTo>
                    <a:pt x="224486" y="298336"/>
                    <a:pt x="157604" y="148950"/>
                    <a:pt x="49469" y="40816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392F8EC0-56FD-484A-8271-B8A84A063F55}"/>
                </a:ext>
              </a:extLst>
            </p:cNvPr>
            <p:cNvSpPr/>
            <p:nvPr/>
          </p:nvSpPr>
          <p:spPr>
            <a:xfrm>
              <a:off x="12098108" y="7613378"/>
              <a:ext cx="127510" cy="88613"/>
            </a:xfrm>
            <a:custGeom>
              <a:avLst/>
              <a:gdLst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2302 w 152302"/>
                <a:gd name="connsiteY2" fmla="*/ 105283 h 105283"/>
                <a:gd name="connsiteX3" fmla="*/ 32533 w 152302"/>
                <a:gd name="connsiteY3" fmla="*/ 105283 h 105283"/>
                <a:gd name="connsiteX4" fmla="*/ 0 w 152302"/>
                <a:gd name="connsiteY4" fmla="*/ 72750 h 105283"/>
                <a:gd name="connsiteX5" fmla="*/ 0 w 152302"/>
                <a:gd name="connsiteY5" fmla="*/ 52642 h 105283"/>
                <a:gd name="connsiteX6" fmla="*/ 52642 w 152302"/>
                <a:gd name="connsiteY6" fmla="*/ 0 h 105283"/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0019 w 152302"/>
                <a:gd name="connsiteY2" fmla="*/ 54770 h 105283"/>
                <a:gd name="connsiteX3" fmla="*/ 152302 w 152302"/>
                <a:gd name="connsiteY3" fmla="*/ 105283 h 105283"/>
                <a:gd name="connsiteX4" fmla="*/ 32533 w 152302"/>
                <a:gd name="connsiteY4" fmla="*/ 105283 h 105283"/>
                <a:gd name="connsiteX5" fmla="*/ 0 w 152302"/>
                <a:gd name="connsiteY5" fmla="*/ 72750 h 105283"/>
                <a:gd name="connsiteX6" fmla="*/ 0 w 152302"/>
                <a:gd name="connsiteY6" fmla="*/ 52642 h 105283"/>
                <a:gd name="connsiteX7" fmla="*/ 52642 w 152302"/>
                <a:gd name="connsiteY7" fmla="*/ 0 h 105283"/>
                <a:gd name="connsiteX0" fmla="*/ 150019 w 241459"/>
                <a:gd name="connsiteY0" fmla="*/ 54770 h 146210"/>
                <a:gd name="connsiteX1" fmla="*/ 152302 w 241459"/>
                <a:gd name="connsiteY1" fmla="*/ 105283 h 146210"/>
                <a:gd name="connsiteX2" fmla="*/ 32533 w 241459"/>
                <a:gd name="connsiteY2" fmla="*/ 105283 h 146210"/>
                <a:gd name="connsiteX3" fmla="*/ 0 w 241459"/>
                <a:gd name="connsiteY3" fmla="*/ 72750 h 146210"/>
                <a:gd name="connsiteX4" fmla="*/ 0 w 241459"/>
                <a:gd name="connsiteY4" fmla="*/ 52642 h 146210"/>
                <a:gd name="connsiteX5" fmla="*/ 52642 w 241459"/>
                <a:gd name="connsiteY5" fmla="*/ 0 h 146210"/>
                <a:gd name="connsiteX6" fmla="*/ 152302 w 241459"/>
                <a:gd name="connsiteY6" fmla="*/ 0 h 146210"/>
                <a:gd name="connsiteX7" fmla="*/ 241459 w 241459"/>
                <a:gd name="connsiteY7" fmla="*/ 146210 h 146210"/>
                <a:gd name="connsiteX0" fmla="*/ 150019 w 152302"/>
                <a:gd name="connsiteY0" fmla="*/ 54770 h 105283"/>
                <a:gd name="connsiteX1" fmla="*/ 152302 w 152302"/>
                <a:gd name="connsiteY1" fmla="*/ 105283 h 105283"/>
                <a:gd name="connsiteX2" fmla="*/ 32533 w 152302"/>
                <a:gd name="connsiteY2" fmla="*/ 105283 h 105283"/>
                <a:gd name="connsiteX3" fmla="*/ 0 w 152302"/>
                <a:gd name="connsiteY3" fmla="*/ 72750 h 105283"/>
                <a:gd name="connsiteX4" fmla="*/ 0 w 152302"/>
                <a:gd name="connsiteY4" fmla="*/ 52642 h 105283"/>
                <a:gd name="connsiteX5" fmla="*/ 52642 w 152302"/>
                <a:gd name="connsiteY5" fmla="*/ 0 h 105283"/>
                <a:gd name="connsiteX6" fmla="*/ 152302 w 152302"/>
                <a:gd name="connsiteY6" fmla="*/ 0 h 105283"/>
                <a:gd name="connsiteX0" fmla="*/ 152302 w 152302"/>
                <a:gd name="connsiteY0" fmla="*/ 105283 h 105283"/>
                <a:gd name="connsiteX1" fmla="*/ 32533 w 152302"/>
                <a:gd name="connsiteY1" fmla="*/ 105283 h 105283"/>
                <a:gd name="connsiteX2" fmla="*/ 0 w 152302"/>
                <a:gd name="connsiteY2" fmla="*/ 72750 h 105283"/>
                <a:gd name="connsiteX3" fmla="*/ 0 w 152302"/>
                <a:gd name="connsiteY3" fmla="*/ 52642 h 105283"/>
                <a:gd name="connsiteX4" fmla="*/ 52642 w 152302"/>
                <a:gd name="connsiteY4" fmla="*/ 0 h 105283"/>
                <a:gd name="connsiteX5" fmla="*/ 152302 w 152302"/>
                <a:gd name="connsiteY5" fmla="*/ 0 h 105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302" h="105283">
                  <a:moveTo>
                    <a:pt x="152302" y="105283"/>
                  </a:moveTo>
                  <a:lnTo>
                    <a:pt x="32533" y="105283"/>
                  </a:lnTo>
                  <a:cubicBezTo>
                    <a:pt x="14566" y="105283"/>
                    <a:pt x="0" y="90717"/>
                    <a:pt x="0" y="72750"/>
                  </a:cubicBezTo>
                  <a:lnTo>
                    <a:pt x="0" y="52642"/>
                  </a:lnTo>
                  <a:cubicBezTo>
                    <a:pt x="0" y="23569"/>
                    <a:pt x="23569" y="0"/>
                    <a:pt x="52642" y="0"/>
                  </a:cubicBezTo>
                  <a:lnTo>
                    <a:pt x="152302" y="0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A4F5968E-A0D4-444E-852A-27951413B762}"/>
                </a:ext>
              </a:extLst>
            </p:cNvPr>
            <p:cNvSpPr/>
            <p:nvPr/>
          </p:nvSpPr>
          <p:spPr>
            <a:xfrm>
              <a:off x="13288417" y="7613378"/>
              <a:ext cx="127510" cy="88613"/>
            </a:xfrm>
            <a:custGeom>
              <a:avLst/>
              <a:gdLst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2302 w 152302"/>
                <a:gd name="connsiteY2" fmla="*/ 105283 h 105283"/>
                <a:gd name="connsiteX3" fmla="*/ 32533 w 152302"/>
                <a:gd name="connsiteY3" fmla="*/ 105283 h 105283"/>
                <a:gd name="connsiteX4" fmla="*/ 0 w 152302"/>
                <a:gd name="connsiteY4" fmla="*/ 72750 h 105283"/>
                <a:gd name="connsiteX5" fmla="*/ 0 w 152302"/>
                <a:gd name="connsiteY5" fmla="*/ 52642 h 105283"/>
                <a:gd name="connsiteX6" fmla="*/ 52642 w 152302"/>
                <a:gd name="connsiteY6" fmla="*/ 0 h 105283"/>
                <a:gd name="connsiteX0" fmla="*/ 52642 w 152302"/>
                <a:gd name="connsiteY0" fmla="*/ 0 h 105283"/>
                <a:gd name="connsiteX1" fmla="*/ 152302 w 152302"/>
                <a:gd name="connsiteY1" fmla="*/ 0 h 105283"/>
                <a:gd name="connsiteX2" fmla="*/ 150019 w 152302"/>
                <a:gd name="connsiteY2" fmla="*/ 54770 h 105283"/>
                <a:gd name="connsiteX3" fmla="*/ 152302 w 152302"/>
                <a:gd name="connsiteY3" fmla="*/ 105283 h 105283"/>
                <a:gd name="connsiteX4" fmla="*/ 32533 w 152302"/>
                <a:gd name="connsiteY4" fmla="*/ 105283 h 105283"/>
                <a:gd name="connsiteX5" fmla="*/ 0 w 152302"/>
                <a:gd name="connsiteY5" fmla="*/ 72750 h 105283"/>
                <a:gd name="connsiteX6" fmla="*/ 0 w 152302"/>
                <a:gd name="connsiteY6" fmla="*/ 52642 h 105283"/>
                <a:gd name="connsiteX7" fmla="*/ 52642 w 152302"/>
                <a:gd name="connsiteY7" fmla="*/ 0 h 105283"/>
                <a:gd name="connsiteX0" fmla="*/ 150019 w 241459"/>
                <a:gd name="connsiteY0" fmla="*/ 54770 h 146210"/>
                <a:gd name="connsiteX1" fmla="*/ 152302 w 241459"/>
                <a:gd name="connsiteY1" fmla="*/ 105283 h 146210"/>
                <a:gd name="connsiteX2" fmla="*/ 32533 w 241459"/>
                <a:gd name="connsiteY2" fmla="*/ 105283 h 146210"/>
                <a:gd name="connsiteX3" fmla="*/ 0 w 241459"/>
                <a:gd name="connsiteY3" fmla="*/ 72750 h 146210"/>
                <a:gd name="connsiteX4" fmla="*/ 0 w 241459"/>
                <a:gd name="connsiteY4" fmla="*/ 52642 h 146210"/>
                <a:gd name="connsiteX5" fmla="*/ 52642 w 241459"/>
                <a:gd name="connsiteY5" fmla="*/ 0 h 146210"/>
                <a:gd name="connsiteX6" fmla="*/ 152302 w 241459"/>
                <a:gd name="connsiteY6" fmla="*/ 0 h 146210"/>
                <a:gd name="connsiteX7" fmla="*/ 241459 w 241459"/>
                <a:gd name="connsiteY7" fmla="*/ 146210 h 146210"/>
                <a:gd name="connsiteX0" fmla="*/ 150019 w 152302"/>
                <a:gd name="connsiteY0" fmla="*/ 54770 h 105283"/>
                <a:gd name="connsiteX1" fmla="*/ 152302 w 152302"/>
                <a:gd name="connsiteY1" fmla="*/ 105283 h 105283"/>
                <a:gd name="connsiteX2" fmla="*/ 32533 w 152302"/>
                <a:gd name="connsiteY2" fmla="*/ 105283 h 105283"/>
                <a:gd name="connsiteX3" fmla="*/ 0 w 152302"/>
                <a:gd name="connsiteY3" fmla="*/ 72750 h 105283"/>
                <a:gd name="connsiteX4" fmla="*/ 0 w 152302"/>
                <a:gd name="connsiteY4" fmla="*/ 52642 h 105283"/>
                <a:gd name="connsiteX5" fmla="*/ 52642 w 152302"/>
                <a:gd name="connsiteY5" fmla="*/ 0 h 105283"/>
                <a:gd name="connsiteX6" fmla="*/ 152302 w 152302"/>
                <a:gd name="connsiteY6" fmla="*/ 0 h 105283"/>
                <a:gd name="connsiteX0" fmla="*/ 152302 w 152302"/>
                <a:gd name="connsiteY0" fmla="*/ 105283 h 105283"/>
                <a:gd name="connsiteX1" fmla="*/ 32533 w 152302"/>
                <a:gd name="connsiteY1" fmla="*/ 105283 h 105283"/>
                <a:gd name="connsiteX2" fmla="*/ 0 w 152302"/>
                <a:gd name="connsiteY2" fmla="*/ 72750 h 105283"/>
                <a:gd name="connsiteX3" fmla="*/ 0 w 152302"/>
                <a:gd name="connsiteY3" fmla="*/ 52642 h 105283"/>
                <a:gd name="connsiteX4" fmla="*/ 52642 w 152302"/>
                <a:gd name="connsiteY4" fmla="*/ 0 h 105283"/>
                <a:gd name="connsiteX5" fmla="*/ 152302 w 152302"/>
                <a:gd name="connsiteY5" fmla="*/ 0 h 105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302" h="105283">
                  <a:moveTo>
                    <a:pt x="152302" y="105283"/>
                  </a:moveTo>
                  <a:lnTo>
                    <a:pt x="32533" y="105283"/>
                  </a:lnTo>
                  <a:cubicBezTo>
                    <a:pt x="14566" y="105283"/>
                    <a:pt x="0" y="90717"/>
                    <a:pt x="0" y="72750"/>
                  </a:cubicBezTo>
                  <a:lnTo>
                    <a:pt x="0" y="52642"/>
                  </a:lnTo>
                  <a:cubicBezTo>
                    <a:pt x="0" y="23569"/>
                    <a:pt x="23569" y="0"/>
                    <a:pt x="52642" y="0"/>
                  </a:cubicBezTo>
                  <a:lnTo>
                    <a:pt x="152302" y="0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9" name="四角形: 角を丸くする 398">
              <a:extLst>
                <a:ext uri="{FF2B5EF4-FFF2-40B4-BE49-F238E27FC236}">
                  <a16:creationId xmlns:a16="http://schemas.microsoft.com/office/drawing/2014/main" id="{29DFF123-5F9E-452F-B6E6-AF0A78CB201D}"/>
                </a:ext>
              </a:extLst>
            </p:cNvPr>
            <p:cNvSpPr/>
            <p:nvPr/>
          </p:nvSpPr>
          <p:spPr>
            <a:xfrm>
              <a:off x="11709694" y="4780463"/>
              <a:ext cx="355541" cy="803118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0" name="四角形: 角を丸くする 399">
              <a:extLst>
                <a:ext uri="{FF2B5EF4-FFF2-40B4-BE49-F238E27FC236}">
                  <a16:creationId xmlns:a16="http://schemas.microsoft.com/office/drawing/2014/main" id="{A2940290-C22C-43E9-86FC-713B2690800B}"/>
                </a:ext>
              </a:extLst>
            </p:cNvPr>
            <p:cNvSpPr/>
            <p:nvPr/>
          </p:nvSpPr>
          <p:spPr>
            <a:xfrm>
              <a:off x="12411223" y="4780463"/>
              <a:ext cx="355541" cy="803118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1" name="四角形: 角を丸くする 400">
              <a:extLst>
                <a:ext uri="{FF2B5EF4-FFF2-40B4-BE49-F238E27FC236}">
                  <a16:creationId xmlns:a16="http://schemas.microsoft.com/office/drawing/2014/main" id="{97D0DB8B-F976-4A17-9EAA-A395F5E43C62}"/>
                </a:ext>
              </a:extLst>
            </p:cNvPr>
            <p:cNvSpPr/>
            <p:nvPr/>
          </p:nvSpPr>
          <p:spPr>
            <a:xfrm>
              <a:off x="11613784" y="5030968"/>
              <a:ext cx="1268496" cy="1679817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790BFCD4-D4F5-418E-BE52-50DCDE3AD674}"/>
                </a:ext>
              </a:extLst>
            </p:cNvPr>
            <p:cNvSpPr/>
            <p:nvPr/>
          </p:nvSpPr>
          <p:spPr>
            <a:xfrm>
              <a:off x="12678134" y="5186320"/>
              <a:ext cx="204146" cy="1338610"/>
            </a:xfrm>
            <a:custGeom>
              <a:avLst/>
              <a:gdLst>
                <a:gd name="connsiteX0" fmla="*/ 0 w 204146"/>
                <a:gd name="connsiteY0" fmla="*/ 0 h 1338610"/>
                <a:gd name="connsiteX1" fmla="*/ 18379 w 204146"/>
                <a:gd name="connsiteY1" fmla="*/ 15164 h 1338610"/>
                <a:gd name="connsiteX2" fmla="*/ 204146 w 204146"/>
                <a:gd name="connsiteY2" fmla="*/ 463645 h 1338610"/>
                <a:gd name="connsiteX3" fmla="*/ 204146 w 204146"/>
                <a:gd name="connsiteY3" fmla="*/ 874966 h 1338610"/>
                <a:gd name="connsiteX4" fmla="*/ 18379 w 204146"/>
                <a:gd name="connsiteY4" fmla="*/ 1323447 h 1338610"/>
                <a:gd name="connsiteX5" fmla="*/ 1 w 204146"/>
                <a:gd name="connsiteY5" fmla="*/ 1338610 h 1338610"/>
                <a:gd name="connsiteX6" fmla="*/ 27304 w 204146"/>
                <a:gd name="connsiteY6" fmla="*/ 1288309 h 1338610"/>
                <a:gd name="connsiteX7" fmla="*/ 77146 w 204146"/>
                <a:gd name="connsiteY7" fmla="*/ 1041431 h 1338610"/>
                <a:gd name="connsiteX8" fmla="*/ 77146 w 204146"/>
                <a:gd name="connsiteY8" fmla="*/ 297181 h 1338610"/>
                <a:gd name="connsiteX9" fmla="*/ 27304 w 204146"/>
                <a:gd name="connsiteY9" fmla="*/ 50303 h 1338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4146" h="1338610">
                  <a:moveTo>
                    <a:pt x="0" y="0"/>
                  </a:moveTo>
                  <a:lnTo>
                    <a:pt x="18379" y="15164"/>
                  </a:lnTo>
                  <a:cubicBezTo>
                    <a:pt x="133155" y="129941"/>
                    <a:pt x="204146" y="288503"/>
                    <a:pt x="204146" y="463645"/>
                  </a:cubicBezTo>
                  <a:lnTo>
                    <a:pt x="204146" y="874966"/>
                  </a:lnTo>
                  <a:cubicBezTo>
                    <a:pt x="204146" y="1050109"/>
                    <a:pt x="133155" y="1208671"/>
                    <a:pt x="18379" y="1323447"/>
                  </a:cubicBezTo>
                  <a:lnTo>
                    <a:pt x="1" y="1338610"/>
                  </a:lnTo>
                  <a:lnTo>
                    <a:pt x="27304" y="1288309"/>
                  </a:lnTo>
                  <a:cubicBezTo>
                    <a:pt x="59399" y="1212429"/>
                    <a:pt x="77146" y="1129003"/>
                    <a:pt x="77146" y="1041431"/>
                  </a:cubicBezTo>
                  <a:lnTo>
                    <a:pt x="77146" y="297181"/>
                  </a:lnTo>
                  <a:cubicBezTo>
                    <a:pt x="77146" y="209610"/>
                    <a:pt x="59399" y="126184"/>
                    <a:pt x="27304" y="50303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3" name="四角形: 角を丸くする 402">
              <a:extLst>
                <a:ext uri="{FF2B5EF4-FFF2-40B4-BE49-F238E27FC236}">
                  <a16:creationId xmlns:a16="http://schemas.microsoft.com/office/drawing/2014/main" id="{A5E10501-51C1-4655-8371-A8B180E79602}"/>
                </a:ext>
              </a:extLst>
            </p:cNvPr>
            <p:cNvSpPr/>
            <p:nvPr/>
          </p:nvSpPr>
          <p:spPr>
            <a:xfrm>
              <a:off x="11743039" y="5996393"/>
              <a:ext cx="1009986" cy="730083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4" name="四角形: 角を丸くする 403">
              <a:extLst>
                <a:ext uri="{FF2B5EF4-FFF2-40B4-BE49-F238E27FC236}">
                  <a16:creationId xmlns:a16="http://schemas.microsoft.com/office/drawing/2014/main" id="{D40E3F75-06DB-4EA7-9C2D-5EC58D1EB294}"/>
                </a:ext>
              </a:extLst>
            </p:cNvPr>
            <p:cNvSpPr/>
            <p:nvPr/>
          </p:nvSpPr>
          <p:spPr>
            <a:xfrm>
              <a:off x="12085939" y="5921901"/>
              <a:ext cx="324186" cy="2647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FA4A4A6A-7732-48E0-887F-37BF940E897A}"/>
                </a:ext>
              </a:extLst>
            </p:cNvPr>
            <p:cNvSpPr/>
            <p:nvPr/>
          </p:nvSpPr>
          <p:spPr>
            <a:xfrm>
              <a:off x="12436230" y="5970857"/>
              <a:ext cx="316797" cy="720357"/>
            </a:xfrm>
            <a:custGeom>
              <a:avLst/>
              <a:gdLst>
                <a:gd name="connsiteX0" fmla="*/ 0 w 316797"/>
                <a:gd name="connsiteY0" fmla="*/ 0 h 720357"/>
                <a:gd name="connsiteX1" fmla="*/ 25324 w 316797"/>
                <a:gd name="connsiteY1" fmla="*/ 2553 h 720357"/>
                <a:gd name="connsiteX2" fmla="*/ 316797 w 316797"/>
                <a:gd name="connsiteY2" fmla="*/ 360178 h 720357"/>
                <a:gd name="connsiteX3" fmla="*/ 316796 w 316797"/>
                <a:gd name="connsiteY3" fmla="*/ 360178 h 720357"/>
                <a:gd name="connsiteX4" fmla="*/ 25323 w 316797"/>
                <a:gd name="connsiteY4" fmla="*/ 717804 h 720357"/>
                <a:gd name="connsiteX5" fmla="*/ 0 w 316797"/>
                <a:gd name="connsiteY5" fmla="*/ 720357 h 720357"/>
                <a:gd name="connsiteX6" fmla="*/ 61688 w 316797"/>
                <a:gd name="connsiteY6" fmla="*/ 669460 h 720357"/>
                <a:gd name="connsiteX7" fmla="*/ 189796 w 316797"/>
                <a:gd name="connsiteY7" fmla="*/ 360178 h 720357"/>
                <a:gd name="connsiteX8" fmla="*/ 61688 w 316797"/>
                <a:gd name="connsiteY8" fmla="*/ 50897 h 72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6797" h="720357">
                  <a:moveTo>
                    <a:pt x="0" y="0"/>
                  </a:moveTo>
                  <a:lnTo>
                    <a:pt x="25324" y="2553"/>
                  </a:lnTo>
                  <a:cubicBezTo>
                    <a:pt x="191667" y="36591"/>
                    <a:pt x="316797" y="183772"/>
                    <a:pt x="316797" y="360178"/>
                  </a:cubicBezTo>
                  <a:lnTo>
                    <a:pt x="316796" y="360178"/>
                  </a:lnTo>
                  <a:cubicBezTo>
                    <a:pt x="316796" y="536584"/>
                    <a:pt x="191666" y="683765"/>
                    <a:pt x="25323" y="717804"/>
                  </a:cubicBezTo>
                  <a:lnTo>
                    <a:pt x="0" y="720357"/>
                  </a:lnTo>
                  <a:lnTo>
                    <a:pt x="61688" y="669460"/>
                  </a:lnTo>
                  <a:cubicBezTo>
                    <a:pt x="140840" y="590308"/>
                    <a:pt x="189796" y="480960"/>
                    <a:pt x="189796" y="360178"/>
                  </a:cubicBezTo>
                  <a:cubicBezTo>
                    <a:pt x="189796" y="239396"/>
                    <a:pt x="140840" y="130049"/>
                    <a:pt x="61688" y="50897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9BC52890-A7B3-4E77-ABF9-71FEA5377EB7}"/>
                </a:ext>
              </a:extLst>
            </p:cNvPr>
            <p:cNvGrpSpPr/>
            <p:nvPr/>
          </p:nvGrpSpPr>
          <p:grpSpPr>
            <a:xfrm>
              <a:off x="11735686" y="5450656"/>
              <a:ext cx="340257" cy="398287"/>
              <a:chOff x="11688378" y="8814847"/>
              <a:chExt cx="340257" cy="398287"/>
            </a:xfrm>
          </p:grpSpPr>
          <p:sp>
            <p:nvSpPr>
              <p:cNvPr id="412" name="楕円 411">
                <a:extLst>
                  <a:ext uri="{FF2B5EF4-FFF2-40B4-BE49-F238E27FC236}">
                    <a16:creationId xmlns:a16="http://schemas.microsoft.com/office/drawing/2014/main" id="{1021E147-2D76-4FD7-AC54-1D57783F27B0}"/>
                  </a:ext>
                </a:extLst>
              </p:cNvPr>
              <p:cNvSpPr/>
              <p:nvPr/>
            </p:nvSpPr>
            <p:spPr>
              <a:xfrm>
                <a:off x="11688378" y="8814847"/>
                <a:ext cx="340257" cy="398287"/>
              </a:xfrm>
              <a:prstGeom prst="ellipse">
                <a:avLst/>
              </a:prstGeom>
              <a:solidFill>
                <a:srgbClr val="FFFFFF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3" name="楕円 412">
                <a:extLst>
                  <a:ext uri="{FF2B5EF4-FFF2-40B4-BE49-F238E27FC236}">
                    <a16:creationId xmlns:a16="http://schemas.microsoft.com/office/drawing/2014/main" id="{B10A9588-B5DB-4C72-A20A-FAEB24B02C87}"/>
                  </a:ext>
                </a:extLst>
              </p:cNvPr>
              <p:cNvSpPr/>
              <p:nvPr/>
            </p:nvSpPr>
            <p:spPr>
              <a:xfrm>
                <a:off x="11811199" y="8912332"/>
                <a:ext cx="94616" cy="195084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C19E6783-AF85-4334-8698-B8793B8F228D}"/>
                  </a:ext>
                </a:extLst>
              </p:cNvPr>
              <p:cNvSpPr/>
              <p:nvPr/>
            </p:nvSpPr>
            <p:spPr>
              <a:xfrm>
                <a:off x="11699092" y="8814847"/>
                <a:ext cx="318828" cy="163338"/>
              </a:xfrm>
              <a:custGeom>
                <a:avLst/>
                <a:gdLst>
                  <a:gd name="connsiteX0" fmla="*/ 159414 w 318828"/>
                  <a:gd name="connsiteY0" fmla="*/ 0 h 163338"/>
                  <a:gd name="connsiteX1" fmla="*/ 316174 w 318828"/>
                  <a:gd name="connsiteY1" fmla="*/ 121629 h 163338"/>
                  <a:gd name="connsiteX2" fmla="*/ 318828 w 318828"/>
                  <a:gd name="connsiteY2" fmla="*/ 137020 h 163338"/>
                  <a:gd name="connsiteX3" fmla="*/ 286584 w 318828"/>
                  <a:gd name="connsiteY3" fmla="*/ 147689 h 163338"/>
                  <a:gd name="connsiteX4" fmla="*/ 159414 w 318828"/>
                  <a:gd name="connsiteY4" fmla="*/ 163338 h 163338"/>
                  <a:gd name="connsiteX5" fmla="*/ 32244 w 318828"/>
                  <a:gd name="connsiteY5" fmla="*/ 147689 h 163338"/>
                  <a:gd name="connsiteX6" fmla="*/ 0 w 318828"/>
                  <a:gd name="connsiteY6" fmla="*/ 137020 h 163338"/>
                  <a:gd name="connsiteX7" fmla="*/ 2655 w 318828"/>
                  <a:gd name="connsiteY7" fmla="*/ 121629 h 163338"/>
                  <a:gd name="connsiteX8" fmla="*/ 159414 w 318828"/>
                  <a:gd name="connsiteY8" fmla="*/ 0 h 163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8828" h="163338">
                    <a:moveTo>
                      <a:pt x="159414" y="0"/>
                    </a:moveTo>
                    <a:cubicBezTo>
                      <a:pt x="229884" y="0"/>
                      <a:pt x="290347" y="50153"/>
                      <a:pt x="316174" y="121629"/>
                    </a:cubicBezTo>
                    <a:lnTo>
                      <a:pt x="318828" y="137020"/>
                    </a:lnTo>
                    <a:lnTo>
                      <a:pt x="286584" y="147689"/>
                    </a:lnTo>
                    <a:cubicBezTo>
                      <a:pt x="247497" y="157766"/>
                      <a:pt x="204523" y="163338"/>
                      <a:pt x="159414" y="163338"/>
                    </a:cubicBezTo>
                    <a:cubicBezTo>
                      <a:pt x="114305" y="163338"/>
                      <a:pt x="71331" y="157766"/>
                      <a:pt x="32244" y="147689"/>
                    </a:cubicBezTo>
                    <a:lnTo>
                      <a:pt x="0" y="137020"/>
                    </a:lnTo>
                    <a:lnTo>
                      <a:pt x="2655" y="121629"/>
                    </a:lnTo>
                    <a:cubicBezTo>
                      <a:pt x="28481" y="50153"/>
                      <a:pt x="88944" y="0"/>
                      <a:pt x="159414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83748E64-C061-4837-B60F-33C94F8605D7}"/>
                </a:ext>
              </a:extLst>
            </p:cNvPr>
            <p:cNvGrpSpPr/>
            <p:nvPr/>
          </p:nvGrpSpPr>
          <p:grpSpPr>
            <a:xfrm>
              <a:off x="12429106" y="5450656"/>
              <a:ext cx="340257" cy="398287"/>
              <a:chOff x="11688378" y="8814847"/>
              <a:chExt cx="340257" cy="398287"/>
            </a:xfrm>
          </p:grpSpPr>
          <p:sp>
            <p:nvSpPr>
              <p:cNvPr id="409" name="楕円 408">
                <a:extLst>
                  <a:ext uri="{FF2B5EF4-FFF2-40B4-BE49-F238E27FC236}">
                    <a16:creationId xmlns:a16="http://schemas.microsoft.com/office/drawing/2014/main" id="{A5781B03-9240-4B28-B327-FFE66F46C309}"/>
                  </a:ext>
                </a:extLst>
              </p:cNvPr>
              <p:cNvSpPr/>
              <p:nvPr/>
            </p:nvSpPr>
            <p:spPr>
              <a:xfrm>
                <a:off x="11688378" y="8814847"/>
                <a:ext cx="340257" cy="398287"/>
              </a:xfrm>
              <a:prstGeom prst="ellipse">
                <a:avLst/>
              </a:prstGeom>
              <a:solidFill>
                <a:srgbClr val="FFFFFF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1889BABA-068D-49A3-9407-3787E973F20B}"/>
                  </a:ext>
                </a:extLst>
              </p:cNvPr>
              <p:cNvSpPr/>
              <p:nvPr/>
            </p:nvSpPr>
            <p:spPr>
              <a:xfrm>
                <a:off x="11811199" y="8912332"/>
                <a:ext cx="94616" cy="195084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F84B741E-10D1-42E3-BBF4-440011D83335}"/>
                  </a:ext>
                </a:extLst>
              </p:cNvPr>
              <p:cNvSpPr/>
              <p:nvPr/>
            </p:nvSpPr>
            <p:spPr>
              <a:xfrm>
                <a:off x="11699092" y="8814847"/>
                <a:ext cx="318828" cy="163338"/>
              </a:xfrm>
              <a:custGeom>
                <a:avLst/>
                <a:gdLst>
                  <a:gd name="connsiteX0" fmla="*/ 159414 w 318828"/>
                  <a:gd name="connsiteY0" fmla="*/ 0 h 163338"/>
                  <a:gd name="connsiteX1" fmla="*/ 316174 w 318828"/>
                  <a:gd name="connsiteY1" fmla="*/ 121629 h 163338"/>
                  <a:gd name="connsiteX2" fmla="*/ 318828 w 318828"/>
                  <a:gd name="connsiteY2" fmla="*/ 137020 h 163338"/>
                  <a:gd name="connsiteX3" fmla="*/ 286584 w 318828"/>
                  <a:gd name="connsiteY3" fmla="*/ 147689 h 163338"/>
                  <a:gd name="connsiteX4" fmla="*/ 159414 w 318828"/>
                  <a:gd name="connsiteY4" fmla="*/ 163338 h 163338"/>
                  <a:gd name="connsiteX5" fmla="*/ 32244 w 318828"/>
                  <a:gd name="connsiteY5" fmla="*/ 147689 h 163338"/>
                  <a:gd name="connsiteX6" fmla="*/ 0 w 318828"/>
                  <a:gd name="connsiteY6" fmla="*/ 137020 h 163338"/>
                  <a:gd name="connsiteX7" fmla="*/ 2655 w 318828"/>
                  <a:gd name="connsiteY7" fmla="*/ 121629 h 163338"/>
                  <a:gd name="connsiteX8" fmla="*/ 159414 w 318828"/>
                  <a:gd name="connsiteY8" fmla="*/ 0 h 163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8828" h="163338">
                    <a:moveTo>
                      <a:pt x="159414" y="0"/>
                    </a:moveTo>
                    <a:cubicBezTo>
                      <a:pt x="229884" y="0"/>
                      <a:pt x="290347" y="50153"/>
                      <a:pt x="316174" y="121629"/>
                    </a:cubicBezTo>
                    <a:lnTo>
                      <a:pt x="318828" y="137020"/>
                    </a:lnTo>
                    <a:lnTo>
                      <a:pt x="286584" y="147689"/>
                    </a:lnTo>
                    <a:cubicBezTo>
                      <a:pt x="247497" y="157766"/>
                      <a:pt x="204523" y="163338"/>
                      <a:pt x="159414" y="163338"/>
                    </a:cubicBezTo>
                    <a:cubicBezTo>
                      <a:pt x="114305" y="163338"/>
                      <a:pt x="71331" y="157766"/>
                      <a:pt x="32244" y="147689"/>
                    </a:cubicBezTo>
                    <a:lnTo>
                      <a:pt x="0" y="137020"/>
                    </a:lnTo>
                    <a:lnTo>
                      <a:pt x="2655" y="121629"/>
                    </a:lnTo>
                    <a:cubicBezTo>
                      <a:pt x="28481" y="50153"/>
                      <a:pt x="88944" y="0"/>
                      <a:pt x="159414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0AD8EE23-5DC6-48A7-BC66-4817A2AAF58C}"/>
                </a:ext>
              </a:extLst>
            </p:cNvPr>
            <p:cNvSpPr/>
            <p:nvPr/>
          </p:nvSpPr>
          <p:spPr>
            <a:xfrm>
              <a:off x="11945180" y="6407604"/>
              <a:ext cx="560876" cy="161046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digipot.net;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pptx944_立っているかわいい犬のイラスト</dc:title>
  <dcterms:created xsi:type="dcterms:W3CDTF">2018-05-20T00:31:01Z</dcterms:created>
  <dcterms:modified xsi:type="dcterms:W3CDTF">2019-01-12T23:59:40Z</dcterms:modified>
  <cp:version>1</cp:version>
</cp:coreProperties>
</file>