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0" r:id="rId3"/>
    <p:sldId id="259" r:id="rId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82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88FB64BD-C1D4-4D17-B93A-908563E82A58}"/>
              </a:ext>
            </a:extLst>
          </p:cNvPr>
          <p:cNvGrpSpPr/>
          <p:nvPr/>
        </p:nvGrpSpPr>
        <p:grpSpPr>
          <a:xfrm>
            <a:off x="335280" y="676275"/>
            <a:ext cx="9227820" cy="0"/>
            <a:chOff x="335280" y="676275"/>
            <a:chExt cx="9227820" cy="0"/>
          </a:xfrm>
        </p:grpSpPr>
        <p:cxnSp>
          <p:nvCxnSpPr>
            <p:cNvPr id="3" name="直線コネクタ 2">
              <a:extLst>
                <a:ext uri="{FF2B5EF4-FFF2-40B4-BE49-F238E27FC236}">
                  <a16:creationId xmlns:a16="http://schemas.microsoft.com/office/drawing/2014/main" id="{54FDE614-F750-4ACA-904D-584ED9833D3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76275"/>
              <a:ext cx="9227820" cy="0"/>
            </a:xfrm>
            <a:prstGeom prst="line">
              <a:avLst/>
            </a:prstGeom>
            <a:ln w="1270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コネクタ 5">
              <a:extLst>
                <a:ext uri="{FF2B5EF4-FFF2-40B4-BE49-F238E27FC236}">
                  <a16:creationId xmlns:a16="http://schemas.microsoft.com/office/drawing/2014/main" id="{9E01C01F-D83B-4B43-A6BB-955FB95A2A17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76275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496FEF7D-D24B-4466-8F8B-D5E66A71745D}"/>
              </a:ext>
            </a:extLst>
          </p:cNvPr>
          <p:cNvGrpSpPr/>
          <p:nvPr/>
        </p:nvGrpSpPr>
        <p:grpSpPr>
          <a:xfrm>
            <a:off x="335280" y="1026795"/>
            <a:ext cx="9227820" cy="0"/>
            <a:chOff x="335280" y="1026795"/>
            <a:chExt cx="9227820" cy="0"/>
          </a:xfrm>
        </p:grpSpPr>
        <p:cxnSp>
          <p:nvCxnSpPr>
            <p:cNvPr id="7" name="直線コネクタ 6">
              <a:extLst>
                <a:ext uri="{FF2B5EF4-FFF2-40B4-BE49-F238E27FC236}">
                  <a16:creationId xmlns:a16="http://schemas.microsoft.com/office/drawing/2014/main" id="{0F464A1A-D192-457C-B164-8D004E882B3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026795"/>
              <a:ext cx="9227820" cy="0"/>
            </a:xfrm>
            <a:prstGeom prst="line">
              <a:avLst/>
            </a:prstGeom>
            <a:ln w="889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コネクタ 7">
              <a:extLst>
                <a:ext uri="{FF2B5EF4-FFF2-40B4-BE49-F238E27FC236}">
                  <a16:creationId xmlns:a16="http://schemas.microsoft.com/office/drawing/2014/main" id="{DEE541A9-1F3C-489D-8FB6-24D2BF8F7C48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026795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DBFE39C5-F7F2-4A71-8A76-27F54E4E2B67}"/>
              </a:ext>
            </a:extLst>
          </p:cNvPr>
          <p:cNvGrpSpPr/>
          <p:nvPr/>
        </p:nvGrpSpPr>
        <p:grpSpPr>
          <a:xfrm>
            <a:off x="335280" y="1304946"/>
            <a:ext cx="9227820" cy="0"/>
            <a:chOff x="335280" y="1304946"/>
            <a:chExt cx="9227820" cy="0"/>
          </a:xfrm>
        </p:grpSpPr>
        <p:cxnSp>
          <p:nvCxnSpPr>
            <p:cNvPr id="11" name="直線コネクタ 10">
              <a:extLst>
                <a:ext uri="{FF2B5EF4-FFF2-40B4-BE49-F238E27FC236}">
                  <a16:creationId xmlns:a16="http://schemas.microsoft.com/office/drawing/2014/main" id="{9DD007DD-C2B3-48DE-89C8-1AA17C4F5A7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304946"/>
              <a:ext cx="9227820" cy="0"/>
            </a:xfrm>
            <a:prstGeom prst="line">
              <a:avLst/>
            </a:prstGeom>
            <a:ln w="63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線コネクタ 11">
              <a:extLst>
                <a:ext uri="{FF2B5EF4-FFF2-40B4-BE49-F238E27FC236}">
                  <a16:creationId xmlns:a16="http://schemas.microsoft.com/office/drawing/2014/main" id="{11470222-77CD-4CC9-B96A-FC1BDA6E386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304946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8AD46678-0489-4971-BE91-1867E0D64C5C}"/>
              </a:ext>
            </a:extLst>
          </p:cNvPr>
          <p:cNvGrpSpPr/>
          <p:nvPr/>
        </p:nvGrpSpPr>
        <p:grpSpPr>
          <a:xfrm>
            <a:off x="335280" y="325755"/>
            <a:ext cx="9227820" cy="0"/>
            <a:chOff x="335280" y="325755"/>
            <a:chExt cx="9227820" cy="0"/>
          </a:xfrm>
        </p:grpSpPr>
        <p:cxnSp>
          <p:nvCxnSpPr>
            <p:cNvPr id="17" name="直線コネクタ 16">
              <a:extLst>
                <a:ext uri="{FF2B5EF4-FFF2-40B4-BE49-F238E27FC236}">
                  <a16:creationId xmlns:a16="http://schemas.microsoft.com/office/drawing/2014/main" id="{9C513FF0-9719-485B-8B5B-332F12314936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5755"/>
              <a:ext cx="9227820" cy="0"/>
            </a:xfrm>
            <a:prstGeom prst="line">
              <a:avLst/>
            </a:prstGeom>
            <a:ln w="190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コネクタ 17">
              <a:extLst>
                <a:ext uri="{FF2B5EF4-FFF2-40B4-BE49-F238E27FC236}">
                  <a16:creationId xmlns:a16="http://schemas.microsoft.com/office/drawing/2014/main" id="{FA621CAC-FB33-4519-8848-0B81304DD33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5755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5" name="グループ化 94">
            <a:extLst>
              <a:ext uri="{FF2B5EF4-FFF2-40B4-BE49-F238E27FC236}">
                <a16:creationId xmlns:a16="http://schemas.microsoft.com/office/drawing/2014/main" id="{D9CACDA6-282A-4083-B366-115379A4C425}"/>
              </a:ext>
            </a:extLst>
          </p:cNvPr>
          <p:cNvGrpSpPr/>
          <p:nvPr/>
        </p:nvGrpSpPr>
        <p:grpSpPr>
          <a:xfrm>
            <a:off x="335280" y="1586886"/>
            <a:ext cx="9227820" cy="0"/>
            <a:chOff x="335280" y="1586886"/>
            <a:chExt cx="9227820" cy="0"/>
          </a:xfrm>
        </p:grpSpPr>
        <p:cxnSp>
          <p:nvCxnSpPr>
            <p:cNvPr id="32" name="直線コネクタ 31">
              <a:extLst>
                <a:ext uri="{FF2B5EF4-FFF2-40B4-BE49-F238E27FC236}">
                  <a16:creationId xmlns:a16="http://schemas.microsoft.com/office/drawing/2014/main" id="{083DA730-D276-4824-B041-5F40B4EA2EB3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586886"/>
              <a:ext cx="9227820" cy="0"/>
            </a:xfrm>
            <a:prstGeom prst="line">
              <a:avLst/>
            </a:prstGeom>
            <a:ln w="3175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線コネクタ 32">
              <a:extLst>
                <a:ext uri="{FF2B5EF4-FFF2-40B4-BE49-F238E27FC236}">
                  <a16:creationId xmlns:a16="http://schemas.microsoft.com/office/drawing/2014/main" id="{4FEC5AD9-6715-4BB0-BD48-D3C5F7DE02B4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586886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43A58940-2CA4-4374-9EB6-C3604595900C}"/>
              </a:ext>
            </a:extLst>
          </p:cNvPr>
          <p:cNvGrpSpPr/>
          <p:nvPr/>
        </p:nvGrpSpPr>
        <p:grpSpPr>
          <a:xfrm>
            <a:off x="335280" y="2289810"/>
            <a:ext cx="9227820" cy="0"/>
            <a:chOff x="335280" y="2289810"/>
            <a:chExt cx="9227820" cy="0"/>
          </a:xfrm>
        </p:grpSpPr>
        <p:cxnSp>
          <p:nvCxnSpPr>
            <p:cNvPr id="34" name="直線コネクタ 33">
              <a:extLst>
                <a:ext uri="{FF2B5EF4-FFF2-40B4-BE49-F238E27FC236}">
                  <a16:creationId xmlns:a16="http://schemas.microsoft.com/office/drawing/2014/main" id="{415FDB79-7355-4B10-B132-E6E389B0722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289810"/>
              <a:ext cx="9227820" cy="0"/>
            </a:xfrm>
            <a:prstGeom prst="line">
              <a:avLst/>
            </a:prstGeom>
            <a:ln w="1270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線コネクタ 34">
              <a:extLst>
                <a:ext uri="{FF2B5EF4-FFF2-40B4-BE49-F238E27FC236}">
                  <a16:creationId xmlns:a16="http://schemas.microsoft.com/office/drawing/2014/main" id="{05F4A11B-2164-44A1-8AFE-84DDDA4AE65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289810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8" name="グループ化 97">
            <a:extLst>
              <a:ext uri="{FF2B5EF4-FFF2-40B4-BE49-F238E27FC236}">
                <a16:creationId xmlns:a16="http://schemas.microsoft.com/office/drawing/2014/main" id="{185353ED-0F6E-489C-8960-1E0ACB0A5FFE}"/>
              </a:ext>
            </a:extLst>
          </p:cNvPr>
          <p:cNvGrpSpPr/>
          <p:nvPr/>
        </p:nvGrpSpPr>
        <p:grpSpPr>
          <a:xfrm>
            <a:off x="335280" y="2640330"/>
            <a:ext cx="9227820" cy="0"/>
            <a:chOff x="335280" y="2640330"/>
            <a:chExt cx="9227820" cy="0"/>
          </a:xfrm>
        </p:grpSpPr>
        <p:cxnSp>
          <p:nvCxnSpPr>
            <p:cNvPr id="36" name="直線コネクタ 35">
              <a:extLst>
                <a:ext uri="{FF2B5EF4-FFF2-40B4-BE49-F238E27FC236}">
                  <a16:creationId xmlns:a16="http://schemas.microsoft.com/office/drawing/2014/main" id="{C4595EF6-1A5E-452A-83E7-31AE09416EB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640330"/>
              <a:ext cx="9227820" cy="0"/>
            </a:xfrm>
            <a:prstGeom prst="line">
              <a:avLst/>
            </a:prstGeom>
            <a:ln w="889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線コネクタ 36">
              <a:extLst>
                <a:ext uri="{FF2B5EF4-FFF2-40B4-BE49-F238E27FC236}">
                  <a16:creationId xmlns:a16="http://schemas.microsoft.com/office/drawing/2014/main" id="{7D7131B6-8935-42CD-9CEB-56429E0CEDA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640330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2ED3DFCE-7FDA-4B5C-9165-60490472B2CE}"/>
              </a:ext>
            </a:extLst>
          </p:cNvPr>
          <p:cNvGrpSpPr/>
          <p:nvPr/>
        </p:nvGrpSpPr>
        <p:grpSpPr>
          <a:xfrm>
            <a:off x="335280" y="2918481"/>
            <a:ext cx="9227820" cy="0"/>
            <a:chOff x="335280" y="2918481"/>
            <a:chExt cx="9227820" cy="0"/>
          </a:xfrm>
        </p:grpSpPr>
        <p:cxnSp>
          <p:nvCxnSpPr>
            <p:cNvPr id="38" name="直線コネクタ 37">
              <a:extLst>
                <a:ext uri="{FF2B5EF4-FFF2-40B4-BE49-F238E27FC236}">
                  <a16:creationId xmlns:a16="http://schemas.microsoft.com/office/drawing/2014/main" id="{74CF951F-3930-4725-BC5C-3C2EFE863D4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918481"/>
              <a:ext cx="9227820" cy="0"/>
            </a:xfrm>
            <a:prstGeom prst="line">
              <a:avLst/>
            </a:prstGeom>
            <a:ln w="63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線コネクタ 38">
              <a:extLst>
                <a:ext uri="{FF2B5EF4-FFF2-40B4-BE49-F238E27FC236}">
                  <a16:creationId xmlns:a16="http://schemas.microsoft.com/office/drawing/2014/main" id="{ACADE199-AB5A-4EEE-A571-0905B13EFFA7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918481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57A2D57C-4F8B-4C83-B53A-4A1F5770F3E5}"/>
              </a:ext>
            </a:extLst>
          </p:cNvPr>
          <p:cNvGrpSpPr/>
          <p:nvPr/>
        </p:nvGrpSpPr>
        <p:grpSpPr>
          <a:xfrm>
            <a:off x="335280" y="1939290"/>
            <a:ext cx="9227820" cy="0"/>
            <a:chOff x="335280" y="1939290"/>
            <a:chExt cx="9227820" cy="0"/>
          </a:xfrm>
        </p:grpSpPr>
        <p:cxnSp>
          <p:nvCxnSpPr>
            <p:cNvPr id="40" name="直線コネクタ 39">
              <a:extLst>
                <a:ext uri="{FF2B5EF4-FFF2-40B4-BE49-F238E27FC236}">
                  <a16:creationId xmlns:a16="http://schemas.microsoft.com/office/drawing/2014/main" id="{DC4339D3-DD10-44F3-B230-985CFACB1FB4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939290"/>
              <a:ext cx="9227820" cy="0"/>
            </a:xfrm>
            <a:prstGeom prst="line">
              <a:avLst/>
            </a:prstGeom>
            <a:ln w="190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線コネクタ 40">
              <a:extLst>
                <a:ext uri="{FF2B5EF4-FFF2-40B4-BE49-F238E27FC236}">
                  <a16:creationId xmlns:a16="http://schemas.microsoft.com/office/drawing/2014/main" id="{630541C3-C1FD-4467-82F6-51D9109E04D8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939290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309D2C14-B190-47F1-BC22-E2388B9FDA6D}"/>
              </a:ext>
            </a:extLst>
          </p:cNvPr>
          <p:cNvGrpSpPr/>
          <p:nvPr/>
        </p:nvGrpSpPr>
        <p:grpSpPr>
          <a:xfrm>
            <a:off x="335280" y="3200421"/>
            <a:ext cx="9227820" cy="0"/>
            <a:chOff x="335280" y="3200421"/>
            <a:chExt cx="9227820" cy="0"/>
          </a:xfrm>
        </p:grpSpPr>
        <p:cxnSp>
          <p:nvCxnSpPr>
            <p:cNvPr id="42" name="直線コネクタ 41">
              <a:extLst>
                <a:ext uri="{FF2B5EF4-FFF2-40B4-BE49-F238E27FC236}">
                  <a16:creationId xmlns:a16="http://schemas.microsoft.com/office/drawing/2014/main" id="{3AE60146-8523-4736-9191-4BB033FF762B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00421"/>
              <a:ext cx="9227820" cy="0"/>
            </a:xfrm>
            <a:prstGeom prst="line">
              <a:avLst/>
            </a:prstGeom>
            <a:ln w="3175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線コネクタ 42">
              <a:extLst>
                <a:ext uri="{FF2B5EF4-FFF2-40B4-BE49-F238E27FC236}">
                  <a16:creationId xmlns:a16="http://schemas.microsoft.com/office/drawing/2014/main" id="{ED5DDE21-F1B4-4A62-BE21-B4CAF6D2FC03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00421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AF977F83-4983-4510-9C67-DFD00116C4AA}"/>
              </a:ext>
            </a:extLst>
          </p:cNvPr>
          <p:cNvGrpSpPr/>
          <p:nvPr/>
        </p:nvGrpSpPr>
        <p:grpSpPr>
          <a:xfrm>
            <a:off x="411482" y="5058165"/>
            <a:ext cx="1603232" cy="1603230"/>
            <a:chOff x="335281" y="3591083"/>
            <a:chExt cx="1736583" cy="1736583"/>
          </a:xfrm>
        </p:grpSpPr>
        <p:sp>
          <p:nvSpPr>
            <p:cNvPr id="54" name="楕円 53">
              <a:extLst>
                <a:ext uri="{FF2B5EF4-FFF2-40B4-BE49-F238E27FC236}">
                  <a16:creationId xmlns:a16="http://schemas.microsoft.com/office/drawing/2014/main" id="{A1AA2A56-D9FF-4BBE-8097-010C758A251C}"/>
                </a:ext>
              </a:extLst>
            </p:cNvPr>
            <p:cNvSpPr/>
            <p:nvPr/>
          </p:nvSpPr>
          <p:spPr>
            <a:xfrm>
              <a:off x="335281" y="3591083"/>
              <a:ext cx="1736583" cy="1736583"/>
            </a:xfrm>
            <a:prstGeom prst="ellipse">
              <a:avLst/>
            </a:prstGeom>
            <a:ln w="190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楕円 60">
              <a:extLst>
                <a:ext uri="{FF2B5EF4-FFF2-40B4-BE49-F238E27FC236}">
                  <a16:creationId xmlns:a16="http://schemas.microsoft.com/office/drawing/2014/main" id="{C728A4C1-70C9-4BDD-B35F-7A725DC0122A}"/>
                </a:ext>
              </a:extLst>
            </p:cNvPr>
            <p:cNvSpPr/>
            <p:nvPr/>
          </p:nvSpPr>
          <p:spPr>
            <a:xfrm>
              <a:off x="335281" y="3591083"/>
              <a:ext cx="1736583" cy="1736583"/>
            </a:xfrm>
            <a:prstGeom prst="ellips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D4DD05C8-CC7B-42CE-838F-5100F2F120C7}"/>
              </a:ext>
            </a:extLst>
          </p:cNvPr>
          <p:cNvGrpSpPr/>
          <p:nvPr/>
        </p:nvGrpSpPr>
        <p:grpSpPr>
          <a:xfrm>
            <a:off x="2284292" y="5058165"/>
            <a:ext cx="1603232" cy="1603230"/>
            <a:chOff x="2208091" y="3591083"/>
            <a:chExt cx="1736583" cy="1736583"/>
          </a:xfrm>
        </p:grpSpPr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EE6892C8-911C-4FDD-8459-6679AABDEE53}"/>
                </a:ext>
              </a:extLst>
            </p:cNvPr>
            <p:cNvSpPr/>
            <p:nvPr/>
          </p:nvSpPr>
          <p:spPr>
            <a:xfrm>
              <a:off x="2208091" y="3591083"/>
              <a:ext cx="1736583" cy="1736583"/>
            </a:xfrm>
            <a:prstGeom prst="ellipse">
              <a:avLst/>
            </a:prstGeom>
            <a:ln w="1270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楕円 61">
              <a:extLst>
                <a:ext uri="{FF2B5EF4-FFF2-40B4-BE49-F238E27FC236}">
                  <a16:creationId xmlns:a16="http://schemas.microsoft.com/office/drawing/2014/main" id="{578569FF-043B-4914-B7A7-A2131C9957AE}"/>
                </a:ext>
              </a:extLst>
            </p:cNvPr>
            <p:cNvSpPr/>
            <p:nvPr/>
          </p:nvSpPr>
          <p:spPr>
            <a:xfrm>
              <a:off x="2208091" y="3591083"/>
              <a:ext cx="1736583" cy="1736583"/>
            </a:xfrm>
            <a:prstGeom prst="ellips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52B7BEAD-57AB-4B8B-96E2-E2D622210750}"/>
              </a:ext>
            </a:extLst>
          </p:cNvPr>
          <p:cNvGrpSpPr/>
          <p:nvPr/>
        </p:nvGrpSpPr>
        <p:grpSpPr>
          <a:xfrm>
            <a:off x="4157102" y="5058165"/>
            <a:ext cx="1603232" cy="1603230"/>
            <a:chOff x="4080901" y="3591083"/>
            <a:chExt cx="1736583" cy="1736583"/>
          </a:xfrm>
        </p:grpSpPr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FD34F409-3B64-4EFF-ABE7-AB3ECAE53573}"/>
                </a:ext>
              </a:extLst>
            </p:cNvPr>
            <p:cNvSpPr/>
            <p:nvPr/>
          </p:nvSpPr>
          <p:spPr>
            <a:xfrm>
              <a:off x="4080901" y="3591083"/>
              <a:ext cx="1736583" cy="1736583"/>
            </a:xfrm>
            <a:prstGeom prst="ellipse">
              <a:avLst/>
            </a:prstGeom>
            <a:ln w="889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楕円 62">
              <a:extLst>
                <a:ext uri="{FF2B5EF4-FFF2-40B4-BE49-F238E27FC236}">
                  <a16:creationId xmlns:a16="http://schemas.microsoft.com/office/drawing/2014/main" id="{E78F2471-0D09-479E-8C4A-166878766883}"/>
                </a:ext>
              </a:extLst>
            </p:cNvPr>
            <p:cNvSpPr/>
            <p:nvPr/>
          </p:nvSpPr>
          <p:spPr>
            <a:xfrm>
              <a:off x="4080901" y="3591083"/>
              <a:ext cx="1736583" cy="1736583"/>
            </a:xfrm>
            <a:prstGeom prst="ellips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E1FF4414-07FD-4D91-A426-C6A11F424BB4}"/>
              </a:ext>
            </a:extLst>
          </p:cNvPr>
          <p:cNvGrpSpPr/>
          <p:nvPr/>
        </p:nvGrpSpPr>
        <p:grpSpPr>
          <a:xfrm>
            <a:off x="6029911" y="5058165"/>
            <a:ext cx="1603232" cy="1603230"/>
            <a:chOff x="5953710" y="3591083"/>
            <a:chExt cx="1736583" cy="1736583"/>
          </a:xfrm>
        </p:grpSpPr>
        <p:sp>
          <p:nvSpPr>
            <p:cNvPr id="57" name="楕円 56">
              <a:extLst>
                <a:ext uri="{FF2B5EF4-FFF2-40B4-BE49-F238E27FC236}">
                  <a16:creationId xmlns:a16="http://schemas.microsoft.com/office/drawing/2014/main" id="{2B7470C8-235E-4636-94E1-220C932BED2A}"/>
                </a:ext>
              </a:extLst>
            </p:cNvPr>
            <p:cNvSpPr/>
            <p:nvPr/>
          </p:nvSpPr>
          <p:spPr>
            <a:xfrm>
              <a:off x="5953710" y="3591083"/>
              <a:ext cx="1736583" cy="1736583"/>
            </a:xfrm>
            <a:prstGeom prst="ellipse">
              <a:avLst/>
            </a:prstGeom>
            <a:ln w="63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楕円 63">
              <a:extLst>
                <a:ext uri="{FF2B5EF4-FFF2-40B4-BE49-F238E27FC236}">
                  <a16:creationId xmlns:a16="http://schemas.microsoft.com/office/drawing/2014/main" id="{D9E917EF-A0AD-4492-907F-3274C275E226}"/>
                </a:ext>
              </a:extLst>
            </p:cNvPr>
            <p:cNvSpPr/>
            <p:nvPr/>
          </p:nvSpPr>
          <p:spPr>
            <a:xfrm>
              <a:off x="5953710" y="3591083"/>
              <a:ext cx="1736583" cy="1736583"/>
            </a:xfrm>
            <a:prstGeom prst="ellips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DA10BA5B-5081-4618-9F7A-9FAA68C7BC02}"/>
              </a:ext>
            </a:extLst>
          </p:cNvPr>
          <p:cNvGrpSpPr/>
          <p:nvPr/>
        </p:nvGrpSpPr>
        <p:grpSpPr>
          <a:xfrm>
            <a:off x="7902719" y="5058165"/>
            <a:ext cx="1603232" cy="1603230"/>
            <a:chOff x="7826518" y="3591083"/>
            <a:chExt cx="1736583" cy="1736583"/>
          </a:xfrm>
        </p:grpSpPr>
        <p:sp>
          <p:nvSpPr>
            <p:cNvPr id="58" name="楕円 57">
              <a:extLst>
                <a:ext uri="{FF2B5EF4-FFF2-40B4-BE49-F238E27FC236}">
                  <a16:creationId xmlns:a16="http://schemas.microsoft.com/office/drawing/2014/main" id="{3C1F7651-0ADA-4A95-A9BB-9E8F8730DABE}"/>
                </a:ext>
              </a:extLst>
            </p:cNvPr>
            <p:cNvSpPr/>
            <p:nvPr/>
          </p:nvSpPr>
          <p:spPr>
            <a:xfrm>
              <a:off x="7826518" y="3591083"/>
              <a:ext cx="1736583" cy="1736583"/>
            </a:xfrm>
            <a:prstGeom prst="ellipse">
              <a:avLst/>
            </a:prstGeom>
            <a:ln w="3175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2FEF2A2D-AF24-40D4-B34F-F5E9C8542E19}"/>
                </a:ext>
              </a:extLst>
            </p:cNvPr>
            <p:cNvSpPr/>
            <p:nvPr/>
          </p:nvSpPr>
          <p:spPr>
            <a:xfrm>
              <a:off x="7826518" y="3591083"/>
              <a:ext cx="1736583" cy="1736583"/>
            </a:xfrm>
            <a:prstGeom prst="ellips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02" name="グループ化 101">
            <a:extLst>
              <a:ext uri="{FF2B5EF4-FFF2-40B4-BE49-F238E27FC236}">
                <a16:creationId xmlns:a16="http://schemas.microsoft.com/office/drawing/2014/main" id="{6135B898-9D9C-4245-B685-C7E1706D760C}"/>
              </a:ext>
            </a:extLst>
          </p:cNvPr>
          <p:cNvGrpSpPr/>
          <p:nvPr/>
        </p:nvGrpSpPr>
        <p:grpSpPr>
          <a:xfrm>
            <a:off x="335280" y="3880485"/>
            <a:ext cx="9227820" cy="0"/>
            <a:chOff x="335280" y="3880485"/>
            <a:chExt cx="9227820" cy="0"/>
          </a:xfrm>
        </p:grpSpPr>
        <p:cxnSp>
          <p:nvCxnSpPr>
            <p:cNvPr id="81" name="直線コネクタ 80">
              <a:extLst>
                <a:ext uri="{FF2B5EF4-FFF2-40B4-BE49-F238E27FC236}">
                  <a16:creationId xmlns:a16="http://schemas.microsoft.com/office/drawing/2014/main" id="{B7400683-5523-4A15-BBFB-6940EDA622E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880485"/>
              <a:ext cx="9227820" cy="0"/>
            </a:xfrm>
            <a:prstGeom prst="line">
              <a:avLst/>
            </a:prstGeom>
            <a:ln w="1270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線コネクタ 81">
              <a:extLst>
                <a:ext uri="{FF2B5EF4-FFF2-40B4-BE49-F238E27FC236}">
                  <a16:creationId xmlns:a16="http://schemas.microsoft.com/office/drawing/2014/main" id="{C349B864-3238-4376-9FFA-82269A7AD221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880485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4BA7B2C7-24FD-41C0-B612-E5597B798BD6}"/>
              </a:ext>
            </a:extLst>
          </p:cNvPr>
          <p:cNvGrpSpPr/>
          <p:nvPr/>
        </p:nvGrpSpPr>
        <p:grpSpPr>
          <a:xfrm>
            <a:off x="335280" y="4231005"/>
            <a:ext cx="9227820" cy="0"/>
            <a:chOff x="335280" y="4231005"/>
            <a:chExt cx="9227820" cy="0"/>
          </a:xfrm>
        </p:grpSpPr>
        <p:cxnSp>
          <p:nvCxnSpPr>
            <p:cNvPr id="83" name="直線コネクタ 82">
              <a:extLst>
                <a:ext uri="{FF2B5EF4-FFF2-40B4-BE49-F238E27FC236}">
                  <a16:creationId xmlns:a16="http://schemas.microsoft.com/office/drawing/2014/main" id="{B89AB55D-2BCC-4E43-A3BE-708DC53714F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231005"/>
              <a:ext cx="9227820" cy="0"/>
            </a:xfrm>
            <a:prstGeom prst="line">
              <a:avLst/>
            </a:prstGeom>
            <a:ln w="889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線コネクタ 83">
              <a:extLst>
                <a:ext uri="{FF2B5EF4-FFF2-40B4-BE49-F238E27FC236}">
                  <a16:creationId xmlns:a16="http://schemas.microsoft.com/office/drawing/2014/main" id="{91E07E13-5B45-4CA1-8DC6-6ED5E4ABE732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231005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D7E8BA0E-2493-43A3-8E66-5A6E8A9C5D65}"/>
              </a:ext>
            </a:extLst>
          </p:cNvPr>
          <p:cNvGrpSpPr/>
          <p:nvPr/>
        </p:nvGrpSpPr>
        <p:grpSpPr>
          <a:xfrm>
            <a:off x="335280" y="4509156"/>
            <a:ext cx="9227820" cy="0"/>
            <a:chOff x="335280" y="4509156"/>
            <a:chExt cx="9227820" cy="0"/>
          </a:xfrm>
        </p:grpSpPr>
        <p:cxnSp>
          <p:nvCxnSpPr>
            <p:cNvPr id="85" name="直線コネクタ 84">
              <a:extLst>
                <a:ext uri="{FF2B5EF4-FFF2-40B4-BE49-F238E27FC236}">
                  <a16:creationId xmlns:a16="http://schemas.microsoft.com/office/drawing/2014/main" id="{6C7FE686-BBC0-4E8E-BF82-92C1DA2D3C88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509156"/>
              <a:ext cx="9227820" cy="0"/>
            </a:xfrm>
            <a:prstGeom prst="line">
              <a:avLst/>
            </a:prstGeom>
            <a:ln w="63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線コネクタ 85">
              <a:extLst>
                <a:ext uri="{FF2B5EF4-FFF2-40B4-BE49-F238E27FC236}">
                  <a16:creationId xmlns:a16="http://schemas.microsoft.com/office/drawing/2014/main" id="{C547468F-471C-4503-ADA4-BF8F411C0D43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509156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7A2BE9CB-724D-4686-8861-C8C3B94DAA85}"/>
              </a:ext>
            </a:extLst>
          </p:cNvPr>
          <p:cNvGrpSpPr/>
          <p:nvPr/>
        </p:nvGrpSpPr>
        <p:grpSpPr>
          <a:xfrm>
            <a:off x="335280" y="3529965"/>
            <a:ext cx="9227820" cy="0"/>
            <a:chOff x="335280" y="3529965"/>
            <a:chExt cx="9227820" cy="0"/>
          </a:xfrm>
        </p:grpSpPr>
        <p:cxnSp>
          <p:nvCxnSpPr>
            <p:cNvPr id="87" name="直線コネクタ 86">
              <a:extLst>
                <a:ext uri="{FF2B5EF4-FFF2-40B4-BE49-F238E27FC236}">
                  <a16:creationId xmlns:a16="http://schemas.microsoft.com/office/drawing/2014/main" id="{C4B4B833-E1AC-4319-AC64-71A77B90A70C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529965"/>
              <a:ext cx="9227820" cy="0"/>
            </a:xfrm>
            <a:prstGeom prst="line">
              <a:avLst/>
            </a:prstGeom>
            <a:ln w="190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線コネクタ 87">
              <a:extLst>
                <a:ext uri="{FF2B5EF4-FFF2-40B4-BE49-F238E27FC236}">
                  <a16:creationId xmlns:a16="http://schemas.microsoft.com/office/drawing/2014/main" id="{AA8AF046-8A46-460B-87DA-0EB6E8A8E6A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529965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5" name="グループ化 104">
            <a:extLst>
              <a:ext uri="{FF2B5EF4-FFF2-40B4-BE49-F238E27FC236}">
                <a16:creationId xmlns:a16="http://schemas.microsoft.com/office/drawing/2014/main" id="{EC9B5C71-9720-434E-A142-D61E2149925D}"/>
              </a:ext>
            </a:extLst>
          </p:cNvPr>
          <p:cNvGrpSpPr/>
          <p:nvPr/>
        </p:nvGrpSpPr>
        <p:grpSpPr>
          <a:xfrm>
            <a:off x="335280" y="4791096"/>
            <a:ext cx="9227820" cy="0"/>
            <a:chOff x="335280" y="4791096"/>
            <a:chExt cx="9227820" cy="0"/>
          </a:xfrm>
        </p:grpSpPr>
        <p:cxnSp>
          <p:nvCxnSpPr>
            <p:cNvPr id="89" name="直線コネクタ 88">
              <a:extLst>
                <a:ext uri="{FF2B5EF4-FFF2-40B4-BE49-F238E27FC236}">
                  <a16:creationId xmlns:a16="http://schemas.microsoft.com/office/drawing/2014/main" id="{D04274CE-727D-4199-8421-E4E89AA00156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791096"/>
              <a:ext cx="9227820" cy="0"/>
            </a:xfrm>
            <a:prstGeom prst="line">
              <a:avLst/>
            </a:prstGeom>
            <a:ln w="3175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線コネクタ 89">
              <a:extLst>
                <a:ext uri="{FF2B5EF4-FFF2-40B4-BE49-F238E27FC236}">
                  <a16:creationId xmlns:a16="http://schemas.microsoft.com/office/drawing/2014/main" id="{51A92031-0EC4-4CF6-ADA7-710DF7DE48C9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791096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3943A18-9AC9-436A-9422-6A32BE87C663}"/>
              </a:ext>
            </a:extLst>
          </p:cNvPr>
          <p:cNvGrpSpPr/>
          <p:nvPr/>
        </p:nvGrpSpPr>
        <p:grpSpPr>
          <a:xfrm>
            <a:off x="335280" y="676275"/>
            <a:ext cx="9227820" cy="0"/>
            <a:chOff x="335280" y="676275"/>
            <a:chExt cx="9227820" cy="0"/>
          </a:xfrm>
        </p:grpSpPr>
        <p:cxnSp>
          <p:nvCxnSpPr>
            <p:cNvPr id="3" name="直線コネクタ 2">
              <a:extLst>
                <a:ext uri="{FF2B5EF4-FFF2-40B4-BE49-F238E27FC236}">
                  <a16:creationId xmlns:a16="http://schemas.microsoft.com/office/drawing/2014/main" id="{9BABFEA2-631F-45DB-87BB-4850D741E887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76275"/>
              <a:ext cx="9227820" cy="0"/>
            </a:xfrm>
            <a:prstGeom prst="line">
              <a:avLst/>
            </a:prstGeom>
            <a:ln w="381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線コネクタ 65">
              <a:extLst>
                <a:ext uri="{FF2B5EF4-FFF2-40B4-BE49-F238E27FC236}">
                  <a16:creationId xmlns:a16="http://schemas.microsoft.com/office/drawing/2014/main" id="{7BE2E054-5779-4E2F-9289-4D9CF751DF76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76275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01071CA0-5E6A-480C-A238-7B1387F32F3D}"/>
              </a:ext>
            </a:extLst>
          </p:cNvPr>
          <p:cNvGrpSpPr/>
          <p:nvPr/>
        </p:nvGrpSpPr>
        <p:grpSpPr>
          <a:xfrm>
            <a:off x="335280" y="1026795"/>
            <a:ext cx="9227820" cy="0"/>
            <a:chOff x="335280" y="1026795"/>
            <a:chExt cx="9227820" cy="0"/>
          </a:xfrm>
        </p:grpSpPr>
        <p:cxnSp>
          <p:nvCxnSpPr>
            <p:cNvPr id="6" name="直線コネクタ 5">
              <a:extLst>
                <a:ext uri="{FF2B5EF4-FFF2-40B4-BE49-F238E27FC236}">
                  <a16:creationId xmlns:a16="http://schemas.microsoft.com/office/drawing/2014/main" id="{F919B6EB-7065-4878-AEAF-7F498D7690F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026795"/>
              <a:ext cx="9227820" cy="0"/>
            </a:xfrm>
            <a:prstGeom prst="line">
              <a:avLst/>
            </a:prstGeom>
            <a:ln w="3175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直線コネクタ 66">
              <a:extLst>
                <a:ext uri="{FF2B5EF4-FFF2-40B4-BE49-F238E27FC236}">
                  <a16:creationId xmlns:a16="http://schemas.microsoft.com/office/drawing/2014/main" id="{B021D3F5-8694-4DEF-A2B9-033A4E163512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026795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20438E07-57A9-4FC1-B2B3-560D3FD4BEC2}"/>
              </a:ext>
            </a:extLst>
          </p:cNvPr>
          <p:cNvGrpSpPr/>
          <p:nvPr/>
        </p:nvGrpSpPr>
        <p:grpSpPr>
          <a:xfrm>
            <a:off x="335280" y="1304946"/>
            <a:ext cx="9227820" cy="0"/>
            <a:chOff x="335280" y="1304946"/>
            <a:chExt cx="9227820" cy="0"/>
          </a:xfrm>
        </p:grpSpPr>
        <p:cxnSp>
          <p:nvCxnSpPr>
            <p:cNvPr id="9" name="直線コネクタ 8">
              <a:extLst>
                <a:ext uri="{FF2B5EF4-FFF2-40B4-BE49-F238E27FC236}">
                  <a16:creationId xmlns:a16="http://schemas.microsoft.com/office/drawing/2014/main" id="{C3EC54DA-7544-4B47-B66F-0FCE6A33605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304946"/>
              <a:ext cx="9227820" cy="0"/>
            </a:xfrm>
            <a:prstGeom prst="line">
              <a:avLst/>
            </a:prstGeom>
            <a:ln w="158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線コネクタ 67">
              <a:extLst>
                <a:ext uri="{FF2B5EF4-FFF2-40B4-BE49-F238E27FC236}">
                  <a16:creationId xmlns:a16="http://schemas.microsoft.com/office/drawing/2014/main" id="{BFFCC4EA-80B6-428C-87BF-B25218AE0719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304946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2D41737-1026-4780-B5F2-5FED69A934A3}"/>
              </a:ext>
            </a:extLst>
          </p:cNvPr>
          <p:cNvGrpSpPr/>
          <p:nvPr/>
        </p:nvGrpSpPr>
        <p:grpSpPr>
          <a:xfrm>
            <a:off x="335280" y="325755"/>
            <a:ext cx="9227820" cy="0"/>
            <a:chOff x="335280" y="325755"/>
            <a:chExt cx="9227820" cy="0"/>
          </a:xfrm>
        </p:grpSpPr>
        <p:cxnSp>
          <p:nvCxnSpPr>
            <p:cNvPr id="12" name="直線コネクタ 11">
              <a:extLst>
                <a:ext uri="{FF2B5EF4-FFF2-40B4-BE49-F238E27FC236}">
                  <a16:creationId xmlns:a16="http://schemas.microsoft.com/office/drawing/2014/main" id="{A274D1A8-5468-468A-873C-FB4B9A341570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5755"/>
              <a:ext cx="9227820" cy="0"/>
            </a:xfrm>
            <a:prstGeom prst="line">
              <a:avLst/>
            </a:prstGeom>
            <a:ln w="635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線コネクタ 68">
              <a:extLst>
                <a:ext uri="{FF2B5EF4-FFF2-40B4-BE49-F238E27FC236}">
                  <a16:creationId xmlns:a16="http://schemas.microsoft.com/office/drawing/2014/main" id="{0775A8AD-921C-4DEC-B743-72FB0A627C54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5755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DD6994F3-B6C9-4FD2-8780-A9DCFFFD6CD4}"/>
              </a:ext>
            </a:extLst>
          </p:cNvPr>
          <p:cNvGrpSpPr/>
          <p:nvPr/>
        </p:nvGrpSpPr>
        <p:grpSpPr>
          <a:xfrm>
            <a:off x="335280" y="1586886"/>
            <a:ext cx="9227820" cy="0"/>
            <a:chOff x="335280" y="1586886"/>
            <a:chExt cx="9227820" cy="0"/>
          </a:xfrm>
        </p:grpSpPr>
        <p:cxnSp>
          <p:nvCxnSpPr>
            <p:cNvPr id="15" name="直線コネクタ 14">
              <a:extLst>
                <a:ext uri="{FF2B5EF4-FFF2-40B4-BE49-F238E27FC236}">
                  <a16:creationId xmlns:a16="http://schemas.microsoft.com/office/drawing/2014/main" id="{1FB816A0-185E-4862-9C3A-B7E7A3D5BB9C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586886"/>
              <a:ext cx="9227820" cy="0"/>
            </a:xfrm>
            <a:prstGeom prst="line">
              <a:avLst/>
            </a:prstGeom>
            <a:ln w="31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線コネクタ 69">
              <a:extLst>
                <a:ext uri="{FF2B5EF4-FFF2-40B4-BE49-F238E27FC236}">
                  <a16:creationId xmlns:a16="http://schemas.microsoft.com/office/drawing/2014/main" id="{3C8A91F1-30A8-4846-9F58-CF362B580ADB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586886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EAFCFAE2-71C2-4ED2-B652-335CE0A3CACA}"/>
              </a:ext>
            </a:extLst>
          </p:cNvPr>
          <p:cNvGrpSpPr/>
          <p:nvPr/>
        </p:nvGrpSpPr>
        <p:grpSpPr>
          <a:xfrm>
            <a:off x="335280" y="2289810"/>
            <a:ext cx="9227820" cy="0"/>
            <a:chOff x="335280" y="2289810"/>
            <a:chExt cx="9227820" cy="0"/>
          </a:xfrm>
        </p:grpSpPr>
        <p:cxnSp>
          <p:nvCxnSpPr>
            <p:cNvPr id="18" name="直線コネクタ 17">
              <a:extLst>
                <a:ext uri="{FF2B5EF4-FFF2-40B4-BE49-F238E27FC236}">
                  <a16:creationId xmlns:a16="http://schemas.microsoft.com/office/drawing/2014/main" id="{9BB21E7E-6632-4ED7-AF70-D4004A2101A4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289810"/>
              <a:ext cx="9227820" cy="0"/>
            </a:xfrm>
            <a:prstGeom prst="line">
              <a:avLst/>
            </a:prstGeom>
            <a:ln w="381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線コネクタ 70">
              <a:extLst>
                <a:ext uri="{FF2B5EF4-FFF2-40B4-BE49-F238E27FC236}">
                  <a16:creationId xmlns:a16="http://schemas.microsoft.com/office/drawing/2014/main" id="{2DE9AF6D-1010-471A-BB2C-503238BB3364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289810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03AA5FE8-A762-475F-8380-2394E3530F45}"/>
              </a:ext>
            </a:extLst>
          </p:cNvPr>
          <p:cNvGrpSpPr/>
          <p:nvPr/>
        </p:nvGrpSpPr>
        <p:grpSpPr>
          <a:xfrm>
            <a:off x="335280" y="2640330"/>
            <a:ext cx="9227820" cy="0"/>
            <a:chOff x="335280" y="2640330"/>
            <a:chExt cx="9227820" cy="0"/>
          </a:xfrm>
        </p:grpSpPr>
        <p:cxnSp>
          <p:nvCxnSpPr>
            <p:cNvPr id="21" name="直線コネクタ 20">
              <a:extLst>
                <a:ext uri="{FF2B5EF4-FFF2-40B4-BE49-F238E27FC236}">
                  <a16:creationId xmlns:a16="http://schemas.microsoft.com/office/drawing/2014/main" id="{39C98AA5-8174-4FCE-9504-9EEB1B066A5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640330"/>
              <a:ext cx="9227820" cy="0"/>
            </a:xfrm>
            <a:prstGeom prst="line">
              <a:avLst/>
            </a:prstGeom>
            <a:ln w="3175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線コネクタ 71">
              <a:extLst>
                <a:ext uri="{FF2B5EF4-FFF2-40B4-BE49-F238E27FC236}">
                  <a16:creationId xmlns:a16="http://schemas.microsoft.com/office/drawing/2014/main" id="{D6CB4ED3-44F8-4449-85C8-7F9B974AC85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640330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7DA44ACC-1A61-4F8C-B328-31C4AC250AA7}"/>
              </a:ext>
            </a:extLst>
          </p:cNvPr>
          <p:cNvGrpSpPr/>
          <p:nvPr/>
        </p:nvGrpSpPr>
        <p:grpSpPr>
          <a:xfrm>
            <a:off x="335280" y="2918481"/>
            <a:ext cx="9227820" cy="0"/>
            <a:chOff x="335280" y="2918481"/>
            <a:chExt cx="9227820" cy="0"/>
          </a:xfrm>
        </p:grpSpPr>
        <p:cxnSp>
          <p:nvCxnSpPr>
            <p:cNvPr id="63" name="直線コネクタ 62">
              <a:extLst>
                <a:ext uri="{FF2B5EF4-FFF2-40B4-BE49-F238E27FC236}">
                  <a16:creationId xmlns:a16="http://schemas.microsoft.com/office/drawing/2014/main" id="{80EB0EAC-E65B-43D1-967D-3FFA9172DB00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918481"/>
              <a:ext cx="9227820" cy="0"/>
            </a:xfrm>
            <a:prstGeom prst="line">
              <a:avLst/>
            </a:prstGeom>
            <a:ln w="158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線コネクタ 72">
              <a:extLst>
                <a:ext uri="{FF2B5EF4-FFF2-40B4-BE49-F238E27FC236}">
                  <a16:creationId xmlns:a16="http://schemas.microsoft.com/office/drawing/2014/main" id="{7EC45EF1-7BCB-47EF-97D3-43FA012A6E1C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918481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3C175B31-318F-4069-A103-50DD95DD935C}"/>
              </a:ext>
            </a:extLst>
          </p:cNvPr>
          <p:cNvGrpSpPr/>
          <p:nvPr/>
        </p:nvGrpSpPr>
        <p:grpSpPr>
          <a:xfrm>
            <a:off x="335280" y="1939290"/>
            <a:ext cx="9227820" cy="0"/>
            <a:chOff x="335280" y="1939290"/>
            <a:chExt cx="9227820" cy="0"/>
          </a:xfrm>
        </p:grpSpPr>
        <p:cxnSp>
          <p:nvCxnSpPr>
            <p:cNvPr id="27" name="直線コネクタ 26">
              <a:extLst>
                <a:ext uri="{FF2B5EF4-FFF2-40B4-BE49-F238E27FC236}">
                  <a16:creationId xmlns:a16="http://schemas.microsoft.com/office/drawing/2014/main" id="{41BCD7A2-EEC6-4ED9-B27A-13B7911965F1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939290"/>
              <a:ext cx="9227820" cy="0"/>
            </a:xfrm>
            <a:prstGeom prst="line">
              <a:avLst/>
            </a:prstGeom>
            <a:ln w="635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線コネクタ 73">
              <a:extLst>
                <a:ext uri="{FF2B5EF4-FFF2-40B4-BE49-F238E27FC236}">
                  <a16:creationId xmlns:a16="http://schemas.microsoft.com/office/drawing/2014/main" id="{883D6991-E531-4B17-86B3-AD156839AAE2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939290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725CB237-0973-4305-A64F-72D2E9735A6C}"/>
              </a:ext>
            </a:extLst>
          </p:cNvPr>
          <p:cNvGrpSpPr/>
          <p:nvPr/>
        </p:nvGrpSpPr>
        <p:grpSpPr>
          <a:xfrm>
            <a:off x="335280" y="3200421"/>
            <a:ext cx="9227820" cy="0"/>
            <a:chOff x="335280" y="3200421"/>
            <a:chExt cx="9227820" cy="0"/>
          </a:xfrm>
        </p:grpSpPr>
        <p:cxnSp>
          <p:nvCxnSpPr>
            <p:cNvPr id="30" name="直線コネクタ 29">
              <a:extLst>
                <a:ext uri="{FF2B5EF4-FFF2-40B4-BE49-F238E27FC236}">
                  <a16:creationId xmlns:a16="http://schemas.microsoft.com/office/drawing/2014/main" id="{E4A59C0D-158A-4828-A353-613ED50CE3D2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00421"/>
              <a:ext cx="9227820" cy="0"/>
            </a:xfrm>
            <a:prstGeom prst="line">
              <a:avLst/>
            </a:prstGeom>
            <a:ln w="31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直線コネクタ 74">
              <a:extLst>
                <a:ext uri="{FF2B5EF4-FFF2-40B4-BE49-F238E27FC236}">
                  <a16:creationId xmlns:a16="http://schemas.microsoft.com/office/drawing/2014/main" id="{18140DD5-71D3-4E07-8DAA-371EA011EA8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00421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B7B46F26-B465-415D-AD8F-01995C2DCBE1}"/>
              </a:ext>
            </a:extLst>
          </p:cNvPr>
          <p:cNvGrpSpPr/>
          <p:nvPr/>
        </p:nvGrpSpPr>
        <p:grpSpPr>
          <a:xfrm>
            <a:off x="411482" y="5058165"/>
            <a:ext cx="1603232" cy="1603230"/>
            <a:chOff x="411482" y="5058165"/>
            <a:chExt cx="1603232" cy="1603230"/>
          </a:xfrm>
        </p:grpSpPr>
        <p:sp>
          <p:nvSpPr>
            <p:cNvPr id="33" name="楕円 32">
              <a:extLst>
                <a:ext uri="{FF2B5EF4-FFF2-40B4-BE49-F238E27FC236}">
                  <a16:creationId xmlns:a16="http://schemas.microsoft.com/office/drawing/2014/main" id="{B29FCC59-DC15-4824-8BEC-D57AF7416573}"/>
                </a:ext>
              </a:extLst>
            </p:cNvPr>
            <p:cNvSpPr/>
            <p:nvPr/>
          </p:nvSpPr>
          <p:spPr>
            <a:xfrm>
              <a:off x="411482" y="5058165"/>
              <a:ext cx="1603232" cy="1603230"/>
            </a:xfrm>
            <a:prstGeom prst="ellipse">
              <a:avLst/>
            </a:prstGeom>
            <a:ln w="635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楕円 75">
              <a:extLst>
                <a:ext uri="{FF2B5EF4-FFF2-40B4-BE49-F238E27FC236}">
                  <a16:creationId xmlns:a16="http://schemas.microsoft.com/office/drawing/2014/main" id="{9DFEE56D-2F3A-4B5B-9DB1-D0A4BB50B124}"/>
                </a:ext>
              </a:extLst>
            </p:cNvPr>
            <p:cNvSpPr/>
            <p:nvPr/>
          </p:nvSpPr>
          <p:spPr>
            <a:xfrm>
              <a:off x="411482" y="5058165"/>
              <a:ext cx="1603232" cy="1603230"/>
            </a:xfrm>
            <a:prstGeom prst="ellips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A05571EC-AE9C-4AFD-A9B1-F6B05CB8B373}"/>
              </a:ext>
            </a:extLst>
          </p:cNvPr>
          <p:cNvGrpSpPr/>
          <p:nvPr/>
        </p:nvGrpSpPr>
        <p:grpSpPr>
          <a:xfrm>
            <a:off x="2284292" y="5058165"/>
            <a:ext cx="1603232" cy="1603230"/>
            <a:chOff x="2284292" y="5058165"/>
            <a:chExt cx="1603232" cy="1603230"/>
          </a:xfrm>
        </p:grpSpPr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5FF2AA49-6E23-40B0-8313-228E48D7F38C}"/>
                </a:ext>
              </a:extLst>
            </p:cNvPr>
            <p:cNvSpPr/>
            <p:nvPr/>
          </p:nvSpPr>
          <p:spPr>
            <a:xfrm>
              <a:off x="2284292" y="5058165"/>
              <a:ext cx="1603232" cy="1603230"/>
            </a:xfrm>
            <a:prstGeom prst="ellipse">
              <a:avLst/>
            </a:prstGeom>
            <a:ln w="381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楕円 76">
              <a:extLst>
                <a:ext uri="{FF2B5EF4-FFF2-40B4-BE49-F238E27FC236}">
                  <a16:creationId xmlns:a16="http://schemas.microsoft.com/office/drawing/2014/main" id="{7A2A2100-535D-4566-9F68-D31D200F9088}"/>
                </a:ext>
              </a:extLst>
            </p:cNvPr>
            <p:cNvSpPr/>
            <p:nvPr/>
          </p:nvSpPr>
          <p:spPr>
            <a:xfrm>
              <a:off x="2284292" y="5058165"/>
              <a:ext cx="1603232" cy="1603230"/>
            </a:xfrm>
            <a:prstGeom prst="ellips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7DC4862B-D5AA-4747-B40D-720BE6CE2E12}"/>
              </a:ext>
            </a:extLst>
          </p:cNvPr>
          <p:cNvGrpSpPr/>
          <p:nvPr/>
        </p:nvGrpSpPr>
        <p:grpSpPr>
          <a:xfrm>
            <a:off x="4157102" y="5058165"/>
            <a:ext cx="1603232" cy="1603230"/>
            <a:chOff x="4157102" y="5058165"/>
            <a:chExt cx="1603232" cy="1603230"/>
          </a:xfrm>
        </p:grpSpPr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552287A8-C605-4B17-85A4-643C35AEE322}"/>
                </a:ext>
              </a:extLst>
            </p:cNvPr>
            <p:cNvSpPr/>
            <p:nvPr/>
          </p:nvSpPr>
          <p:spPr>
            <a:xfrm>
              <a:off x="4157102" y="5058165"/>
              <a:ext cx="1603232" cy="1603230"/>
            </a:xfrm>
            <a:prstGeom prst="ellipse">
              <a:avLst/>
            </a:prstGeom>
            <a:ln w="3175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楕円 77">
              <a:extLst>
                <a:ext uri="{FF2B5EF4-FFF2-40B4-BE49-F238E27FC236}">
                  <a16:creationId xmlns:a16="http://schemas.microsoft.com/office/drawing/2014/main" id="{DE0C4454-B878-477A-AE7B-5623037EDA6A}"/>
                </a:ext>
              </a:extLst>
            </p:cNvPr>
            <p:cNvSpPr/>
            <p:nvPr/>
          </p:nvSpPr>
          <p:spPr>
            <a:xfrm>
              <a:off x="4157102" y="5058165"/>
              <a:ext cx="1603232" cy="1603230"/>
            </a:xfrm>
            <a:prstGeom prst="ellips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76207A3A-5BE2-4104-99C6-4FC1C1231F94}"/>
              </a:ext>
            </a:extLst>
          </p:cNvPr>
          <p:cNvGrpSpPr/>
          <p:nvPr/>
        </p:nvGrpSpPr>
        <p:grpSpPr>
          <a:xfrm>
            <a:off x="6029911" y="5058165"/>
            <a:ext cx="1603232" cy="1603230"/>
            <a:chOff x="6029911" y="5058165"/>
            <a:chExt cx="1603232" cy="1603230"/>
          </a:xfrm>
        </p:grpSpPr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1FBD7361-BE88-4EBD-991B-86C9F7F0D489}"/>
                </a:ext>
              </a:extLst>
            </p:cNvPr>
            <p:cNvSpPr/>
            <p:nvPr/>
          </p:nvSpPr>
          <p:spPr>
            <a:xfrm>
              <a:off x="6029911" y="5058165"/>
              <a:ext cx="1603232" cy="1603230"/>
            </a:xfrm>
            <a:prstGeom prst="ellipse">
              <a:avLst/>
            </a:prstGeom>
            <a:ln w="158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楕円 78">
              <a:extLst>
                <a:ext uri="{FF2B5EF4-FFF2-40B4-BE49-F238E27FC236}">
                  <a16:creationId xmlns:a16="http://schemas.microsoft.com/office/drawing/2014/main" id="{1EAA6D3B-2673-4FFB-B8E6-23E387B8B159}"/>
                </a:ext>
              </a:extLst>
            </p:cNvPr>
            <p:cNvSpPr/>
            <p:nvPr/>
          </p:nvSpPr>
          <p:spPr>
            <a:xfrm>
              <a:off x="6029911" y="5058165"/>
              <a:ext cx="1603232" cy="1603230"/>
            </a:xfrm>
            <a:prstGeom prst="ellips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2C58130F-5B8E-4F29-BB34-53F1D3A3060A}"/>
              </a:ext>
            </a:extLst>
          </p:cNvPr>
          <p:cNvGrpSpPr/>
          <p:nvPr/>
        </p:nvGrpSpPr>
        <p:grpSpPr>
          <a:xfrm>
            <a:off x="7902719" y="5058165"/>
            <a:ext cx="1603232" cy="1603230"/>
            <a:chOff x="7902719" y="5058165"/>
            <a:chExt cx="1603232" cy="1603230"/>
          </a:xfrm>
        </p:grpSpPr>
        <p:sp>
          <p:nvSpPr>
            <p:cNvPr id="45" name="楕円 44">
              <a:extLst>
                <a:ext uri="{FF2B5EF4-FFF2-40B4-BE49-F238E27FC236}">
                  <a16:creationId xmlns:a16="http://schemas.microsoft.com/office/drawing/2014/main" id="{7F0C584E-FDE2-4F48-844D-34C975D9FF56}"/>
                </a:ext>
              </a:extLst>
            </p:cNvPr>
            <p:cNvSpPr/>
            <p:nvPr/>
          </p:nvSpPr>
          <p:spPr>
            <a:xfrm>
              <a:off x="7902719" y="5058165"/>
              <a:ext cx="1603232" cy="1603230"/>
            </a:xfrm>
            <a:prstGeom prst="ellipse">
              <a:avLst/>
            </a:prstGeom>
            <a:ln w="31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楕円 79">
              <a:extLst>
                <a:ext uri="{FF2B5EF4-FFF2-40B4-BE49-F238E27FC236}">
                  <a16:creationId xmlns:a16="http://schemas.microsoft.com/office/drawing/2014/main" id="{DBD8833E-98C3-437F-8781-01B7DF7F11CE}"/>
                </a:ext>
              </a:extLst>
            </p:cNvPr>
            <p:cNvSpPr/>
            <p:nvPr/>
          </p:nvSpPr>
          <p:spPr>
            <a:xfrm>
              <a:off x="7902719" y="5058165"/>
              <a:ext cx="1603232" cy="1603230"/>
            </a:xfrm>
            <a:prstGeom prst="ellips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3F3A473C-23E2-4D88-9042-6862F81BFDF9}"/>
              </a:ext>
            </a:extLst>
          </p:cNvPr>
          <p:cNvGrpSpPr/>
          <p:nvPr/>
        </p:nvGrpSpPr>
        <p:grpSpPr>
          <a:xfrm>
            <a:off x="335280" y="3880485"/>
            <a:ext cx="9227820" cy="0"/>
            <a:chOff x="335280" y="3880485"/>
            <a:chExt cx="9227820" cy="0"/>
          </a:xfrm>
        </p:grpSpPr>
        <p:cxnSp>
          <p:nvCxnSpPr>
            <p:cNvPr id="48" name="直線コネクタ 47">
              <a:extLst>
                <a:ext uri="{FF2B5EF4-FFF2-40B4-BE49-F238E27FC236}">
                  <a16:creationId xmlns:a16="http://schemas.microsoft.com/office/drawing/2014/main" id="{06F786F3-E18B-405A-8E58-F682D76B3794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880485"/>
              <a:ext cx="9227820" cy="0"/>
            </a:xfrm>
            <a:prstGeom prst="line">
              <a:avLst/>
            </a:prstGeom>
            <a:ln w="381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直線コネクタ 80">
              <a:extLst>
                <a:ext uri="{FF2B5EF4-FFF2-40B4-BE49-F238E27FC236}">
                  <a16:creationId xmlns:a16="http://schemas.microsoft.com/office/drawing/2014/main" id="{60598AF6-F516-497F-8405-82D7BFC0B79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880485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B0747474-FA17-41AB-B8B6-7F7F2BCD5ECF}"/>
              </a:ext>
            </a:extLst>
          </p:cNvPr>
          <p:cNvGrpSpPr/>
          <p:nvPr/>
        </p:nvGrpSpPr>
        <p:grpSpPr>
          <a:xfrm>
            <a:off x="335280" y="4231005"/>
            <a:ext cx="9227820" cy="0"/>
            <a:chOff x="335280" y="4231005"/>
            <a:chExt cx="9227820" cy="0"/>
          </a:xfrm>
        </p:grpSpPr>
        <p:cxnSp>
          <p:nvCxnSpPr>
            <p:cNvPr id="51" name="直線コネクタ 50">
              <a:extLst>
                <a:ext uri="{FF2B5EF4-FFF2-40B4-BE49-F238E27FC236}">
                  <a16:creationId xmlns:a16="http://schemas.microsoft.com/office/drawing/2014/main" id="{B409387C-3464-444A-991E-4E16B391AF0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231005"/>
              <a:ext cx="9227820" cy="0"/>
            </a:xfrm>
            <a:prstGeom prst="line">
              <a:avLst/>
            </a:prstGeom>
            <a:ln w="3175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線コネクタ 81">
              <a:extLst>
                <a:ext uri="{FF2B5EF4-FFF2-40B4-BE49-F238E27FC236}">
                  <a16:creationId xmlns:a16="http://schemas.microsoft.com/office/drawing/2014/main" id="{555CE547-E886-46D6-82C9-D034D3FD26AC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231005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800A20E3-81AF-44E0-B62F-C1B94DE1D400}"/>
              </a:ext>
            </a:extLst>
          </p:cNvPr>
          <p:cNvGrpSpPr/>
          <p:nvPr/>
        </p:nvGrpSpPr>
        <p:grpSpPr>
          <a:xfrm>
            <a:off x="335280" y="4509156"/>
            <a:ext cx="9227820" cy="0"/>
            <a:chOff x="335280" y="4509156"/>
            <a:chExt cx="9227820" cy="0"/>
          </a:xfrm>
        </p:grpSpPr>
        <p:cxnSp>
          <p:nvCxnSpPr>
            <p:cNvPr id="54" name="直線コネクタ 53">
              <a:extLst>
                <a:ext uri="{FF2B5EF4-FFF2-40B4-BE49-F238E27FC236}">
                  <a16:creationId xmlns:a16="http://schemas.microsoft.com/office/drawing/2014/main" id="{63B0E75D-5080-42FA-B0EB-2C98B07F435F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509156"/>
              <a:ext cx="9227820" cy="0"/>
            </a:xfrm>
            <a:prstGeom prst="line">
              <a:avLst/>
            </a:prstGeom>
            <a:ln w="158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線コネクタ 82">
              <a:extLst>
                <a:ext uri="{FF2B5EF4-FFF2-40B4-BE49-F238E27FC236}">
                  <a16:creationId xmlns:a16="http://schemas.microsoft.com/office/drawing/2014/main" id="{E30FE3FB-CC8C-42A9-9930-78D0F818CA7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509156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10228789-4BFF-46BE-B3AF-FF735788F744}"/>
              </a:ext>
            </a:extLst>
          </p:cNvPr>
          <p:cNvGrpSpPr/>
          <p:nvPr/>
        </p:nvGrpSpPr>
        <p:grpSpPr>
          <a:xfrm>
            <a:off x="335280" y="3529965"/>
            <a:ext cx="9227820" cy="0"/>
            <a:chOff x="335280" y="3529965"/>
            <a:chExt cx="9227820" cy="0"/>
          </a:xfrm>
        </p:grpSpPr>
        <p:cxnSp>
          <p:nvCxnSpPr>
            <p:cNvPr id="57" name="直線コネクタ 56">
              <a:extLst>
                <a:ext uri="{FF2B5EF4-FFF2-40B4-BE49-F238E27FC236}">
                  <a16:creationId xmlns:a16="http://schemas.microsoft.com/office/drawing/2014/main" id="{AD7D1164-BCC3-4540-844F-25F475874C7B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529965"/>
              <a:ext cx="9227820" cy="0"/>
            </a:xfrm>
            <a:prstGeom prst="line">
              <a:avLst/>
            </a:prstGeom>
            <a:ln w="635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線コネクタ 83">
              <a:extLst>
                <a:ext uri="{FF2B5EF4-FFF2-40B4-BE49-F238E27FC236}">
                  <a16:creationId xmlns:a16="http://schemas.microsoft.com/office/drawing/2014/main" id="{229E1481-C018-44D4-B752-E3FA1678942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529965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ACB4DAF1-95CC-462B-9C24-E0D02CDA3AE4}"/>
              </a:ext>
            </a:extLst>
          </p:cNvPr>
          <p:cNvGrpSpPr/>
          <p:nvPr/>
        </p:nvGrpSpPr>
        <p:grpSpPr>
          <a:xfrm>
            <a:off x="335280" y="4791096"/>
            <a:ext cx="9227820" cy="0"/>
            <a:chOff x="335280" y="4791096"/>
            <a:chExt cx="9227820" cy="0"/>
          </a:xfrm>
        </p:grpSpPr>
        <p:cxnSp>
          <p:nvCxnSpPr>
            <p:cNvPr id="60" name="直線コネクタ 59">
              <a:extLst>
                <a:ext uri="{FF2B5EF4-FFF2-40B4-BE49-F238E27FC236}">
                  <a16:creationId xmlns:a16="http://schemas.microsoft.com/office/drawing/2014/main" id="{871058E6-9D53-47AA-9E9C-B7A56C81B192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791096"/>
              <a:ext cx="9227820" cy="0"/>
            </a:xfrm>
            <a:prstGeom prst="line">
              <a:avLst/>
            </a:prstGeom>
            <a:ln w="31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線コネクタ 84">
              <a:extLst>
                <a:ext uri="{FF2B5EF4-FFF2-40B4-BE49-F238E27FC236}">
                  <a16:creationId xmlns:a16="http://schemas.microsoft.com/office/drawing/2014/main" id="{38CE5CCD-1EA0-4842-99DD-B14CAB64B8B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791096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926614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7AE280C2-DBCB-4E69-A7CB-08E6A511EC02}"/>
              </a:ext>
            </a:extLst>
          </p:cNvPr>
          <p:cNvGrpSpPr/>
          <p:nvPr/>
        </p:nvGrpSpPr>
        <p:grpSpPr>
          <a:xfrm>
            <a:off x="335280" y="2295525"/>
            <a:ext cx="9329735" cy="0"/>
            <a:chOff x="335280" y="2295525"/>
            <a:chExt cx="9329735" cy="0"/>
          </a:xfrm>
        </p:grpSpPr>
        <p:cxnSp>
          <p:nvCxnSpPr>
            <p:cNvPr id="101" name="直線コネクタ 100">
              <a:extLst>
                <a:ext uri="{FF2B5EF4-FFF2-40B4-BE49-F238E27FC236}">
                  <a16:creationId xmlns:a16="http://schemas.microsoft.com/office/drawing/2014/main" id="{07C3A106-1733-4E28-BEF3-48FCB58D09AB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295525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直線コネクタ 105">
              <a:extLst>
                <a:ext uri="{FF2B5EF4-FFF2-40B4-BE49-F238E27FC236}">
                  <a16:creationId xmlns:a16="http://schemas.microsoft.com/office/drawing/2014/main" id="{524A0106-A6F8-49D9-8098-72DD90BB032D}"/>
                </a:ext>
              </a:extLst>
            </p:cNvPr>
            <p:cNvCxnSpPr>
              <a:cxnSpLocks/>
            </p:cNvCxnSpPr>
            <p:nvPr/>
          </p:nvCxnSpPr>
          <p:spPr>
            <a:xfrm>
              <a:off x="437195" y="2295525"/>
              <a:ext cx="9227820" cy="0"/>
            </a:xfrm>
            <a:prstGeom prst="line">
              <a:avLst/>
            </a:prstGeom>
            <a:ln w="1270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直線コネクタ 111">
              <a:extLst>
                <a:ext uri="{FF2B5EF4-FFF2-40B4-BE49-F238E27FC236}">
                  <a16:creationId xmlns:a16="http://schemas.microsoft.com/office/drawing/2014/main" id="{FCC72D48-9093-484B-8E19-59F2DE2CA7D9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295525"/>
              <a:ext cx="9227820" cy="0"/>
            </a:xfrm>
            <a:prstGeom prst="line">
              <a:avLst/>
            </a:prstGeom>
            <a:ln w="381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C1070EB7-F097-46A5-A799-7C713DC8AD38}"/>
              </a:ext>
            </a:extLst>
          </p:cNvPr>
          <p:cNvGrpSpPr/>
          <p:nvPr/>
        </p:nvGrpSpPr>
        <p:grpSpPr>
          <a:xfrm>
            <a:off x="335280" y="2646045"/>
            <a:ext cx="9295447" cy="0"/>
            <a:chOff x="335280" y="2646045"/>
            <a:chExt cx="9295447" cy="0"/>
          </a:xfrm>
        </p:grpSpPr>
        <p:cxnSp>
          <p:nvCxnSpPr>
            <p:cNvPr id="102" name="直線コネクタ 101">
              <a:extLst>
                <a:ext uri="{FF2B5EF4-FFF2-40B4-BE49-F238E27FC236}">
                  <a16:creationId xmlns:a16="http://schemas.microsoft.com/office/drawing/2014/main" id="{D6234152-0562-4010-AC38-FB36A4ED72F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646045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直線コネクタ 106">
              <a:extLst>
                <a:ext uri="{FF2B5EF4-FFF2-40B4-BE49-F238E27FC236}">
                  <a16:creationId xmlns:a16="http://schemas.microsoft.com/office/drawing/2014/main" id="{65EE4B8D-43C5-4A80-9130-490F04F217F6}"/>
                </a:ext>
              </a:extLst>
            </p:cNvPr>
            <p:cNvCxnSpPr>
              <a:cxnSpLocks/>
            </p:cNvCxnSpPr>
            <p:nvPr/>
          </p:nvCxnSpPr>
          <p:spPr>
            <a:xfrm>
              <a:off x="402907" y="2646045"/>
              <a:ext cx="9227820" cy="0"/>
            </a:xfrm>
            <a:prstGeom prst="line">
              <a:avLst/>
            </a:prstGeom>
            <a:ln w="889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直線コネクタ 112">
              <a:extLst>
                <a:ext uri="{FF2B5EF4-FFF2-40B4-BE49-F238E27FC236}">
                  <a16:creationId xmlns:a16="http://schemas.microsoft.com/office/drawing/2014/main" id="{324E23E2-EB7A-4682-AC5E-621719F9FE8C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646045"/>
              <a:ext cx="9227820" cy="0"/>
            </a:xfrm>
            <a:prstGeom prst="line">
              <a:avLst/>
            </a:prstGeom>
            <a:ln w="3175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AAB811FD-106D-46B2-97C2-B8BE42F2734E}"/>
              </a:ext>
            </a:extLst>
          </p:cNvPr>
          <p:cNvGrpSpPr/>
          <p:nvPr/>
        </p:nvGrpSpPr>
        <p:grpSpPr>
          <a:xfrm>
            <a:off x="335280" y="2924196"/>
            <a:ext cx="9268777" cy="0"/>
            <a:chOff x="335280" y="2924196"/>
            <a:chExt cx="9268777" cy="0"/>
          </a:xfrm>
        </p:grpSpPr>
        <p:cxnSp>
          <p:nvCxnSpPr>
            <p:cNvPr id="103" name="直線コネクタ 102">
              <a:extLst>
                <a:ext uri="{FF2B5EF4-FFF2-40B4-BE49-F238E27FC236}">
                  <a16:creationId xmlns:a16="http://schemas.microsoft.com/office/drawing/2014/main" id="{D0980D52-98D9-4AEE-82AB-1FE803325509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924196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直線コネクタ 107">
              <a:extLst>
                <a:ext uri="{FF2B5EF4-FFF2-40B4-BE49-F238E27FC236}">
                  <a16:creationId xmlns:a16="http://schemas.microsoft.com/office/drawing/2014/main" id="{A765A800-CA59-4CFC-9F2B-65D6B59FECE2}"/>
                </a:ext>
              </a:extLst>
            </p:cNvPr>
            <p:cNvCxnSpPr>
              <a:cxnSpLocks/>
            </p:cNvCxnSpPr>
            <p:nvPr/>
          </p:nvCxnSpPr>
          <p:spPr>
            <a:xfrm>
              <a:off x="376237" y="2924196"/>
              <a:ext cx="9227820" cy="0"/>
            </a:xfrm>
            <a:prstGeom prst="line">
              <a:avLst/>
            </a:prstGeom>
            <a:ln w="63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直線コネクタ 113">
              <a:extLst>
                <a:ext uri="{FF2B5EF4-FFF2-40B4-BE49-F238E27FC236}">
                  <a16:creationId xmlns:a16="http://schemas.microsoft.com/office/drawing/2014/main" id="{A7979EC0-AA56-49F9-9182-88C88DBEEAE8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2924196"/>
              <a:ext cx="9227820" cy="0"/>
            </a:xfrm>
            <a:prstGeom prst="line">
              <a:avLst/>
            </a:prstGeom>
            <a:ln w="158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393DBFDA-8551-48F4-82D9-6902F4581215}"/>
              </a:ext>
            </a:extLst>
          </p:cNvPr>
          <p:cNvGrpSpPr/>
          <p:nvPr/>
        </p:nvGrpSpPr>
        <p:grpSpPr>
          <a:xfrm>
            <a:off x="335280" y="1945005"/>
            <a:ext cx="9339261" cy="0"/>
            <a:chOff x="335280" y="1945005"/>
            <a:chExt cx="9339261" cy="0"/>
          </a:xfrm>
        </p:grpSpPr>
        <p:cxnSp>
          <p:nvCxnSpPr>
            <p:cNvPr id="104" name="直線コネクタ 103">
              <a:extLst>
                <a:ext uri="{FF2B5EF4-FFF2-40B4-BE49-F238E27FC236}">
                  <a16:creationId xmlns:a16="http://schemas.microsoft.com/office/drawing/2014/main" id="{D510AFDD-EB76-42DE-9790-4B8F5E92226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945005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直線コネクタ 108">
              <a:extLst>
                <a:ext uri="{FF2B5EF4-FFF2-40B4-BE49-F238E27FC236}">
                  <a16:creationId xmlns:a16="http://schemas.microsoft.com/office/drawing/2014/main" id="{032E6267-0C82-4D1E-B2E7-B61EA499DEF4}"/>
                </a:ext>
              </a:extLst>
            </p:cNvPr>
            <p:cNvCxnSpPr>
              <a:cxnSpLocks/>
            </p:cNvCxnSpPr>
            <p:nvPr/>
          </p:nvCxnSpPr>
          <p:spPr>
            <a:xfrm>
              <a:off x="446721" y="1945005"/>
              <a:ext cx="9227820" cy="0"/>
            </a:xfrm>
            <a:prstGeom prst="line">
              <a:avLst/>
            </a:prstGeom>
            <a:ln w="190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直線コネクタ 114">
              <a:extLst>
                <a:ext uri="{FF2B5EF4-FFF2-40B4-BE49-F238E27FC236}">
                  <a16:creationId xmlns:a16="http://schemas.microsoft.com/office/drawing/2014/main" id="{10B2804D-72B7-418A-82DC-4491A735AFFF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945005"/>
              <a:ext cx="9227820" cy="0"/>
            </a:xfrm>
            <a:prstGeom prst="line">
              <a:avLst/>
            </a:prstGeom>
            <a:ln w="635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5434277D-8E57-4945-8C5D-4C47CAD2300E}"/>
              </a:ext>
            </a:extLst>
          </p:cNvPr>
          <p:cNvGrpSpPr/>
          <p:nvPr/>
        </p:nvGrpSpPr>
        <p:grpSpPr>
          <a:xfrm>
            <a:off x="335280" y="3206136"/>
            <a:ext cx="9265920" cy="0"/>
            <a:chOff x="335280" y="3206136"/>
            <a:chExt cx="9265920" cy="0"/>
          </a:xfrm>
        </p:grpSpPr>
        <p:cxnSp>
          <p:nvCxnSpPr>
            <p:cNvPr id="105" name="直線コネクタ 104">
              <a:extLst>
                <a:ext uri="{FF2B5EF4-FFF2-40B4-BE49-F238E27FC236}">
                  <a16:creationId xmlns:a16="http://schemas.microsoft.com/office/drawing/2014/main" id="{E22A7930-0748-4ADE-BCC4-C0340BC30171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06136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直線コネクタ 109">
              <a:extLst>
                <a:ext uri="{FF2B5EF4-FFF2-40B4-BE49-F238E27FC236}">
                  <a16:creationId xmlns:a16="http://schemas.microsoft.com/office/drawing/2014/main" id="{CFC97066-CBB9-45ED-9EB4-97C310C8D86F}"/>
                </a:ext>
              </a:extLst>
            </p:cNvPr>
            <p:cNvCxnSpPr>
              <a:cxnSpLocks/>
            </p:cNvCxnSpPr>
            <p:nvPr/>
          </p:nvCxnSpPr>
          <p:spPr>
            <a:xfrm>
              <a:off x="373380" y="3206136"/>
              <a:ext cx="9227820" cy="0"/>
            </a:xfrm>
            <a:prstGeom prst="line">
              <a:avLst/>
            </a:prstGeom>
            <a:ln w="3175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直線コネクタ 115">
              <a:extLst>
                <a:ext uri="{FF2B5EF4-FFF2-40B4-BE49-F238E27FC236}">
                  <a16:creationId xmlns:a16="http://schemas.microsoft.com/office/drawing/2014/main" id="{F6C33F7C-115D-424D-9977-D863C1EF634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06136"/>
              <a:ext cx="9227820" cy="0"/>
            </a:xfrm>
            <a:prstGeom prst="line">
              <a:avLst/>
            </a:prstGeom>
            <a:ln w="31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219EBDE0-2538-4982-81A4-99FDCDD34701}"/>
              </a:ext>
            </a:extLst>
          </p:cNvPr>
          <p:cNvGrpSpPr/>
          <p:nvPr/>
        </p:nvGrpSpPr>
        <p:grpSpPr>
          <a:xfrm>
            <a:off x="335280" y="3871912"/>
            <a:ext cx="9297670" cy="0"/>
            <a:chOff x="335280" y="3871912"/>
            <a:chExt cx="9297670" cy="0"/>
          </a:xfrm>
        </p:grpSpPr>
        <p:cxnSp>
          <p:nvCxnSpPr>
            <p:cNvPr id="44" name="直線コネクタ 43">
              <a:extLst>
                <a:ext uri="{FF2B5EF4-FFF2-40B4-BE49-F238E27FC236}">
                  <a16:creationId xmlns:a16="http://schemas.microsoft.com/office/drawing/2014/main" id="{6D5105B8-7C09-449C-AA5E-675B7CEA667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871912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直線コネクタ 44">
              <a:extLst>
                <a:ext uri="{FF2B5EF4-FFF2-40B4-BE49-F238E27FC236}">
                  <a16:creationId xmlns:a16="http://schemas.microsoft.com/office/drawing/2014/main" id="{F1EF011D-8E70-43D6-A2E9-CF3417EC32C0}"/>
                </a:ext>
              </a:extLst>
            </p:cNvPr>
            <p:cNvCxnSpPr>
              <a:cxnSpLocks/>
            </p:cNvCxnSpPr>
            <p:nvPr/>
          </p:nvCxnSpPr>
          <p:spPr>
            <a:xfrm>
              <a:off x="405130" y="3871912"/>
              <a:ext cx="9227820" cy="0"/>
            </a:xfrm>
            <a:prstGeom prst="line">
              <a:avLst/>
            </a:prstGeom>
            <a:ln w="1270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直線コネクタ 117">
              <a:extLst>
                <a:ext uri="{FF2B5EF4-FFF2-40B4-BE49-F238E27FC236}">
                  <a16:creationId xmlns:a16="http://schemas.microsoft.com/office/drawing/2014/main" id="{C98BC977-03CB-48F0-9DB8-18EACBCE3A0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871912"/>
              <a:ext cx="9227820" cy="0"/>
            </a:xfrm>
            <a:prstGeom prst="line">
              <a:avLst/>
            </a:prstGeom>
            <a:ln w="381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8AB4A2D8-DB16-4D37-8BF4-695E66EEB544}"/>
              </a:ext>
            </a:extLst>
          </p:cNvPr>
          <p:cNvGrpSpPr/>
          <p:nvPr/>
        </p:nvGrpSpPr>
        <p:grpSpPr>
          <a:xfrm>
            <a:off x="335280" y="4222432"/>
            <a:ext cx="9284970" cy="0"/>
            <a:chOff x="335280" y="4222432"/>
            <a:chExt cx="9284970" cy="0"/>
          </a:xfrm>
        </p:grpSpPr>
        <p:cxnSp>
          <p:nvCxnSpPr>
            <p:cNvPr id="47" name="直線コネクタ 46">
              <a:extLst>
                <a:ext uri="{FF2B5EF4-FFF2-40B4-BE49-F238E27FC236}">
                  <a16:creationId xmlns:a16="http://schemas.microsoft.com/office/drawing/2014/main" id="{213648CE-D663-4534-B4B8-C9BC680337A0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222432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線コネクタ 45">
              <a:extLst>
                <a:ext uri="{FF2B5EF4-FFF2-40B4-BE49-F238E27FC236}">
                  <a16:creationId xmlns:a16="http://schemas.microsoft.com/office/drawing/2014/main" id="{46570EE0-4DD6-40CC-A4F5-B52C26CC6030}"/>
                </a:ext>
              </a:extLst>
            </p:cNvPr>
            <p:cNvCxnSpPr>
              <a:cxnSpLocks/>
            </p:cNvCxnSpPr>
            <p:nvPr/>
          </p:nvCxnSpPr>
          <p:spPr>
            <a:xfrm>
              <a:off x="392430" y="4222432"/>
              <a:ext cx="9227820" cy="0"/>
            </a:xfrm>
            <a:prstGeom prst="line">
              <a:avLst/>
            </a:prstGeom>
            <a:ln w="889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直線コネクタ 118">
              <a:extLst>
                <a:ext uri="{FF2B5EF4-FFF2-40B4-BE49-F238E27FC236}">
                  <a16:creationId xmlns:a16="http://schemas.microsoft.com/office/drawing/2014/main" id="{9552383A-A3C8-4705-8A14-099CACAC91A7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222432"/>
              <a:ext cx="9227820" cy="0"/>
            </a:xfrm>
            <a:prstGeom prst="line">
              <a:avLst/>
            </a:prstGeom>
            <a:ln w="3175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367A8CFE-6981-4854-A489-A66995CBB8C1}"/>
              </a:ext>
            </a:extLst>
          </p:cNvPr>
          <p:cNvGrpSpPr/>
          <p:nvPr/>
        </p:nvGrpSpPr>
        <p:grpSpPr>
          <a:xfrm>
            <a:off x="335280" y="4500583"/>
            <a:ext cx="9254490" cy="0"/>
            <a:chOff x="335280" y="4500583"/>
            <a:chExt cx="9254490" cy="0"/>
          </a:xfrm>
        </p:grpSpPr>
        <p:cxnSp>
          <p:nvCxnSpPr>
            <p:cNvPr id="50" name="直線コネクタ 49">
              <a:extLst>
                <a:ext uri="{FF2B5EF4-FFF2-40B4-BE49-F238E27FC236}">
                  <a16:creationId xmlns:a16="http://schemas.microsoft.com/office/drawing/2014/main" id="{83E43B7A-14F4-4E42-864F-C3FC4A7E4DA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500583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線コネクタ 47">
              <a:extLst>
                <a:ext uri="{FF2B5EF4-FFF2-40B4-BE49-F238E27FC236}">
                  <a16:creationId xmlns:a16="http://schemas.microsoft.com/office/drawing/2014/main" id="{41ED47CF-C21C-497E-AB1D-04C844F28F30}"/>
                </a:ext>
              </a:extLst>
            </p:cNvPr>
            <p:cNvCxnSpPr>
              <a:cxnSpLocks/>
            </p:cNvCxnSpPr>
            <p:nvPr/>
          </p:nvCxnSpPr>
          <p:spPr>
            <a:xfrm>
              <a:off x="361950" y="4500583"/>
              <a:ext cx="9227820" cy="0"/>
            </a:xfrm>
            <a:prstGeom prst="line">
              <a:avLst/>
            </a:prstGeom>
            <a:ln w="63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直線コネクタ 119">
              <a:extLst>
                <a:ext uri="{FF2B5EF4-FFF2-40B4-BE49-F238E27FC236}">
                  <a16:creationId xmlns:a16="http://schemas.microsoft.com/office/drawing/2014/main" id="{046CA86F-922F-4161-98ED-EEB194DFF1F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500583"/>
              <a:ext cx="9227820" cy="0"/>
            </a:xfrm>
            <a:prstGeom prst="line">
              <a:avLst/>
            </a:prstGeom>
            <a:ln w="158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E10B9900-F33B-4332-B5C0-220B80E4283C}"/>
              </a:ext>
            </a:extLst>
          </p:cNvPr>
          <p:cNvGrpSpPr/>
          <p:nvPr/>
        </p:nvGrpSpPr>
        <p:grpSpPr>
          <a:xfrm>
            <a:off x="335280" y="3521392"/>
            <a:ext cx="9297670" cy="0"/>
            <a:chOff x="335280" y="3521392"/>
            <a:chExt cx="9297670" cy="0"/>
          </a:xfrm>
        </p:grpSpPr>
        <p:cxnSp>
          <p:nvCxnSpPr>
            <p:cNvPr id="53" name="直線コネクタ 52">
              <a:extLst>
                <a:ext uri="{FF2B5EF4-FFF2-40B4-BE49-F238E27FC236}">
                  <a16:creationId xmlns:a16="http://schemas.microsoft.com/office/drawing/2014/main" id="{DE029666-42A0-4398-B59B-90118CA7ECD0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521392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線コネクタ 48">
              <a:extLst>
                <a:ext uri="{FF2B5EF4-FFF2-40B4-BE49-F238E27FC236}">
                  <a16:creationId xmlns:a16="http://schemas.microsoft.com/office/drawing/2014/main" id="{8CC93AB7-B49E-4202-8A63-24CB442D943A}"/>
                </a:ext>
              </a:extLst>
            </p:cNvPr>
            <p:cNvCxnSpPr>
              <a:cxnSpLocks/>
            </p:cNvCxnSpPr>
            <p:nvPr/>
          </p:nvCxnSpPr>
          <p:spPr>
            <a:xfrm>
              <a:off x="405130" y="3521392"/>
              <a:ext cx="9227820" cy="0"/>
            </a:xfrm>
            <a:prstGeom prst="line">
              <a:avLst/>
            </a:prstGeom>
            <a:ln w="190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直線コネクタ 120">
              <a:extLst>
                <a:ext uri="{FF2B5EF4-FFF2-40B4-BE49-F238E27FC236}">
                  <a16:creationId xmlns:a16="http://schemas.microsoft.com/office/drawing/2014/main" id="{0DC891D4-2F2E-4158-8EFE-0123298576DC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521392"/>
              <a:ext cx="9227820" cy="0"/>
            </a:xfrm>
            <a:prstGeom prst="line">
              <a:avLst/>
            </a:prstGeom>
            <a:ln w="635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B68C2EEC-C0D7-4476-A450-C68806F9C0F7}"/>
              </a:ext>
            </a:extLst>
          </p:cNvPr>
          <p:cNvGrpSpPr/>
          <p:nvPr/>
        </p:nvGrpSpPr>
        <p:grpSpPr>
          <a:xfrm>
            <a:off x="335280" y="4782523"/>
            <a:ext cx="9265920" cy="0"/>
            <a:chOff x="335280" y="4782523"/>
            <a:chExt cx="9265920" cy="0"/>
          </a:xfrm>
        </p:grpSpPr>
        <p:cxnSp>
          <p:nvCxnSpPr>
            <p:cNvPr id="56" name="直線コネクタ 55">
              <a:extLst>
                <a:ext uri="{FF2B5EF4-FFF2-40B4-BE49-F238E27FC236}">
                  <a16:creationId xmlns:a16="http://schemas.microsoft.com/office/drawing/2014/main" id="{1EBE55D8-B1CD-400E-BF9F-1840F31732A3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782523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線コネクタ 50">
              <a:extLst>
                <a:ext uri="{FF2B5EF4-FFF2-40B4-BE49-F238E27FC236}">
                  <a16:creationId xmlns:a16="http://schemas.microsoft.com/office/drawing/2014/main" id="{0956256D-0640-4F34-BB40-83DBAC1C382D}"/>
                </a:ext>
              </a:extLst>
            </p:cNvPr>
            <p:cNvCxnSpPr>
              <a:cxnSpLocks/>
            </p:cNvCxnSpPr>
            <p:nvPr/>
          </p:nvCxnSpPr>
          <p:spPr>
            <a:xfrm>
              <a:off x="373380" y="4782523"/>
              <a:ext cx="9227820" cy="0"/>
            </a:xfrm>
            <a:prstGeom prst="line">
              <a:avLst/>
            </a:prstGeom>
            <a:ln w="3175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直線コネクタ 121">
              <a:extLst>
                <a:ext uri="{FF2B5EF4-FFF2-40B4-BE49-F238E27FC236}">
                  <a16:creationId xmlns:a16="http://schemas.microsoft.com/office/drawing/2014/main" id="{4E658854-6158-4CA8-AC43-D8CB41B2A48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4782523"/>
              <a:ext cx="9227820" cy="0"/>
            </a:xfrm>
            <a:prstGeom prst="line">
              <a:avLst/>
            </a:prstGeom>
            <a:ln w="31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8A4DBC75-90C9-4EDC-B867-AF4E0B388AD3}"/>
              </a:ext>
            </a:extLst>
          </p:cNvPr>
          <p:cNvGrpSpPr/>
          <p:nvPr/>
        </p:nvGrpSpPr>
        <p:grpSpPr>
          <a:xfrm>
            <a:off x="335280" y="5654040"/>
            <a:ext cx="9253220" cy="0"/>
            <a:chOff x="335280" y="5654040"/>
            <a:chExt cx="9253220" cy="0"/>
          </a:xfrm>
        </p:grpSpPr>
        <p:cxnSp>
          <p:nvCxnSpPr>
            <p:cNvPr id="79" name="直線コネクタ 78">
              <a:extLst>
                <a:ext uri="{FF2B5EF4-FFF2-40B4-BE49-F238E27FC236}">
                  <a16:creationId xmlns:a16="http://schemas.microsoft.com/office/drawing/2014/main" id="{41F94BA1-2BCB-4109-B2E0-E788B153F87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5654040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線コネクタ 83">
              <a:extLst>
                <a:ext uri="{FF2B5EF4-FFF2-40B4-BE49-F238E27FC236}">
                  <a16:creationId xmlns:a16="http://schemas.microsoft.com/office/drawing/2014/main" id="{BAEF9836-9AD6-48A1-83AD-03830C20B48B}"/>
                </a:ext>
              </a:extLst>
            </p:cNvPr>
            <p:cNvCxnSpPr>
              <a:cxnSpLocks/>
            </p:cNvCxnSpPr>
            <p:nvPr/>
          </p:nvCxnSpPr>
          <p:spPr>
            <a:xfrm>
              <a:off x="360680" y="5654040"/>
              <a:ext cx="9227820" cy="0"/>
            </a:xfrm>
            <a:prstGeom prst="line">
              <a:avLst/>
            </a:prstGeom>
            <a:ln w="1270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直線コネクタ 123">
              <a:extLst>
                <a:ext uri="{FF2B5EF4-FFF2-40B4-BE49-F238E27FC236}">
                  <a16:creationId xmlns:a16="http://schemas.microsoft.com/office/drawing/2014/main" id="{81CAA0CE-BAC2-4132-86F8-1681B1D0CD88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5654040"/>
              <a:ext cx="9227820" cy="0"/>
            </a:xfrm>
            <a:prstGeom prst="line">
              <a:avLst/>
            </a:prstGeom>
            <a:ln w="381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211C9254-FEE0-4445-B148-4B4CC2C3F9F9}"/>
              </a:ext>
            </a:extLst>
          </p:cNvPr>
          <p:cNvGrpSpPr/>
          <p:nvPr/>
        </p:nvGrpSpPr>
        <p:grpSpPr>
          <a:xfrm>
            <a:off x="335280" y="6004560"/>
            <a:ext cx="9253220" cy="0"/>
            <a:chOff x="335280" y="6004560"/>
            <a:chExt cx="9253220" cy="0"/>
          </a:xfrm>
        </p:grpSpPr>
        <p:cxnSp>
          <p:nvCxnSpPr>
            <p:cNvPr id="80" name="直線コネクタ 79">
              <a:extLst>
                <a:ext uri="{FF2B5EF4-FFF2-40B4-BE49-F238E27FC236}">
                  <a16:creationId xmlns:a16="http://schemas.microsoft.com/office/drawing/2014/main" id="{467C5E20-E4C0-4AB3-A7E1-76A4D729849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004560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線コネクタ 84">
              <a:extLst>
                <a:ext uri="{FF2B5EF4-FFF2-40B4-BE49-F238E27FC236}">
                  <a16:creationId xmlns:a16="http://schemas.microsoft.com/office/drawing/2014/main" id="{EEBCB482-51B2-4932-92FD-CED4B56B8693}"/>
                </a:ext>
              </a:extLst>
            </p:cNvPr>
            <p:cNvCxnSpPr>
              <a:cxnSpLocks/>
            </p:cNvCxnSpPr>
            <p:nvPr/>
          </p:nvCxnSpPr>
          <p:spPr>
            <a:xfrm>
              <a:off x="360680" y="6004560"/>
              <a:ext cx="9227820" cy="0"/>
            </a:xfrm>
            <a:prstGeom prst="line">
              <a:avLst/>
            </a:prstGeom>
            <a:ln w="889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直線コネクタ 124">
              <a:extLst>
                <a:ext uri="{FF2B5EF4-FFF2-40B4-BE49-F238E27FC236}">
                  <a16:creationId xmlns:a16="http://schemas.microsoft.com/office/drawing/2014/main" id="{7BB33894-E55C-4F8C-981C-891D41FBA5E0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004560"/>
              <a:ext cx="9227820" cy="0"/>
            </a:xfrm>
            <a:prstGeom prst="line">
              <a:avLst/>
            </a:prstGeom>
            <a:ln w="3175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CF648E08-FEFF-4964-BACA-0D0FC78A23FB}"/>
              </a:ext>
            </a:extLst>
          </p:cNvPr>
          <p:cNvGrpSpPr/>
          <p:nvPr/>
        </p:nvGrpSpPr>
        <p:grpSpPr>
          <a:xfrm>
            <a:off x="335280" y="6282711"/>
            <a:ext cx="9245600" cy="0"/>
            <a:chOff x="335280" y="6282711"/>
            <a:chExt cx="9245600" cy="0"/>
          </a:xfrm>
        </p:grpSpPr>
        <p:cxnSp>
          <p:nvCxnSpPr>
            <p:cNvPr id="81" name="直線コネクタ 80">
              <a:extLst>
                <a:ext uri="{FF2B5EF4-FFF2-40B4-BE49-F238E27FC236}">
                  <a16:creationId xmlns:a16="http://schemas.microsoft.com/office/drawing/2014/main" id="{43D2E4B2-0048-46E0-BA27-BF62A23B80EB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282711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線コネクタ 85">
              <a:extLst>
                <a:ext uri="{FF2B5EF4-FFF2-40B4-BE49-F238E27FC236}">
                  <a16:creationId xmlns:a16="http://schemas.microsoft.com/office/drawing/2014/main" id="{F25DD7B5-BC50-45EB-BA5F-7AED7C45F562}"/>
                </a:ext>
              </a:extLst>
            </p:cNvPr>
            <p:cNvCxnSpPr>
              <a:cxnSpLocks/>
            </p:cNvCxnSpPr>
            <p:nvPr/>
          </p:nvCxnSpPr>
          <p:spPr>
            <a:xfrm>
              <a:off x="353060" y="6282711"/>
              <a:ext cx="9227820" cy="0"/>
            </a:xfrm>
            <a:prstGeom prst="line">
              <a:avLst/>
            </a:prstGeom>
            <a:ln w="63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直線コネクタ 125">
              <a:extLst>
                <a:ext uri="{FF2B5EF4-FFF2-40B4-BE49-F238E27FC236}">
                  <a16:creationId xmlns:a16="http://schemas.microsoft.com/office/drawing/2014/main" id="{2969B82B-C4BE-4F02-87BC-85A77F034093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282711"/>
              <a:ext cx="9227820" cy="0"/>
            </a:xfrm>
            <a:prstGeom prst="line">
              <a:avLst/>
            </a:prstGeom>
            <a:ln w="158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94AFE5C3-4BF5-4BB5-A977-5BD89C088126}"/>
              </a:ext>
            </a:extLst>
          </p:cNvPr>
          <p:cNvGrpSpPr/>
          <p:nvPr/>
        </p:nvGrpSpPr>
        <p:grpSpPr>
          <a:xfrm>
            <a:off x="335280" y="5303520"/>
            <a:ext cx="9253220" cy="0"/>
            <a:chOff x="335280" y="5303520"/>
            <a:chExt cx="9253220" cy="0"/>
          </a:xfrm>
        </p:grpSpPr>
        <p:cxnSp>
          <p:nvCxnSpPr>
            <p:cNvPr id="82" name="直線コネクタ 81">
              <a:extLst>
                <a:ext uri="{FF2B5EF4-FFF2-40B4-BE49-F238E27FC236}">
                  <a16:creationId xmlns:a16="http://schemas.microsoft.com/office/drawing/2014/main" id="{DEE81B01-B6DC-4F80-9F70-60A1728442EA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5303520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直線コネクタ 86">
              <a:extLst>
                <a:ext uri="{FF2B5EF4-FFF2-40B4-BE49-F238E27FC236}">
                  <a16:creationId xmlns:a16="http://schemas.microsoft.com/office/drawing/2014/main" id="{D7B3090C-0C69-434D-B692-CFC6A92945D3}"/>
                </a:ext>
              </a:extLst>
            </p:cNvPr>
            <p:cNvCxnSpPr>
              <a:cxnSpLocks/>
            </p:cNvCxnSpPr>
            <p:nvPr/>
          </p:nvCxnSpPr>
          <p:spPr>
            <a:xfrm>
              <a:off x="360680" y="5303520"/>
              <a:ext cx="9227820" cy="0"/>
            </a:xfrm>
            <a:prstGeom prst="line">
              <a:avLst/>
            </a:prstGeom>
            <a:ln w="190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線コネクタ 126">
              <a:extLst>
                <a:ext uri="{FF2B5EF4-FFF2-40B4-BE49-F238E27FC236}">
                  <a16:creationId xmlns:a16="http://schemas.microsoft.com/office/drawing/2014/main" id="{DE58A9A5-5F65-4154-A2C3-9FFD1DBCD51F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5303520"/>
              <a:ext cx="9227820" cy="0"/>
            </a:xfrm>
            <a:prstGeom prst="line">
              <a:avLst/>
            </a:prstGeom>
            <a:ln w="63500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9875A6F3-FDE5-43D9-8BFC-0043933BDFCE}"/>
              </a:ext>
            </a:extLst>
          </p:cNvPr>
          <p:cNvGrpSpPr/>
          <p:nvPr/>
        </p:nvGrpSpPr>
        <p:grpSpPr>
          <a:xfrm>
            <a:off x="335280" y="6564651"/>
            <a:ext cx="9232900" cy="0"/>
            <a:chOff x="335280" y="6564651"/>
            <a:chExt cx="9232900" cy="0"/>
          </a:xfrm>
        </p:grpSpPr>
        <p:cxnSp>
          <p:nvCxnSpPr>
            <p:cNvPr id="83" name="直線コネクタ 82">
              <a:extLst>
                <a:ext uri="{FF2B5EF4-FFF2-40B4-BE49-F238E27FC236}">
                  <a16:creationId xmlns:a16="http://schemas.microsoft.com/office/drawing/2014/main" id="{BF5F1AC5-89F3-4630-879A-00622131838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564651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線コネクタ 87">
              <a:extLst>
                <a:ext uri="{FF2B5EF4-FFF2-40B4-BE49-F238E27FC236}">
                  <a16:creationId xmlns:a16="http://schemas.microsoft.com/office/drawing/2014/main" id="{28D7895F-3B72-4655-967D-C438A202F97D}"/>
                </a:ext>
              </a:extLst>
            </p:cNvPr>
            <p:cNvCxnSpPr>
              <a:cxnSpLocks/>
            </p:cNvCxnSpPr>
            <p:nvPr/>
          </p:nvCxnSpPr>
          <p:spPr>
            <a:xfrm>
              <a:off x="340360" y="6564651"/>
              <a:ext cx="9227820" cy="0"/>
            </a:xfrm>
            <a:prstGeom prst="line">
              <a:avLst/>
            </a:prstGeom>
            <a:ln w="3175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線コネクタ 127">
              <a:extLst>
                <a:ext uri="{FF2B5EF4-FFF2-40B4-BE49-F238E27FC236}">
                  <a16:creationId xmlns:a16="http://schemas.microsoft.com/office/drawing/2014/main" id="{C11AFAFC-6995-40CB-A0E8-A2E53D01F32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564651"/>
              <a:ext cx="9227820" cy="0"/>
            </a:xfrm>
            <a:prstGeom prst="line">
              <a:avLst/>
            </a:prstGeom>
            <a:ln w="3175" cmpd="sng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E2C5947D-019F-4D1B-BE56-6337EF9783B9}"/>
              </a:ext>
            </a:extLst>
          </p:cNvPr>
          <p:cNvGrpSpPr/>
          <p:nvPr/>
        </p:nvGrpSpPr>
        <p:grpSpPr>
          <a:xfrm>
            <a:off x="335280" y="676275"/>
            <a:ext cx="9329735" cy="0"/>
            <a:chOff x="335280" y="676275"/>
            <a:chExt cx="9329735" cy="0"/>
          </a:xfrm>
        </p:grpSpPr>
        <p:cxnSp>
          <p:nvCxnSpPr>
            <p:cNvPr id="145" name="直線コネクタ 144">
              <a:extLst>
                <a:ext uri="{FF2B5EF4-FFF2-40B4-BE49-F238E27FC236}">
                  <a16:creationId xmlns:a16="http://schemas.microsoft.com/office/drawing/2014/main" id="{86A1B84D-9A87-4E35-9617-56458A47F96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76275"/>
              <a:ext cx="9227820" cy="0"/>
            </a:xfrm>
            <a:prstGeom prst="line">
              <a:avLst/>
            </a:prstGeom>
            <a:ln w="1270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直線コネクタ 149">
              <a:extLst>
                <a:ext uri="{FF2B5EF4-FFF2-40B4-BE49-F238E27FC236}">
                  <a16:creationId xmlns:a16="http://schemas.microsoft.com/office/drawing/2014/main" id="{08019550-5F6B-4A9A-BA72-26D1E23C0639}"/>
                </a:ext>
              </a:extLst>
            </p:cNvPr>
            <p:cNvCxnSpPr>
              <a:cxnSpLocks/>
            </p:cNvCxnSpPr>
            <p:nvPr/>
          </p:nvCxnSpPr>
          <p:spPr>
            <a:xfrm>
              <a:off x="437195" y="676275"/>
              <a:ext cx="9227820" cy="0"/>
            </a:xfrm>
            <a:prstGeom prst="line">
              <a:avLst/>
            </a:prstGeom>
            <a:ln w="1270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5" name="直線コネクタ 154">
              <a:extLst>
                <a:ext uri="{FF2B5EF4-FFF2-40B4-BE49-F238E27FC236}">
                  <a16:creationId xmlns:a16="http://schemas.microsoft.com/office/drawing/2014/main" id="{410A247A-8DB3-42A4-8A11-EC3BFC82A44D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676275"/>
              <a:ext cx="9227820" cy="0"/>
            </a:xfrm>
            <a:prstGeom prst="line">
              <a:avLst/>
            </a:prstGeom>
            <a:ln w="1016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FD700AF-4366-475E-BEBF-83F0125AB024}"/>
              </a:ext>
            </a:extLst>
          </p:cNvPr>
          <p:cNvGrpSpPr/>
          <p:nvPr/>
        </p:nvGrpSpPr>
        <p:grpSpPr>
          <a:xfrm>
            <a:off x="335280" y="1026795"/>
            <a:ext cx="9295447" cy="0"/>
            <a:chOff x="335280" y="1026795"/>
            <a:chExt cx="9295447" cy="0"/>
          </a:xfrm>
        </p:grpSpPr>
        <p:cxnSp>
          <p:nvCxnSpPr>
            <p:cNvPr id="146" name="直線コネクタ 145">
              <a:extLst>
                <a:ext uri="{FF2B5EF4-FFF2-40B4-BE49-F238E27FC236}">
                  <a16:creationId xmlns:a16="http://schemas.microsoft.com/office/drawing/2014/main" id="{381C1A63-F357-41AB-94B2-BB3798354F2F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026795"/>
              <a:ext cx="9227820" cy="0"/>
            </a:xfrm>
            <a:prstGeom prst="line">
              <a:avLst/>
            </a:prstGeom>
            <a:ln w="889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直線コネクタ 150">
              <a:extLst>
                <a:ext uri="{FF2B5EF4-FFF2-40B4-BE49-F238E27FC236}">
                  <a16:creationId xmlns:a16="http://schemas.microsoft.com/office/drawing/2014/main" id="{7ACB8E9C-4943-4698-92FE-CE32C7CDE47A}"/>
                </a:ext>
              </a:extLst>
            </p:cNvPr>
            <p:cNvCxnSpPr>
              <a:cxnSpLocks/>
            </p:cNvCxnSpPr>
            <p:nvPr/>
          </p:nvCxnSpPr>
          <p:spPr>
            <a:xfrm>
              <a:off x="402907" y="1026795"/>
              <a:ext cx="9227820" cy="0"/>
            </a:xfrm>
            <a:prstGeom prst="line">
              <a:avLst/>
            </a:prstGeom>
            <a:ln w="889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6" name="直線コネクタ 155">
              <a:extLst>
                <a:ext uri="{FF2B5EF4-FFF2-40B4-BE49-F238E27FC236}">
                  <a16:creationId xmlns:a16="http://schemas.microsoft.com/office/drawing/2014/main" id="{BD4EB50A-B060-49CA-BEB9-786CEEBCAEA2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026795"/>
              <a:ext cx="9227820" cy="0"/>
            </a:xfrm>
            <a:prstGeom prst="line">
              <a:avLst/>
            </a:prstGeom>
            <a:ln w="635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18EE3B72-63DA-4C85-A70D-B4404FF2664B}"/>
              </a:ext>
            </a:extLst>
          </p:cNvPr>
          <p:cNvGrpSpPr/>
          <p:nvPr/>
        </p:nvGrpSpPr>
        <p:grpSpPr>
          <a:xfrm>
            <a:off x="335280" y="1304946"/>
            <a:ext cx="9268777" cy="0"/>
            <a:chOff x="335280" y="1304946"/>
            <a:chExt cx="9268777" cy="0"/>
          </a:xfrm>
        </p:grpSpPr>
        <p:cxnSp>
          <p:nvCxnSpPr>
            <p:cNvPr id="147" name="直線コネクタ 146">
              <a:extLst>
                <a:ext uri="{FF2B5EF4-FFF2-40B4-BE49-F238E27FC236}">
                  <a16:creationId xmlns:a16="http://schemas.microsoft.com/office/drawing/2014/main" id="{4D828568-1C0B-4856-8319-F97BE0ABAB29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304946"/>
              <a:ext cx="9227820" cy="0"/>
            </a:xfrm>
            <a:prstGeom prst="line">
              <a:avLst/>
            </a:prstGeom>
            <a:ln w="63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直線コネクタ 151">
              <a:extLst>
                <a:ext uri="{FF2B5EF4-FFF2-40B4-BE49-F238E27FC236}">
                  <a16:creationId xmlns:a16="http://schemas.microsoft.com/office/drawing/2014/main" id="{AB067FA2-32E2-49FE-8EAD-58ACEA93510A}"/>
                </a:ext>
              </a:extLst>
            </p:cNvPr>
            <p:cNvCxnSpPr>
              <a:cxnSpLocks/>
            </p:cNvCxnSpPr>
            <p:nvPr/>
          </p:nvCxnSpPr>
          <p:spPr>
            <a:xfrm>
              <a:off x="376237" y="1304946"/>
              <a:ext cx="9227820" cy="0"/>
            </a:xfrm>
            <a:prstGeom prst="line">
              <a:avLst/>
            </a:prstGeom>
            <a:ln w="63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7" name="直線コネクタ 156">
              <a:extLst>
                <a:ext uri="{FF2B5EF4-FFF2-40B4-BE49-F238E27FC236}">
                  <a16:creationId xmlns:a16="http://schemas.microsoft.com/office/drawing/2014/main" id="{40E53EF3-04D0-4456-B609-960194F4C8E5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304946"/>
              <a:ext cx="9227820" cy="0"/>
            </a:xfrm>
            <a:prstGeom prst="line">
              <a:avLst/>
            </a:prstGeom>
            <a:ln w="4445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B21BBFE4-36AB-4DFD-A350-5655FDBD2321}"/>
              </a:ext>
            </a:extLst>
          </p:cNvPr>
          <p:cNvGrpSpPr/>
          <p:nvPr/>
        </p:nvGrpSpPr>
        <p:grpSpPr>
          <a:xfrm>
            <a:off x="335280" y="325755"/>
            <a:ext cx="9339261" cy="0"/>
            <a:chOff x="335280" y="325755"/>
            <a:chExt cx="9339261" cy="0"/>
          </a:xfrm>
        </p:grpSpPr>
        <p:cxnSp>
          <p:nvCxnSpPr>
            <p:cNvPr id="148" name="直線コネクタ 147">
              <a:extLst>
                <a:ext uri="{FF2B5EF4-FFF2-40B4-BE49-F238E27FC236}">
                  <a16:creationId xmlns:a16="http://schemas.microsoft.com/office/drawing/2014/main" id="{2138996F-9CAE-4FD4-9772-07615F414F11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5755"/>
              <a:ext cx="9227820" cy="0"/>
            </a:xfrm>
            <a:prstGeom prst="line">
              <a:avLst/>
            </a:prstGeom>
            <a:ln w="19050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3" name="直線コネクタ 152">
              <a:extLst>
                <a:ext uri="{FF2B5EF4-FFF2-40B4-BE49-F238E27FC236}">
                  <a16:creationId xmlns:a16="http://schemas.microsoft.com/office/drawing/2014/main" id="{C51A2BDC-2D4B-44AD-9561-87160074E00A}"/>
                </a:ext>
              </a:extLst>
            </p:cNvPr>
            <p:cNvCxnSpPr>
              <a:cxnSpLocks/>
            </p:cNvCxnSpPr>
            <p:nvPr/>
          </p:nvCxnSpPr>
          <p:spPr>
            <a:xfrm>
              <a:off x="446721" y="325755"/>
              <a:ext cx="9227820" cy="0"/>
            </a:xfrm>
            <a:prstGeom prst="line">
              <a:avLst/>
            </a:prstGeom>
            <a:ln w="1905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8" name="直線コネクタ 157">
              <a:extLst>
                <a:ext uri="{FF2B5EF4-FFF2-40B4-BE49-F238E27FC236}">
                  <a16:creationId xmlns:a16="http://schemas.microsoft.com/office/drawing/2014/main" id="{B403BB94-6185-4119-9E72-2752072BB844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325755"/>
              <a:ext cx="9227820" cy="0"/>
            </a:xfrm>
            <a:prstGeom prst="line">
              <a:avLst/>
            </a:prstGeom>
            <a:ln w="1524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8ED1D67E-A998-4818-B25A-C2D11AD1E6FA}"/>
              </a:ext>
            </a:extLst>
          </p:cNvPr>
          <p:cNvGrpSpPr/>
          <p:nvPr/>
        </p:nvGrpSpPr>
        <p:grpSpPr>
          <a:xfrm>
            <a:off x="335280" y="1586886"/>
            <a:ext cx="9265920" cy="0"/>
            <a:chOff x="335280" y="1586886"/>
            <a:chExt cx="9265920" cy="0"/>
          </a:xfrm>
        </p:grpSpPr>
        <p:cxnSp>
          <p:nvCxnSpPr>
            <p:cNvPr id="149" name="直線コネクタ 148">
              <a:extLst>
                <a:ext uri="{FF2B5EF4-FFF2-40B4-BE49-F238E27FC236}">
                  <a16:creationId xmlns:a16="http://schemas.microsoft.com/office/drawing/2014/main" id="{CE9B6B43-F0FD-4E3E-9620-7DD282F22E68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586886"/>
              <a:ext cx="9227820" cy="0"/>
            </a:xfrm>
            <a:prstGeom prst="line">
              <a:avLst/>
            </a:prstGeom>
            <a:ln w="317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4" name="直線コネクタ 153">
              <a:extLst>
                <a:ext uri="{FF2B5EF4-FFF2-40B4-BE49-F238E27FC236}">
                  <a16:creationId xmlns:a16="http://schemas.microsoft.com/office/drawing/2014/main" id="{42A49D16-06B7-4108-89C3-13B9D8BEAB43}"/>
                </a:ext>
              </a:extLst>
            </p:cNvPr>
            <p:cNvCxnSpPr>
              <a:cxnSpLocks/>
            </p:cNvCxnSpPr>
            <p:nvPr/>
          </p:nvCxnSpPr>
          <p:spPr>
            <a:xfrm>
              <a:off x="373380" y="1586886"/>
              <a:ext cx="9227820" cy="0"/>
            </a:xfrm>
            <a:prstGeom prst="line">
              <a:avLst/>
            </a:prstGeom>
            <a:ln w="3175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直線コネクタ 158">
              <a:extLst>
                <a:ext uri="{FF2B5EF4-FFF2-40B4-BE49-F238E27FC236}">
                  <a16:creationId xmlns:a16="http://schemas.microsoft.com/office/drawing/2014/main" id="{1780FBB9-68B1-456B-94F3-6D878AE5519E}"/>
                </a:ext>
              </a:extLst>
            </p:cNvPr>
            <p:cNvCxnSpPr>
              <a:cxnSpLocks/>
            </p:cNvCxnSpPr>
            <p:nvPr/>
          </p:nvCxnSpPr>
          <p:spPr>
            <a:xfrm>
              <a:off x="335280" y="1586886"/>
              <a:ext cx="9227820" cy="0"/>
            </a:xfrm>
            <a:prstGeom prst="line">
              <a:avLst/>
            </a:prstGeom>
            <a:ln w="25400" cmpd="dbl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2929600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</TotalTime>
  <Words>0</Words>
  <PresentationFormat>A4 210 x 297 mm</PresentationFormat>
  <Paragraphs>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pptx943_線路線、鉄道線</dc:title>
  <dc:subject>pptx943_線路線、鉄道線</dc:subject>
  <dc:creator>digipot.net</dc:creator>
  <cp:revision>1</cp:revision>
  <dcterms:created xsi:type="dcterms:W3CDTF">2018-05-20T00:31:01Z</dcterms:created>
  <dcterms:modified xsi:type="dcterms:W3CDTF">2019-01-11T01:08:32Z</dcterms:modified>
  <cp:version>1</cp:version>
</cp:coreProperties>
</file>

<file path=docProps/thumbnail.jpeg>
</file>