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66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9D6DD95D-D092-4930-AEC1-37505195FF41}"/>
              </a:ext>
            </a:extLst>
          </p:cNvPr>
          <p:cNvGrpSpPr/>
          <p:nvPr/>
        </p:nvGrpSpPr>
        <p:grpSpPr>
          <a:xfrm>
            <a:off x="452500" y="927770"/>
            <a:ext cx="1530170" cy="1470981"/>
            <a:chOff x="453578" y="1046885"/>
            <a:chExt cx="2243887" cy="2157090"/>
          </a:xfrm>
        </p:grpSpPr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9CA9B672-15FE-4968-B7E8-E6952915ACBD}"/>
                </a:ext>
              </a:extLst>
            </p:cNvPr>
            <p:cNvSpPr/>
            <p:nvPr/>
          </p:nvSpPr>
          <p:spPr bwMode="auto">
            <a:xfrm rot="5400000">
              <a:off x="1618600" y="1369746"/>
              <a:ext cx="1252346" cy="905385"/>
            </a:xfrm>
            <a:custGeom>
              <a:avLst/>
              <a:gdLst>
                <a:gd name="connsiteX0" fmla="*/ 103576 w 1252346"/>
                <a:gd name="connsiteY0" fmla="*/ 796190 h 905385"/>
                <a:gd name="connsiteX1" fmla="*/ 1148770 w 1252346"/>
                <a:gd name="connsiteY1" fmla="*/ 796190 h 905385"/>
                <a:gd name="connsiteX2" fmla="*/ 1148770 w 1252346"/>
                <a:gd name="connsiteY2" fmla="*/ 452693 h 905385"/>
                <a:gd name="connsiteX3" fmla="*/ 805273 w 1252346"/>
                <a:gd name="connsiteY3" fmla="*/ 109196 h 905385"/>
                <a:gd name="connsiteX4" fmla="*/ 447073 w 1252346"/>
                <a:gd name="connsiteY4" fmla="*/ 109196 h 905385"/>
                <a:gd name="connsiteX5" fmla="*/ 103576 w 1252346"/>
                <a:gd name="connsiteY5" fmla="*/ 452693 h 905385"/>
                <a:gd name="connsiteX6" fmla="*/ 0 w 1252346"/>
                <a:gd name="connsiteY6" fmla="*/ 905385 h 905385"/>
                <a:gd name="connsiteX7" fmla="*/ 0 w 1252346"/>
                <a:gd name="connsiteY7" fmla="*/ 452693 h 905385"/>
                <a:gd name="connsiteX8" fmla="*/ 452693 w 1252346"/>
                <a:gd name="connsiteY8" fmla="*/ 0 h 905385"/>
                <a:gd name="connsiteX9" fmla="*/ 799653 w 1252346"/>
                <a:gd name="connsiteY9" fmla="*/ 0 h 905385"/>
                <a:gd name="connsiteX10" fmla="*/ 1252346 w 1252346"/>
                <a:gd name="connsiteY10" fmla="*/ 452693 h 905385"/>
                <a:gd name="connsiteX11" fmla="*/ 1252345 w 1252346"/>
                <a:gd name="connsiteY11" fmla="*/ 905385 h 905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52346" h="905385">
                  <a:moveTo>
                    <a:pt x="103576" y="796190"/>
                  </a:moveTo>
                  <a:lnTo>
                    <a:pt x="1148770" y="796190"/>
                  </a:lnTo>
                  <a:lnTo>
                    <a:pt x="1148770" y="452693"/>
                  </a:lnTo>
                  <a:cubicBezTo>
                    <a:pt x="1148770" y="262985"/>
                    <a:pt x="994981" y="109196"/>
                    <a:pt x="805273" y="109196"/>
                  </a:cubicBezTo>
                  <a:lnTo>
                    <a:pt x="447073" y="109196"/>
                  </a:lnTo>
                  <a:cubicBezTo>
                    <a:pt x="257365" y="109196"/>
                    <a:pt x="103576" y="262985"/>
                    <a:pt x="103576" y="452693"/>
                  </a:cubicBezTo>
                  <a:close/>
                  <a:moveTo>
                    <a:pt x="0" y="905385"/>
                  </a:moveTo>
                  <a:lnTo>
                    <a:pt x="0" y="452693"/>
                  </a:lnTo>
                  <a:cubicBezTo>
                    <a:pt x="0" y="202678"/>
                    <a:pt x="202678" y="0"/>
                    <a:pt x="452693" y="0"/>
                  </a:cubicBezTo>
                  <a:lnTo>
                    <a:pt x="799653" y="0"/>
                  </a:lnTo>
                  <a:cubicBezTo>
                    <a:pt x="1049668" y="0"/>
                    <a:pt x="1252346" y="202678"/>
                    <a:pt x="1252346" y="452693"/>
                  </a:cubicBezTo>
                  <a:cubicBezTo>
                    <a:pt x="1252346" y="603590"/>
                    <a:pt x="1252345" y="754488"/>
                    <a:pt x="1252345" y="905385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12DC452F-E367-49E4-8287-611514B2DD1B}"/>
                </a:ext>
              </a:extLst>
            </p:cNvPr>
            <p:cNvSpPr/>
            <p:nvPr/>
          </p:nvSpPr>
          <p:spPr bwMode="auto">
            <a:xfrm>
              <a:off x="1130946" y="1046885"/>
              <a:ext cx="739776" cy="120068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" name="直角三角形 160">
              <a:extLst>
                <a:ext uri="{FF2B5EF4-FFF2-40B4-BE49-F238E27FC236}">
                  <a16:creationId xmlns:a16="http://schemas.microsoft.com/office/drawing/2014/main" id="{15AFB195-2A1F-400A-AD8F-80090361EF68}"/>
                </a:ext>
              </a:extLst>
            </p:cNvPr>
            <p:cNvSpPr/>
            <p:nvPr/>
          </p:nvSpPr>
          <p:spPr bwMode="auto">
            <a:xfrm rot="5400000" flipV="1">
              <a:off x="288707" y="1351416"/>
              <a:ext cx="802295" cy="472553"/>
            </a:xfrm>
            <a:prstGeom prst="rtTriangl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" name="四角形: 角を丸くする 161">
              <a:extLst>
                <a:ext uri="{FF2B5EF4-FFF2-40B4-BE49-F238E27FC236}">
                  <a16:creationId xmlns:a16="http://schemas.microsoft.com/office/drawing/2014/main" id="{8C30CA7E-6A51-4A74-AA2D-A5779717A272}"/>
                </a:ext>
              </a:extLst>
            </p:cNvPr>
            <p:cNvSpPr/>
            <p:nvPr/>
          </p:nvSpPr>
          <p:spPr bwMode="auto">
            <a:xfrm>
              <a:off x="621951" y="3023955"/>
              <a:ext cx="1755195" cy="180020"/>
            </a:xfrm>
            <a:prstGeom prst="roundRect">
              <a:avLst>
                <a:gd name="adj" fmla="val 5000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3" name="四角形: 角を丸くする 162">
              <a:extLst>
                <a:ext uri="{FF2B5EF4-FFF2-40B4-BE49-F238E27FC236}">
                  <a16:creationId xmlns:a16="http://schemas.microsoft.com/office/drawing/2014/main" id="{1B71BB5D-0E14-495E-99BC-F6355A0571C3}"/>
                </a:ext>
              </a:extLst>
            </p:cNvPr>
            <p:cNvSpPr/>
            <p:nvPr/>
          </p:nvSpPr>
          <p:spPr bwMode="auto">
            <a:xfrm>
              <a:off x="679112" y="2815360"/>
              <a:ext cx="1640872" cy="159060"/>
            </a:xfrm>
            <a:prstGeom prst="roundRect">
              <a:avLst>
                <a:gd name="adj" fmla="val 5000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4" name="台形 163">
              <a:extLst>
                <a:ext uri="{FF2B5EF4-FFF2-40B4-BE49-F238E27FC236}">
                  <a16:creationId xmlns:a16="http://schemas.microsoft.com/office/drawing/2014/main" id="{9D146EEC-8307-45B6-94FF-BD7C986823EA}"/>
                </a:ext>
              </a:extLst>
            </p:cNvPr>
            <p:cNvSpPr/>
            <p:nvPr/>
          </p:nvSpPr>
          <p:spPr bwMode="auto">
            <a:xfrm>
              <a:off x="677525" y="1178750"/>
              <a:ext cx="1644046" cy="1716140"/>
            </a:xfrm>
            <a:prstGeom prst="trapezoid">
              <a:avLst>
                <a:gd name="adj" fmla="val 14884"/>
              </a:avLst>
            </a:prstGeom>
            <a:gradFill>
              <a:gsLst>
                <a:gs pos="50000">
                  <a:srgbClr val="FFFFFF">
                    <a:lumMod val="9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" name="四角形: 角を丸くする 164">
              <a:extLst>
                <a:ext uri="{FF2B5EF4-FFF2-40B4-BE49-F238E27FC236}">
                  <a16:creationId xmlns:a16="http://schemas.microsoft.com/office/drawing/2014/main" id="{53132F53-0493-42FB-A976-EBE4C39DC7C2}"/>
                </a:ext>
              </a:extLst>
            </p:cNvPr>
            <p:cNvSpPr/>
            <p:nvPr/>
          </p:nvSpPr>
          <p:spPr bwMode="auto">
            <a:xfrm>
              <a:off x="1342031" y="1783343"/>
              <a:ext cx="315035" cy="99011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" name="四角形: 角を丸くする 165">
              <a:extLst>
                <a:ext uri="{FF2B5EF4-FFF2-40B4-BE49-F238E27FC236}">
                  <a16:creationId xmlns:a16="http://schemas.microsoft.com/office/drawing/2014/main" id="{F25ECA86-3559-46D7-AAFE-0241974EAE8B}"/>
                </a:ext>
              </a:extLst>
            </p:cNvPr>
            <p:cNvSpPr/>
            <p:nvPr/>
          </p:nvSpPr>
          <p:spPr bwMode="auto">
            <a:xfrm>
              <a:off x="1410157" y="1865241"/>
              <a:ext cx="178784" cy="826314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1E9DC605-0172-4ED6-8A26-79587FFC2508}"/>
                </a:ext>
              </a:extLst>
            </p:cNvPr>
            <p:cNvSpPr/>
            <p:nvPr/>
          </p:nvSpPr>
          <p:spPr bwMode="auto">
            <a:xfrm>
              <a:off x="921396" y="1099220"/>
              <a:ext cx="1158875" cy="85248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8E3D5A47-5D8A-4004-907D-5F17E520E2F1}"/>
              </a:ext>
            </a:extLst>
          </p:cNvPr>
          <p:cNvGrpSpPr/>
          <p:nvPr/>
        </p:nvGrpSpPr>
        <p:grpSpPr>
          <a:xfrm>
            <a:off x="2275711" y="1167073"/>
            <a:ext cx="1596540" cy="1228548"/>
            <a:chOff x="2275711" y="1167073"/>
            <a:chExt cx="1596540" cy="1228548"/>
          </a:xfrm>
        </p:grpSpPr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C870AA7B-5294-4EA6-AB43-BC251DCA887A}"/>
                </a:ext>
              </a:extLst>
            </p:cNvPr>
            <p:cNvSpPr/>
            <p:nvPr/>
          </p:nvSpPr>
          <p:spPr bwMode="auto">
            <a:xfrm>
              <a:off x="2275711" y="1519635"/>
              <a:ext cx="509315" cy="704261"/>
            </a:xfrm>
            <a:custGeom>
              <a:avLst/>
              <a:gdLst>
                <a:gd name="connsiteX0" fmla="*/ 90861 w 509315"/>
                <a:gd name="connsiteY0" fmla="*/ 0 h 704261"/>
                <a:gd name="connsiteX1" fmla="*/ 108585 w 509315"/>
                <a:gd name="connsiteY1" fmla="*/ 454 h 704261"/>
                <a:gd name="connsiteX2" fmla="*/ 148403 w 509315"/>
                <a:gd name="connsiteY2" fmla="*/ 11652 h 704261"/>
                <a:gd name="connsiteX3" fmla="*/ 482740 w 509315"/>
                <a:gd name="connsiteY3" fmla="*/ 474710 h 704261"/>
                <a:gd name="connsiteX4" fmla="*/ 509315 w 509315"/>
                <a:gd name="connsiteY4" fmla="*/ 484339 h 704261"/>
                <a:gd name="connsiteX5" fmla="*/ 509315 w 509315"/>
                <a:gd name="connsiteY5" fmla="*/ 704261 h 704261"/>
                <a:gd name="connsiteX6" fmla="*/ 461549 w 509315"/>
                <a:gd name="connsiteY6" fmla="*/ 703201 h 704261"/>
                <a:gd name="connsiteX7" fmla="*/ 217679 w 509315"/>
                <a:gd name="connsiteY7" fmla="*/ 246063 h 704261"/>
                <a:gd name="connsiteX8" fmla="*/ 202001 w 509315"/>
                <a:gd name="connsiteY8" fmla="*/ 211672 h 704261"/>
                <a:gd name="connsiteX9" fmla="*/ 196696 w 509315"/>
                <a:gd name="connsiteY9" fmla="*/ 195310 h 704261"/>
                <a:gd name="connsiteX10" fmla="*/ 16544 w 509315"/>
                <a:gd name="connsiteY10" fmla="*/ 53841 h 704261"/>
                <a:gd name="connsiteX11" fmla="*/ 0 w 509315"/>
                <a:gd name="connsiteY11" fmla="*/ 52244 h 704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9315" h="704261">
                  <a:moveTo>
                    <a:pt x="90861" y="0"/>
                  </a:moveTo>
                  <a:lnTo>
                    <a:pt x="108585" y="454"/>
                  </a:lnTo>
                  <a:cubicBezTo>
                    <a:pt x="122781" y="2588"/>
                    <a:pt x="136011" y="6394"/>
                    <a:pt x="148403" y="11652"/>
                  </a:cubicBezTo>
                  <a:cubicBezTo>
                    <a:pt x="309492" y="80020"/>
                    <a:pt x="328743" y="394059"/>
                    <a:pt x="482740" y="474710"/>
                  </a:cubicBezTo>
                  <a:lnTo>
                    <a:pt x="509315" y="484339"/>
                  </a:lnTo>
                  <a:lnTo>
                    <a:pt x="509315" y="704261"/>
                  </a:lnTo>
                  <a:lnTo>
                    <a:pt x="461549" y="703201"/>
                  </a:lnTo>
                  <a:cubicBezTo>
                    <a:pt x="299586" y="672469"/>
                    <a:pt x="285844" y="418231"/>
                    <a:pt x="217679" y="246063"/>
                  </a:cubicBezTo>
                  <a:lnTo>
                    <a:pt x="202001" y="211672"/>
                  </a:lnTo>
                  <a:lnTo>
                    <a:pt x="196696" y="195310"/>
                  </a:lnTo>
                  <a:cubicBezTo>
                    <a:pt x="165037" y="123647"/>
                    <a:pt x="97998" y="69799"/>
                    <a:pt x="16544" y="53841"/>
                  </a:cubicBezTo>
                  <a:lnTo>
                    <a:pt x="0" y="52244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CD4F083C-E8B3-45E9-8445-8764ADEDC1C2}"/>
                </a:ext>
              </a:extLst>
            </p:cNvPr>
            <p:cNvSpPr/>
            <p:nvPr/>
          </p:nvSpPr>
          <p:spPr bwMode="auto">
            <a:xfrm rot="5400000">
              <a:off x="3387737" y="1591870"/>
              <a:ext cx="587530" cy="381499"/>
            </a:xfrm>
            <a:custGeom>
              <a:avLst/>
              <a:gdLst>
                <a:gd name="connsiteX0" fmla="*/ 46340 w 587530"/>
                <a:gd name="connsiteY0" fmla="*/ 298461 h 381499"/>
                <a:gd name="connsiteX1" fmla="*/ 541196 w 587530"/>
                <a:gd name="connsiteY1" fmla="*/ 298461 h 381499"/>
                <a:gd name="connsiteX2" fmla="*/ 541196 w 587530"/>
                <a:gd name="connsiteY2" fmla="*/ 169144 h 381499"/>
                <a:gd name="connsiteX3" fmla="*/ 455093 w 587530"/>
                <a:gd name="connsiteY3" fmla="*/ 83041 h 381499"/>
                <a:gd name="connsiteX4" fmla="*/ 132443 w 587530"/>
                <a:gd name="connsiteY4" fmla="*/ 83041 h 381499"/>
                <a:gd name="connsiteX5" fmla="*/ 46340 w 587530"/>
                <a:gd name="connsiteY5" fmla="*/ 169144 h 381499"/>
                <a:gd name="connsiteX6" fmla="*/ 0 w 587530"/>
                <a:gd name="connsiteY6" fmla="*/ 381499 h 381499"/>
                <a:gd name="connsiteX7" fmla="*/ 0 w 587530"/>
                <a:gd name="connsiteY7" fmla="*/ 152485 h 381499"/>
                <a:gd name="connsiteX8" fmla="*/ 152485 w 587530"/>
                <a:gd name="connsiteY8" fmla="*/ 0 h 381499"/>
                <a:gd name="connsiteX9" fmla="*/ 435045 w 587530"/>
                <a:gd name="connsiteY9" fmla="*/ 0 h 381499"/>
                <a:gd name="connsiteX10" fmla="*/ 587530 w 587530"/>
                <a:gd name="connsiteY10" fmla="*/ 152485 h 381499"/>
                <a:gd name="connsiteX11" fmla="*/ 587530 w 587530"/>
                <a:gd name="connsiteY11" fmla="*/ 381499 h 38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7530" h="381499">
                  <a:moveTo>
                    <a:pt x="46340" y="298461"/>
                  </a:moveTo>
                  <a:lnTo>
                    <a:pt x="541196" y="298461"/>
                  </a:lnTo>
                  <a:lnTo>
                    <a:pt x="541196" y="169144"/>
                  </a:lnTo>
                  <a:cubicBezTo>
                    <a:pt x="541196" y="121591"/>
                    <a:pt x="502646" y="83041"/>
                    <a:pt x="455093" y="83041"/>
                  </a:cubicBezTo>
                  <a:lnTo>
                    <a:pt x="132443" y="83041"/>
                  </a:lnTo>
                  <a:cubicBezTo>
                    <a:pt x="84890" y="83041"/>
                    <a:pt x="46340" y="121591"/>
                    <a:pt x="46340" y="169144"/>
                  </a:cubicBezTo>
                  <a:close/>
                  <a:moveTo>
                    <a:pt x="0" y="381499"/>
                  </a:moveTo>
                  <a:lnTo>
                    <a:pt x="0" y="152485"/>
                  </a:lnTo>
                  <a:cubicBezTo>
                    <a:pt x="0" y="68270"/>
                    <a:pt x="68270" y="0"/>
                    <a:pt x="152485" y="0"/>
                  </a:cubicBezTo>
                  <a:lnTo>
                    <a:pt x="435045" y="0"/>
                  </a:lnTo>
                  <a:cubicBezTo>
                    <a:pt x="519260" y="0"/>
                    <a:pt x="587530" y="68270"/>
                    <a:pt x="587530" y="152485"/>
                  </a:cubicBezTo>
                  <a:lnTo>
                    <a:pt x="587530" y="381499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A54E4052-724F-44A1-A894-DECA3B194F4E}"/>
                </a:ext>
              </a:extLst>
            </p:cNvPr>
            <p:cNvSpPr/>
            <p:nvPr/>
          </p:nvSpPr>
          <p:spPr bwMode="auto">
            <a:xfrm>
              <a:off x="2734817" y="1485830"/>
              <a:ext cx="900100" cy="813955"/>
            </a:xfrm>
            <a:custGeom>
              <a:avLst/>
              <a:gdLst>
                <a:gd name="connsiteX0" fmla="*/ 99704 w 990110"/>
                <a:gd name="connsiteY0" fmla="*/ 0 h 895350"/>
                <a:gd name="connsiteX1" fmla="*/ 890407 w 990110"/>
                <a:gd name="connsiteY1" fmla="*/ 0 h 895350"/>
                <a:gd name="connsiteX2" fmla="*/ 905562 w 990110"/>
                <a:gd name="connsiteY2" fmla="*/ 18369 h 895350"/>
                <a:gd name="connsiteX3" fmla="*/ 990110 w 990110"/>
                <a:gd name="connsiteY3" fmla="*/ 295159 h 895350"/>
                <a:gd name="connsiteX4" fmla="*/ 990110 w 990110"/>
                <a:gd name="connsiteY4" fmla="*/ 865419 h 895350"/>
                <a:gd name="connsiteX5" fmla="*/ 960179 w 990110"/>
                <a:gd name="connsiteY5" fmla="*/ 895350 h 895350"/>
                <a:gd name="connsiteX6" fmla="*/ 29931 w 990110"/>
                <a:gd name="connsiteY6" fmla="*/ 895350 h 895350"/>
                <a:gd name="connsiteX7" fmla="*/ 0 w 990110"/>
                <a:gd name="connsiteY7" fmla="*/ 865419 h 895350"/>
                <a:gd name="connsiteX8" fmla="*/ 0 w 990110"/>
                <a:gd name="connsiteY8" fmla="*/ 295159 h 895350"/>
                <a:gd name="connsiteX9" fmla="*/ 84548 w 990110"/>
                <a:gd name="connsiteY9" fmla="*/ 18369 h 895350"/>
                <a:gd name="connsiteX10" fmla="*/ 99704 w 990110"/>
                <a:gd name="connsiteY10" fmla="*/ 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0110" h="895350">
                  <a:moveTo>
                    <a:pt x="99704" y="0"/>
                  </a:moveTo>
                  <a:lnTo>
                    <a:pt x="890407" y="0"/>
                  </a:lnTo>
                  <a:lnTo>
                    <a:pt x="905562" y="18369"/>
                  </a:lnTo>
                  <a:cubicBezTo>
                    <a:pt x="958941" y="97381"/>
                    <a:pt x="990110" y="192630"/>
                    <a:pt x="990110" y="295159"/>
                  </a:cubicBezTo>
                  <a:lnTo>
                    <a:pt x="990110" y="865419"/>
                  </a:lnTo>
                  <a:cubicBezTo>
                    <a:pt x="990110" y="881949"/>
                    <a:pt x="976709" y="895350"/>
                    <a:pt x="960179" y="895350"/>
                  </a:cubicBezTo>
                  <a:lnTo>
                    <a:pt x="29931" y="895350"/>
                  </a:lnTo>
                  <a:cubicBezTo>
                    <a:pt x="13401" y="895350"/>
                    <a:pt x="0" y="881949"/>
                    <a:pt x="0" y="865419"/>
                  </a:cubicBezTo>
                  <a:lnTo>
                    <a:pt x="0" y="295159"/>
                  </a:lnTo>
                  <a:cubicBezTo>
                    <a:pt x="0" y="192630"/>
                    <a:pt x="31169" y="97381"/>
                    <a:pt x="84548" y="18369"/>
                  </a:cubicBezTo>
                  <a:lnTo>
                    <a:pt x="99704" y="0"/>
                  </a:lnTo>
                  <a:close/>
                </a:path>
              </a:pathLst>
            </a:custGeom>
            <a:gradFill>
              <a:gsLst>
                <a:gs pos="50000">
                  <a:srgbClr val="FFFFFF">
                    <a:lumMod val="9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2" name="正方形/長方形 171">
              <a:extLst>
                <a:ext uri="{FF2B5EF4-FFF2-40B4-BE49-F238E27FC236}">
                  <a16:creationId xmlns:a16="http://schemas.microsoft.com/office/drawing/2014/main" id="{E1378D03-9892-4993-B9FD-759DA4C75C94}"/>
                </a:ext>
              </a:extLst>
            </p:cNvPr>
            <p:cNvSpPr/>
            <p:nvPr/>
          </p:nvSpPr>
          <p:spPr bwMode="auto">
            <a:xfrm>
              <a:off x="3156263" y="1207816"/>
              <a:ext cx="81827" cy="113143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3" name="四角形: 角を丸くする 172">
              <a:extLst>
                <a:ext uri="{FF2B5EF4-FFF2-40B4-BE49-F238E27FC236}">
                  <a16:creationId xmlns:a16="http://schemas.microsoft.com/office/drawing/2014/main" id="{60E9C4AF-4296-4E57-859B-28DADD4E0377}"/>
                </a:ext>
              </a:extLst>
            </p:cNvPr>
            <p:cNvSpPr/>
            <p:nvPr/>
          </p:nvSpPr>
          <p:spPr bwMode="auto">
            <a:xfrm>
              <a:off x="3084751" y="1167073"/>
              <a:ext cx="227858" cy="5432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5CD8E1F1-85F3-4993-AF04-037F019EBA4C}"/>
                </a:ext>
              </a:extLst>
            </p:cNvPr>
            <p:cNvSpPr/>
            <p:nvPr/>
          </p:nvSpPr>
          <p:spPr bwMode="auto">
            <a:xfrm>
              <a:off x="3007609" y="1307378"/>
              <a:ext cx="379140" cy="43178"/>
            </a:xfrm>
            <a:custGeom>
              <a:avLst/>
              <a:gdLst>
                <a:gd name="connsiteX0" fmla="*/ 208526 w 417054"/>
                <a:gd name="connsiteY0" fmla="*/ 0 h 47496"/>
                <a:gd name="connsiteX1" fmla="*/ 401224 w 417054"/>
                <a:gd name="connsiteY1" fmla="*/ 38904 h 47496"/>
                <a:gd name="connsiteX2" fmla="*/ 417054 w 417054"/>
                <a:gd name="connsiteY2" fmla="*/ 47496 h 47496"/>
                <a:gd name="connsiteX3" fmla="*/ 0 w 417054"/>
                <a:gd name="connsiteY3" fmla="*/ 47496 h 47496"/>
                <a:gd name="connsiteX4" fmla="*/ 15829 w 417054"/>
                <a:gd name="connsiteY4" fmla="*/ 38904 h 47496"/>
                <a:gd name="connsiteX5" fmla="*/ 208526 w 417054"/>
                <a:gd name="connsiteY5" fmla="*/ 0 h 47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7054" h="47496">
                  <a:moveTo>
                    <a:pt x="208526" y="0"/>
                  </a:moveTo>
                  <a:cubicBezTo>
                    <a:pt x="276879" y="0"/>
                    <a:pt x="341996" y="13853"/>
                    <a:pt x="401224" y="38904"/>
                  </a:cubicBezTo>
                  <a:lnTo>
                    <a:pt x="417054" y="47496"/>
                  </a:lnTo>
                  <a:lnTo>
                    <a:pt x="0" y="47496"/>
                  </a:lnTo>
                  <a:lnTo>
                    <a:pt x="15829" y="38904"/>
                  </a:lnTo>
                  <a:cubicBezTo>
                    <a:pt x="75056" y="13853"/>
                    <a:pt x="140174" y="0"/>
                    <a:pt x="208526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DF551474-AF0E-4984-A9C0-2955197F2D7E}"/>
                </a:ext>
              </a:extLst>
            </p:cNvPr>
            <p:cNvSpPr/>
            <p:nvPr/>
          </p:nvSpPr>
          <p:spPr bwMode="auto">
            <a:xfrm>
              <a:off x="2824863" y="1350556"/>
              <a:ext cx="744632" cy="138545"/>
            </a:xfrm>
            <a:custGeom>
              <a:avLst/>
              <a:gdLst>
                <a:gd name="connsiteX0" fmla="*/ 186825 w 790703"/>
                <a:gd name="connsiteY0" fmla="*/ 0 h 152400"/>
                <a:gd name="connsiteX1" fmla="*/ 603879 w 790703"/>
                <a:gd name="connsiteY1" fmla="*/ 0 h 152400"/>
                <a:gd name="connsiteX2" fmla="*/ 672141 w 790703"/>
                <a:gd name="connsiteY2" fmla="*/ 37052 h 152400"/>
                <a:gd name="connsiteX3" fmla="*/ 745408 w 790703"/>
                <a:gd name="connsiteY3" fmla="*/ 97502 h 152400"/>
                <a:gd name="connsiteX4" fmla="*/ 790703 w 790703"/>
                <a:gd name="connsiteY4" fmla="*/ 152400 h 152400"/>
                <a:gd name="connsiteX5" fmla="*/ 0 w 790703"/>
                <a:gd name="connsiteY5" fmla="*/ 152400 h 152400"/>
                <a:gd name="connsiteX6" fmla="*/ 45294 w 790703"/>
                <a:gd name="connsiteY6" fmla="*/ 97502 h 152400"/>
                <a:gd name="connsiteX7" fmla="*/ 118561 w 790703"/>
                <a:gd name="connsiteY7" fmla="*/ 37052 h 152400"/>
                <a:gd name="connsiteX8" fmla="*/ 186825 w 790703"/>
                <a:gd name="connsiteY8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0703" h="152400">
                  <a:moveTo>
                    <a:pt x="186825" y="0"/>
                  </a:moveTo>
                  <a:lnTo>
                    <a:pt x="603879" y="0"/>
                  </a:lnTo>
                  <a:lnTo>
                    <a:pt x="672141" y="37052"/>
                  </a:lnTo>
                  <a:cubicBezTo>
                    <a:pt x="698478" y="54845"/>
                    <a:pt x="723011" y="75105"/>
                    <a:pt x="745408" y="97502"/>
                  </a:cubicBezTo>
                  <a:lnTo>
                    <a:pt x="790703" y="152400"/>
                  </a:lnTo>
                  <a:lnTo>
                    <a:pt x="0" y="152400"/>
                  </a:lnTo>
                  <a:lnTo>
                    <a:pt x="45294" y="97502"/>
                  </a:lnTo>
                  <a:cubicBezTo>
                    <a:pt x="67691" y="75105"/>
                    <a:pt x="92224" y="54845"/>
                    <a:pt x="118561" y="37052"/>
                  </a:cubicBezTo>
                  <a:lnTo>
                    <a:pt x="186825" y="0"/>
                  </a:lnTo>
                  <a:close/>
                </a:path>
              </a:pathLst>
            </a:cu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F9A11D31-D912-4AD9-91B3-838982FF0F2D}"/>
                </a:ext>
              </a:extLst>
            </p:cNvPr>
            <p:cNvSpPr/>
            <p:nvPr/>
          </p:nvSpPr>
          <p:spPr bwMode="auto">
            <a:xfrm>
              <a:off x="2666907" y="2265262"/>
              <a:ext cx="1060537" cy="130359"/>
            </a:xfrm>
            <a:prstGeom prst="round2SameRect">
              <a:avLst>
                <a:gd name="adj1" fmla="val 50000"/>
                <a:gd name="adj2" fmla="val 864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4D48D01D-07D8-47CC-94C7-D7A9F98D1BE2}"/>
              </a:ext>
            </a:extLst>
          </p:cNvPr>
          <p:cNvGrpSpPr/>
          <p:nvPr/>
        </p:nvGrpSpPr>
        <p:grpSpPr>
          <a:xfrm>
            <a:off x="4183906" y="954023"/>
            <a:ext cx="1562806" cy="1452628"/>
            <a:chOff x="4990802" y="1489076"/>
            <a:chExt cx="2414981" cy="2244725"/>
          </a:xfrm>
        </p:grpSpPr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4D0E0FC2-6CD4-4128-A369-260D1D8C139B}"/>
                </a:ext>
              </a:extLst>
            </p:cNvPr>
            <p:cNvSpPr/>
            <p:nvPr/>
          </p:nvSpPr>
          <p:spPr bwMode="auto">
            <a:xfrm>
              <a:off x="5991437" y="1673704"/>
              <a:ext cx="1414346" cy="1706357"/>
            </a:xfrm>
            <a:custGeom>
              <a:avLst/>
              <a:gdLst>
                <a:gd name="connsiteX0" fmla="*/ 763424 w 1526848"/>
                <a:gd name="connsiteY0" fmla="*/ 113299 h 1842086"/>
                <a:gd name="connsiteX1" fmla="*/ 122122 w 1526848"/>
                <a:gd name="connsiteY1" fmla="*/ 921043 h 1842086"/>
                <a:gd name="connsiteX2" fmla="*/ 763424 w 1526848"/>
                <a:gd name="connsiteY2" fmla="*/ 1728787 h 1842086"/>
                <a:gd name="connsiteX3" fmla="*/ 1404726 w 1526848"/>
                <a:gd name="connsiteY3" fmla="*/ 921043 h 1842086"/>
                <a:gd name="connsiteX4" fmla="*/ 763424 w 1526848"/>
                <a:gd name="connsiteY4" fmla="*/ 113299 h 1842086"/>
                <a:gd name="connsiteX5" fmla="*/ 763424 w 1526848"/>
                <a:gd name="connsiteY5" fmla="*/ 0 h 1842086"/>
                <a:gd name="connsiteX6" fmla="*/ 1526848 w 1526848"/>
                <a:gd name="connsiteY6" fmla="*/ 921043 h 1842086"/>
                <a:gd name="connsiteX7" fmla="*/ 763424 w 1526848"/>
                <a:gd name="connsiteY7" fmla="*/ 1842086 h 1842086"/>
                <a:gd name="connsiteX8" fmla="*/ 0 w 1526848"/>
                <a:gd name="connsiteY8" fmla="*/ 921043 h 1842086"/>
                <a:gd name="connsiteX9" fmla="*/ 763424 w 1526848"/>
                <a:gd name="connsiteY9" fmla="*/ 0 h 1842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6848" h="1842086">
                  <a:moveTo>
                    <a:pt x="763424" y="113299"/>
                  </a:moveTo>
                  <a:cubicBezTo>
                    <a:pt x="409243" y="113299"/>
                    <a:pt x="122122" y="474938"/>
                    <a:pt x="122122" y="921043"/>
                  </a:cubicBezTo>
                  <a:cubicBezTo>
                    <a:pt x="122122" y="1367148"/>
                    <a:pt x="409243" y="1728787"/>
                    <a:pt x="763424" y="1728787"/>
                  </a:cubicBezTo>
                  <a:cubicBezTo>
                    <a:pt x="1117605" y="1728787"/>
                    <a:pt x="1404726" y="1367148"/>
                    <a:pt x="1404726" y="921043"/>
                  </a:cubicBezTo>
                  <a:cubicBezTo>
                    <a:pt x="1404726" y="474938"/>
                    <a:pt x="1117605" y="113299"/>
                    <a:pt x="763424" y="113299"/>
                  </a:cubicBezTo>
                  <a:close/>
                  <a:moveTo>
                    <a:pt x="763424" y="0"/>
                  </a:moveTo>
                  <a:cubicBezTo>
                    <a:pt x="1185051" y="0"/>
                    <a:pt x="1526848" y="412365"/>
                    <a:pt x="1526848" y="921043"/>
                  </a:cubicBezTo>
                  <a:cubicBezTo>
                    <a:pt x="1526848" y="1429721"/>
                    <a:pt x="1185051" y="1842086"/>
                    <a:pt x="763424" y="1842086"/>
                  </a:cubicBezTo>
                  <a:cubicBezTo>
                    <a:pt x="341797" y="1842086"/>
                    <a:pt x="0" y="1429721"/>
                    <a:pt x="0" y="921043"/>
                  </a:cubicBezTo>
                  <a:cubicBezTo>
                    <a:pt x="0" y="412365"/>
                    <a:pt x="341797" y="0"/>
                    <a:pt x="763424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68A7B1D2-09C8-4BA6-A6A9-CC5379D9E3AC}"/>
                </a:ext>
              </a:extLst>
            </p:cNvPr>
            <p:cNvSpPr/>
            <p:nvPr/>
          </p:nvSpPr>
          <p:spPr bwMode="auto">
            <a:xfrm>
              <a:off x="5602012" y="1489076"/>
              <a:ext cx="862288" cy="810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B755211B-D504-41DF-9CB4-318E31BAF4BB}"/>
                </a:ext>
              </a:extLst>
            </p:cNvPr>
            <p:cNvGrpSpPr/>
            <p:nvPr/>
          </p:nvGrpSpPr>
          <p:grpSpPr>
            <a:xfrm>
              <a:off x="4990802" y="1541197"/>
              <a:ext cx="492824" cy="724062"/>
              <a:chOff x="4990802" y="1541198"/>
              <a:chExt cx="492824" cy="435315"/>
            </a:xfrm>
          </p:grpSpPr>
          <p:sp>
            <p:nvSpPr>
              <p:cNvPr id="188" name="直角三角形 187">
                <a:extLst>
                  <a:ext uri="{FF2B5EF4-FFF2-40B4-BE49-F238E27FC236}">
                    <a16:creationId xmlns:a16="http://schemas.microsoft.com/office/drawing/2014/main" id="{A8CBAA21-DC22-41A6-9989-81E774605098}"/>
                  </a:ext>
                </a:extLst>
              </p:cNvPr>
              <p:cNvSpPr/>
              <p:nvPr/>
            </p:nvSpPr>
            <p:spPr bwMode="auto">
              <a:xfrm rot="10800000">
                <a:off x="4990802" y="1568684"/>
                <a:ext cx="492824" cy="407829"/>
              </a:xfrm>
              <a:prstGeom prst="rtTriangl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9" name="四角形: 上の 2 つの角を丸める 188">
                <a:extLst>
                  <a:ext uri="{FF2B5EF4-FFF2-40B4-BE49-F238E27FC236}">
                    <a16:creationId xmlns:a16="http://schemas.microsoft.com/office/drawing/2014/main" id="{3E26434A-BAF3-407C-8485-3E9AEC75F155}"/>
                  </a:ext>
                </a:extLst>
              </p:cNvPr>
              <p:cNvSpPr/>
              <p:nvPr/>
            </p:nvSpPr>
            <p:spPr bwMode="auto">
              <a:xfrm>
                <a:off x="4990802" y="1541198"/>
                <a:ext cx="492824" cy="274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C3849FAD-3C65-4FF9-A39C-ED865D5CB25A}"/>
                </a:ext>
              </a:extLst>
            </p:cNvPr>
            <p:cNvSpPr/>
            <p:nvPr/>
          </p:nvSpPr>
          <p:spPr bwMode="auto">
            <a:xfrm>
              <a:off x="5267475" y="1673806"/>
              <a:ext cx="1532551" cy="315035"/>
            </a:xfrm>
            <a:custGeom>
              <a:avLst/>
              <a:gdLst>
                <a:gd name="connsiteX0" fmla="*/ 131744 w 1532551"/>
                <a:gd name="connsiteY0" fmla="*/ 0 h 315035"/>
                <a:gd name="connsiteX1" fmla="*/ 1400807 w 1532551"/>
                <a:gd name="connsiteY1" fmla="*/ 0 h 315035"/>
                <a:gd name="connsiteX2" fmla="*/ 1443473 w 1532551"/>
                <a:gd name="connsiteY2" fmla="*/ 82641 h 315035"/>
                <a:gd name="connsiteX3" fmla="*/ 1527602 w 1532551"/>
                <a:gd name="connsiteY3" fmla="*/ 296360 h 315035"/>
                <a:gd name="connsiteX4" fmla="*/ 1532551 w 1532551"/>
                <a:gd name="connsiteY4" fmla="*/ 315035 h 315035"/>
                <a:gd name="connsiteX5" fmla="*/ 0 w 1532551"/>
                <a:gd name="connsiteY5" fmla="*/ 315035 h 315035"/>
                <a:gd name="connsiteX6" fmla="*/ 4949 w 1532551"/>
                <a:gd name="connsiteY6" fmla="*/ 296360 h 315035"/>
                <a:gd name="connsiteX7" fmla="*/ 89078 w 1532551"/>
                <a:gd name="connsiteY7" fmla="*/ 82641 h 315035"/>
                <a:gd name="connsiteX8" fmla="*/ 131744 w 1532551"/>
                <a:gd name="connsiteY8" fmla="*/ 0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2551" h="315035">
                  <a:moveTo>
                    <a:pt x="131744" y="0"/>
                  </a:moveTo>
                  <a:lnTo>
                    <a:pt x="1400807" y="0"/>
                  </a:lnTo>
                  <a:lnTo>
                    <a:pt x="1443473" y="82641"/>
                  </a:lnTo>
                  <a:cubicBezTo>
                    <a:pt x="1474772" y="149405"/>
                    <a:pt x="1502946" y="220876"/>
                    <a:pt x="1527602" y="296360"/>
                  </a:cubicBezTo>
                  <a:lnTo>
                    <a:pt x="1532551" y="315035"/>
                  </a:lnTo>
                  <a:lnTo>
                    <a:pt x="0" y="315035"/>
                  </a:lnTo>
                  <a:lnTo>
                    <a:pt x="4949" y="296360"/>
                  </a:lnTo>
                  <a:cubicBezTo>
                    <a:pt x="29605" y="220876"/>
                    <a:pt x="57779" y="149405"/>
                    <a:pt x="89078" y="82641"/>
                  </a:cubicBezTo>
                  <a:lnTo>
                    <a:pt x="131744" y="0"/>
                  </a:lnTo>
                  <a:close/>
                </a:path>
              </a:pathLst>
            </a:cu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010F4982-B299-4AB1-9D1A-9B551F3D83EC}"/>
                </a:ext>
              </a:extLst>
            </p:cNvPr>
            <p:cNvSpPr/>
            <p:nvPr/>
          </p:nvSpPr>
          <p:spPr bwMode="auto">
            <a:xfrm>
              <a:off x="5156152" y="1988840"/>
              <a:ext cx="1755196" cy="1485165"/>
            </a:xfrm>
            <a:custGeom>
              <a:avLst/>
              <a:gdLst>
                <a:gd name="connsiteX0" fmla="*/ 111323 w 1755196"/>
                <a:gd name="connsiteY0" fmla="*/ 0 h 1485165"/>
                <a:gd name="connsiteX1" fmla="*/ 1643874 w 1755196"/>
                <a:gd name="connsiteY1" fmla="*/ 0 h 1485165"/>
                <a:gd name="connsiteX2" fmla="*/ 1701944 w 1755196"/>
                <a:gd name="connsiteY2" fmla="*/ 219126 h 1485165"/>
                <a:gd name="connsiteX3" fmla="*/ 1755196 w 1755196"/>
                <a:gd name="connsiteY3" fmla="*/ 750325 h 1485165"/>
                <a:gd name="connsiteX4" fmla="*/ 1686230 w 1755196"/>
                <a:gd name="connsiteY4" fmla="*/ 1351682 h 1485165"/>
                <a:gd name="connsiteX5" fmla="*/ 1645074 w 1755196"/>
                <a:gd name="connsiteY5" fmla="*/ 1485165 h 1485165"/>
                <a:gd name="connsiteX6" fmla="*/ 110123 w 1755196"/>
                <a:gd name="connsiteY6" fmla="*/ 1485165 h 1485165"/>
                <a:gd name="connsiteX7" fmla="*/ 68966 w 1755196"/>
                <a:gd name="connsiteY7" fmla="*/ 1351682 h 1485165"/>
                <a:gd name="connsiteX8" fmla="*/ 0 w 1755196"/>
                <a:gd name="connsiteY8" fmla="*/ 750325 h 1485165"/>
                <a:gd name="connsiteX9" fmla="*/ 53252 w 1755196"/>
                <a:gd name="connsiteY9" fmla="*/ 219126 h 1485165"/>
                <a:gd name="connsiteX10" fmla="*/ 111323 w 1755196"/>
                <a:gd name="connsiteY10" fmla="*/ 0 h 1485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55196" h="1485165">
                  <a:moveTo>
                    <a:pt x="111323" y="0"/>
                  </a:moveTo>
                  <a:lnTo>
                    <a:pt x="1643874" y="0"/>
                  </a:lnTo>
                  <a:lnTo>
                    <a:pt x="1701944" y="219126"/>
                  </a:lnTo>
                  <a:cubicBezTo>
                    <a:pt x="1736395" y="384763"/>
                    <a:pt x="1755196" y="563679"/>
                    <a:pt x="1755196" y="750325"/>
                  </a:cubicBezTo>
                  <a:cubicBezTo>
                    <a:pt x="1755196" y="963635"/>
                    <a:pt x="1730639" y="1166849"/>
                    <a:pt x="1686230" y="1351682"/>
                  </a:cubicBezTo>
                  <a:lnTo>
                    <a:pt x="1645074" y="1485165"/>
                  </a:lnTo>
                  <a:lnTo>
                    <a:pt x="110123" y="1485165"/>
                  </a:lnTo>
                  <a:lnTo>
                    <a:pt x="68966" y="1351682"/>
                  </a:lnTo>
                  <a:cubicBezTo>
                    <a:pt x="24557" y="1166849"/>
                    <a:pt x="0" y="963635"/>
                    <a:pt x="0" y="750325"/>
                  </a:cubicBezTo>
                  <a:cubicBezTo>
                    <a:pt x="0" y="563679"/>
                    <a:pt x="18802" y="384763"/>
                    <a:pt x="53252" y="219126"/>
                  </a:cubicBezTo>
                  <a:lnTo>
                    <a:pt x="111323" y="0"/>
                  </a:lnTo>
                  <a:close/>
                </a:path>
              </a:pathLst>
            </a:custGeom>
            <a:gradFill>
              <a:gsLst>
                <a:gs pos="50000">
                  <a:srgbClr val="FFFFFF">
                    <a:lumMod val="9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A5640027-6C3D-4792-BA18-E7E450B91217}"/>
                </a:ext>
              </a:extLst>
            </p:cNvPr>
            <p:cNvSpPr/>
            <p:nvPr/>
          </p:nvSpPr>
          <p:spPr bwMode="auto">
            <a:xfrm>
              <a:off x="5267475" y="3474005"/>
              <a:ext cx="1531362" cy="13501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741C2194-71AD-4945-A007-64B14F9FCF9B}"/>
                </a:ext>
              </a:extLst>
            </p:cNvPr>
            <p:cNvSpPr/>
            <p:nvPr/>
          </p:nvSpPr>
          <p:spPr bwMode="auto">
            <a:xfrm>
              <a:off x="5397500" y="1538791"/>
              <a:ext cx="1271312" cy="134913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EC4D4783-8D14-4748-9E77-89587E72EB74}"/>
                </a:ext>
              </a:extLst>
            </p:cNvPr>
            <p:cNvSpPr/>
            <p:nvPr/>
          </p:nvSpPr>
          <p:spPr bwMode="auto">
            <a:xfrm>
              <a:off x="5065436" y="3570257"/>
              <a:ext cx="1935440" cy="163544"/>
            </a:xfrm>
            <a:prstGeom prst="round2SameRect">
              <a:avLst>
                <a:gd name="adj1" fmla="val 50000"/>
                <a:gd name="adj2" fmla="val 864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6" name="四角形: 角を丸くする 185">
              <a:extLst>
                <a:ext uri="{FF2B5EF4-FFF2-40B4-BE49-F238E27FC236}">
                  <a16:creationId xmlns:a16="http://schemas.microsoft.com/office/drawing/2014/main" id="{BD2A4219-6292-4B47-80FD-4CC853B2F29C}"/>
                </a:ext>
              </a:extLst>
            </p:cNvPr>
            <p:cNvSpPr/>
            <p:nvPr/>
          </p:nvSpPr>
          <p:spPr bwMode="auto">
            <a:xfrm>
              <a:off x="5850066" y="2146301"/>
              <a:ext cx="353884" cy="1170242"/>
            </a:xfrm>
            <a:prstGeom prst="roundRect">
              <a:avLst>
                <a:gd name="adj" fmla="val 7695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7" name="四角形: 角を丸くする 186">
              <a:extLst>
                <a:ext uri="{FF2B5EF4-FFF2-40B4-BE49-F238E27FC236}">
                  <a16:creationId xmlns:a16="http://schemas.microsoft.com/office/drawing/2014/main" id="{9A9CE179-3747-4C91-A0B3-0071DE300BFA}"/>
                </a:ext>
              </a:extLst>
            </p:cNvPr>
            <p:cNvSpPr/>
            <p:nvPr/>
          </p:nvSpPr>
          <p:spPr bwMode="auto">
            <a:xfrm>
              <a:off x="5964366" y="2242211"/>
              <a:ext cx="125284" cy="967044"/>
            </a:xfrm>
            <a:prstGeom prst="roundRect">
              <a:avLst>
                <a:gd name="adj" fmla="val 7695"/>
              </a:avLst>
            </a:prstGeom>
            <a:solidFill>
              <a:srgbClr val="00B0F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DB3EBDC6-E680-496D-9E3C-1AED39163423}"/>
              </a:ext>
            </a:extLst>
          </p:cNvPr>
          <p:cNvGrpSpPr/>
          <p:nvPr/>
        </p:nvGrpSpPr>
        <p:grpSpPr>
          <a:xfrm>
            <a:off x="6039369" y="953457"/>
            <a:ext cx="1658617" cy="1453194"/>
            <a:chOff x="6039369" y="953457"/>
            <a:chExt cx="1658617" cy="1453194"/>
          </a:xfrm>
        </p:grpSpPr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D974FBA4-9E34-4BFA-A457-16591E5BD9EC}"/>
                </a:ext>
              </a:extLst>
            </p:cNvPr>
            <p:cNvSpPr/>
            <p:nvPr/>
          </p:nvSpPr>
          <p:spPr bwMode="auto">
            <a:xfrm>
              <a:off x="6354810" y="953457"/>
              <a:ext cx="949966" cy="145731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2" name="直角三角形 191">
              <a:extLst>
                <a:ext uri="{FF2B5EF4-FFF2-40B4-BE49-F238E27FC236}">
                  <a16:creationId xmlns:a16="http://schemas.microsoft.com/office/drawing/2014/main" id="{D7687BEF-6EE1-41FD-B01B-E46EACFAF1FB}"/>
                </a:ext>
              </a:extLst>
            </p:cNvPr>
            <p:cNvSpPr/>
            <p:nvPr/>
          </p:nvSpPr>
          <p:spPr bwMode="auto">
            <a:xfrm rot="10800000">
              <a:off x="6039369" y="1031573"/>
              <a:ext cx="359776" cy="245861"/>
            </a:xfrm>
            <a:prstGeom prst="rtTriangl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147B41DD-86E3-46B9-9A09-0A386879532F}"/>
                </a:ext>
              </a:extLst>
            </p:cNvPr>
            <p:cNvSpPr/>
            <p:nvPr/>
          </p:nvSpPr>
          <p:spPr bwMode="auto">
            <a:xfrm>
              <a:off x="7209031" y="1088322"/>
              <a:ext cx="488955" cy="735984"/>
            </a:xfrm>
            <a:custGeom>
              <a:avLst/>
              <a:gdLst>
                <a:gd name="connsiteX0" fmla="*/ 36889 w 606058"/>
                <a:gd name="connsiteY0" fmla="*/ 0 h 638982"/>
                <a:gd name="connsiteX1" fmla="*/ 569169 w 606058"/>
                <a:gd name="connsiteY1" fmla="*/ 0 h 638982"/>
                <a:gd name="connsiteX2" fmla="*/ 606058 w 606058"/>
                <a:gd name="connsiteY2" fmla="*/ 36889 h 638982"/>
                <a:gd name="connsiteX3" fmla="*/ 606057 w 606058"/>
                <a:gd name="connsiteY3" fmla="*/ 73777 h 638982"/>
                <a:gd name="connsiteX4" fmla="*/ 603461 w 606058"/>
                <a:gd name="connsiteY4" fmla="*/ 73777 h 638982"/>
                <a:gd name="connsiteX5" fmla="*/ 470787 w 606058"/>
                <a:gd name="connsiteY5" fmla="*/ 638982 h 638982"/>
                <a:gd name="connsiteX6" fmla="*/ 399909 w 606058"/>
                <a:gd name="connsiteY6" fmla="*/ 638982 h 638982"/>
                <a:gd name="connsiteX7" fmla="*/ 399909 w 606058"/>
                <a:gd name="connsiteY7" fmla="*/ 73777 h 638982"/>
                <a:gd name="connsiteX8" fmla="*/ 0 w 606058"/>
                <a:gd name="connsiteY8" fmla="*/ 73777 h 638982"/>
                <a:gd name="connsiteX9" fmla="*/ 0 w 606058"/>
                <a:gd name="connsiteY9" fmla="*/ 36889 h 638982"/>
                <a:gd name="connsiteX10" fmla="*/ 36889 w 606058"/>
                <a:gd name="connsiteY10" fmla="*/ 0 h 638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6058" h="638982">
                  <a:moveTo>
                    <a:pt x="36889" y="0"/>
                  </a:moveTo>
                  <a:lnTo>
                    <a:pt x="569169" y="0"/>
                  </a:lnTo>
                  <a:cubicBezTo>
                    <a:pt x="589542" y="0"/>
                    <a:pt x="606058" y="16516"/>
                    <a:pt x="606058" y="36889"/>
                  </a:cubicBezTo>
                  <a:cubicBezTo>
                    <a:pt x="606058" y="49185"/>
                    <a:pt x="606057" y="61481"/>
                    <a:pt x="606057" y="73777"/>
                  </a:cubicBezTo>
                  <a:lnTo>
                    <a:pt x="603461" y="73777"/>
                  </a:lnTo>
                  <a:lnTo>
                    <a:pt x="470787" y="638982"/>
                  </a:lnTo>
                  <a:lnTo>
                    <a:pt x="399909" y="638982"/>
                  </a:lnTo>
                  <a:lnTo>
                    <a:pt x="399909" y="73777"/>
                  </a:lnTo>
                  <a:lnTo>
                    <a:pt x="0" y="73777"/>
                  </a:lnTo>
                  <a:lnTo>
                    <a:pt x="0" y="36889"/>
                  </a:lnTo>
                  <a:cubicBezTo>
                    <a:pt x="0" y="16516"/>
                    <a:pt x="16516" y="0"/>
                    <a:pt x="36889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43A3DAA4-32AD-4521-82CE-184DA478EA2F}"/>
                </a:ext>
              </a:extLst>
            </p:cNvPr>
            <p:cNvSpPr/>
            <p:nvPr/>
          </p:nvSpPr>
          <p:spPr bwMode="auto">
            <a:xfrm>
              <a:off x="6303400" y="1195507"/>
              <a:ext cx="1059426" cy="1146484"/>
            </a:xfrm>
            <a:prstGeom prst="round2SameRect">
              <a:avLst>
                <a:gd name="adj1" fmla="val 0"/>
                <a:gd name="adj2" fmla="val 14149"/>
              </a:avLst>
            </a:prstGeom>
            <a:gradFill>
              <a:gsLst>
                <a:gs pos="50000">
                  <a:srgbClr val="FFFFFF">
                    <a:lumMod val="9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A36CC5F8-D2D4-4944-80BF-6384632A0DA6}"/>
                </a:ext>
              </a:extLst>
            </p:cNvPr>
            <p:cNvSpPr/>
            <p:nvPr/>
          </p:nvSpPr>
          <p:spPr bwMode="auto">
            <a:xfrm>
              <a:off x="6303400" y="1029636"/>
              <a:ext cx="1059426" cy="161983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3301F239-9EEE-4B04-91CE-EE24657301AD}"/>
                </a:ext>
              </a:extLst>
            </p:cNvPr>
            <p:cNvSpPr/>
            <p:nvPr/>
          </p:nvSpPr>
          <p:spPr bwMode="auto">
            <a:xfrm>
              <a:off x="6303400" y="2133743"/>
              <a:ext cx="1059426" cy="21019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5FFD2B04-068A-481D-87F0-E8E98057708F}"/>
                </a:ext>
              </a:extLst>
            </p:cNvPr>
            <p:cNvSpPr/>
            <p:nvPr/>
          </p:nvSpPr>
          <p:spPr bwMode="auto">
            <a:xfrm>
              <a:off x="6212717" y="2300817"/>
              <a:ext cx="1252481" cy="105834"/>
            </a:xfrm>
            <a:prstGeom prst="round2SameRect">
              <a:avLst>
                <a:gd name="adj1" fmla="val 50000"/>
                <a:gd name="adj2" fmla="val 864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05A70539-4986-4E34-8B5C-D9FCDCCE9554}"/>
                </a:ext>
              </a:extLst>
            </p:cNvPr>
            <p:cNvSpPr/>
            <p:nvPr/>
          </p:nvSpPr>
          <p:spPr bwMode="auto">
            <a:xfrm>
              <a:off x="6689320" y="1358901"/>
              <a:ext cx="311556" cy="651942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9" name="四角形: 角を丸くする 198">
              <a:extLst>
                <a:ext uri="{FF2B5EF4-FFF2-40B4-BE49-F238E27FC236}">
                  <a16:creationId xmlns:a16="http://schemas.microsoft.com/office/drawing/2014/main" id="{C9AA7181-7557-45E5-9EFA-E3ABFBD00E10}"/>
                </a:ext>
              </a:extLst>
            </p:cNvPr>
            <p:cNvSpPr/>
            <p:nvPr/>
          </p:nvSpPr>
          <p:spPr bwMode="auto">
            <a:xfrm>
              <a:off x="6771416" y="1466850"/>
              <a:ext cx="143734" cy="440538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65C1AF41-2997-4BB0-8435-8841A27574BC}"/>
              </a:ext>
            </a:extLst>
          </p:cNvPr>
          <p:cNvGrpSpPr/>
          <p:nvPr/>
        </p:nvGrpSpPr>
        <p:grpSpPr>
          <a:xfrm>
            <a:off x="7906140" y="934585"/>
            <a:ext cx="1592365" cy="1466839"/>
            <a:chOff x="2362634" y="3681936"/>
            <a:chExt cx="2516563" cy="2318183"/>
          </a:xfrm>
        </p:grpSpPr>
        <p:sp>
          <p:nvSpPr>
            <p:cNvPr id="201" name="円: 塗りつぶしなし 200">
              <a:extLst>
                <a:ext uri="{FF2B5EF4-FFF2-40B4-BE49-F238E27FC236}">
                  <a16:creationId xmlns:a16="http://schemas.microsoft.com/office/drawing/2014/main" id="{CBDC64A9-8D81-4CBD-B5F7-1DEE01A53546}"/>
                </a:ext>
              </a:extLst>
            </p:cNvPr>
            <p:cNvSpPr/>
            <p:nvPr/>
          </p:nvSpPr>
          <p:spPr bwMode="auto">
            <a:xfrm rot="900000">
              <a:off x="3779439" y="3970817"/>
              <a:ext cx="1099758" cy="1291080"/>
            </a:xfrm>
            <a:prstGeom prst="donut">
              <a:avLst>
                <a:gd name="adj" fmla="val 11214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9C500BA7-C722-4554-A9E3-1E5EC198BD1D}"/>
                </a:ext>
              </a:extLst>
            </p:cNvPr>
            <p:cNvSpPr/>
            <p:nvPr/>
          </p:nvSpPr>
          <p:spPr bwMode="auto">
            <a:xfrm>
              <a:off x="2362634" y="4014065"/>
              <a:ext cx="644974" cy="1273226"/>
            </a:xfrm>
            <a:custGeom>
              <a:avLst/>
              <a:gdLst>
                <a:gd name="connsiteX0" fmla="*/ 359459 w 644974"/>
                <a:gd name="connsiteY0" fmla="*/ 0 h 1273226"/>
                <a:gd name="connsiteX1" fmla="*/ 375306 w 644974"/>
                <a:gd name="connsiteY1" fmla="*/ 21856 h 1273226"/>
                <a:gd name="connsiteX2" fmla="*/ 601816 w 644974"/>
                <a:gd name="connsiteY2" fmla="*/ 637416 h 1273226"/>
                <a:gd name="connsiteX3" fmla="*/ 644973 w 644974"/>
                <a:gd name="connsiteY3" fmla="*/ 717130 h 1273226"/>
                <a:gd name="connsiteX4" fmla="*/ 644974 w 644974"/>
                <a:gd name="connsiteY4" fmla="*/ 1273226 h 1273226"/>
                <a:gd name="connsiteX5" fmla="*/ 625867 w 644974"/>
                <a:gd name="connsiteY5" fmla="*/ 1270202 h 1273226"/>
                <a:gd name="connsiteX6" fmla="*/ 540452 w 644974"/>
                <a:gd name="connsiteY6" fmla="*/ 1265514 h 1273226"/>
                <a:gd name="connsiteX7" fmla="*/ 13192 w 644974"/>
                <a:gd name="connsiteY7" fmla="*/ 3837 h 1273226"/>
                <a:gd name="connsiteX8" fmla="*/ 0 w 644974"/>
                <a:gd name="connsiteY8" fmla="*/ 0 h 1273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74" h="1273226">
                  <a:moveTo>
                    <a:pt x="359459" y="0"/>
                  </a:moveTo>
                  <a:lnTo>
                    <a:pt x="375306" y="21856"/>
                  </a:lnTo>
                  <a:cubicBezTo>
                    <a:pt x="481105" y="195669"/>
                    <a:pt x="517779" y="441067"/>
                    <a:pt x="601816" y="637416"/>
                  </a:cubicBezTo>
                  <a:lnTo>
                    <a:pt x="644973" y="717130"/>
                  </a:lnTo>
                  <a:lnTo>
                    <a:pt x="644974" y="1273226"/>
                  </a:lnTo>
                  <a:lnTo>
                    <a:pt x="625867" y="1270202"/>
                  </a:lnTo>
                  <a:cubicBezTo>
                    <a:pt x="599441" y="1267459"/>
                    <a:pt x="571014" y="1265869"/>
                    <a:pt x="540452" y="1265514"/>
                  </a:cubicBezTo>
                  <a:cubicBezTo>
                    <a:pt x="-345842" y="1255186"/>
                    <a:pt x="562915" y="208484"/>
                    <a:pt x="13192" y="38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06F36488-99B4-4E16-B8F1-659D5064D32E}"/>
                </a:ext>
              </a:extLst>
            </p:cNvPr>
            <p:cNvSpPr/>
            <p:nvPr/>
          </p:nvSpPr>
          <p:spPr bwMode="auto">
            <a:xfrm>
              <a:off x="2751734" y="4012968"/>
              <a:ext cx="1691842" cy="1447800"/>
            </a:xfrm>
            <a:custGeom>
              <a:avLst/>
              <a:gdLst>
                <a:gd name="connsiteX0" fmla="*/ 431376 w 1691842"/>
                <a:gd name="connsiteY0" fmla="*/ 0 h 1447800"/>
                <a:gd name="connsiteX1" fmla="*/ 1260467 w 1691842"/>
                <a:gd name="connsiteY1" fmla="*/ 0 h 1447800"/>
                <a:gd name="connsiteX2" fmla="*/ 1271670 w 1691842"/>
                <a:gd name="connsiteY2" fmla="*/ 11572 h 1447800"/>
                <a:gd name="connsiteX3" fmla="*/ 1683878 w 1691842"/>
                <a:gd name="connsiteY3" fmla="*/ 1272857 h 1447800"/>
                <a:gd name="connsiteX4" fmla="*/ 1691842 w 1691842"/>
                <a:gd name="connsiteY4" fmla="*/ 1447800 h 1447800"/>
                <a:gd name="connsiteX5" fmla="*/ 0 w 1691842"/>
                <a:gd name="connsiteY5" fmla="*/ 1447800 h 1447800"/>
                <a:gd name="connsiteX6" fmla="*/ 7966 w 1691842"/>
                <a:gd name="connsiteY6" fmla="*/ 1272857 h 1447800"/>
                <a:gd name="connsiteX7" fmla="*/ 420173 w 1691842"/>
                <a:gd name="connsiteY7" fmla="*/ 11572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1842" h="1447800">
                  <a:moveTo>
                    <a:pt x="431376" y="0"/>
                  </a:moveTo>
                  <a:lnTo>
                    <a:pt x="1260467" y="0"/>
                  </a:lnTo>
                  <a:lnTo>
                    <a:pt x="1271670" y="11572"/>
                  </a:lnTo>
                  <a:cubicBezTo>
                    <a:pt x="1480626" y="277616"/>
                    <a:pt x="1634030" y="733475"/>
                    <a:pt x="1683878" y="1272857"/>
                  </a:cubicBezTo>
                  <a:lnTo>
                    <a:pt x="1691842" y="1447800"/>
                  </a:lnTo>
                  <a:lnTo>
                    <a:pt x="0" y="1447800"/>
                  </a:lnTo>
                  <a:lnTo>
                    <a:pt x="7966" y="1272857"/>
                  </a:lnTo>
                  <a:cubicBezTo>
                    <a:pt x="57813" y="733475"/>
                    <a:pt x="211217" y="277616"/>
                    <a:pt x="420173" y="11572"/>
                  </a:cubicBezTo>
                  <a:close/>
                </a:path>
              </a:pathLst>
            </a:custGeom>
            <a:gradFill>
              <a:gsLst>
                <a:gs pos="50000">
                  <a:srgbClr val="FFFFFF">
                    <a:lumMod val="9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CFB95E07-9EBF-4B76-8A3D-7553E086F58B}"/>
                </a:ext>
              </a:extLst>
            </p:cNvPr>
            <p:cNvSpPr/>
            <p:nvPr/>
          </p:nvSpPr>
          <p:spPr bwMode="auto">
            <a:xfrm>
              <a:off x="2752850" y="5462970"/>
              <a:ext cx="1689610" cy="25203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C9A20C9E-45AA-4EB2-9B5D-4837D06058CD}"/>
                </a:ext>
              </a:extLst>
            </p:cNvPr>
            <p:cNvSpPr/>
            <p:nvPr/>
          </p:nvSpPr>
          <p:spPr bwMode="auto">
            <a:xfrm>
              <a:off x="2638549" y="5681207"/>
              <a:ext cx="1918212" cy="318912"/>
            </a:xfrm>
            <a:prstGeom prst="round2SameRect">
              <a:avLst>
                <a:gd name="adj1" fmla="val 50000"/>
                <a:gd name="adj2" fmla="val 25656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4DCEB666-ADF2-45C6-9C21-2A05C53DB039}"/>
                </a:ext>
              </a:extLst>
            </p:cNvPr>
            <p:cNvSpPr/>
            <p:nvPr/>
          </p:nvSpPr>
          <p:spPr bwMode="auto">
            <a:xfrm>
              <a:off x="3460896" y="3681936"/>
              <a:ext cx="273519" cy="273519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AAFBBC2D-5BC2-4375-BF24-1BF211D76A23}"/>
                </a:ext>
              </a:extLst>
            </p:cNvPr>
            <p:cNvSpPr/>
            <p:nvPr/>
          </p:nvSpPr>
          <p:spPr bwMode="auto">
            <a:xfrm>
              <a:off x="3180999" y="3938588"/>
              <a:ext cx="833313" cy="7070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7E738566-6ACE-4B70-A9F7-9DBFC636C6A8}"/>
                </a:ext>
              </a:extLst>
            </p:cNvPr>
            <p:cNvSpPr/>
            <p:nvPr/>
          </p:nvSpPr>
          <p:spPr bwMode="auto">
            <a:xfrm>
              <a:off x="3461782" y="4342879"/>
              <a:ext cx="271746" cy="111604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9" name="四角形: 角を丸くする 208">
              <a:extLst>
                <a:ext uri="{FF2B5EF4-FFF2-40B4-BE49-F238E27FC236}">
                  <a16:creationId xmlns:a16="http://schemas.microsoft.com/office/drawing/2014/main" id="{3E9E4E32-8B7B-45C7-A317-CFDBCD4C9734}"/>
                </a:ext>
              </a:extLst>
            </p:cNvPr>
            <p:cNvSpPr/>
            <p:nvPr/>
          </p:nvSpPr>
          <p:spPr bwMode="auto">
            <a:xfrm>
              <a:off x="3554264" y="4404387"/>
              <a:ext cx="86782" cy="948364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E5DD1C62-A776-4821-8863-F671DBEE8030}"/>
              </a:ext>
            </a:extLst>
          </p:cNvPr>
          <p:cNvGrpSpPr/>
          <p:nvPr/>
        </p:nvGrpSpPr>
        <p:grpSpPr>
          <a:xfrm>
            <a:off x="452500" y="2885966"/>
            <a:ext cx="1530170" cy="1470981"/>
            <a:chOff x="453578" y="1046885"/>
            <a:chExt cx="2243887" cy="2157090"/>
          </a:xfrm>
        </p:grpSpPr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FC5CE2C9-052D-460A-84FE-190AD2542FF2}"/>
                </a:ext>
              </a:extLst>
            </p:cNvPr>
            <p:cNvSpPr/>
            <p:nvPr/>
          </p:nvSpPr>
          <p:spPr bwMode="auto">
            <a:xfrm rot="5400000">
              <a:off x="1618600" y="1369746"/>
              <a:ext cx="1252346" cy="905385"/>
            </a:xfrm>
            <a:custGeom>
              <a:avLst/>
              <a:gdLst>
                <a:gd name="connsiteX0" fmla="*/ 103576 w 1252346"/>
                <a:gd name="connsiteY0" fmla="*/ 796190 h 905385"/>
                <a:gd name="connsiteX1" fmla="*/ 1148770 w 1252346"/>
                <a:gd name="connsiteY1" fmla="*/ 796190 h 905385"/>
                <a:gd name="connsiteX2" fmla="*/ 1148770 w 1252346"/>
                <a:gd name="connsiteY2" fmla="*/ 452693 h 905385"/>
                <a:gd name="connsiteX3" fmla="*/ 805273 w 1252346"/>
                <a:gd name="connsiteY3" fmla="*/ 109196 h 905385"/>
                <a:gd name="connsiteX4" fmla="*/ 447073 w 1252346"/>
                <a:gd name="connsiteY4" fmla="*/ 109196 h 905385"/>
                <a:gd name="connsiteX5" fmla="*/ 103576 w 1252346"/>
                <a:gd name="connsiteY5" fmla="*/ 452693 h 905385"/>
                <a:gd name="connsiteX6" fmla="*/ 0 w 1252346"/>
                <a:gd name="connsiteY6" fmla="*/ 905385 h 905385"/>
                <a:gd name="connsiteX7" fmla="*/ 0 w 1252346"/>
                <a:gd name="connsiteY7" fmla="*/ 452693 h 905385"/>
                <a:gd name="connsiteX8" fmla="*/ 452693 w 1252346"/>
                <a:gd name="connsiteY8" fmla="*/ 0 h 905385"/>
                <a:gd name="connsiteX9" fmla="*/ 799653 w 1252346"/>
                <a:gd name="connsiteY9" fmla="*/ 0 h 905385"/>
                <a:gd name="connsiteX10" fmla="*/ 1252346 w 1252346"/>
                <a:gd name="connsiteY10" fmla="*/ 452693 h 905385"/>
                <a:gd name="connsiteX11" fmla="*/ 1252345 w 1252346"/>
                <a:gd name="connsiteY11" fmla="*/ 905385 h 905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52346" h="905385">
                  <a:moveTo>
                    <a:pt x="103576" y="796190"/>
                  </a:moveTo>
                  <a:lnTo>
                    <a:pt x="1148770" y="796190"/>
                  </a:lnTo>
                  <a:lnTo>
                    <a:pt x="1148770" y="452693"/>
                  </a:lnTo>
                  <a:cubicBezTo>
                    <a:pt x="1148770" y="262985"/>
                    <a:pt x="994981" y="109196"/>
                    <a:pt x="805273" y="109196"/>
                  </a:cubicBezTo>
                  <a:lnTo>
                    <a:pt x="447073" y="109196"/>
                  </a:lnTo>
                  <a:cubicBezTo>
                    <a:pt x="257365" y="109196"/>
                    <a:pt x="103576" y="262985"/>
                    <a:pt x="103576" y="452693"/>
                  </a:cubicBezTo>
                  <a:close/>
                  <a:moveTo>
                    <a:pt x="0" y="905385"/>
                  </a:moveTo>
                  <a:lnTo>
                    <a:pt x="0" y="452693"/>
                  </a:lnTo>
                  <a:cubicBezTo>
                    <a:pt x="0" y="202678"/>
                    <a:pt x="202678" y="0"/>
                    <a:pt x="452693" y="0"/>
                  </a:cubicBezTo>
                  <a:lnTo>
                    <a:pt x="799653" y="0"/>
                  </a:lnTo>
                  <a:cubicBezTo>
                    <a:pt x="1049668" y="0"/>
                    <a:pt x="1252346" y="202678"/>
                    <a:pt x="1252346" y="452693"/>
                  </a:cubicBezTo>
                  <a:cubicBezTo>
                    <a:pt x="1252346" y="603590"/>
                    <a:pt x="1252345" y="754488"/>
                    <a:pt x="1252345" y="905385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E8C58BB7-D410-4D34-97F1-EF0E7BE3E800}"/>
                </a:ext>
              </a:extLst>
            </p:cNvPr>
            <p:cNvSpPr/>
            <p:nvPr/>
          </p:nvSpPr>
          <p:spPr bwMode="auto">
            <a:xfrm>
              <a:off x="1130946" y="1046885"/>
              <a:ext cx="739776" cy="120068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3" name="直角三角形 212">
              <a:extLst>
                <a:ext uri="{FF2B5EF4-FFF2-40B4-BE49-F238E27FC236}">
                  <a16:creationId xmlns:a16="http://schemas.microsoft.com/office/drawing/2014/main" id="{E2E6FF1D-2AFE-4094-B8E2-CA4F11C86A9B}"/>
                </a:ext>
              </a:extLst>
            </p:cNvPr>
            <p:cNvSpPr/>
            <p:nvPr/>
          </p:nvSpPr>
          <p:spPr bwMode="auto">
            <a:xfrm rot="5400000" flipV="1">
              <a:off x="288707" y="1351416"/>
              <a:ext cx="802295" cy="472553"/>
            </a:xfrm>
            <a:prstGeom prst="rtTriangl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4" name="四角形: 角を丸くする 213">
              <a:extLst>
                <a:ext uri="{FF2B5EF4-FFF2-40B4-BE49-F238E27FC236}">
                  <a16:creationId xmlns:a16="http://schemas.microsoft.com/office/drawing/2014/main" id="{0C4AEAF1-4C26-42C4-A8D4-A89DB9C299DF}"/>
                </a:ext>
              </a:extLst>
            </p:cNvPr>
            <p:cNvSpPr/>
            <p:nvPr/>
          </p:nvSpPr>
          <p:spPr bwMode="auto">
            <a:xfrm>
              <a:off x="621951" y="3023955"/>
              <a:ext cx="1755195" cy="180020"/>
            </a:xfrm>
            <a:prstGeom prst="roundRect">
              <a:avLst>
                <a:gd name="adj" fmla="val 50000"/>
              </a:avLst>
            </a:prstGeom>
            <a:gradFill>
              <a:gsLst>
                <a:gs pos="50000">
                  <a:srgbClr val="FF99CC"/>
                </a:gs>
                <a:gs pos="0">
                  <a:srgbClr val="FF5050"/>
                </a:gs>
                <a:gs pos="100000">
                  <a:srgbClr val="FF505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5" name="四角形: 角を丸くする 214">
              <a:extLst>
                <a:ext uri="{FF2B5EF4-FFF2-40B4-BE49-F238E27FC236}">
                  <a16:creationId xmlns:a16="http://schemas.microsoft.com/office/drawing/2014/main" id="{7BB2FAAF-70D1-4441-90FD-782FAC754121}"/>
                </a:ext>
              </a:extLst>
            </p:cNvPr>
            <p:cNvSpPr/>
            <p:nvPr/>
          </p:nvSpPr>
          <p:spPr bwMode="auto">
            <a:xfrm>
              <a:off x="679112" y="2815360"/>
              <a:ext cx="1640872" cy="159060"/>
            </a:xfrm>
            <a:prstGeom prst="roundRect">
              <a:avLst>
                <a:gd name="adj" fmla="val 5000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6" name="台形 215">
              <a:extLst>
                <a:ext uri="{FF2B5EF4-FFF2-40B4-BE49-F238E27FC236}">
                  <a16:creationId xmlns:a16="http://schemas.microsoft.com/office/drawing/2014/main" id="{A20F677A-2430-43AC-ABFB-D54FAB12E6BA}"/>
                </a:ext>
              </a:extLst>
            </p:cNvPr>
            <p:cNvSpPr/>
            <p:nvPr/>
          </p:nvSpPr>
          <p:spPr bwMode="auto">
            <a:xfrm>
              <a:off x="677525" y="1178750"/>
              <a:ext cx="1644046" cy="1716140"/>
            </a:xfrm>
            <a:prstGeom prst="trapezoid">
              <a:avLst>
                <a:gd name="adj" fmla="val 14884"/>
              </a:avLst>
            </a:prstGeom>
            <a:gradFill>
              <a:gsLst>
                <a:gs pos="50000">
                  <a:srgbClr val="FFCCCC"/>
                </a:gs>
                <a:gs pos="0">
                  <a:srgbClr val="FF5050"/>
                </a:gs>
                <a:gs pos="20000">
                  <a:srgbClr val="FF99CC"/>
                </a:gs>
                <a:gs pos="100000">
                  <a:srgbClr val="FF5050"/>
                </a:gs>
                <a:gs pos="80000">
                  <a:srgbClr val="FF99CC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7" name="四角形: 角を丸くする 216">
              <a:extLst>
                <a:ext uri="{FF2B5EF4-FFF2-40B4-BE49-F238E27FC236}">
                  <a16:creationId xmlns:a16="http://schemas.microsoft.com/office/drawing/2014/main" id="{B7936414-D5CC-48B3-90C8-BC81B70CE4D5}"/>
                </a:ext>
              </a:extLst>
            </p:cNvPr>
            <p:cNvSpPr/>
            <p:nvPr/>
          </p:nvSpPr>
          <p:spPr bwMode="auto">
            <a:xfrm>
              <a:off x="1342031" y="1783343"/>
              <a:ext cx="315035" cy="99011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8" name="四角形: 角を丸くする 217">
              <a:extLst>
                <a:ext uri="{FF2B5EF4-FFF2-40B4-BE49-F238E27FC236}">
                  <a16:creationId xmlns:a16="http://schemas.microsoft.com/office/drawing/2014/main" id="{02B38268-EF81-40BE-B73B-F9644FDA06A0}"/>
                </a:ext>
              </a:extLst>
            </p:cNvPr>
            <p:cNvSpPr/>
            <p:nvPr/>
          </p:nvSpPr>
          <p:spPr bwMode="auto">
            <a:xfrm>
              <a:off x="1410157" y="1865241"/>
              <a:ext cx="178784" cy="826314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61465686-1651-48B5-915B-F90987D909F7}"/>
                </a:ext>
              </a:extLst>
            </p:cNvPr>
            <p:cNvSpPr/>
            <p:nvPr/>
          </p:nvSpPr>
          <p:spPr bwMode="auto">
            <a:xfrm>
              <a:off x="921396" y="1099220"/>
              <a:ext cx="1158875" cy="85248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6CF21E92-6EA7-4C45-9D0E-E0898D948544}"/>
              </a:ext>
            </a:extLst>
          </p:cNvPr>
          <p:cNvGrpSpPr/>
          <p:nvPr/>
        </p:nvGrpSpPr>
        <p:grpSpPr>
          <a:xfrm>
            <a:off x="2275711" y="3125269"/>
            <a:ext cx="1596540" cy="1228548"/>
            <a:chOff x="2275711" y="1167073"/>
            <a:chExt cx="1596540" cy="1228548"/>
          </a:xfrm>
        </p:grpSpPr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99D1E02E-0C91-44E9-A6A6-A3706DDDE133}"/>
                </a:ext>
              </a:extLst>
            </p:cNvPr>
            <p:cNvSpPr/>
            <p:nvPr/>
          </p:nvSpPr>
          <p:spPr bwMode="auto">
            <a:xfrm>
              <a:off x="2275711" y="1519635"/>
              <a:ext cx="509315" cy="704261"/>
            </a:xfrm>
            <a:custGeom>
              <a:avLst/>
              <a:gdLst>
                <a:gd name="connsiteX0" fmla="*/ 90861 w 509315"/>
                <a:gd name="connsiteY0" fmla="*/ 0 h 704261"/>
                <a:gd name="connsiteX1" fmla="*/ 108585 w 509315"/>
                <a:gd name="connsiteY1" fmla="*/ 454 h 704261"/>
                <a:gd name="connsiteX2" fmla="*/ 148403 w 509315"/>
                <a:gd name="connsiteY2" fmla="*/ 11652 h 704261"/>
                <a:gd name="connsiteX3" fmla="*/ 482740 w 509315"/>
                <a:gd name="connsiteY3" fmla="*/ 474710 h 704261"/>
                <a:gd name="connsiteX4" fmla="*/ 509315 w 509315"/>
                <a:gd name="connsiteY4" fmla="*/ 484339 h 704261"/>
                <a:gd name="connsiteX5" fmla="*/ 509315 w 509315"/>
                <a:gd name="connsiteY5" fmla="*/ 704261 h 704261"/>
                <a:gd name="connsiteX6" fmla="*/ 461549 w 509315"/>
                <a:gd name="connsiteY6" fmla="*/ 703201 h 704261"/>
                <a:gd name="connsiteX7" fmla="*/ 217679 w 509315"/>
                <a:gd name="connsiteY7" fmla="*/ 246063 h 704261"/>
                <a:gd name="connsiteX8" fmla="*/ 202001 w 509315"/>
                <a:gd name="connsiteY8" fmla="*/ 211672 h 704261"/>
                <a:gd name="connsiteX9" fmla="*/ 196696 w 509315"/>
                <a:gd name="connsiteY9" fmla="*/ 195310 h 704261"/>
                <a:gd name="connsiteX10" fmla="*/ 16544 w 509315"/>
                <a:gd name="connsiteY10" fmla="*/ 53841 h 704261"/>
                <a:gd name="connsiteX11" fmla="*/ 0 w 509315"/>
                <a:gd name="connsiteY11" fmla="*/ 52244 h 704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9315" h="704261">
                  <a:moveTo>
                    <a:pt x="90861" y="0"/>
                  </a:moveTo>
                  <a:lnTo>
                    <a:pt x="108585" y="454"/>
                  </a:lnTo>
                  <a:cubicBezTo>
                    <a:pt x="122781" y="2588"/>
                    <a:pt x="136011" y="6394"/>
                    <a:pt x="148403" y="11652"/>
                  </a:cubicBezTo>
                  <a:cubicBezTo>
                    <a:pt x="309492" y="80020"/>
                    <a:pt x="328743" y="394059"/>
                    <a:pt x="482740" y="474710"/>
                  </a:cubicBezTo>
                  <a:lnTo>
                    <a:pt x="509315" y="484339"/>
                  </a:lnTo>
                  <a:lnTo>
                    <a:pt x="509315" y="704261"/>
                  </a:lnTo>
                  <a:lnTo>
                    <a:pt x="461549" y="703201"/>
                  </a:lnTo>
                  <a:cubicBezTo>
                    <a:pt x="299586" y="672469"/>
                    <a:pt x="285844" y="418231"/>
                    <a:pt x="217679" y="246063"/>
                  </a:cubicBezTo>
                  <a:lnTo>
                    <a:pt x="202001" y="211672"/>
                  </a:lnTo>
                  <a:lnTo>
                    <a:pt x="196696" y="195310"/>
                  </a:lnTo>
                  <a:cubicBezTo>
                    <a:pt x="165037" y="123647"/>
                    <a:pt x="97998" y="69799"/>
                    <a:pt x="16544" y="53841"/>
                  </a:cubicBezTo>
                  <a:lnTo>
                    <a:pt x="0" y="52244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1453A626-8444-4E5C-9964-91F9F5447009}"/>
                </a:ext>
              </a:extLst>
            </p:cNvPr>
            <p:cNvSpPr/>
            <p:nvPr/>
          </p:nvSpPr>
          <p:spPr bwMode="auto">
            <a:xfrm rot="5400000">
              <a:off x="3387737" y="1591870"/>
              <a:ext cx="587530" cy="381499"/>
            </a:xfrm>
            <a:custGeom>
              <a:avLst/>
              <a:gdLst>
                <a:gd name="connsiteX0" fmla="*/ 46340 w 587530"/>
                <a:gd name="connsiteY0" fmla="*/ 298461 h 381499"/>
                <a:gd name="connsiteX1" fmla="*/ 541196 w 587530"/>
                <a:gd name="connsiteY1" fmla="*/ 298461 h 381499"/>
                <a:gd name="connsiteX2" fmla="*/ 541196 w 587530"/>
                <a:gd name="connsiteY2" fmla="*/ 169144 h 381499"/>
                <a:gd name="connsiteX3" fmla="*/ 455093 w 587530"/>
                <a:gd name="connsiteY3" fmla="*/ 83041 h 381499"/>
                <a:gd name="connsiteX4" fmla="*/ 132443 w 587530"/>
                <a:gd name="connsiteY4" fmla="*/ 83041 h 381499"/>
                <a:gd name="connsiteX5" fmla="*/ 46340 w 587530"/>
                <a:gd name="connsiteY5" fmla="*/ 169144 h 381499"/>
                <a:gd name="connsiteX6" fmla="*/ 0 w 587530"/>
                <a:gd name="connsiteY6" fmla="*/ 381499 h 381499"/>
                <a:gd name="connsiteX7" fmla="*/ 0 w 587530"/>
                <a:gd name="connsiteY7" fmla="*/ 152485 h 381499"/>
                <a:gd name="connsiteX8" fmla="*/ 152485 w 587530"/>
                <a:gd name="connsiteY8" fmla="*/ 0 h 381499"/>
                <a:gd name="connsiteX9" fmla="*/ 435045 w 587530"/>
                <a:gd name="connsiteY9" fmla="*/ 0 h 381499"/>
                <a:gd name="connsiteX10" fmla="*/ 587530 w 587530"/>
                <a:gd name="connsiteY10" fmla="*/ 152485 h 381499"/>
                <a:gd name="connsiteX11" fmla="*/ 587530 w 587530"/>
                <a:gd name="connsiteY11" fmla="*/ 381499 h 38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7530" h="381499">
                  <a:moveTo>
                    <a:pt x="46340" y="298461"/>
                  </a:moveTo>
                  <a:lnTo>
                    <a:pt x="541196" y="298461"/>
                  </a:lnTo>
                  <a:lnTo>
                    <a:pt x="541196" y="169144"/>
                  </a:lnTo>
                  <a:cubicBezTo>
                    <a:pt x="541196" y="121591"/>
                    <a:pt x="502646" y="83041"/>
                    <a:pt x="455093" y="83041"/>
                  </a:cubicBezTo>
                  <a:lnTo>
                    <a:pt x="132443" y="83041"/>
                  </a:lnTo>
                  <a:cubicBezTo>
                    <a:pt x="84890" y="83041"/>
                    <a:pt x="46340" y="121591"/>
                    <a:pt x="46340" y="169144"/>
                  </a:cubicBezTo>
                  <a:close/>
                  <a:moveTo>
                    <a:pt x="0" y="381499"/>
                  </a:moveTo>
                  <a:lnTo>
                    <a:pt x="0" y="152485"/>
                  </a:lnTo>
                  <a:cubicBezTo>
                    <a:pt x="0" y="68270"/>
                    <a:pt x="68270" y="0"/>
                    <a:pt x="152485" y="0"/>
                  </a:cubicBezTo>
                  <a:lnTo>
                    <a:pt x="435045" y="0"/>
                  </a:lnTo>
                  <a:cubicBezTo>
                    <a:pt x="519260" y="0"/>
                    <a:pt x="587530" y="68270"/>
                    <a:pt x="587530" y="152485"/>
                  </a:cubicBezTo>
                  <a:lnTo>
                    <a:pt x="587530" y="381499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EAD4648C-BE36-403C-BC49-AAFCF782B3B0}"/>
                </a:ext>
              </a:extLst>
            </p:cNvPr>
            <p:cNvSpPr/>
            <p:nvPr/>
          </p:nvSpPr>
          <p:spPr bwMode="auto">
            <a:xfrm>
              <a:off x="2734817" y="1485830"/>
              <a:ext cx="900100" cy="813955"/>
            </a:xfrm>
            <a:custGeom>
              <a:avLst/>
              <a:gdLst>
                <a:gd name="connsiteX0" fmla="*/ 99704 w 990110"/>
                <a:gd name="connsiteY0" fmla="*/ 0 h 895350"/>
                <a:gd name="connsiteX1" fmla="*/ 890407 w 990110"/>
                <a:gd name="connsiteY1" fmla="*/ 0 h 895350"/>
                <a:gd name="connsiteX2" fmla="*/ 905562 w 990110"/>
                <a:gd name="connsiteY2" fmla="*/ 18369 h 895350"/>
                <a:gd name="connsiteX3" fmla="*/ 990110 w 990110"/>
                <a:gd name="connsiteY3" fmla="*/ 295159 h 895350"/>
                <a:gd name="connsiteX4" fmla="*/ 990110 w 990110"/>
                <a:gd name="connsiteY4" fmla="*/ 865419 h 895350"/>
                <a:gd name="connsiteX5" fmla="*/ 960179 w 990110"/>
                <a:gd name="connsiteY5" fmla="*/ 895350 h 895350"/>
                <a:gd name="connsiteX6" fmla="*/ 29931 w 990110"/>
                <a:gd name="connsiteY6" fmla="*/ 895350 h 895350"/>
                <a:gd name="connsiteX7" fmla="*/ 0 w 990110"/>
                <a:gd name="connsiteY7" fmla="*/ 865419 h 895350"/>
                <a:gd name="connsiteX8" fmla="*/ 0 w 990110"/>
                <a:gd name="connsiteY8" fmla="*/ 295159 h 895350"/>
                <a:gd name="connsiteX9" fmla="*/ 84548 w 990110"/>
                <a:gd name="connsiteY9" fmla="*/ 18369 h 895350"/>
                <a:gd name="connsiteX10" fmla="*/ 99704 w 990110"/>
                <a:gd name="connsiteY10" fmla="*/ 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0110" h="895350">
                  <a:moveTo>
                    <a:pt x="99704" y="0"/>
                  </a:moveTo>
                  <a:lnTo>
                    <a:pt x="890407" y="0"/>
                  </a:lnTo>
                  <a:lnTo>
                    <a:pt x="905562" y="18369"/>
                  </a:lnTo>
                  <a:cubicBezTo>
                    <a:pt x="958941" y="97381"/>
                    <a:pt x="990110" y="192630"/>
                    <a:pt x="990110" y="295159"/>
                  </a:cubicBezTo>
                  <a:lnTo>
                    <a:pt x="990110" y="865419"/>
                  </a:lnTo>
                  <a:cubicBezTo>
                    <a:pt x="990110" y="881949"/>
                    <a:pt x="976709" y="895350"/>
                    <a:pt x="960179" y="895350"/>
                  </a:cubicBezTo>
                  <a:lnTo>
                    <a:pt x="29931" y="895350"/>
                  </a:lnTo>
                  <a:cubicBezTo>
                    <a:pt x="13401" y="895350"/>
                    <a:pt x="0" y="881949"/>
                    <a:pt x="0" y="865419"/>
                  </a:cubicBezTo>
                  <a:lnTo>
                    <a:pt x="0" y="295159"/>
                  </a:lnTo>
                  <a:cubicBezTo>
                    <a:pt x="0" y="192630"/>
                    <a:pt x="31169" y="97381"/>
                    <a:pt x="84548" y="18369"/>
                  </a:cubicBezTo>
                  <a:lnTo>
                    <a:pt x="99704" y="0"/>
                  </a:lnTo>
                  <a:close/>
                </a:path>
              </a:pathLst>
            </a:custGeom>
            <a:gradFill>
              <a:gsLst>
                <a:gs pos="50000">
                  <a:srgbClr val="FFCCCC"/>
                </a:gs>
                <a:gs pos="0">
                  <a:srgbClr val="FF5050"/>
                </a:gs>
                <a:gs pos="20000">
                  <a:srgbClr val="FF99CC"/>
                </a:gs>
                <a:gs pos="100000">
                  <a:srgbClr val="FF5050"/>
                </a:gs>
                <a:gs pos="80000">
                  <a:srgbClr val="FF99CC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4" name="正方形/長方形 223">
              <a:extLst>
                <a:ext uri="{FF2B5EF4-FFF2-40B4-BE49-F238E27FC236}">
                  <a16:creationId xmlns:a16="http://schemas.microsoft.com/office/drawing/2014/main" id="{334C550A-FACD-4258-8719-BB391E855468}"/>
                </a:ext>
              </a:extLst>
            </p:cNvPr>
            <p:cNvSpPr/>
            <p:nvPr/>
          </p:nvSpPr>
          <p:spPr bwMode="auto">
            <a:xfrm>
              <a:off x="3156263" y="1207816"/>
              <a:ext cx="81827" cy="113143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5" name="四角形: 角を丸くする 224">
              <a:extLst>
                <a:ext uri="{FF2B5EF4-FFF2-40B4-BE49-F238E27FC236}">
                  <a16:creationId xmlns:a16="http://schemas.microsoft.com/office/drawing/2014/main" id="{E7B4E71E-EB1F-4908-BF27-B8DFD85F002E}"/>
                </a:ext>
              </a:extLst>
            </p:cNvPr>
            <p:cNvSpPr/>
            <p:nvPr/>
          </p:nvSpPr>
          <p:spPr bwMode="auto">
            <a:xfrm>
              <a:off x="3084751" y="1167073"/>
              <a:ext cx="227858" cy="5432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DE86999C-2F69-4728-8161-B068EDE1BF84}"/>
                </a:ext>
              </a:extLst>
            </p:cNvPr>
            <p:cNvSpPr/>
            <p:nvPr/>
          </p:nvSpPr>
          <p:spPr bwMode="auto">
            <a:xfrm>
              <a:off x="3007609" y="1307378"/>
              <a:ext cx="379140" cy="43178"/>
            </a:xfrm>
            <a:custGeom>
              <a:avLst/>
              <a:gdLst>
                <a:gd name="connsiteX0" fmla="*/ 208526 w 417054"/>
                <a:gd name="connsiteY0" fmla="*/ 0 h 47496"/>
                <a:gd name="connsiteX1" fmla="*/ 401224 w 417054"/>
                <a:gd name="connsiteY1" fmla="*/ 38904 h 47496"/>
                <a:gd name="connsiteX2" fmla="*/ 417054 w 417054"/>
                <a:gd name="connsiteY2" fmla="*/ 47496 h 47496"/>
                <a:gd name="connsiteX3" fmla="*/ 0 w 417054"/>
                <a:gd name="connsiteY3" fmla="*/ 47496 h 47496"/>
                <a:gd name="connsiteX4" fmla="*/ 15829 w 417054"/>
                <a:gd name="connsiteY4" fmla="*/ 38904 h 47496"/>
                <a:gd name="connsiteX5" fmla="*/ 208526 w 417054"/>
                <a:gd name="connsiteY5" fmla="*/ 0 h 47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7054" h="47496">
                  <a:moveTo>
                    <a:pt x="208526" y="0"/>
                  </a:moveTo>
                  <a:cubicBezTo>
                    <a:pt x="276879" y="0"/>
                    <a:pt x="341996" y="13853"/>
                    <a:pt x="401224" y="38904"/>
                  </a:cubicBezTo>
                  <a:lnTo>
                    <a:pt x="417054" y="47496"/>
                  </a:lnTo>
                  <a:lnTo>
                    <a:pt x="0" y="47496"/>
                  </a:lnTo>
                  <a:lnTo>
                    <a:pt x="15829" y="38904"/>
                  </a:lnTo>
                  <a:cubicBezTo>
                    <a:pt x="75056" y="13853"/>
                    <a:pt x="140174" y="0"/>
                    <a:pt x="208526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299DEF14-C0F8-4A15-84BF-76640F5921A9}"/>
                </a:ext>
              </a:extLst>
            </p:cNvPr>
            <p:cNvSpPr/>
            <p:nvPr/>
          </p:nvSpPr>
          <p:spPr bwMode="auto">
            <a:xfrm>
              <a:off x="2824863" y="1350556"/>
              <a:ext cx="744632" cy="138545"/>
            </a:xfrm>
            <a:custGeom>
              <a:avLst/>
              <a:gdLst>
                <a:gd name="connsiteX0" fmla="*/ 186825 w 790703"/>
                <a:gd name="connsiteY0" fmla="*/ 0 h 152400"/>
                <a:gd name="connsiteX1" fmla="*/ 603879 w 790703"/>
                <a:gd name="connsiteY1" fmla="*/ 0 h 152400"/>
                <a:gd name="connsiteX2" fmla="*/ 672141 w 790703"/>
                <a:gd name="connsiteY2" fmla="*/ 37052 h 152400"/>
                <a:gd name="connsiteX3" fmla="*/ 745408 w 790703"/>
                <a:gd name="connsiteY3" fmla="*/ 97502 h 152400"/>
                <a:gd name="connsiteX4" fmla="*/ 790703 w 790703"/>
                <a:gd name="connsiteY4" fmla="*/ 152400 h 152400"/>
                <a:gd name="connsiteX5" fmla="*/ 0 w 790703"/>
                <a:gd name="connsiteY5" fmla="*/ 152400 h 152400"/>
                <a:gd name="connsiteX6" fmla="*/ 45294 w 790703"/>
                <a:gd name="connsiteY6" fmla="*/ 97502 h 152400"/>
                <a:gd name="connsiteX7" fmla="*/ 118561 w 790703"/>
                <a:gd name="connsiteY7" fmla="*/ 37052 h 152400"/>
                <a:gd name="connsiteX8" fmla="*/ 186825 w 790703"/>
                <a:gd name="connsiteY8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0703" h="152400">
                  <a:moveTo>
                    <a:pt x="186825" y="0"/>
                  </a:moveTo>
                  <a:lnTo>
                    <a:pt x="603879" y="0"/>
                  </a:lnTo>
                  <a:lnTo>
                    <a:pt x="672141" y="37052"/>
                  </a:lnTo>
                  <a:cubicBezTo>
                    <a:pt x="698478" y="54845"/>
                    <a:pt x="723011" y="75105"/>
                    <a:pt x="745408" y="97502"/>
                  </a:cubicBezTo>
                  <a:lnTo>
                    <a:pt x="790703" y="152400"/>
                  </a:lnTo>
                  <a:lnTo>
                    <a:pt x="0" y="152400"/>
                  </a:lnTo>
                  <a:lnTo>
                    <a:pt x="45294" y="97502"/>
                  </a:lnTo>
                  <a:cubicBezTo>
                    <a:pt x="67691" y="75105"/>
                    <a:pt x="92224" y="54845"/>
                    <a:pt x="118561" y="37052"/>
                  </a:cubicBezTo>
                  <a:lnTo>
                    <a:pt x="186825" y="0"/>
                  </a:lnTo>
                  <a:close/>
                </a:path>
              </a:pathLst>
            </a:cu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3123EE2D-CBB5-4FDD-B941-8A6EE6A30C37}"/>
                </a:ext>
              </a:extLst>
            </p:cNvPr>
            <p:cNvSpPr/>
            <p:nvPr/>
          </p:nvSpPr>
          <p:spPr bwMode="auto">
            <a:xfrm>
              <a:off x="2666907" y="2265262"/>
              <a:ext cx="1060537" cy="130359"/>
            </a:xfrm>
            <a:prstGeom prst="round2SameRect">
              <a:avLst>
                <a:gd name="adj1" fmla="val 50000"/>
                <a:gd name="adj2" fmla="val 8640"/>
              </a:avLst>
            </a:prstGeom>
            <a:gradFill>
              <a:gsLst>
                <a:gs pos="50000">
                  <a:srgbClr val="FF99CC"/>
                </a:gs>
                <a:gs pos="0">
                  <a:srgbClr val="FF5050"/>
                </a:gs>
                <a:gs pos="100000">
                  <a:srgbClr val="FF505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5663BC10-3C2B-432E-9646-90265EA705E8}"/>
              </a:ext>
            </a:extLst>
          </p:cNvPr>
          <p:cNvGrpSpPr/>
          <p:nvPr/>
        </p:nvGrpSpPr>
        <p:grpSpPr>
          <a:xfrm>
            <a:off x="4183906" y="2912219"/>
            <a:ext cx="1562806" cy="1452628"/>
            <a:chOff x="4990802" y="1489076"/>
            <a:chExt cx="2414981" cy="2244725"/>
          </a:xfrm>
        </p:grpSpPr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0A06EC67-C74D-4C09-B88D-41232736428F}"/>
                </a:ext>
              </a:extLst>
            </p:cNvPr>
            <p:cNvSpPr/>
            <p:nvPr/>
          </p:nvSpPr>
          <p:spPr bwMode="auto">
            <a:xfrm>
              <a:off x="5991437" y="1673704"/>
              <a:ext cx="1414346" cy="1706357"/>
            </a:xfrm>
            <a:custGeom>
              <a:avLst/>
              <a:gdLst>
                <a:gd name="connsiteX0" fmla="*/ 763424 w 1526848"/>
                <a:gd name="connsiteY0" fmla="*/ 113299 h 1842086"/>
                <a:gd name="connsiteX1" fmla="*/ 122122 w 1526848"/>
                <a:gd name="connsiteY1" fmla="*/ 921043 h 1842086"/>
                <a:gd name="connsiteX2" fmla="*/ 763424 w 1526848"/>
                <a:gd name="connsiteY2" fmla="*/ 1728787 h 1842086"/>
                <a:gd name="connsiteX3" fmla="*/ 1404726 w 1526848"/>
                <a:gd name="connsiteY3" fmla="*/ 921043 h 1842086"/>
                <a:gd name="connsiteX4" fmla="*/ 763424 w 1526848"/>
                <a:gd name="connsiteY4" fmla="*/ 113299 h 1842086"/>
                <a:gd name="connsiteX5" fmla="*/ 763424 w 1526848"/>
                <a:gd name="connsiteY5" fmla="*/ 0 h 1842086"/>
                <a:gd name="connsiteX6" fmla="*/ 1526848 w 1526848"/>
                <a:gd name="connsiteY6" fmla="*/ 921043 h 1842086"/>
                <a:gd name="connsiteX7" fmla="*/ 763424 w 1526848"/>
                <a:gd name="connsiteY7" fmla="*/ 1842086 h 1842086"/>
                <a:gd name="connsiteX8" fmla="*/ 0 w 1526848"/>
                <a:gd name="connsiteY8" fmla="*/ 921043 h 1842086"/>
                <a:gd name="connsiteX9" fmla="*/ 763424 w 1526848"/>
                <a:gd name="connsiteY9" fmla="*/ 0 h 1842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6848" h="1842086">
                  <a:moveTo>
                    <a:pt x="763424" y="113299"/>
                  </a:moveTo>
                  <a:cubicBezTo>
                    <a:pt x="409243" y="113299"/>
                    <a:pt x="122122" y="474938"/>
                    <a:pt x="122122" y="921043"/>
                  </a:cubicBezTo>
                  <a:cubicBezTo>
                    <a:pt x="122122" y="1367148"/>
                    <a:pt x="409243" y="1728787"/>
                    <a:pt x="763424" y="1728787"/>
                  </a:cubicBezTo>
                  <a:cubicBezTo>
                    <a:pt x="1117605" y="1728787"/>
                    <a:pt x="1404726" y="1367148"/>
                    <a:pt x="1404726" y="921043"/>
                  </a:cubicBezTo>
                  <a:cubicBezTo>
                    <a:pt x="1404726" y="474938"/>
                    <a:pt x="1117605" y="113299"/>
                    <a:pt x="763424" y="113299"/>
                  </a:cubicBezTo>
                  <a:close/>
                  <a:moveTo>
                    <a:pt x="763424" y="0"/>
                  </a:moveTo>
                  <a:cubicBezTo>
                    <a:pt x="1185051" y="0"/>
                    <a:pt x="1526848" y="412365"/>
                    <a:pt x="1526848" y="921043"/>
                  </a:cubicBezTo>
                  <a:cubicBezTo>
                    <a:pt x="1526848" y="1429721"/>
                    <a:pt x="1185051" y="1842086"/>
                    <a:pt x="763424" y="1842086"/>
                  </a:cubicBezTo>
                  <a:cubicBezTo>
                    <a:pt x="341797" y="1842086"/>
                    <a:pt x="0" y="1429721"/>
                    <a:pt x="0" y="921043"/>
                  </a:cubicBezTo>
                  <a:cubicBezTo>
                    <a:pt x="0" y="412365"/>
                    <a:pt x="341797" y="0"/>
                    <a:pt x="763424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96CCAAFB-238A-4577-832C-8A20C9CC9F00}"/>
                </a:ext>
              </a:extLst>
            </p:cNvPr>
            <p:cNvSpPr/>
            <p:nvPr/>
          </p:nvSpPr>
          <p:spPr bwMode="auto">
            <a:xfrm>
              <a:off x="5602012" y="1489076"/>
              <a:ext cx="862288" cy="810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13191D7E-FFD7-46AE-80FF-66571FEA20AD}"/>
                </a:ext>
              </a:extLst>
            </p:cNvPr>
            <p:cNvGrpSpPr/>
            <p:nvPr/>
          </p:nvGrpSpPr>
          <p:grpSpPr>
            <a:xfrm>
              <a:off x="4990802" y="1541197"/>
              <a:ext cx="492824" cy="724062"/>
              <a:chOff x="4990802" y="1541198"/>
              <a:chExt cx="492824" cy="435315"/>
            </a:xfrm>
          </p:grpSpPr>
          <p:sp>
            <p:nvSpPr>
              <p:cNvPr id="240" name="直角三角形 239">
                <a:extLst>
                  <a:ext uri="{FF2B5EF4-FFF2-40B4-BE49-F238E27FC236}">
                    <a16:creationId xmlns:a16="http://schemas.microsoft.com/office/drawing/2014/main" id="{F0C78859-3F26-4747-BDF2-A83773823F9C}"/>
                  </a:ext>
                </a:extLst>
              </p:cNvPr>
              <p:cNvSpPr/>
              <p:nvPr/>
            </p:nvSpPr>
            <p:spPr bwMode="auto">
              <a:xfrm rot="10800000">
                <a:off x="4990802" y="1568684"/>
                <a:ext cx="492824" cy="407829"/>
              </a:xfrm>
              <a:prstGeom prst="rtTriangl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1" name="四角形: 上の 2 つの角を丸める 240">
                <a:extLst>
                  <a:ext uri="{FF2B5EF4-FFF2-40B4-BE49-F238E27FC236}">
                    <a16:creationId xmlns:a16="http://schemas.microsoft.com/office/drawing/2014/main" id="{8B7CC631-F33C-4EFB-94A5-C7FC2B1AA8E5}"/>
                  </a:ext>
                </a:extLst>
              </p:cNvPr>
              <p:cNvSpPr/>
              <p:nvPr/>
            </p:nvSpPr>
            <p:spPr bwMode="auto">
              <a:xfrm>
                <a:off x="4990802" y="1541198"/>
                <a:ext cx="492824" cy="274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94EDF37A-6F2F-4076-BC10-1D6E223FA444}"/>
                </a:ext>
              </a:extLst>
            </p:cNvPr>
            <p:cNvSpPr/>
            <p:nvPr/>
          </p:nvSpPr>
          <p:spPr bwMode="auto">
            <a:xfrm>
              <a:off x="5267475" y="1673806"/>
              <a:ext cx="1532551" cy="315035"/>
            </a:xfrm>
            <a:custGeom>
              <a:avLst/>
              <a:gdLst>
                <a:gd name="connsiteX0" fmla="*/ 131744 w 1532551"/>
                <a:gd name="connsiteY0" fmla="*/ 0 h 315035"/>
                <a:gd name="connsiteX1" fmla="*/ 1400807 w 1532551"/>
                <a:gd name="connsiteY1" fmla="*/ 0 h 315035"/>
                <a:gd name="connsiteX2" fmla="*/ 1443473 w 1532551"/>
                <a:gd name="connsiteY2" fmla="*/ 82641 h 315035"/>
                <a:gd name="connsiteX3" fmla="*/ 1527602 w 1532551"/>
                <a:gd name="connsiteY3" fmla="*/ 296360 h 315035"/>
                <a:gd name="connsiteX4" fmla="*/ 1532551 w 1532551"/>
                <a:gd name="connsiteY4" fmla="*/ 315035 h 315035"/>
                <a:gd name="connsiteX5" fmla="*/ 0 w 1532551"/>
                <a:gd name="connsiteY5" fmla="*/ 315035 h 315035"/>
                <a:gd name="connsiteX6" fmla="*/ 4949 w 1532551"/>
                <a:gd name="connsiteY6" fmla="*/ 296360 h 315035"/>
                <a:gd name="connsiteX7" fmla="*/ 89078 w 1532551"/>
                <a:gd name="connsiteY7" fmla="*/ 82641 h 315035"/>
                <a:gd name="connsiteX8" fmla="*/ 131744 w 1532551"/>
                <a:gd name="connsiteY8" fmla="*/ 0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2551" h="315035">
                  <a:moveTo>
                    <a:pt x="131744" y="0"/>
                  </a:moveTo>
                  <a:lnTo>
                    <a:pt x="1400807" y="0"/>
                  </a:lnTo>
                  <a:lnTo>
                    <a:pt x="1443473" y="82641"/>
                  </a:lnTo>
                  <a:cubicBezTo>
                    <a:pt x="1474772" y="149405"/>
                    <a:pt x="1502946" y="220876"/>
                    <a:pt x="1527602" y="296360"/>
                  </a:cubicBezTo>
                  <a:lnTo>
                    <a:pt x="1532551" y="315035"/>
                  </a:lnTo>
                  <a:lnTo>
                    <a:pt x="0" y="315035"/>
                  </a:lnTo>
                  <a:lnTo>
                    <a:pt x="4949" y="296360"/>
                  </a:lnTo>
                  <a:cubicBezTo>
                    <a:pt x="29605" y="220876"/>
                    <a:pt x="57779" y="149405"/>
                    <a:pt x="89078" y="82641"/>
                  </a:cubicBezTo>
                  <a:lnTo>
                    <a:pt x="131744" y="0"/>
                  </a:lnTo>
                  <a:close/>
                </a:path>
              </a:pathLst>
            </a:cu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0E57650D-29FD-4F1A-B043-F98C42A9EF1C}"/>
                </a:ext>
              </a:extLst>
            </p:cNvPr>
            <p:cNvSpPr/>
            <p:nvPr/>
          </p:nvSpPr>
          <p:spPr bwMode="auto">
            <a:xfrm>
              <a:off x="5156152" y="1988840"/>
              <a:ext cx="1755196" cy="1485165"/>
            </a:xfrm>
            <a:custGeom>
              <a:avLst/>
              <a:gdLst>
                <a:gd name="connsiteX0" fmla="*/ 111323 w 1755196"/>
                <a:gd name="connsiteY0" fmla="*/ 0 h 1485165"/>
                <a:gd name="connsiteX1" fmla="*/ 1643874 w 1755196"/>
                <a:gd name="connsiteY1" fmla="*/ 0 h 1485165"/>
                <a:gd name="connsiteX2" fmla="*/ 1701944 w 1755196"/>
                <a:gd name="connsiteY2" fmla="*/ 219126 h 1485165"/>
                <a:gd name="connsiteX3" fmla="*/ 1755196 w 1755196"/>
                <a:gd name="connsiteY3" fmla="*/ 750325 h 1485165"/>
                <a:gd name="connsiteX4" fmla="*/ 1686230 w 1755196"/>
                <a:gd name="connsiteY4" fmla="*/ 1351682 h 1485165"/>
                <a:gd name="connsiteX5" fmla="*/ 1645074 w 1755196"/>
                <a:gd name="connsiteY5" fmla="*/ 1485165 h 1485165"/>
                <a:gd name="connsiteX6" fmla="*/ 110123 w 1755196"/>
                <a:gd name="connsiteY6" fmla="*/ 1485165 h 1485165"/>
                <a:gd name="connsiteX7" fmla="*/ 68966 w 1755196"/>
                <a:gd name="connsiteY7" fmla="*/ 1351682 h 1485165"/>
                <a:gd name="connsiteX8" fmla="*/ 0 w 1755196"/>
                <a:gd name="connsiteY8" fmla="*/ 750325 h 1485165"/>
                <a:gd name="connsiteX9" fmla="*/ 53252 w 1755196"/>
                <a:gd name="connsiteY9" fmla="*/ 219126 h 1485165"/>
                <a:gd name="connsiteX10" fmla="*/ 111323 w 1755196"/>
                <a:gd name="connsiteY10" fmla="*/ 0 h 1485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55196" h="1485165">
                  <a:moveTo>
                    <a:pt x="111323" y="0"/>
                  </a:moveTo>
                  <a:lnTo>
                    <a:pt x="1643874" y="0"/>
                  </a:lnTo>
                  <a:lnTo>
                    <a:pt x="1701944" y="219126"/>
                  </a:lnTo>
                  <a:cubicBezTo>
                    <a:pt x="1736395" y="384763"/>
                    <a:pt x="1755196" y="563679"/>
                    <a:pt x="1755196" y="750325"/>
                  </a:cubicBezTo>
                  <a:cubicBezTo>
                    <a:pt x="1755196" y="963635"/>
                    <a:pt x="1730639" y="1166849"/>
                    <a:pt x="1686230" y="1351682"/>
                  </a:cubicBezTo>
                  <a:lnTo>
                    <a:pt x="1645074" y="1485165"/>
                  </a:lnTo>
                  <a:lnTo>
                    <a:pt x="110123" y="1485165"/>
                  </a:lnTo>
                  <a:lnTo>
                    <a:pt x="68966" y="1351682"/>
                  </a:lnTo>
                  <a:cubicBezTo>
                    <a:pt x="24557" y="1166849"/>
                    <a:pt x="0" y="963635"/>
                    <a:pt x="0" y="750325"/>
                  </a:cubicBezTo>
                  <a:cubicBezTo>
                    <a:pt x="0" y="563679"/>
                    <a:pt x="18802" y="384763"/>
                    <a:pt x="53252" y="219126"/>
                  </a:cubicBezTo>
                  <a:lnTo>
                    <a:pt x="111323" y="0"/>
                  </a:lnTo>
                  <a:close/>
                </a:path>
              </a:pathLst>
            </a:custGeom>
            <a:gradFill>
              <a:gsLst>
                <a:gs pos="50000">
                  <a:srgbClr val="FFCCCC"/>
                </a:gs>
                <a:gs pos="0">
                  <a:srgbClr val="FF5050"/>
                </a:gs>
                <a:gs pos="20000">
                  <a:srgbClr val="FF99CC"/>
                </a:gs>
                <a:gs pos="100000">
                  <a:srgbClr val="FF5050"/>
                </a:gs>
                <a:gs pos="80000">
                  <a:srgbClr val="FF99CC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B8D40BDF-1421-4318-9B2D-CE1765E0C6DB}"/>
                </a:ext>
              </a:extLst>
            </p:cNvPr>
            <p:cNvSpPr/>
            <p:nvPr/>
          </p:nvSpPr>
          <p:spPr bwMode="auto">
            <a:xfrm>
              <a:off x="5267475" y="3474005"/>
              <a:ext cx="1531362" cy="13501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E1BBFF71-C645-4F48-A771-D0827E29DB35}"/>
                </a:ext>
              </a:extLst>
            </p:cNvPr>
            <p:cNvSpPr/>
            <p:nvPr/>
          </p:nvSpPr>
          <p:spPr bwMode="auto">
            <a:xfrm>
              <a:off x="5397500" y="1538791"/>
              <a:ext cx="1271312" cy="134913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3A1A866E-EF91-46BC-B451-73E90FAC0797}"/>
                </a:ext>
              </a:extLst>
            </p:cNvPr>
            <p:cNvSpPr/>
            <p:nvPr/>
          </p:nvSpPr>
          <p:spPr bwMode="auto">
            <a:xfrm>
              <a:off x="5065436" y="3570257"/>
              <a:ext cx="1935440" cy="163544"/>
            </a:xfrm>
            <a:prstGeom prst="round2SameRect">
              <a:avLst>
                <a:gd name="adj1" fmla="val 50000"/>
                <a:gd name="adj2" fmla="val 8640"/>
              </a:avLst>
            </a:prstGeom>
            <a:gradFill>
              <a:gsLst>
                <a:gs pos="50000">
                  <a:srgbClr val="FF99CC"/>
                </a:gs>
                <a:gs pos="0">
                  <a:srgbClr val="FF5050"/>
                </a:gs>
                <a:gs pos="100000">
                  <a:srgbClr val="FF505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8" name="四角形: 角を丸くする 237">
              <a:extLst>
                <a:ext uri="{FF2B5EF4-FFF2-40B4-BE49-F238E27FC236}">
                  <a16:creationId xmlns:a16="http://schemas.microsoft.com/office/drawing/2014/main" id="{98D2ABEC-5A1C-4142-9201-9B7E82505F93}"/>
                </a:ext>
              </a:extLst>
            </p:cNvPr>
            <p:cNvSpPr/>
            <p:nvPr/>
          </p:nvSpPr>
          <p:spPr bwMode="auto">
            <a:xfrm>
              <a:off x="5850066" y="2146301"/>
              <a:ext cx="353884" cy="1170242"/>
            </a:xfrm>
            <a:prstGeom prst="roundRect">
              <a:avLst>
                <a:gd name="adj" fmla="val 7695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9" name="四角形: 角を丸くする 238">
              <a:extLst>
                <a:ext uri="{FF2B5EF4-FFF2-40B4-BE49-F238E27FC236}">
                  <a16:creationId xmlns:a16="http://schemas.microsoft.com/office/drawing/2014/main" id="{6F46E89C-1EF2-414F-8252-A0206209A296}"/>
                </a:ext>
              </a:extLst>
            </p:cNvPr>
            <p:cNvSpPr/>
            <p:nvPr/>
          </p:nvSpPr>
          <p:spPr bwMode="auto">
            <a:xfrm>
              <a:off x="5964366" y="2242211"/>
              <a:ext cx="125284" cy="967044"/>
            </a:xfrm>
            <a:prstGeom prst="roundRect">
              <a:avLst>
                <a:gd name="adj" fmla="val 7695"/>
              </a:avLst>
            </a:prstGeom>
            <a:solidFill>
              <a:srgbClr val="00B0F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5FF65448-6660-4359-B323-3D7478DBB695}"/>
              </a:ext>
            </a:extLst>
          </p:cNvPr>
          <p:cNvGrpSpPr/>
          <p:nvPr/>
        </p:nvGrpSpPr>
        <p:grpSpPr>
          <a:xfrm>
            <a:off x="6039369" y="2911653"/>
            <a:ext cx="1658617" cy="1453194"/>
            <a:chOff x="6039369" y="953457"/>
            <a:chExt cx="1658617" cy="1453194"/>
          </a:xfrm>
        </p:grpSpPr>
        <p:sp>
          <p:nvSpPr>
            <p:cNvPr id="243" name="楕円 242">
              <a:extLst>
                <a:ext uri="{FF2B5EF4-FFF2-40B4-BE49-F238E27FC236}">
                  <a16:creationId xmlns:a16="http://schemas.microsoft.com/office/drawing/2014/main" id="{CAABBD40-F8EC-44EA-B2AB-3558F960AB56}"/>
                </a:ext>
              </a:extLst>
            </p:cNvPr>
            <p:cNvSpPr/>
            <p:nvPr/>
          </p:nvSpPr>
          <p:spPr bwMode="auto">
            <a:xfrm>
              <a:off x="6354810" y="953457"/>
              <a:ext cx="949966" cy="145731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4" name="直角三角形 243">
              <a:extLst>
                <a:ext uri="{FF2B5EF4-FFF2-40B4-BE49-F238E27FC236}">
                  <a16:creationId xmlns:a16="http://schemas.microsoft.com/office/drawing/2014/main" id="{1633BFF1-9B02-494F-946F-DC41291871E0}"/>
                </a:ext>
              </a:extLst>
            </p:cNvPr>
            <p:cNvSpPr/>
            <p:nvPr/>
          </p:nvSpPr>
          <p:spPr bwMode="auto">
            <a:xfrm rot="10800000">
              <a:off x="6039369" y="1031573"/>
              <a:ext cx="359776" cy="245861"/>
            </a:xfrm>
            <a:prstGeom prst="rtTriangl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01BDAB09-598D-4E3C-A63B-6AEDA747E754}"/>
                </a:ext>
              </a:extLst>
            </p:cNvPr>
            <p:cNvSpPr/>
            <p:nvPr/>
          </p:nvSpPr>
          <p:spPr bwMode="auto">
            <a:xfrm>
              <a:off x="7209031" y="1088322"/>
              <a:ext cx="488955" cy="735984"/>
            </a:xfrm>
            <a:custGeom>
              <a:avLst/>
              <a:gdLst>
                <a:gd name="connsiteX0" fmla="*/ 36889 w 606058"/>
                <a:gd name="connsiteY0" fmla="*/ 0 h 638982"/>
                <a:gd name="connsiteX1" fmla="*/ 569169 w 606058"/>
                <a:gd name="connsiteY1" fmla="*/ 0 h 638982"/>
                <a:gd name="connsiteX2" fmla="*/ 606058 w 606058"/>
                <a:gd name="connsiteY2" fmla="*/ 36889 h 638982"/>
                <a:gd name="connsiteX3" fmla="*/ 606057 w 606058"/>
                <a:gd name="connsiteY3" fmla="*/ 73777 h 638982"/>
                <a:gd name="connsiteX4" fmla="*/ 603461 w 606058"/>
                <a:gd name="connsiteY4" fmla="*/ 73777 h 638982"/>
                <a:gd name="connsiteX5" fmla="*/ 470787 w 606058"/>
                <a:gd name="connsiteY5" fmla="*/ 638982 h 638982"/>
                <a:gd name="connsiteX6" fmla="*/ 399909 w 606058"/>
                <a:gd name="connsiteY6" fmla="*/ 638982 h 638982"/>
                <a:gd name="connsiteX7" fmla="*/ 399909 w 606058"/>
                <a:gd name="connsiteY7" fmla="*/ 73777 h 638982"/>
                <a:gd name="connsiteX8" fmla="*/ 0 w 606058"/>
                <a:gd name="connsiteY8" fmla="*/ 73777 h 638982"/>
                <a:gd name="connsiteX9" fmla="*/ 0 w 606058"/>
                <a:gd name="connsiteY9" fmla="*/ 36889 h 638982"/>
                <a:gd name="connsiteX10" fmla="*/ 36889 w 606058"/>
                <a:gd name="connsiteY10" fmla="*/ 0 h 638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6058" h="638982">
                  <a:moveTo>
                    <a:pt x="36889" y="0"/>
                  </a:moveTo>
                  <a:lnTo>
                    <a:pt x="569169" y="0"/>
                  </a:lnTo>
                  <a:cubicBezTo>
                    <a:pt x="589542" y="0"/>
                    <a:pt x="606058" y="16516"/>
                    <a:pt x="606058" y="36889"/>
                  </a:cubicBezTo>
                  <a:cubicBezTo>
                    <a:pt x="606058" y="49185"/>
                    <a:pt x="606057" y="61481"/>
                    <a:pt x="606057" y="73777"/>
                  </a:cubicBezTo>
                  <a:lnTo>
                    <a:pt x="603461" y="73777"/>
                  </a:lnTo>
                  <a:lnTo>
                    <a:pt x="470787" y="638982"/>
                  </a:lnTo>
                  <a:lnTo>
                    <a:pt x="399909" y="638982"/>
                  </a:lnTo>
                  <a:lnTo>
                    <a:pt x="399909" y="73777"/>
                  </a:lnTo>
                  <a:lnTo>
                    <a:pt x="0" y="73777"/>
                  </a:lnTo>
                  <a:lnTo>
                    <a:pt x="0" y="36889"/>
                  </a:lnTo>
                  <a:cubicBezTo>
                    <a:pt x="0" y="16516"/>
                    <a:pt x="16516" y="0"/>
                    <a:pt x="36889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6006719D-F959-4755-92F1-B255FCDBF0C4}"/>
                </a:ext>
              </a:extLst>
            </p:cNvPr>
            <p:cNvSpPr/>
            <p:nvPr/>
          </p:nvSpPr>
          <p:spPr bwMode="auto">
            <a:xfrm>
              <a:off x="6303400" y="1195507"/>
              <a:ext cx="1059426" cy="1146484"/>
            </a:xfrm>
            <a:prstGeom prst="round2SameRect">
              <a:avLst>
                <a:gd name="adj1" fmla="val 0"/>
                <a:gd name="adj2" fmla="val 14149"/>
              </a:avLst>
            </a:prstGeom>
            <a:gradFill>
              <a:gsLst>
                <a:gs pos="50000">
                  <a:srgbClr val="FFCCCC"/>
                </a:gs>
                <a:gs pos="0">
                  <a:srgbClr val="FF5050"/>
                </a:gs>
                <a:gs pos="20000">
                  <a:srgbClr val="FF99CC"/>
                </a:gs>
                <a:gs pos="100000">
                  <a:srgbClr val="FF5050"/>
                </a:gs>
                <a:gs pos="80000">
                  <a:srgbClr val="FF99CC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7" name="四角形: 上の 2 つの角を丸める 246">
              <a:extLst>
                <a:ext uri="{FF2B5EF4-FFF2-40B4-BE49-F238E27FC236}">
                  <a16:creationId xmlns:a16="http://schemas.microsoft.com/office/drawing/2014/main" id="{8F548E94-6369-4970-9E8D-4E97AF06D62B}"/>
                </a:ext>
              </a:extLst>
            </p:cNvPr>
            <p:cNvSpPr/>
            <p:nvPr/>
          </p:nvSpPr>
          <p:spPr bwMode="auto">
            <a:xfrm>
              <a:off x="6303400" y="1029636"/>
              <a:ext cx="1059426" cy="161983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512FFF2D-0A6A-42D6-A20D-C2676196D5B3}"/>
                </a:ext>
              </a:extLst>
            </p:cNvPr>
            <p:cNvSpPr/>
            <p:nvPr/>
          </p:nvSpPr>
          <p:spPr bwMode="auto">
            <a:xfrm>
              <a:off x="6303400" y="2133743"/>
              <a:ext cx="1059426" cy="21019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14EAABBC-D39D-45C5-A302-242ACC32102E}"/>
                </a:ext>
              </a:extLst>
            </p:cNvPr>
            <p:cNvSpPr/>
            <p:nvPr/>
          </p:nvSpPr>
          <p:spPr bwMode="auto">
            <a:xfrm>
              <a:off x="6212717" y="2300817"/>
              <a:ext cx="1252481" cy="105834"/>
            </a:xfrm>
            <a:prstGeom prst="round2SameRect">
              <a:avLst>
                <a:gd name="adj1" fmla="val 50000"/>
                <a:gd name="adj2" fmla="val 8640"/>
              </a:avLst>
            </a:prstGeom>
            <a:gradFill>
              <a:gsLst>
                <a:gs pos="50000">
                  <a:srgbClr val="FF99CC"/>
                </a:gs>
                <a:gs pos="0">
                  <a:srgbClr val="FF5050"/>
                </a:gs>
                <a:gs pos="100000">
                  <a:srgbClr val="FF505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C9A7868F-59B9-4E52-86BB-7C42A4240621}"/>
                </a:ext>
              </a:extLst>
            </p:cNvPr>
            <p:cNvSpPr/>
            <p:nvPr/>
          </p:nvSpPr>
          <p:spPr bwMode="auto">
            <a:xfrm>
              <a:off x="6689320" y="1358901"/>
              <a:ext cx="311556" cy="651942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1" name="四角形: 角を丸くする 250">
              <a:extLst>
                <a:ext uri="{FF2B5EF4-FFF2-40B4-BE49-F238E27FC236}">
                  <a16:creationId xmlns:a16="http://schemas.microsoft.com/office/drawing/2014/main" id="{8A21536B-84E6-4871-8971-DF21744DD023}"/>
                </a:ext>
              </a:extLst>
            </p:cNvPr>
            <p:cNvSpPr/>
            <p:nvPr/>
          </p:nvSpPr>
          <p:spPr bwMode="auto">
            <a:xfrm>
              <a:off x="6771416" y="1466850"/>
              <a:ext cx="143734" cy="440538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7534F554-D603-45AD-994B-51D044A57A63}"/>
              </a:ext>
            </a:extLst>
          </p:cNvPr>
          <p:cNvGrpSpPr/>
          <p:nvPr/>
        </p:nvGrpSpPr>
        <p:grpSpPr>
          <a:xfrm>
            <a:off x="7906140" y="2892781"/>
            <a:ext cx="1592365" cy="1466839"/>
            <a:chOff x="2362634" y="3681936"/>
            <a:chExt cx="2516563" cy="2318183"/>
          </a:xfrm>
        </p:grpSpPr>
        <p:sp>
          <p:nvSpPr>
            <p:cNvPr id="253" name="円: 塗りつぶしなし 252">
              <a:extLst>
                <a:ext uri="{FF2B5EF4-FFF2-40B4-BE49-F238E27FC236}">
                  <a16:creationId xmlns:a16="http://schemas.microsoft.com/office/drawing/2014/main" id="{73D8FEB2-38B1-4335-8740-D78D9779DF18}"/>
                </a:ext>
              </a:extLst>
            </p:cNvPr>
            <p:cNvSpPr/>
            <p:nvPr/>
          </p:nvSpPr>
          <p:spPr bwMode="auto">
            <a:xfrm rot="900000">
              <a:off x="3779439" y="3970817"/>
              <a:ext cx="1099758" cy="1291080"/>
            </a:xfrm>
            <a:prstGeom prst="donut">
              <a:avLst>
                <a:gd name="adj" fmla="val 11214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2B9A7334-6EFB-4F3C-8D12-56DF9AD0F5C7}"/>
                </a:ext>
              </a:extLst>
            </p:cNvPr>
            <p:cNvSpPr/>
            <p:nvPr/>
          </p:nvSpPr>
          <p:spPr bwMode="auto">
            <a:xfrm>
              <a:off x="2362634" y="4014065"/>
              <a:ext cx="644974" cy="1273226"/>
            </a:xfrm>
            <a:custGeom>
              <a:avLst/>
              <a:gdLst>
                <a:gd name="connsiteX0" fmla="*/ 359459 w 644974"/>
                <a:gd name="connsiteY0" fmla="*/ 0 h 1273226"/>
                <a:gd name="connsiteX1" fmla="*/ 375306 w 644974"/>
                <a:gd name="connsiteY1" fmla="*/ 21856 h 1273226"/>
                <a:gd name="connsiteX2" fmla="*/ 601816 w 644974"/>
                <a:gd name="connsiteY2" fmla="*/ 637416 h 1273226"/>
                <a:gd name="connsiteX3" fmla="*/ 644973 w 644974"/>
                <a:gd name="connsiteY3" fmla="*/ 717130 h 1273226"/>
                <a:gd name="connsiteX4" fmla="*/ 644974 w 644974"/>
                <a:gd name="connsiteY4" fmla="*/ 1273226 h 1273226"/>
                <a:gd name="connsiteX5" fmla="*/ 625867 w 644974"/>
                <a:gd name="connsiteY5" fmla="*/ 1270202 h 1273226"/>
                <a:gd name="connsiteX6" fmla="*/ 540452 w 644974"/>
                <a:gd name="connsiteY6" fmla="*/ 1265514 h 1273226"/>
                <a:gd name="connsiteX7" fmla="*/ 13192 w 644974"/>
                <a:gd name="connsiteY7" fmla="*/ 3837 h 1273226"/>
                <a:gd name="connsiteX8" fmla="*/ 0 w 644974"/>
                <a:gd name="connsiteY8" fmla="*/ 0 h 1273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74" h="1273226">
                  <a:moveTo>
                    <a:pt x="359459" y="0"/>
                  </a:moveTo>
                  <a:lnTo>
                    <a:pt x="375306" y="21856"/>
                  </a:lnTo>
                  <a:cubicBezTo>
                    <a:pt x="481105" y="195669"/>
                    <a:pt x="517779" y="441067"/>
                    <a:pt x="601816" y="637416"/>
                  </a:cubicBezTo>
                  <a:lnTo>
                    <a:pt x="644973" y="717130"/>
                  </a:lnTo>
                  <a:lnTo>
                    <a:pt x="644974" y="1273226"/>
                  </a:lnTo>
                  <a:lnTo>
                    <a:pt x="625867" y="1270202"/>
                  </a:lnTo>
                  <a:cubicBezTo>
                    <a:pt x="599441" y="1267459"/>
                    <a:pt x="571014" y="1265869"/>
                    <a:pt x="540452" y="1265514"/>
                  </a:cubicBezTo>
                  <a:cubicBezTo>
                    <a:pt x="-345842" y="1255186"/>
                    <a:pt x="562915" y="208484"/>
                    <a:pt x="13192" y="38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98ADA8B5-021D-4814-A672-694075096F3E}"/>
                </a:ext>
              </a:extLst>
            </p:cNvPr>
            <p:cNvSpPr/>
            <p:nvPr/>
          </p:nvSpPr>
          <p:spPr bwMode="auto">
            <a:xfrm>
              <a:off x="2751734" y="4012968"/>
              <a:ext cx="1691842" cy="1447800"/>
            </a:xfrm>
            <a:custGeom>
              <a:avLst/>
              <a:gdLst>
                <a:gd name="connsiteX0" fmla="*/ 431376 w 1691842"/>
                <a:gd name="connsiteY0" fmla="*/ 0 h 1447800"/>
                <a:gd name="connsiteX1" fmla="*/ 1260467 w 1691842"/>
                <a:gd name="connsiteY1" fmla="*/ 0 h 1447800"/>
                <a:gd name="connsiteX2" fmla="*/ 1271670 w 1691842"/>
                <a:gd name="connsiteY2" fmla="*/ 11572 h 1447800"/>
                <a:gd name="connsiteX3" fmla="*/ 1683878 w 1691842"/>
                <a:gd name="connsiteY3" fmla="*/ 1272857 h 1447800"/>
                <a:gd name="connsiteX4" fmla="*/ 1691842 w 1691842"/>
                <a:gd name="connsiteY4" fmla="*/ 1447800 h 1447800"/>
                <a:gd name="connsiteX5" fmla="*/ 0 w 1691842"/>
                <a:gd name="connsiteY5" fmla="*/ 1447800 h 1447800"/>
                <a:gd name="connsiteX6" fmla="*/ 7966 w 1691842"/>
                <a:gd name="connsiteY6" fmla="*/ 1272857 h 1447800"/>
                <a:gd name="connsiteX7" fmla="*/ 420173 w 1691842"/>
                <a:gd name="connsiteY7" fmla="*/ 11572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1842" h="1447800">
                  <a:moveTo>
                    <a:pt x="431376" y="0"/>
                  </a:moveTo>
                  <a:lnTo>
                    <a:pt x="1260467" y="0"/>
                  </a:lnTo>
                  <a:lnTo>
                    <a:pt x="1271670" y="11572"/>
                  </a:lnTo>
                  <a:cubicBezTo>
                    <a:pt x="1480626" y="277616"/>
                    <a:pt x="1634030" y="733475"/>
                    <a:pt x="1683878" y="1272857"/>
                  </a:cubicBezTo>
                  <a:lnTo>
                    <a:pt x="1691842" y="1447800"/>
                  </a:lnTo>
                  <a:lnTo>
                    <a:pt x="0" y="1447800"/>
                  </a:lnTo>
                  <a:lnTo>
                    <a:pt x="7966" y="1272857"/>
                  </a:lnTo>
                  <a:cubicBezTo>
                    <a:pt x="57813" y="733475"/>
                    <a:pt x="211217" y="277616"/>
                    <a:pt x="420173" y="11572"/>
                  </a:cubicBezTo>
                  <a:close/>
                </a:path>
              </a:pathLst>
            </a:custGeom>
            <a:gradFill>
              <a:gsLst>
                <a:gs pos="50000">
                  <a:srgbClr val="FFCCCC"/>
                </a:gs>
                <a:gs pos="0">
                  <a:srgbClr val="FF5050"/>
                </a:gs>
                <a:gs pos="20000">
                  <a:srgbClr val="FF99CC"/>
                </a:gs>
                <a:gs pos="100000">
                  <a:srgbClr val="FF5050"/>
                </a:gs>
                <a:gs pos="80000">
                  <a:srgbClr val="FF99CC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6" name="四角形: 上の 2 つの角を丸める 255">
              <a:extLst>
                <a:ext uri="{FF2B5EF4-FFF2-40B4-BE49-F238E27FC236}">
                  <a16:creationId xmlns:a16="http://schemas.microsoft.com/office/drawing/2014/main" id="{BF6066D1-B905-4EE8-9B42-243128F810A6}"/>
                </a:ext>
              </a:extLst>
            </p:cNvPr>
            <p:cNvSpPr/>
            <p:nvPr/>
          </p:nvSpPr>
          <p:spPr bwMode="auto">
            <a:xfrm>
              <a:off x="2752850" y="5462970"/>
              <a:ext cx="1689610" cy="25203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7" name="四角形: 上の 2 つの角を丸める 256">
              <a:extLst>
                <a:ext uri="{FF2B5EF4-FFF2-40B4-BE49-F238E27FC236}">
                  <a16:creationId xmlns:a16="http://schemas.microsoft.com/office/drawing/2014/main" id="{1C78E943-9A1C-4263-9C5E-FD6FB868100A}"/>
                </a:ext>
              </a:extLst>
            </p:cNvPr>
            <p:cNvSpPr/>
            <p:nvPr/>
          </p:nvSpPr>
          <p:spPr bwMode="auto">
            <a:xfrm>
              <a:off x="2638549" y="5681207"/>
              <a:ext cx="1918212" cy="318912"/>
            </a:xfrm>
            <a:prstGeom prst="round2SameRect">
              <a:avLst>
                <a:gd name="adj1" fmla="val 50000"/>
                <a:gd name="adj2" fmla="val 25656"/>
              </a:avLst>
            </a:prstGeom>
            <a:gradFill>
              <a:gsLst>
                <a:gs pos="50000">
                  <a:srgbClr val="FF99CC"/>
                </a:gs>
                <a:gs pos="0">
                  <a:srgbClr val="FF5050"/>
                </a:gs>
                <a:gs pos="100000">
                  <a:srgbClr val="FF505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8" name="楕円 257">
              <a:extLst>
                <a:ext uri="{FF2B5EF4-FFF2-40B4-BE49-F238E27FC236}">
                  <a16:creationId xmlns:a16="http://schemas.microsoft.com/office/drawing/2014/main" id="{79880EC2-5EC1-48BC-BA6D-911D3EE3C0DC}"/>
                </a:ext>
              </a:extLst>
            </p:cNvPr>
            <p:cNvSpPr/>
            <p:nvPr/>
          </p:nvSpPr>
          <p:spPr bwMode="auto">
            <a:xfrm>
              <a:off x="3460896" y="3681936"/>
              <a:ext cx="273519" cy="273519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9" name="四角形: 上の 2 つの角を丸める 258">
              <a:extLst>
                <a:ext uri="{FF2B5EF4-FFF2-40B4-BE49-F238E27FC236}">
                  <a16:creationId xmlns:a16="http://schemas.microsoft.com/office/drawing/2014/main" id="{42BB8789-3025-437B-95FF-AF87FC4001AD}"/>
                </a:ext>
              </a:extLst>
            </p:cNvPr>
            <p:cNvSpPr/>
            <p:nvPr/>
          </p:nvSpPr>
          <p:spPr bwMode="auto">
            <a:xfrm>
              <a:off x="3180999" y="3938588"/>
              <a:ext cx="833313" cy="7070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919FD7C4-2D8E-47F8-B36D-C9C8D46A813C}"/>
                </a:ext>
              </a:extLst>
            </p:cNvPr>
            <p:cNvSpPr/>
            <p:nvPr/>
          </p:nvSpPr>
          <p:spPr bwMode="auto">
            <a:xfrm>
              <a:off x="3461782" y="4342879"/>
              <a:ext cx="271746" cy="111604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1" name="四角形: 角を丸くする 260">
              <a:extLst>
                <a:ext uri="{FF2B5EF4-FFF2-40B4-BE49-F238E27FC236}">
                  <a16:creationId xmlns:a16="http://schemas.microsoft.com/office/drawing/2014/main" id="{756F31DC-9715-4EB6-8862-D3D6B3D8B0E4}"/>
                </a:ext>
              </a:extLst>
            </p:cNvPr>
            <p:cNvSpPr/>
            <p:nvPr/>
          </p:nvSpPr>
          <p:spPr bwMode="auto">
            <a:xfrm>
              <a:off x="3554264" y="4404387"/>
              <a:ext cx="86782" cy="948364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B98B945D-BCDB-4CA8-BBBD-041E079ACA9B}"/>
              </a:ext>
            </a:extLst>
          </p:cNvPr>
          <p:cNvGrpSpPr/>
          <p:nvPr/>
        </p:nvGrpSpPr>
        <p:grpSpPr>
          <a:xfrm>
            <a:off x="452500" y="4835536"/>
            <a:ext cx="1530170" cy="1470981"/>
            <a:chOff x="453578" y="1046885"/>
            <a:chExt cx="2243887" cy="2157090"/>
          </a:xfrm>
        </p:grpSpPr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20F5371B-956A-4F85-A136-EF79192ABF75}"/>
                </a:ext>
              </a:extLst>
            </p:cNvPr>
            <p:cNvSpPr/>
            <p:nvPr/>
          </p:nvSpPr>
          <p:spPr bwMode="auto">
            <a:xfrm rot="5400000">
              <a:off x="1618600" y="1369746"/>
              <a:ext cx="1252346" cy="905385"/>
            </a:xfrm>
            <a:custGeom>
              <a:avLst/>
              <a:gdLst>
                <a:gd name="connsiteX0" fmla="*/ 103576 w 1252346"/>
                <a:gd name="connsiteY0" fmla="*/ 796190 h 905385"/>
                <a:gd name="connsiteX1" fmla="*/ 1148770 w 1252346"/>
                <a:gd name="connsiteY1" fmla="*/ 796190 h 905385"/>
                <a:gd name="connsiteX2" fmla="*/ 1148770 w 1252346"/>
                <a:gd name="connsiteY2" fmla="*/ 452693 h 905385"/>
                <a:gd name="connsiteX3" fmla="*/ 805273 w 1252346"/>
                <a:gd name="connsiteY3" fmla="*/ 109196 h 905385"/>
                <a:gd name="connsiteX4" fmla="*/ 447073 w 1252346"/>
                <a:gd name="connsiteY4" fmla="*/ 109196 h 905385"/>
                <a:gd name="connsiteX5" fmla="*/ 103576 w 1252346"/>
                <a:gd name="connsiteY5" fmla="*/ 452693 h 905385"/>
                <a:gd name="connsiteX6" fmla="*/ 0 w 1252346"/>
                <a:gd name="connsiteY6" fmla="*/ 905385 h 905385"/>
                <a:gd name="connsiteX7" fmla="*/ 0 w 1252346"/>
                <a:gd name="connsiteY7" fmla="*/ 452693 h 905385"/>
                <a:gd name="connsiteX8" fmla="*/ 452693 w 1252346"/>
                <a:gd name="connsiteY8" fmla="*/ 0 h 905385"/>
                <a:gd name="connsiteX9" fmla="*/ 799653 w 1252346"/>
                <a:gd name="connsiteY9" fmla="*/ 0 h 905385"/>
                <a:gd name="connsiteX10" fmla="*/ 1252346 w 1252346"/>
                <a:gd name="connsiteY10" fmla="*/ 452693 h 905385"/>
                <a:gd name="connsiteX11" fmla="*/ 1252345 w 1252346"/>
                <a:gd name="connsiteY11" fmla="*/ 905385 h 905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52346" h="905385">
                  <a:moveTo>
                    <a:pt x="103576" y="796190"/>
                  </a:moveTo>
                  <a:lnTo>
                    <a:pt x="1148770" y="796190"/>
                  </a:lnTo>
                  <a:lnTo>
                    <a:pt x="1148770" y="452693"/>
                  </a:lnTo>
                  <a:cubicBezTo>
                    <a:pt x="1148770" y="262985"/>
                    <a:pt x="994981" y="109196"/>
                    <a:pt x="805273" y="109196"/>
                  </a:cubicBezTo>
                  <a:lnTo>
                    <a:pt x="447073" y="109196"/>
                  </a:lnTo>
                  <a:cubicBezTo>
                    <a:pt x="257365" y="109196"/>
                    <a:pt x="103576" y="262985"/>
                    <a:pt x="103576" y="452693"/>
                  </a:cubicBezTo>
                  <a:close/>
                  <a:moveTo>
                    <a:pt x="0" y="905385"/>
                  </a:moveTo>
                  <a:lnTo>
                    <a:pt x="0" y="452693"/>
                  </a:lnTo>
                  <a:cubicBezTo>
                    <a:pt x="0" y="202678"/>
                    <a:pt x="202678" y="0"/>
                    <a:pt x="452693" y="0"/>
                  </a:cubicBezTo>
                  <a:lnTo>
                    <a:pt x="799653" y="0"/>
                  </a:lnTo>
                  <a:cubicBezTo>
                    <a:pt x="1049668" y="0"/>
                    <a:pt x="1252346" y="202678"/>
                    <a:pt x="1252346" y="452693"/>
                  </a:cubicBezTo>
                  <a:cubicBezTo>
                    <a:pt x="1252346" y="603590"/>
                    <a:pt x="1252345" y="754488"/>
                    <a:pt x="1252345" y="905385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475A47B5-16B5-4018-8874-3A940DA50415}"/>
                </a:ext>
              </a:extLst>
            </p:cNvPr>
            <p:cNvSpPr/>
            <p:nvPr/>
          </p:nvSpPr>
          <p:spPr bwMode="auto">
            <a:xfrm>
              <a:off x="1130946" y="1046885"/>
              <a:ext cx="739776" cy="120068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5" name="直角三角形 264">
              <a:extLst>
                <a:ext uri="{FF2B5EF4-FFF2-40B4-BE49-F238E27FC236}">
                  <a16:creationId xmlns:a16="http://schemas.microsoft.com/office/drawing/2014/main" id="{CD05CEE1-2CE6-4B1C-9CEA-1F241668ABD1}"/>
                </a:ext>
              </a:extLst>
            </p:cNvPr>
            <p:cNvSpPr/>
            <p:nvPr/>
          </p:nvSpPr>
          <p:spPr bwMode="auto">
            <a:xfrm rot="5400000" flipV="1">
              <a:off x="288707" y="1351416"/>
              <a:ext cx="802295" cy="472553"/>
            </a:xfrm>
            <a:prstGeom prst="rtTriangl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6" name="四角形: 角を丸くする 265">
              <a:extLst>
                <a:ext uri="{FF2B5EF4-FFF2-40B4-BE49-F238E27FC236}">
                  <a16:creationId xmlns:a16="http://schemas.microsoft.com/office/drawing/2014/main" id="{957B8677-8D61-41A7-8606-0F385B953419}"/>
                </a:ext>
              </a:extLst>
            </p:cNvPr>
            <p:cNvSpPr/>
            <p:nvPr/>
          </p:nvSpPr>
          <p:spPr bwMode="auto">
            <a:xfrm>
              <a:off x="621951" y="3023955"/>
              <a:ext cx="1755195" cy="180020"/>
            </a:xfrm>
            <a:prstGeom prst="roundRect">
              <a:avLst>
                <a:gd name="adj" fmla="val 50000"/>
              </a:avLst>
            </a:prstGeom>
            <a:gradFill>
              <a:gsLst>
                <a:gs pos="50000">
                  <a:srgbClr val="FF0000"/>
                </a:gs>
                <a:gs pos="0">
                  <a:srgbClr val="C00000"/>
                </a:gs>
                <a:gs pos="100000">
                  <a:srgbClr val="C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7" name="四角形: 角を丸くする 266">
              <a:extLst>
                <a:ext uri="{FF2B5EF4-FFF2-40B4-BE49-F238E27FC236}">
                  <a16:creationId xmlns:a16="http://schemas.microsoft.com/office/drawing/2014/main" id="{84DBD10E-4009-40C9-A49B-E145F33C351F}"/>
                </a:ext>
              </a:extLst>
            </p:cNvPr>
            <p:cNvSpPr/>
            <p:nvPr/>
          </p:nvSpPr>
          <p:spPr bwMode="auto">
            <a:xfrm>
              <a:off x="679112" y="2815360"/>
              <a:ext cx="1640872" cy="159060"/>
            </a:xfrm>
            <a:prstGeom prst="roundRect">
              <a:avLst>
                <a:gd name="adj" fmla="val 5000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8" name="台形 267">
              <a:extLst>
                <a:ext uri="{FF2B5EF4-FFF2-40B4-BE49-F238E27FC236}">
                  <a16:creationId xmlns:a16="http://schemas.microsoft.com/office/drawing/2014/main" id="{73414B14-A09F-4BED-A9A4-38C264C8EA8F}"/>
                </a:ext>
              </a:extLst>
            </p:cNvPr>
            <p:cNvSpPr/>
            <p:nvPr/>
          </p:nvSpPr>
          <p:spPr bwMode="auto">
            <a:xfrm>
              <a:off x="677525" y="1178750"/>
              <a:ext cx="1644046" cy="1716140"/>
            </a:xfrm>
            <a:prstGeom prst="trapezoid">
              <a:avLst>
                <a:gd name="adj" fmla="val 14884"/>
              </a:avLst>
            </a:prstGeom>
            <a:gradFill>
              <a:gsLst>
                <a:gs pos="50000">
                  <a:srgbClr val="FF5050"/>
                </a:gs>
                <a:gs pos="0">
                  <a:srgbClr val="C00000"/>
                </a:gs>
                <a:gs pos="20000">
                  <a:srgbClr val="FF0000"/>
                </a:gs>
                <a:gs pos="100000">
                  <a:srgbClr val="C00000"/>
                </a:gs>
                <a:gs pos="80000">
                  <a:srgbClr val="FF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9" name="四角形: 角を丸くする 268">
              <a:extLst>
                <a:ext uri="{FF2B5EF4-FFF2-40B4-BE49-F238E27FC236}">
                  <a16:creationId xmlns:a16="http://schemas.microsoft.com/office/drawing/2014/main" id="{2E38B97E-ABEB-4333-95B7-8B4AB0139785}"/>
                </a:ext>
              </a:extLst>
            </p:cNvPr>
            <p:cNvSpPr/>
            <p:nvPr/>
          </p:nvSpPr>
          <p:spPr bwMode="auto">
            <a:xfrm>
              <a:off x="1342031" y="1783343"/>
              <a:ext cx="315035" cy="99011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0" name="四角形: 角を丸くする 269">
              <a:extLst>
                <a:ext uri="{FF2B5EF4-FFF2-40B4-BE49-F238E27FC236}">
                  <a16:creationId xmlns:a16="http://schemas.microsoft.com/office/drawing/2014/main" id="{26F0C077-A2B0-4A7E-BB45-4C38E1787BB2}"/>
                </a:ext>
              </a:extLst>
            </p:cNvPr>
            <p:cNvSpPr/>
            <p:nvPr/>
          </p:nvSpPr>
          <p:spPr bwMode="auto">
            <a:xfrm>
              <a:off x="1410157" y="1865241"/>
              <a:ext cx="178784" cy="826314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A10F82F5-22A5-4EB1-BE7D-2DEC501E29D7}"/>
                </a:ext>
              </a:extLst>
            </p:cNvPr>
            <p:cNvSpPr/>
            <p:nvPr/>
          </p:nvSpPr>
          <p:spPr bwMode="auto">
            <a:xfrm>
              <a:off x="921396" y="1099220"/>
              <a:ext cx="1158875" cy="85248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79D90B07-EEB9-455F-8059-8B69483CE07B}"/>
              </a:ext>
            </a:extLst>
          </p:cNvPr>
          <p:cNvGrpSpPr/>
          <p:nvPr/>
        </p:nvGrpSpPr>
        <p:grpSpPr>
          <a:xfrm>
            <a:off x="2275711" y="5074839"/>
            <a:ext cx="1596540" cy="1228548"/>
            <a:chOff x="2275711" y="1167073"/>
            <a:chExt cx="1596540" cy="1228548"/>
          </a:xfrm>
        </p:grpSpPr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EC8EC25B-063B-4D52-BADC-4E8B84ED5213}"/>
                </a:ext>
              </a:extLst>
            </p:cNvPr>
            <p:cNvSpPr/>
            <p:nvPr/>
          </p:nvSpPr>
          <p:spPr bwMode="auto">
            <a:xfrm>
              <a:off x="2275711" y="1519635"/>
              <a:ext cx="509315" cy="704261"/>
            </a:xfrm>
            <a:custGeom>
              <a:avLst/>
              <a:gdLst>
                <a:gd name="connsiteX0" fmla="*/ 90861 w 509315"/>
                <a:gd name="connsiteY0" fmla="*/ 0 h 704261"/>
                <a:gd name="connsiteX1" fmla="*/ 108585 w 509315"/>
                <a:gd name="connsiteY1" fmla="*/ 454 h 704261"/>
                <a:gd name="connsiteX2" fmla="*/ 148403 w 509315"/>
                <a:gd name="connsiteY2" fmla="*/ 11652 h 704261"/>
                <a:gd name="connsiteX3" fmla="*/ 482740 w 509315"/>
                <a:gd name="connsiteY3" fmla="*/ 474710 h 704261"/>
                <a:gd name="connsiteX4" fmla="*/ 509315 w 509315"/>
                <a:gd name="connsiteY4" fmla="*/ 484339 h 704261"/>
                <a:gd name="connsiteX5" fmla="*/ 509315 w 509315"/>
                <a:gd name="connsiteY5" fmla="*/ 704261 h 704261"/>
                <a:gd name="connsiteX6" fmla="*/ 461549 w 509315"/>
                <a:gd name="connsiteY6" fmla="*/ 703201 h 704261"/>
                <a:gd name="connsiteX7" fmla="*/ 217679 w 509315"/>
                <a:gd name="connsiteY7" fmla="*/ 246063 h 704261"/>
                <a:gd name="connsiteX8" fmla="*/ 202001 w 509315"/>
                <a:gd name="connsiteY8" fmla="*/ 211672 h 704261"/>
                <a:gd name="connsiteX9" fmla="*/ 196696 w 509315"/>
                <a:gd name="connsiteY9" fmla="*/ 195310 h 704261"/>
                <a:gd name="connsiteX10" fmla="*/ 16544 w 509315"/>
                <a:gd name="connsiteY10" fmla="*/ 53841 h 704261"/>
                <a:gd name="connsiteX11" fmla="*/ 0 w 509315"/>
                <a:gd name="connsiteY11" fmla="*/ 52244 h 704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9315" h="704261">
                  <a:moveTo>
                    <a:pt x="90861" y="0"/>
                  </a:moveTo>
                  <a:lnTo>
                    <a:pt x="108585" y="454"/>
                  </a:lnTo>
                  <a:cubicBezTo>
                    <a:pt x="122781" y="2588"/>
                    <a:pt x="136011" y="6394"/>
                    <a:pt x="148403" y="11652"/>
                  </a:cubicBezTo>
                  <a:cubicBezTo>
                    <a:pt x="309492" y="80020"/>
                    <a:pt x="328743" y="394059"/>
                    <a:pt x="482740" y="474710"/>
                  </a:cubicBezTo>
                  <a:lnTo>
                    <a:pt x="509315" y="484339"/>
                  </a:lnTo>
                  <a:lnTo>
                    <a:pt x="509315" y="704261"/>
                  </a:lnTo>
                  <a:lnTo>
                    <a:pt x="461549" y="703201"/>
                  </a:lnTo>
                  <a:cubicBezTo>
                    <a:pt x="299586" y="672469"/>
                    <a:pt x="285844" y="418231"/>
                    <a:pt x="217679" y="246063"/>
                  </a:cubicBezTo>
                  <a:lnTo>
                    <a:pt x="202001" y="211672"/>
                  </a:lnTo>
                  <a:lnTo>
                    <a:pt x="196696" y="195310"/>
                  </a:lnTo>
                  <a:cubicBezTo>
                    <a:pt x="165037" y="123647"/>
                    <a:pt x="97998" y="69799"/>
                    <a:pt x="16544" y="53841"/>
                  </a:cubicBezTo>
                  <a:lnTo>
                    <a:pt x="0" y="52244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FA7CC48B-78D0-401A-A7C6-AB902A1B13DC}"/>
                </a:ext>
              </a:extLst>
            </p:cNvPr>
            <p:cNvSpPr/>
            <p:nvPr/>
          </p:nvSpPr>
          <p:spPr bwMode="auto">
            <a:xfrm rot="5400000">
              <a:off x="3387737" y="1591870"/>
              <a:ext cx="587530" cy="381499"/>
            </a:xfrm>
            <a:custGeom>
              <a:avLst/>
              <a:gdLst>
                <a:gd name="connsiteX0" fmla="*/ 46340 w 587530"/>
                <a:gd name="connsiteY0" fmla="*/ 298461 h 381499"/>
                <a:gd name="connsiteX1" fmla="*/ 541196 w 587530"/>
                <a:gd name="connsiteY1" fmla="*/ 298461 h 381499"/>
                <a:gd name="connsiteX2" fmla="*/ 541196 w 587530"/>
                <a:gd name="connsiteY2" fmla="*/ 169144 h 381499"/>
                <a:gd name="connsiteX3" fmla="*/ 455093 w 587530"/>
                <a:gd name="connsiteY3" fmla="*/ 83041 h 381499"/>
                <a:gd name="connsiteX4" fmla="*/ 132443 w 587530"/>
                <a:gd name="connsiteY4" fmla="*/ 83041 h 381499"/>
                <a:gd name="connsiteX5" fmla="*/ 46340 w 587530"/>
                <a:gd name="connsiteY5" fmla="*/ 169144 h 381499"/>
                <a:gd name="connsiteX6" fmla="*/ 0 w 587530"/>
                <a:gd name="connsiteY6" fmla="*/ 381499 h 381499"/>
                <a:gd name="connsiteX7" fmla="*/ 0 w 587530"/>
                <a:gd name="connsiteY7" fmla="*/ 152485 h 381499"/>
                <a:gd name="connsiteX8" fmla="*/ 152485 w 587530"/>
                <a:gd name="connsiteY8" fmla="*/ 0 h 381499"/>
                <a:gd name="connsiteX9" fmla="*/ 435045 w 587530"/>
                <a:gd name="connsiteY9" fmla="*/ 0 h 381499"/>
                <a:gd name="connsiteX10" fmla="*/ 587530 w 587530"/>
                <a:gd name="connsiteY10" fmla="*/ 152485 h 381499"/>
                <a:gd name="connsiteX11" fmla="*/ 587530 w 587530"/>
                <a:gd name="connsiteY11" fmla="*/ 381499 h 38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7530" h="381499">
                  <a:moveTo>
                    <a:pt x="46340" y="298461"/>
                  </a:moveTo>
                  <a:lnTo>
                    <a:pt x="541196" y="298461"/>
                  </a:lnTo>
                  <a:lnTo>
                    <a:pt x="541196" y="169144"/>
                  </a:lnTo>
                  <a:cubicBezTo>
                    <a:pt x="541196" y="121591"/>
                    <a:pt x="502646" y="83041"/>
                    <a:pt x="455093" y="83041"/>
                  </a:cubicBezTo>
                  <a:lnTo>
                    <a:pt x="132443" y="83041"/>
                  </a:lnTo>
                  <a:cubicBezTo>
                    <a:pt x="84890" y="83041"/>
                    <a:pt x="46340" y="121591"/>
                    <a:pt x="46340" y="169144"/>
                  </a:cubicBezTo>
                  <a:close/>
                  <a:moveTo>
                    <a:pt x="0" y="381499"/>
                  </a:moveTo>
                  <a:lnTo>
                    <a:pt x="0" y="152485"/>
                  </a:lnTo>
                  <a:cubicBezTo>
                    <a:pt x="0" y="68270"/>
                    <a:pt x="68270" y="0"/>
                    <a:pt x="152485" y="0"/>
                  </a:cubicBezTo>
                  <a:lnTo>
                    <a:pt x="435045" y="0"/>
                  </a:lnTo>
                  <a:cubicBezTo>
                    <a:pt x="519260" y="0"/>
                    <a:pt x="587530" y="68270"/>
                    <a:pt x="587530" y="152485"/>
                  </a:cubicBezTo>
                  <a:lnTo>
                    <a:pt x="587530" y="381499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D519AF73-3C59-41C5-8BD7-5D9B8457EE52}"/>
                </a:ext>
              </a:extLst>
            </p:cNvPr>
            <p:cNvSpPr/>
            <p:nvPr/>
          </p:nvSpPr>
          <p:spPr bwMode="auto">
            <a:xfrm>
              <a:off x="2734817" y="1485830"/>
              <a:ext cx="900100" cy="813955"/>
            </a:xfrm>
            <a:custGeom>
              <a:avLst/>
              <a:gdLst>
                <a:gd name="connsiteX0" fmla="*/ 99704 w 990110"/>
                <a:gd name="connsiteY0" fmla="*/ 0 h 895350"/>
                <a:gd name="connsiteX1" fmla="*/ 890407 w 990110"/>
                <a:gd name="connsiteY1" fmla="*/ 0 h 895350"/>
                <a:gd name="connsiteX2" fmla="*/ 905562 w 990110"/>
                <a:gd name="connsiteY2" fmla="*/ 18369 h 895350"/>
                <a:gd name="connsiteX3" fmla="*/ 990110 w 990110"/>
                <a:gd name="connsiteY3" fmla="*/ 295159 h 895350"/>
                <a:gd name="connsiteX4" fmla="*/ 990110 w 990110"/>
                <a:gd name="connsiteY4" fmla="*/ 865419 h 895350"/>
                <a:gd name="connsiteX5" fmla="*/ 960179 w 990110"/>
                <a:gd name="connsiteY5" fmla="*/ 895350 h 895350"/>
                <a:gd name="connsiteX6" fmla="*/ 29931 w 990110"/>
                <a:gd name="connsiteY6" fmla="*/ 895350 h 895350"/>
                <a:gd name="connsiteX7" fmla="*/ 0 w 990110"/>
                <a:gd name="connsiteY7" fmla="*/ 865419 h 895350"/>
                <a:gd name="connsiteX8" fmla="*/ 0 w 990110"/>
                <a:gd name="connsiteY8" fmla="*/ 295159 h 895350"/>
                <a:gd name="connsiteX9" fmla="*/ 84548 w 990110"/>
                <a:gd name="connsiteY9" fmla="*/ 18369 h 895350"/>
                <a:gd name="connsiteX10" fmla="*/ 99704 w 990110"/>
                <a:gd name="connsiteY10" fmla="*/ 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0110" h="895350">
                  <a:moveTo>
                    <a:pt x="99704" y="0"/>
                  </a:moveTo>
                  <a:lnTo>
                    <a:pt x="890407" y="0"/>
                  </a:lnTo>
                  <a:lnTo>
                    <a:pt x="905562" y="18369"/>
                  </a:lnTo>
                  <a:cubicBezTo>
                    <a:pt x="958941" y="97381"/>
                    <a:pt x="990110" y="192630"/>
                    <a:pt x="990110" y="295159"/>
                  </a:cubicBezTo>
                  <a:lnTo>
                    <a:pt x="990110" y="865419"/>
                  </a:lnTo>
                  <a:cubicBezTo>
                    <a:pt x="990110" y="881949"/>
                    <a:pt x="976709" y="895350"/>
                    <a:pt x="960179" y="895350"/>
                  </a:cubicBezTo>
                  <a:lnTo>
                    <a:pt x="29931" y="895350"/>
                  </a:lnTo>
                  <a:cubicBezTo>
                    <a:pt x="13401" y="895350"/>
                    <a:pt x="0" y="881949"/>
                    <a:pt x="0" y="865419"/>
                  </a:cubicBezTo>
                  <a:lnTo>
                    <a:pt x="0" y="295159"/>
                  </a:lnTo>
                  <a:cubicBezTo>
                    <a:pt x="0" y="192630"/>
                    <a:pt x="31169" y="97381"/>
                    <a:pt x="84548" y="18369"/>
                  </a:cubicBezTo>
                  <a:lnTo>
                    <a:pt x="99704" y="0"/>
                  </a:lnTo>
                  <a:close/>
                </a:path>
              </a:pathLst>
            </a:custGeom>
            <a:gradFill>
              <a:gsLst>
                <a:gs pos="50000">
                  <a:srgbClr val="FF5050"/>
                </a:gs>
                <a:gs pos="0">
                  <a:srgbClr val="C00000"/>
                </a:gs>
                <a:gs pos="20000">
                  <a:srgbClr val="FF0000"/>
                </a:gs>
                <a:gs pos="100000">
                  <a:srgbClr val="C00000"/>
                </a:gs>
                <a:gs pos="80000">
                  <a:srgbClr val="FF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6" name="正方形/長方形 275">
              <a:extLst>
                <a:ext uri="{FF2B5EF4-FFF2-40B4-BE49-F238E27FC236}">
                  <a16:creationId xmlns:a16="http://schemas.microsoft.com/office/drawing/2014/main" id="{D14B37AF-1717-4A31-8F78-D6808012AF63}"/>
                </a:ext>
              </a:extLst>
            </p:cNvPr>
            <p:cNvSpPr/>
            <p:nvPr/>
          </p:nvSpPr>
          <p:spPr bwMode="auto">
            <a:xfrm>
              <a:off x="3156263" y="1207816"/>
              <a:ext cx="81827" cy="113143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7" name="四角形: 角を丸くする 276">
              <a:extLst>
                <a:ext uri="{FF2B5EF4-FFF2-40B4-BE49-F238E27FC236}">
                  <a16:creationId xmlns:a16="http://schemas.microsoft.com/office/drawing/2014/main" id="{F642AA50-2759-4E0B-A73E-0A4208A8FF4C}"/>
                </a:ext>
              </a:extLst>
            </p:cNvPr>
            <p:cNvSpPr/>
            <p:nvPr/>
          </p:nvSpPr>
          <p:spPr bwMode="auto">
            <a:xfrm>
              <a:off x="3084751" y="1167073"/>
              <a:ext cx="227858" cy="5432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ECAED0A5-17A5-43C2-8DD9-E4B3500EFC96}"/>
                </a:ext>
              </a:extLst>
            </p:cNvPr>
            <p:cNvSpPr/>
            <p:nvPr/>
          </p:nvSpPr>
          <p:spPr bwMode="auto">
            <a:xfrm>
              <a:off x="3007609" y="1307378"/>
              <a:ext cx="379140" cy="43178"/>
            </a:xfrm>
            <a:custGeom>
              <a:avLst/>
              <a:gdLst>
                <a:gd name="connsiteX0" fmla="*/ 208526 w 417054"/>
                <a:gd name="connsiteY0" fmla="*/ 0 h 47496"/>
                <a:gd name="connsiteX1" fmla="*/ 401224 w 417054"/>
                <a:gd name="connsiteY1" fmla="*/ 38904 h 47496"/>
                <a:gd name="connsiteX2" fmla="*/ 417054 w 417054"/>
                <a:gd name="connsiteY2" fmla="*/ 47496 h 47496"/>
                <a:gd name="connsiteX3" fmla="*/ 0 w 417054"/>
                <a:gd name="connsiteY3" fmla="*/ 47496 h 47496"/>
                <a:gd name="connsiteX4" fmla="*/ 15829 w 417054"/>
                <a:gd name="connsiteY4" fmla="*/ 38904 h 47496"/>
                <a:gd name="connsiteX5" fmla="*/ 208526 w 417054"/>
                <a:gd name="connsiteY5" fmla="*/ 0 h 47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7054" h="47496">
                  <a:moveTo>
                    <a:pt x="208526" y="0"/>
                  </a:moveTo>
                  <a:cubicBezTo>
                    <a:pt x="276879" y="0"/>
                    <a:pt x="341996" y="13853"/>
                    <a:pt x="401224" y="38904"/>
                  </a:cubicBezTo>
                  <a:lnTo>
                    <a:pt x="417054" y="47496"/>
                  </a:lnTo>
                  <a:lnTo>
                    <a:pt x="0" y="47496"/>
                  </a:lnTo>
                  <a:lnTo>
                    <a:pt x="15829" y="38904"/>
                  </a:lnTo>
                  <a:cubicBezTo>
                    <a:pt x="75056" y="13853"/>
                    <a:pt x="140174" y="0"/>
                    <a:pt x="208526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B3854772-1743-4AD1-9805-542D03C16EA0}"/>
                </a:ext>
              </a:extLst>
            </p:cNvPr>
            <p:cNvSpPr/>
            <p:nvPr/>
          </p:nvSpPr>
          <p:spPr bwMode="auto">
            <a:xfrm>
              <a:off x="2824863" y="1350556"/>
              <a:ext cx="744632" cy="138545"/>
            </a:xfrm>
            <a:custGeom>
              <a:avLst/>
              <a:gdLst>
                <a:gd name="connsiteX0" fmla="*/ 186825 w 790703"/>
                <a:gd name="connsiteY0" fmla="*/ 0 h 152400"/>
                <a:gd name="connsiteX1" fmla="*/ 603879 w 790703"/>
                <a:gd name="connsiteY1" fmla="*/ 0 h 152400"/>
                <a:gd name="connsiteX2" fmla="*/ 672141 w 790703"/>
                <a:gd name="connsiteY2" fmla="*/ 37052 h 152400"/>
                <a:gd name="connsiteX3" fmla="*/ 745408 w 790703"/>
                <a:gd name="connsiteY3" fmla="*/ 97502 h 152400"/>
                <a:gd name="connsiteX4" fmla="*/ 790703 w 790703"/>
                <a:gd name="connsiteY4" fmla="*/ 152400 h 152400"/>
                <a:gd name="connsiteX5" fmla="*/ 0 w 790703"/>
                <a:gd name="connsiteY5" fmla="*/ 152400 h 152400"/>
                <a:gd name="connsiteX6" fmla="*/ 45294 w 790703"/>
                <a:gd name="connsiteY6" fmla="*/ 97502 h 152400"/>
                <a:gd name="connsiteX7" fmla="*/ 118561 w 790703"/>
                <a:gd name="connsiteY7" fmla="*/ 37052 h 152400"/>
                <a:gd name="connsiteX8" fmla="*/ 186825 w 790703"/>
                <a:gd name="connsiteY8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0703" h="152400">
                  <a:moveTo>
                    <a:pt x="186825" y="0"/>
                  </a:moveTo>
                  <a:lnTo>
                    <a:pt x="603879" y="0"/>
                  </a:lnTo>
                  <a:lnTo>
                    <a:pt x="672141" y="37052"/>
                  </a:lnTo>
                  <a:cubicBezTo>
                    <a:pt x="698478" y="54845"/>
                    <a:pt x="723011" y="75105"/>
                    <a:pt x="745408" y="97502"/>
                  </a:cubicBezTo>
                  <a:lnTo>
                    <a:pt x="790703" y="152400"/>
                  </a:lnTo>
                  <a:lnTo>
                    <a:pt x="0" y="152400"/>
                  </a:lnTo>
                  <a:lnTo>
                    <a:pt x="45294" y="97502"/>
                  </a:lnTo>
                  <a:cubicBezTo>
                    <a:pt x="67691" y="75105"/>
                    <a:pt x="92224" y="54845"/>
                    <a:pt x="118561" y="37052"/>
                  </a:cubicBezTo>
                  <a:lnTo>
                    <a:pt x="186825" y="0"/>
                  </a:lnTo>
                  <a:close/>
                </a:path>
              </a:pathLst>
            </a:cu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EF66146E-FE19-4B96-A9D8-73393AE511AC}"/>
                </a:ext>
              </a:extLst>
            </p:cNvPr>
            <p:cNvSpPr/>
            <p:nvPr/>
          </p:nvSpPr>
          <p:spPr bwMode="auto">
            <a:xfrm>
              <a:off x="2666907" y="2265262"/>
              <a:ext cx="1060537" cy="130359"/>
            </a:xfrm>
            <a:prstGeom prst="round2SameRect">
              <a:avLst>
                <a:gd name="adj1" fmla="val 50000"/>
                <a:gd name="adj2" fmla="val 8640"/>
              </a:avLst>
            </a:prstGeom>
            <a:gradFill>
              <a:gsLst>
                <a:gs pos="50000">
                  <a:srgbClr val="FF0000"/>
                </a:gs>
                <a:gs pos="0">
                  <a:srgbClr val="C00000"/>
                </a:gs>
                <a:gs pos="100000">
                  <a:srgbClr val="C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DA547AEE-091B-400A-92D6-48DF680CF11A}"/>
              </a:ext>
            </a:extLst>
          </p:cNvPr>
          <p:cNvGrpSpPr/>
          <p:nvPr/>
        </p:nvGrpSpPr>
        <p:grpSpPr>
          <a:xfrm>
            <a:off x="4183906" y="4861789"/>
            <a:ext cx="1562806" cy="1452628"/>
            <a:chOff x="4990802" y="1489076"/>
            <a:chExt cx="2414981" cy="2244725"/>
          </a:xfrm>
        </p:grpSpPr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E5DDE004-EF5F-4BCC-8D1D-81CAFCEDB330}"/>
                </a:ext>
              </a:extLst>
            </p:cNvPr>
            <p:cNvSpPr/>
            <p:nvPr/>
          </p:nvSpPr>
          <p:spPr bwMode="auto">
            <a:xfrm>
              <a:off x="5991437" y="1673704"/>
              <a:ext cx="1414346" cy="1706357"/>
            </a:xfrm>
            <a:custGeom>
              <a:avLst/>
              <a:gdLst>
                <a:gd name="connsiteX0" fmla="*/ 763424 w 1526848"/>
                <a:gd name="connsiteY0" fmla="*/ 113299 h 1842086"/>
                <a:gd name="connsiteX1" fmla="*/ 122122 w 1526848"/>
                <a:gd name="connsiteY1" fmla="*/ 921043 h 1842086"/>
                <a:gd name="connsiteX2" fmla="*/ 763424 w 1526848"/>
                <a:gd name="connsiteY2" fmla="*/ 1728787 h 1842086"/>
                <a:gd name="connsiteX3" fmla="*/ 1404726 w 1526848"/>
                <a:gd name="connsiteY3" fmla="*/ 921043 h 1842086"/>
                <a:gd name="connsiteX4" fmla="*/ 763424 w 1526848"/>
                <a:gd name="connsiteY4" fmla="*/ 113299 h 1842086"/>
                <a:gd name="connsiteX5" fmla="*/ 763424 w 1526848"/>
                <a:gd name="connsiteY5" fmla="*/ 0 h 1842086"/>
                <a:gd name="connsiteX6" fmla="*/ 1526848 w 1526848"/>
                <a:gd name="connsiteY6" fmla="*/ 921043 h 1842086"/>
                <a:gd name="connsiteX7" fmla="*/ 763424 w 1526848"/>
                <a:gd name="connsiteY7" fmla="*/ 1842086 h 1842086"/>
                <a:gd name="connsiteX8" fmla="*/ 0 w 1526848"/>
                <a:gd name="connsiteY8" fmla="*/ 921043 h 1842086"/>
                <a:gd name="connsiteX9" fmla="*/ 763424 w 1526848"/>
                <a:gd name="connsiteY9" fmla="*/ 0 h 1842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6848" h="1842086">
                  <a:moveTo>
                    <a:pt x="763424" y="113299"/>
                  </a:moveTo>
                  <a:cubicBezTo>
                    <a:pt x="409243" y="113299"/>
                    <a:pt x="122122" y="474938"/>
                    <a:pt x="122122" y="921043"/>
                  </a:cubicBezTo>
                  <a:cubicBezTo>
                    <a:pt x="122122" y="1367148"/>
                    <a:pt x="409243" y="1728787"/>
                    <a:pt x="763424" y="1728787"/>
                  </a:cubicBezTo>
                  <a:cubicBezTo>
                    <a:pt x="1117605" y="1728787"/>
                    <a:pt x="1404726" y="1367148"/>
                    <a:pt x="1404726" y="921043"/>
                  </a:cubicBezTo>
                  <a:cubicBezTo>
                    <a:pt x="1404726" y="474938"/>
                    <a:pt x="1117605" y="113299"/>
                    <a:pt x="763424" y="113299"/>
                  </a:cubicBezTo>
                  <a:close/>
                  <a:moveTo>
                    <a:pt x="763424" y="0"/>
                  </a:moveTo>
                  <a:cubicBezTo>
                    <a:pt x="1185051" y="0"/>
                    <a:pt x="1526848" y="412365"/>
                    <a:pt x="1526848" y="921043"/>
                  </a:cubicBezTo>
                  <a:cubicBezTo>
                    <a:pt x="1526848" y="1429721"/>
                    <a:pt x="1185051" y="1842086"/>
                    <a:pt x="763424" y="1842086"/>
                  </a:cubicBezTo>
                  <a:cubicBezTo>
                    <a:pt x="341797" y="1842086"/>
                    <a:pt x="0" y="1429721"/>
                    <a:pt x="0" y="921043"/>
                  </a:cubicBezTo>
                  <a:cubicBezTo>
                    <a:pt x="0" y="412365"/>
                    <a:pt x="341797" y="0"/>
                    <a:pt x="763424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C5EE9179-1D6C-4BAA-87AB-CE53647ADA6F}"/>
                </a:ext>
              </a:extLst>
            </p:cNvPr>
            <p:cNvSpPr/>
            <p:nvPr/>
          </p:nvSpPr>
          <p:spPr bwMode="auto">
            <a:xfrm>
              <a:off x="5602012" y="1489076"/>
              <a:ext cx="862288" cy="810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795A6282-7665-4C8A-8A50-8093F161D74E}"/>
                </a:ext>
              </a:extLst>
            </p:cNvPr>
            <p:cNvGrpSpPr/>
            <p:nvPr/>
          </p:nvGrpSpPr>
          <p:grpSpPr>
            <a:xfrm>
              <a:off x="4990802" y="1541197"/>
              <a:ext cx="492824" cy="724062"/>
              <a:chOff x="4990802" y="1541198"/>
              <a:chExt cx="492824" cy="435315"/>
            </a:xfrm>
          </p:grpSpPr>
          <p:sp>
            <p:nvSpPr>
              <p:cNvPr id="292" name="直角三角形 291">
                <a:extLst>
                  <a:ext uri="{FF2B5EF4-FFF2-40B4-BE49-F238E27FC236}">
                    <a16:creationId xmlns:a16="http://schemas.microsoft.com/office/drawing/2014/main" id="{AAB45B30-5714-468E-9708-C0507D80F7DC}"/>
                  </a:ext>
                </a:extLst>
              </p:cNvPr>
              <p:cNvSpPr/>
              <p:nvPr/>
            </p:nvSpPr>
            <p:spPr bwMode="auto">
              <a:xfrm rot="10800000">
                <a:off x="4990802" y="1568684"/>
                <a:ext cx="492824" cy="407829"/>
              </a:xfrm>
              <a:prstGeom prst="rtTriangl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3" name="四角形: 上の 2 つの角を丸める 292">
                <a:extLst>
                  <a:ext uri="{FF2B5EF4-FFF2-40B4-BE49-F238E27FC236}">
                    <a16:creationId xmlns:a16="http://schemas.microsoft.com/office/drawing/2014/main" id="{372D4D31-C35A-4478-8881-AAF93A8D43DA}"/>
                  </a:ext>
                </a:extLst>
              </p:cNvPr>
              <p:cNvSpPr/>
              <p:nvPr/>
            </p:nvSpPr>
            <p:spPr bwMode="auto">
              <a:xfrm>
                <a:off x="4990802" y="1541198"/>
                <a:ext cx="492824" cy="274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0CD067D8-72B8-4617-A4D1-AFAEC1EE11A8}"/>
                </a:ext>
              </a:extLst>
            </p:cNvPr>
            <p:cNvSpPr/>
            <p:nvPr/>
          </p:nvSpPr>
          <p:spPr bwMode="auto">
            <a:xfrm>
              <a:off x="5267475" y="1673806"/>
              <a:ext cx="1532551" cy="315035"/>
            </a:xfrm>
            <a:custGeom>
              <a:avLst/>
              <a:gdLst>
                <a:gd name="connsiteX0" fmla="*/ 131744 w 1532551"/>
                <a:gd name="connsiteY0" fmla="*/ 0 h 315035"/>
                <a:gd name="connsiteX1" fmla="*/ 1400807 w 1532551"/>
                <a:gd name="connsiteY1" fmla="*/ 0 h 315035"/>
                <a:gd name="connsiteX2" fmla="*/ 1443473 w 1532551"/>
                <a:gd name="connsiteY2" fmla="*/ 82641 h 315035"/>
                <a:gd name="connsiteX3" fmla="*/ 1527602 w 1532551"/>
                <a:gd name="connsiteY3" fmla="*/ 296360 h 315035"/>
                <a:gd name="connsiteX4" fmla="*/ 1532551 w 1532551"/>
                <a:gd name="connsiteY4" fmla="*/ 315035 h 315035"/>
                <a:gd name="connsiteX5" fmla="*/ 0 w 1532551"/>
                <a:gd name="connsiteY5" fmla="*/ 315035 h 315035"/>
                <a:gd name="connsiteX6" fmla="*/ 4949 w 1532551"/>
                <a:gd name="connsiteY6" fmla="*/ 296360 h 315035"/>
                <a:gd name="connsiteX7" fmla="*/ 89078 w 1532551"/>
                <a:gd name="connsiteY7" fmla="*/ 82641 h 315035"/>
                <a:gd name="connsiteX8" fmla="*/ 131744 w 1532551"/>
                <a:gd name="connsiteY8" fmla="*/ 0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2551" h="315035">
                  <a:moveTo>
                    <a:pt x="131744" y="0"/>
                  </a:moveTo>
                  <a:lnTo>
                    <a:pt x="1400807" y="0"/>
                  </a:lnTo>
                  <a:lnTo>
                    <a:pt x="1443473" y="82641"/>
                  </a:lnTo>
                  <a:cubicBezTo>
                    <a:pt x="1474772" y="149405"/>
                    <a:pt x="1502946" y="220876"/>
                    <a:pt x="1527602" y="296360"/>
                  </a:cubicBezTo>
                  <a:lnTo>
                    <a:pt x="1532551" y="315035"/>
                  </a:lnTo>
                  <a:lnTo>
                    <a:pt x="0" y="315035"/>
                  </a:lnTo>
                  <a:lnTo>
                    <a:pt x="4949" y="296360"/>
                  </a:lnTo>
                  <a:cubicBezTo>
                    <a:pt x="29605" y="220876"/>
                    <a:pt x="57779" y="149405"/>
                    <a:pt x="89078" y="82641"/>
                  </a:cubicBezTo>
                  <a:lnTo>
                    <a:pt x="131744" y="0"/>
                  </a:lnTo>
                  <a:close/>
                </a:path>
              </a:pathLst>
            </a:cu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A030175B-D276-442E-BB11-663F03AAE682}"/>
                </a:ext>
              </a:extLst>
            </p:cNvPr>
            <p:cNvSpPr/>
            <p:nvPr/>
          </p:nvSpPr>
          <p:spPr bwMode="auto">
            <a:xfrm>
              <a:off x="5156152" y="1988840"/>
              <a:ext cx="1755196" cy="1485165"/>
            </a:xfrm>
            <a:custGeom>
              <a:avLst/>
              <a:gdLst>
                <a:gd name="connsiteX0" fmla="*/ 111323 w 1755196"/>
                <a:gd name="connsiteY0" fmla="*/ 0 h 1485165"/>
                <a:gd name="connsiteX1" fmla="*/ 1643874 w 1755196"/>
                <a:gd name="connsiteY1" fmla="*/ 0 h 1485165"/>
                <a:gd name="connsiteX2" fmla="*/ 1701944 w 1755196"/>
                <a:gd name="connsiteY2" fmla="*/ 219126 h 1485165"/>
                <a:gd name="connsiteX3" fmla="*/ 1755196 w 1755196"/>
                <a:gd name="connsiteY3" fmla="*/ 750325 h 1485165"/>
                <a:gd name="connsiteX4" fmla="*/ 1686230 w 1755196"/>
                <a:gd name="connsiteY4" fmla="*/ 1351682 h 1485165"/>
                <a:gd name="connsiteX5" fmla="*/ 1645074 w 1755196"/>
                <a:gd name="connsiteY5" fmla="*/ 1485165 h 1485165"/>
                <a:gd name="connsiteX6" fmla="*/ 110123 w 1755196"/>
                <a:gd name="connsiteY6" fmla="*/ 1485165 h 1485165"/>
                <a:gd name="connsiteX7" fmla="*/ 68966 w 1755196"/>
                <a:gd name="connsiteY7" fmla="*/ 1351682 h 1485165"/>
                <a:gd name="connsiteX8" fmla="*/ 0 w 1755196"/>
                <a:gd name="connsiteY8" fmla="*/ 750325 h 1485165"/>
                <a:gd name="connsiteX9" fmla="*/ 53252 w 1755196"/>
                <a:gd name="connsiteY9" fmla="*/ 219126 h 1485165"/>
                <a:gd name="connsiteX10" fmla="*/ 111323 w 1755196"/>
                <a:gd name="connsiteY10" fmla="*/ 0 h 1485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55196" h="1485165">
                  <a:moveTo>
                    <a:pt x="111323" y="0"/>
                  </a:moveTo>
                  <a:lnTo>
                    <a:pt x="1643874" y="0"/>
                  </a:lnTo>
                  <a:lnTo>
                    <a:pt x="1701944" y="219126"/>
                  </a:lnTo>
                  <a:cubicBezTo>
                    <a:pt x="1736395" y="384763"/>
                    <a:pt x="1755196" y="563679"/>
                    <a:pt x="1755196" y="750325"/>
                  </a:cubicBezTo>
                  <a:cubicBezTo>
                    <a:pt x="1755196" y="963635"/>
                    <a:pt x="1730639" y="1166849"/>
                    <a:pt x="1686230" y="1351682"/>
                  </a:cubicBezTo>
                  <a:lnTo>
                    <a:pt x="1645074" y="1485165"/>
                  </a:lnTo>
                  <a:lnTo>
                    <a:pt x="110123" y="1485165"/>
                  </a:lnTo>
                  <a:lnTo>
                    <a:pt x="68966" y="1351682"/>
                  </a:lnTo>
                  <a:cubicBezTo>
                    <a:pt x="24557" y="1166849"/>
                    <a:pt x="0" y="963635"/>
                    <a:pt x="0" y="750325"/>
                  </a:cubicBezTo>
                  <a:cubicBezTo>
                    <a:pt x="0" y="563679"/>
                    <a:pt x="18802" y="384763"/>
                    <a:pt x="53252" y="219126"/>
                  </a:cubicBezTo>
                  <a:lnTo>
                    <a:pt x="111323" y="0"/>
                  </a:lnTo>
                  <a:close/>
                </a:path>
              </a:pathLst>
            </a:custGeom>
            <a:gradFill>
              <a:gsLst>
                <a:gs pos="50000">
                  <a:srgbClr val="FF5050"/>
                </a:gs>
                <a:gs pos="0">
                  <a:srgbClr val="C00000"/>
                </a:gs>
                <a:gs pos="20000">
                  <a:srgbClr val="FF0000"/>
                </a:gs>
                <a:gs pos="100000">
                  <a:srgbClr val="C00000"/>
                </a:gs>
                <a:gs pos="80000">
                  <a:srgbClr val="FF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EF1A6986-AD36-4B78-BE4F-DC291E53EB68}"/>
                </a:ext>
              </a:extLst>
            </p:cNvPr>
            <p:cNvSpPr/>
            <p:nvPr/>
          </p:nvSpPr>
          <p:spPr bwMode="auto">
            <a:xfrm>
              <a:off x="5267475" y="3474005"/>
              <a:ext cx="1531362" cy="13501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2AC4BBB4-D3C7-4C93-BEE9-6E6D00B9B1A4}"/>
                </a:ext>
              </a:extLst>
            </p:cNvPr>
            <p:cNvSpPr/>
            <p:nvPr/>
          </p:nvSpPr>
          <p:spPr bwMode="auto">
            <a:xfrm>
              <a:off x="5397500" y="1538791"/>
              <a:ext cx="1271312" cy="134913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7EB6ECF9-E2E9-4C81-AA30-104C01BC1D43}"/>
                </a:ext>
              </a:extLst>
            </p:cNvPr>
            <p:cNvSpPr/>
            <p:nvPr/>
          </p:nvSpPr>
          <p:spPr bwMode="auto">
            <a:xfrm>
              <a:off x="5065436" y="3570257"/>
              <a:ext cx="1935440" cy="163544"/>
            </a:xfrm>
            <a:prstGeom prst="round2SameRect">
              <a:avLst>
                <a:gd name="adj1" fmla="val 50000"/>
                <a:gd name="adj2" fmla="val 8640"/>
              </a:avLst>
            </a:prstGeom>
            <a:gradFill>
              <a:gsLst>
                <a:gs pos="50000">
                  <a:srgbClr val="FF0000"/>
                </a:gs>
                <a:gs pos="0">
                  <a:srgbClr val="C00000"/>
                </a:gs>
                <a:gs pos="100000">
                  <a:srgbClr val="C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0" name="四角形: 角を丸くする 289">
              <a:extLst>
                <a:ext uri="{FF2B5EF4-FFF2-40B4-BE49-F238E27FC236}">
                  <a16:creationId xmlns:a16="http://schemas.microsoft.com/office/drawing/2014/main" id="{D4F75D0D-5B45-48FB-9672-F4EC607B190F}"/>
                </a:ext>
              </a:extLst>
            </p:cNvPr>
            <p:cNvSpPr/>
            <p:nvPr/>
          </p:nvSpPr>
          <p:spPr bwMode="auto">
            <a:xfrm>
              <a:off x="5850066" y="2146301"/>
              <a:ext cx="353884" cy="1170242"/>
            </a:xfrm>
            <a:prstGeom prst="roundRect">
              <a:avLst>
                <a:gd name="adj" fmla="val 7695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1" name="四角形: 角を丸くする 290">
              <a:extLst>
                <a:ext uri="{FF2B5EF4-FFF2-40B4-BE49-F238E27FC236}">
                  <a16:creationId xmlns:a16="http://schemas.microsoft.com/office/drawing/2014/main" id="{F119CA79-7F3B-477E-B953-7ABDC8D284F5}"/>
                </a:ext>
              </a:extLst>
            </p:cNvPr>
            <p:cNvSpPr/>
            <p:nvPr/>
          </p:nvSpPr>
          <p:spPr bwMode="auto">
            <a:xfrm>
              <a:off x="5964366" y="2242211"/>
              <a:ext cx="125284" cy="967044"/>
            </a:xfrm>
            <a:prstGeom prst="roundRect">
              <a:avLst>
                <a:gd name="adj" fmla="val 7695"/>
              </a:avLst>
            </a:prstGeom>
            <a:solidFill>
              <a:srgbClr val="00B0F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5B4ECA13-1837-438C-B33B-B2D74ED44A75}"/>
              </a:ext>
            </a:extLst>
          </p:cNvPr>
          <p:cNvGrpSpPr/>
          <p:nvPr/>
        </p:nvGrpSpPr>
        <p:grpSpPr>
          <a:xfrm>
            <a:off x="6039369" y="4861223"/>
            <a:ext cx="1658617" cy="1453194"/>
            <a:chOff x="6039369" y="953457"/>
            <a:chExt cx="1658617" cy="1453194"/>
          </a:xfrm>
        </p:grpSpPr>
        <p:sp>
          <p:nvSpPr>
            <p:cNvPr id="295" name="楕円 294">
              <a:extLst>
                <a:ext uri="{FF2B5EF4-FFF2-40B4-BE49-F238E27FC236}">
                  <a16:creationId xmlns:a16="http://schemas.microsoft.com/office/drawing/2014/main" id="{F5D9B46D-AC4A-4DC4-9459-CB3BC109A20A}"/>
                </a:ext>
              </a:extLst>
            </p:cNvPr>
            <p:cNvSpPr/>
            <p:nvPr/>
          </p:nvSpPr>
          <p:spPr bwMode="auto">
            <a:xfrm>
              <a:off x="6354810" y="953457"/>
              <a:ext cx="949966" cy="145731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6" name="直角三角形 295">
              <a:extLst>
                <a:ext uri="{FF2B5EF4-FFF2-40B4-BE49-F238E27FC236}">
                  <a16:creationId xmlns:a16="http://schemas.microsoft.com/office/drawing/2014/main" id="{36DD7F63-C4B8-4446-B75B-3F227CBDC08A}"/>
                </a:ext>
              </a:extLst>
            </p:cNvPr>
            <p:cNvSpPr/>
            <p:nvPr/>
          </p:nvSpPr>
          <p:spPr bwMode="auto">
            <a:xfrm rot="10800000">
              <a:off x="6039369" y="1031573"/>
              <a:ext cx="359776" cy="245861"/>
            </a:xfrm>
            <a:prstGeom prst="rtTriangl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7DCE39A4-CE1E-40B1-8577-6E03564E535A}"/>
                </a:ext>
              </a:extLst>
            </p:cNvPr>
            <p:cNvSpPr/>
            <p:nvPr/>
          </p:nvSpPr>
          <p:spPr bwMode="auto">
            <a:xfrm>
              <a:off x="7209031" y="1088322"/>
              <a:ext cx="488955" cy="735984"/>
            </a:xfrm>
            <a:custGeom>
              <a:avLst/>
              <a:gdLst>
                <a:gd name="connsiteX0" fmla="*/ 36889 w 606058"/>
                <a:gd name="connsiteY0" fmla="*/ 0 h 638982"/>
                <a:gd name="connsiteX1" fmla="*/ 569169 w 606058"/>
                <a:gd name="connsiteY1" fmla="*/ 0 h 638982"/>
                <a:gd name="connsiteX2" fmla="*/ 606058 w 606058"/>
                <a:gd name="connsiteY2" fmla="*/ 36889 h 638982"/>
                <a:gd name="connsiteX3" fmla="*/ 606057 w 606058"/>
                <a:gd name="connsiteY3" fmla="*/ 73777 h 638982"/>
                <a:gd name="connsiteX4" fmla="*/ 603461 w 606058"/>
                <a:gd name="connsiteY4" fmla="*/ 73777 h 638982"/>
                <a:gd name="connsiteX5" fmla="*/ 470787 w 606058"/>
                <a:gd name="connsiteY5" fmla="*/ 638982 h 638982"/>
                <a:gd name="connsiteX6" fmla="*/ 399909 w 606058"/>
                <a:gd name="connsiteY6" fmla="*/ 638982 h 638982"/>
                <a:gd name="connsiteX7" fmla="*/ 399909 w 606058"/>
                <a:gd name="connsiteY7" fmla="*/ 73777 h 638982"/>
                <a:gd name="connsiteX8" fmla="*/ 0 w 606058"/>
                <a:gd name="connsiteY8" fmla="*/ 73777 h 638982"/>
                <a:gd name="connsiteX9" fmla="*/ 0 w 606058"/>
                <a:gd name="connsiteY9" fmla="*/ 36889 h 638982"/>
                <a:gd name="connsiteX10" fmla="*/ 36889 w 606058"/>
                <a:gd name="connsiteY10" fmla="*/ 0 h 638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6058" h="638982">
                  <a:moveTo>
                    <a:pt x="36889" y="0"/>
                  </a:moveTo>
                  <a:lnTo>
                    <a:pt x="569169" y="0"/>
                  </a:lnTo>
                  <a:cubicBezTo>
                    <a:pt x="589542" y="0"/>
                    <a:pt x="606058" y="16516"/>
                    <a:pt x="606058" y="36889"/>
                  </a:cubicBezTo>
                  <a:cubicBezTo>
                    <a:pt x="606058" y="49185"/>
                    <a:pt x="606057" y="61481"/>
                    <a:pt x="606057" y="73777"/>
                  </a:cubicBezTo>
                  <a:lnTo>
                    <a:pt x="603461" y="73777"/>
                  </a:lnTo>
                  <a:lnTo>
                    <a:pt x="470787" y="638982"/>
                  </a:lnTo>
                  <a:lnTo>
                    <a:pt x="399909" y="638982"/>
                  </a:lnTo>
                  <a:lnTo>
                    <a:pt x="399909" y="73777"/>
                  </a:lnTo>
                  <a:lnTo>
                    <a:pt x="0" y="73777"/>
                  </a:lnTo>
                  <a:lnTo>
                    <a:pt x="0" y="36889"/>
                  </a:lnTo>
                  <a:cubicBezTo>
                    <a:pt x="0" y="16516"/>
                    <a:pt x="16516" y="0"/>
                    <a:pt x="36889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1E71923B-884C-427B-A71D-DA07DA8D47EA}"/>
                </a:ext>
              </a:extLst>
            </p:cNvPr>
            <p:cNvSpPr/>
            <p:nvPr/>
          </p:nvSpPr>
          <p:spPr bwMode="auto">
            <a:xfrm>
              <a:off x="6303400" y="1195507"/>
              <a:ext cx="1059426" cy="1146484"/>
            </a:xfrm>
            <a:prstGeom prst="round2SameRect">
              <a:avLst>
                <a:gd name="adj1" fmla="val 0"/>
                <a:gd name="adj2" fmla="val 14149"/>
              </a:avLst>
            </a:prstGeom>
            <a:gradFill>
              <a:gsLst>
                <a:gs pos="50000">
                  <a:srgbClr val="FF5050"/>
                </a:gs>
                <a:gs pos="0">
                  <a:srgbClr val="C00000"/>
                </a:gs>
                <a:gs pos="20000">
                  <a:srgbClr val="FF0000"/>
                </a:gs>
                <a:gs pos="100000">
                  <a:srgbClr val="C00000"/>
                </a:gs>
                <a:gs pos="80000">
                  <a:srgbClr val="FF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EE20A5F0-5314-4243-A5DD-2937F9E822E0}"/>
                </a:ext>
              </a:extLst>
            </p:cNvPr>
            <p:cNvSpPr/>
            <p:nvPr/>
          </p:nvSpPr>
          <p:spPr bwMode="auto">
            <a:xfrm>
              <a:off x="6303400" y="1029636"/>
              <a:ext cx="1059426" cy="161983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7229519F-20AC-4A49-B9D5-3C6FBFFED907}"/>
                </a:ext>
              </a:extLst>
            </p:cNvPr>
            <p:cNvSpPr/>
            <p:nvPr/>
          </p:nvSpPr>
          <p:spPr bwMode="auto">
            <a:xfrm>
              <a:off x="6303400" y="2133743"/>
              <a:ext cx="1059426" cy="21019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EA76F880-E5E4-44DD-A407-EB1A93372452}"/>
                </a:ext>
              </a:extLst>
            </p:cNvPr>
            <p:cNvSpPr/>
            <p:nvPr/>
          </p:nvSpPr>
          <p:spPr bwMode="auto">
            <a:xfrm>
              <a:off x="6212717" y="2300817"/>
              <a:ext cx="1252481" cy="105834"/>
            </a:xfrm>
            <a:prstGeom prst="round2SameRect">
              <a:avLst>
                <a:gd name="adj1" fmla="val 50000"/>
                <a:gd name="adj2" fmla="val 8640"/>
              </a:avLst>
            </a:prstGeom>
            <a:gradFill>
              <a:gsLst>
                <a:gs pos="50000">
                  <a:srgbClr val="FF0000"/>
                </a:gs>
                <a:gs pos="0">
                  <a:srgbClr val="C00000"/>
                </a:gs>
                <a:gs pos="100000">
                  <a:srgbClr val="C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2" name="楕円 301">
              <a:extLst>
                <a:ext uri="{FF2B5EF4-FFF2-40B4-BE49-F238E27FC236}">
                  <a16:creationId xmlns:a16="http://schemas.microsoft.com/office/drawing/2014/main" id="{3758C572-9DA2-4F7E-BEAC-5A6BC6852394}"/>
                </a:ext>
              </a:extLst>
            </p:cNvPr>
            <p:cNvSpPr/>
            <p:nvPr/>
          </p:nvSpPr>
          <p:spPr bwMode="auto">
            <a:xfrm>
              <a:off x="6689320" y="1358901"/>
              <a:ext cx="311556" cy="651942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3" name="四角形: 角を丸くする 302">
              <a:extLst>
                <a:ext uri="{FF2B5EF4-FFF2-40B4-BE49-F238E27FC236}">
                  <a16:creationId xmlns:a16="http://schemas.microsoft.com/office/drawing/2014/main" id="{BFD018A9-901A-4DFB-811E-A4EC251A3EA0}"/>
                </a:ext>
              </a:extLst>
            </p:cNvPr>
            <p:cNvSpPr/>
            <p:nvPr/>
          </p:nvSpPr>
          <p:spPr bwMode="auto">
            <a:xfrm>
              <a:off x="6771416" y="1466850"/>
              <a:ext cx="143734" cy="440538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495BFED1-5D98-448B-A512-9DAA641EF53C}"/>
              </a:ext>
            </a:extLst>
          </p:cNvPr>
          <p:cNvGrpSpPr/>
          <p:nvPr/>
        </p:nvGrpSpPr>
        <p:grpSpPr>
          <a:xfrm>
            <a:off x="7906140" y="4842351"/>
            <a:ext cx="1592365" cy="1466839"/>
            <a:chOff x="2362634" y="3681936"/>
            <a:chExt cx="2516563" cy="2318183"/>
          </a:xfrm>
        </p:grpSpPr>
        <p:sp>
          <p:nvSpPr>
            <p:cNvPr id="305" name="円: 塗りつぶしなし 304">
              <a:extLst>
                <a:ext uri="{FF2B5EF4-FFF2-40B4-BE49-F238E27FC236}">
                  <a16:creationId xmlns:a16="http://schemas.microsoft.com/office/drawing/2014/main" id="{9044BFF3-FF18-47BE-9E2A-7EB72EB48053}"/>
                </a:ext>
              </a:extLst>
            </p:cNvPr>
            <p:cNvSpPr/>
            <p:nvPr/>
          </p:nvSpPr>
          <p:spPr bwMode="auto">
            <a:xfrm rot="900000">
              <a:off x="3779439" y="3970817"/>
              <a:ext cx="1099758" cy="1291080"/>
            </a:xfrm>
            <a:prstGeom prst="donut">
              <a:avLst>
                <a:gd name="adj" fmla="val 11214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397A6758-2D8C-41A2-A793-06BC513EDFE0}"/>
                </a:ext>
              </a:extLst>
            </p:cNvPr>
            <p:cNvSpPr/>
            <p:nvPr/>
          </p:nvSpPr>
          <p:spPr bwMode="auto">
            <a:xfrm>
              <a:off x="2362634" y="4014065"/>
              <a:ext cx="644974" cy="1273226"/>
            </a:xfrm>
            <a:custGeom>
              <a:avLst/>
              <a:gdLst>
                <a:gd name="connsiteX0" fmla="*/ 359459 w 644974"/>
                <a:gd name="connsiteY0" fmla="*/ 0 h 1273226"/>
                <a:gd name="connsiteX1" fmla="*/ 375306 w 644974"/>
                <a:gd name="connsiteY1" fmla="*/ 21856 h 1273226"/>
                <a:gd name="connsiteX2" fmla="*/ 601816 w 644974"/>
                <a:gd name="connsiteY2" fmla="*/ 637416 h 1273226"/>
                <a:gd name="connsiteX3" fmla="*/ 644973 w 644974"/>
                <a:gd name="connsiteY3" fmla="*/ 717130 h 1273226"/>
                <a:gd name="connsiteX4" fmla="*/ 644974 w 644974"/>
                <a:gd name="connsiteY4" fmla="*/ 1273226 h 1273226"/>
                <a:gd name="connsiteX5" fmla="*/ 625867 w 644974"/>
                <a:gd name="connsiteY5" fmla="*/ 1270202 h 1273226"/>
                <a:gd name="connsiteX6" fmla="*/ 540452 w 644974"/>
                <a:gd name="connsiteY6" fmla="*/ 1265514 h 1273226"/>
                <a:gd name="connsiteX7" fmla="*/ 13192 w 644974"/>
                <a:gd name="connsiteY7" fmla="*/ 3837 h 1273226"/>
                <a:gd name="connsiteX8" fmla="*/ 0 w 644974"/>
                <a:gd name="connsiteY8" fmla="*/ 0 h 1273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74" h="1273226">
                  <a:moveTo>
                    <a:pt x="359459" y="0"/>
                  </a:moveTo>
                  <a:lnTo>
                    <a:pt x="375306" y="21856"/>
                  </a:lnTo>
                  <a:cubicBezTo>
                    <a:pt x="481105" y="195669"/>
                    <a:pt x="517779" y="441067"/>
                    <a:pt x="601816" y="637416"/>
                  </a:cubicBezTo>
                  <a:lnTo>
                    <a:pt x="644973" y="717130"/>
                  </a:lnTo>
                  <a:lnTo>
                    <a:pt x="644974" y="1273226"/>
                  </a:lnTo>
                  <a:lnTo>
                    <a:pt x="625867" y="1270202"/>
                  </a:lnTo>
                  <a:cubicBezTo>
                    <a:pt x="599441" y="1267459"/>
                    <a:pt x="571014" y="1265869"/>
                    <a:pt x="540452" y="1265514"/>
                  </a:cubicBezTo>
                  <a:cubicBezTo>
                    <a:pt x="-345842" y="1255186"/>
                    <a:pt x="562915" y="208484"/>
                    <a:pt x="13192" y="38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204C9374-0EA2-42A3-B00B-B12E2AE9202A}"/>
                </a:ext>
              </a:extLst>
            </p:cNvPr>
            <p:cNvSpPr/>
            <p:nvPr/>
          </p:nvSpPr>
          <p:spPr bwMode="auto">
            <a:xfrm>
              <a:off x="2751734" y="4012968"/>
              <a:ext cx="1691842" cy="1447800"/>
            </a:xfrm>
            <a:custGeom>
              <a:avLst/>
              <a:gdLst>
                <a:gd name="connsiteX0" fmla="*/ 431376 w 1691842"/>
                <a:gd name="connsiteY0" fmla="*/ 0 h 1447800"/>
                <a:gd name="connsiteX1" fmla="*/ 1260467 w 1691842"/>
                <a:gd name="connsiteY1" fmla="*/ 0 h 1447800"/>
                <a:gd name="connsiteX2" fmla="*/ 1271670 w 1691842"/>
                <a:gd name="connsiteY2" fmla="*/ 11572 h 1447800"/>
                <a:gd name="connsiteX3" fmla="*/ 1683878 w 1691842"/>
                <a:gd name="connsiteY3" fmla="*/ 1272857 h 1447800"/>
                <a:gd name="connsiteX4" fmla="*/ 1691842 w 1691842"/>
                <a:gd name="connsiteY4" fmla="*/ 1447800 h 1447800"/>
                <a:gd name="connsiteX5" fmla="*/ 0 w 1691842"/>
                <a:gd name="connsiteY5" fmla="*/ 1447800 h 1447800"/>
                <a:gd name="connsiteX6" fmla="*/ 7966 w 1691842"/>
                <a:gd name="connsiteY6" fmla="*/ 1272857 h 1447800"/>
                <a:gd name="connsiteX7" fmla="*/ 420173 w 1691842"/>
                <a:gd name="connsiteY7" fmla="*/ 11572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1842" h="1447800">
                  <a:moveTo>
                    <a:pt x="431376" y="0"/>
                  </a:moveTo>
                  <a:lnTo>
                    <a:pt x="1260467" y="0"/>
                  </a:lnTo>
                  <a:lnTo>
                    <a:pt x="1271670" y="11572"/>
                  </a:lnTo>
                  <a:cubicBezTo>
                    <a:pt x="1480626" y="277616"/>
                    <a:pt x="1634030" y="733475"/>
                    <a:pt x="1683878" y="1272857"/>
                  </a:cubicBezTo>
                  <a:lnTo>
                    <a:pt x="1691842" y="1447800"/>
                  </a:lnTo>
                  <a:lnTo>
                    <a:pt x="0" y="1447800"/>
                  </a:lnTo>
                  <a:lnTo>
                    <a:pt x="7966" y="1272857"/>
                  </a:lnTo>
                  <a:cubicBezTo>
                    <a:pt x="57813" y="733475"/>
                    <a:pt x="211217" y="277616"/>
                    <a:pt x="420173" y="11572"/>
                  </a:cubicBezTo>
                  <a:close/>
                </a:path>
              </a:pathLst>
            </a:custGeom>
            <a:gradFill>
              <a:gsLst>
                <a:gs pos="50000">
                  <a:srgbClr val="FF5050"/>
                </a:gs>
                <a:gs pos="0">
                  <a:srgbClr val="C00000"/>
                </a:gs>
                <a:gs pos="20000">
                  <a:srgbClr val="FF0000"/>
                </a:gs>
                <a:gs pos="100000">
                  <a:srgbClr val="C00000"/>
                </a:gs>
                <a:gs pos="80000">
                  <a:srgbClr val="FF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E7B07AFB-816B-456C-AC23-46F57EBBE966}"/>
                </a:ext>
              </a:extLst>
            </p:cNvPr>
            <p:cNvSpPr/>
            <p:nvPr/>
          </p:nvSpPr>
          <p:spPr bwMode="auto">
            <a:xfrm>
              <a:off x="2752850" y="5462970"/>
              <a:ext cx="1689610" cy="25203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6343377F-C833-4CC9-8E42-C315EFBC96C1}"/>
                </a:ext>
              </a:extLst>
            </p:cNvPr>
            <p:cNvSpPr/>
            <p:nvPr/>
          </p:nvSpPr>
          <p:spPr bwMode="auto">
            <a:xfrm>
              <a:off x="2638549" y="5681207"/>
              <a:ext cx="1918212" cy="318912"/>
            </a:xfrm>
            <a:prstGeom prst="round2SameRect">
              <a:avLst>
                <a:gd name="adj1" fmla="val 50000"/>
                <a:gd name="adj2" fmla="val 25656"/>
              </a:avLst>
            </a:prstGeom>
            <a:gradFill>
              <a:gsLst>
                <a:gs pos="50000">
                  <a:srgbClr val="FF0000"/>
                </a:gs>
                <a:gs pos="0">
                  <a:srgbClr val="C00000"/>
                </a:gs>
                <a:gs pos="100000">
                  <a:srgbClr val="C00000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0" name="楕円 309">
              <a:extLst>
                <a:ext uri="{FF2B5EF4-FFF2-40B4-BE49-F238E27FC236}">
                  <a16:creationId xmlns:a16="http://schemas.microsoft.com/office/drawing/2014/main" id="{8B17A5B8-AA1A-4CCE-BEA3-A7DD4A7CAC67}"/>
                </a:ext>
              </a:extLst>
            </p:cNvPr>
            <p:cNvSpPr/>
            <p:nvPr/>
          </p:nvSpPr>
          <p:spPr bwMode="auto">
            <a:xfrm>
              <a:off x="3460896" y="3681936"/>
              <a:ext cx="273519" cy="273519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0A9580E4-4C9D-4BD0-87E1-484C1C4CD632}"/>
                </a:ext>
              </a:extLst>
            </p:cNvPr>
            <p:cNvSpPr/>
            <p:nvPr/>
          </p:nvSpPr>
          <p:spPr bwMode="auto">
            <a:xfrm>
              <a:off x="3180999" y="3938588"/>
              <a:ext cx="833313" cy="7070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2" name="四角形: 上の 2 つの角を丸める 311">
              <a:extLst>
                <a:ext uri="{FF2B5EF4-FFF2-40B4-BE49-F238E27FC236}">
                  <a16:creationId xmlns:a16="http://schemas.microsoft.com/office/drawing/2014/main" id="{A2574210-146B-4A75-8642-4985E76F5BD9}"/>
                </a:ext>
              </a:extLst>
            </p:cNvPr>
            <p:cNvSpPr/>
            <p:nvPr/>
          </p:nvSpPr>
          <p:spPr bwMode="auto">
            <a:xfrm>
              <a:off x="3461782" y="4342879"/>
              <a:ext cx="271746" cy="111604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3" name="四角形: 角を丸くする 312">
              <a:extLst>
                <a:ext uri="{FF2B5EF4-FFF2-40B4-BE49-F238E27FC236}">
                  <a16:creationId xmlns:a16="http://schemas.microsoft.com/office/drawing/2014/main" id="{6094B8EB-0212-48E7-951E-EBEA2B063744}"/>
                </a:ext>
              </a:extLst>
            </p:cNvPr>
            <p:cNvSpPr/>
            <p:nvPr/>
          </p:nvSpPr>
          <p:spPr bwMode="auto">
            <a:xfrm>
              <a:off x="3554264" y="4404387"/>
              <a:ext cx="86782" cy="948364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4AEA337-9F20-4F61-A637-170EF56F2191}"/>
              </a:ext>
            </a:extLst>
          </p:cNvPr>
          <p:cNvGrpSpPr/>
          <p:nvPr/>
        </p:nvGrpSpPr>
        <p:grpSpPr>
          <a:xfrm>
            <a:off x="452500" y="927770"/>
            <a:ext cx="1530170" cy="1470981"/>
            <a:chOff x="453578" y="1046885"/>
            <a:chExt cx="2243887" cy="2157090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3C863BFE-75C4-43A7-8D75-EA8700E249F0}"/>
                </a:ext>
              </a:extLst>
            </p:cNvPr>
            <p:cNvSpPr/>
            <p:nvPr/>
          </p:nvSpPr>
          <p:spPr bwMode="auto">
            <a:xfrm rot="5400000">
              <a:off x="1618600" y="1369746"/>
              <a:ext cx="1252346" cy="905385"/>
            </a:xfrm>
            <a:custGeom>
              <a:avLst/>
              <a:gdLst>
                <a:gd name="connsiteX0" fmla="*/ 103576 w 1252346"/>
                <a:gd name="connsiteY0" fmla="*/ 796190 h 905385"/>
                <a:gd name="connsiteX1" fmla="*/ 1148770 w 1252346"/>
                <a:gd name="connsiteY1" fmla="*/ 796190 h 905385"/>
                <a:gd name="connsiteX2" fmla="*/ 1148770 w 1252346"/>
                <a:gd name="connsiteY2" fmla="*/ 452693 h 905385"/>
                <a:gd name="connsiteX3" fmla="*/ 805273 w 1252346"/>
                <a:gd name="connsiteY3" fmla="*/ 109196 h 905385"/>
                <a:gd name="connsiteX4" fmla="*/ 447073 w 1252346"/>
                <a:gd name="connsiteY4" fmla="*/ 109196 h 905385"/>
                <a:gd name="connsiteX5" fmla="*/ 103576 w 1252346"/>
                <a:gd name="connsiteY5" fmla="*/ 452693 h 905385"/>
                <a:gd name="connsiteX6" fmla="*/ 0 w 1252346"/>
                <a:gd name="connsiteY6" fmla="*/ 905385 h 905385"/>
                <a:gd name="connsiteX7" fmla="*/ 0 w 1252346"/>
                <a:gd name="connsiteY7" fmla="*/ 452693 h 905385"/>
                <a:gd name="connsiteX8" fmla="*/ 452693 w 1252346"/>
                <a:gd name="connsiteY8" fmla="*/ 0 h 905385"/>
                <a:gd name="connsiteX9" fmla="*/ 799653 w 1252346"/>
                <a:gd name="connsiteY9" fmla="*/ 0 h 905385"/>
                <a:gd name="connsiteX10" fmla="*/ 1252346 w 1252346"/>
                <a:gd name="connsiteY10" fmla="*/ 452693 h 905385"/>
                <a:gd name="connsiteX11" fmla="*/ 1252345 w 1252346"/>
                <a:gd name="connsiteY11" fmla="*/ 905385 h 905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52346" h="905385">
                  <a:moveTo>
                    <a:pt x="103576" y="796190"/>
                  </a:moveTo>
                  <a:lnTo>
                    <a:pt x="1148770" y="796190"/>
                  </a:lnTo>
                  <a:lnTo>
                    <a:pt x="1148770" y="452693"/>
                  </a:lnTo>
                  <a:cubicBezTo>
                    <a:pt x="1148770" y="262985"/>
                    <a:pt x="994981" y="109196"/>
                    <a:pt x="805273" y="109196"/>
                  </a:cubicBezTo>
                  <a:lnTo>
                    <a:pt x="447073" y="109196"/>
                  </a:lnTo>
                  <a:cubicBezTo>
                    <a:pt x="257365" y="109196"/>
                    <a:pt x="103576" y="262985"/>
                    <a:pt x="103576" y="452693"/>
                  </a:cubicBezTo>
                  <a:close/>
                  <a:moveTo>
                    <a:pt x="0" y="905385"/>
                  </a:moveTo>
                  <a:lnTo>
                    <a:pt x="0" y="452693"/>
                  </a:lnTo>
                  <a:cubicBezTo>
                    <a:pt x="0" y="202678"/>
                    <a:pt x="202678" y="0"/>
                    <a:pt x="452693" y="0"/>
                  </a:cubicBezTo>
                  <a:lnTo>
                    <a:pt x="799653" y="0"/>
                  </a:lnTo>
                  <a:cubicBezTo>
                    <a:pt x="1049668" y="0"/>
                    <a:pt x="1252346" y="202678"/>
                    <a:pt x="1252346" y="452693"/>
                  </a:cubicBezTo>
                  <a:cubicBezTo>
                    <a:pt x="1252346" y="603590"/>
                    <a:pt x="1252345" y="754488"/>
                    <a:pt x="1252345" y="905385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3F99F1F7-D9DE-4976-A46E-5C7E9F58307B}"/>
                </a:ext>
              </a:extLst>
            </p:cNvPr>
            <p:cNvSpPr/>
            <p:nvPr/>
          </p:nvSpPr>
          <p:spPr bwMode="auto">
            <a:xfrm>
              <a:off x="1130946" y="1046885"/>
              <a:ext cx="739776" cy="120068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直角三角形 4">
              <a:extLst>
                <a:ext uri="{FF2B5EF4-FFF2-40B4-BE49-F238E27FC236}">
                  <a16:creationId xmlns:a16="http://schemas.microsoft.com/office/drawing/2014/main" id="{E525DEEA-A5F9-4AA2-9FB1-DA376B1F4672}"/>
                </a:ext>
              </a:extLst>
            </p:cNvPr>
            <p:cNvSpPr/>
            <p:nvPr/>
          </p:nvSpPr>
          <p:spPr bwMode="auto">
            <a:xfrm rot="5400000" flipV="1">
              <a:off x="288707" y="1351416"/>
              <a:ext cx="802295" cy="472553"/>
            </a:xfrm>
            <a:prstGeom prst="rtTriangle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83041B3B-1770-49DF-B815-4F0E9B709C3A}"/>
                </a:ext>
              </a:extLst>
            </p:cNvPr>
            <p:cNvSpPr/>
            <p:nvPr/>
          </p:nvSpPr>
          <p:spPr bwMode="auto">
            <a:xfrm>
              <a:off x="621951" y="3023955"/>
              <a:ext cx="1755195" cy="180020"/>
            </a:xfrm>
            <a:prstGeom prst="roundRect">
              <a:avLst>
                <a:gd name="adj" fmla="val 5000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FE69F020-C998-409B-824D-2FAA35014EFB}"/>
                </a:ext>
              </a:extLst>
            </p:cNvPr>
            <p:cNvSpPr/>
            <p:nvPr/>
          </p:nvSpPr>
          <p:spPr bwMode="auto">
            <a:xfrm>
              <a:off x="679112" y="2815360"/>
              <a:ext cx="1640872" cy="159060"/>
            </a:xfrm>
            <a:prstGeom prst="roundRect">
              <a:avLst>
                <a:gd name="adj" fmla="val 5000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38B2B886-FEFC-496A-801B-617616E6A167}"/>
                </a:ext>
              </a:extLst>
            </p:cNvPr>
            <p:cNvSpPr/>
            <p:nvPr/>
          </p:nvSpPr>
          <p:spPr bwMode="auto">
            <a:xfrm>
              <a:off x="677525" y="1178750"/>
              <a:ext cx="1644046" cy="1716140"/>
            </a:xfrm>
            <a:prstGeom prst="trapezoid">
              <a:avLst>
                <a:gd name="adj" fmla="val 14884"/>
              </a:avLst>
            </a:prstGeom>
            <a:gradFill>
              <a:gsLst>
                <a:gs pos="50000">
                  <a:srgbClr val="FFFFFF">
                    <a:lumMod val="9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70B7C63D-E31A-4B66-9C61-DA555C9268D8}"/>
                </a:ext>
              </a:extLst>
            </p:cNvPr>
            <p:cNvSpPr/>
            <p:nvPr/>
          </p:nvSpPr>
          <p:spPr bwMode="auto">
            <a:xfrm>
              <a:off x="1342031" y="1783343"/>
              <a:ext cx="315035" cy="99011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9B8E4A6C-0BD9-4CDE-B0FC-260E9C4071F2}"/>
                </a:ext>
              </a:extLst>
            </p:cNvPr>
            <p:cNvSpPr/>
            <p:nvPr/>
          </p:nvSpPr>
          <p:spPr bwMode="auto">
            <a:xfrm>
              <a:off x="1410157" y="1865241"/>
              <a:ext cx="178784" cy="826314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B2D48E05-C083-47EF-8221-57F423824D87}"/>
                </a:ext>
              </a:extLst>
            </p:cNvPr>
            <p:cNvSpPr/>
            <p:nvPr/>
          </p:nvSpPr>
          <p:spPr bwMode="auto">
            <a:xfrm>
              <a:off x="921396" y="1099220"/>
              <a:ext cx="1158875" cy="85248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ACB64A4-B8A1-4589-ACA7-B1EBA43316EB}"/>
              </a:ext>
            </a:extLst>
          </p:cNvPr>
          <p:cNvGrpSpPr/>
          <p:nvPr/>
        </p:nvGrpSpPr>
        <p:grpSpPr>
          <a:xfrm>
            <a:off x="2275711" y="1167073"/>
            <a:ext cx="1596540" cy="1228548"/>
            <a:chOff x="2275711" y="1167073"/>
            <a:chExt cx="1596540" cy="1228548"/>
          </a:xfrm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E564F9A-DD03-4597-8DAF-995ACBFA4DB4}"/>
                </a:ext>
              </a:extLst>
            </p:cNvPr>
            <p:cNvSpPr/>
            <p:nvPr/>
          </p:nvSpPr>
          <p:spPr bwMode="auto">
            <a:xfrm>
              <a:off x="2275711" y="1519635"/>
              <a:ext cx="509315" cy="704261"/>
            </a:xfrm>
            <a:custGeom>
              <a:avLst/>
              <a:gdLst>
                <a:gd name="connsiteX0" fmla="*/ 90861 w 509315"/>
                <a:gd name="connsiteY0" fmla="*/ 0 h 704261"/>
                <a:gd name="connsiteX1" fmla="*/ 108585 w 509315"/>
                <a:gd name="connsiteY1" fmla="*/ 454 h 704261"/>
                <a:gd name="connsiteX2" fmla="*/ 148403 w 509315"/>
                <a:gd name="connsiteY2" fmla="*/ 11652 h 704261"/>
                <a:gd name="connsiteX3" fmla="*/ 482740 w 509315"/>
                <a:gd name="connsiteY3" fmla="*/ 474710 h 704261"/>
                <a:gd name="connsiteX4" fmla="*/ 509315 w 509315"/>
                <a:gd name="connsiteY4" fmla="*/ 484339 h 704261"/>
                <a:gd name="connsiteX5" fmla="*/ 509315 w 509315"/>
                <a:gd name="connsiteY5" fmla="*/ 704261 h 704261"/>
                <a:gd name="connsiteX6" fmla="*/ 461549 w 509315"/>
                <a:gd name="connsiteY6" fmla="*/ 703201 h 704261"/>
                <a:gd name="connsiteX7" fmla="*/ 217679 w 509315"/>
                <a:gd name="connsiteY7" fmla="*/ 246063 h 704261"/>
                <a:gd name="connsiteX8" fmla="*/ 202001 w 509315"/>
                <a:gd name="connsiteY8" fmla="*/ 211672 h 704261"/>
                <a:gd name="connsiteX9" fmla="*/ 196696 w 509315"/>
                <a:gd name="connsiteY9" fmla="*/ 195310 h 704261"/>
                <a:gd name="connsiteX10" fmla="*/ 16544 w 509315"/>
                <a:gd name="connsiteY10" fmla="*/ 53841 h 704261"/>
                <a:gd name="connsiteX11" fmla="*/ 0 w 509315"/>
                <a:gd name="connsiteY11" fmla="*/ 52244 h 704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9315" h="704261">
                  <a:moveTo>
                    <a:pt x="90861" y="0"/>
                  </a:moveTo>
                  <a:lnTo>
                    <a:pt x="108585" y="454"/>
                  </a:lnTo>
                  <a:cubicBezTo>
                    <a:pt x="122781" y="2588"/>
                    <a:pt x="136011" y="6394"/>
                    <a:pt x="148403" y="11652"/>
                  </a:cubicBezTo>
                  <a:cubicBezTo>
                    <a:pt x="309492" y="80020"/>
                    <a:pt x="328743" y="394059"/>
                    <a:pt x="482740" y="474710"/>
                  </a:cubicBezTo>
                  <a:lnTo>
                    <a:pt x="509315" y="484339"/>
                  </a:lnTo>
                  <a:lnTo>
                    <a:pt x="509315" y="704261"/>
                  </a:lnTo>
                  <a:lnTo>
                    <a:pt x="461549" y="703201"/>
                  </a:lnTo>
                  <a:cubicBezTo>
                    <a:pt x="299586" y="672469"/>
                    <a:pt x="285844" y="418231"/>
                    <a:pt x="217679" y="246063"/>
                  </a:cubicBezTo>
                  <a:lnTo>
                    <a:pt x="202001" y="211672"/>
                  </a:lnTo>
                  <a:lnTo>
                    <a:pt x="196696" y="195310"/>
                  </a:lnTo>
                  <a:cubicBezTo>
                    <a:pt x="165037" y="123647"/>
                    <a:pt x="97998" y="69799"/>
                    <a:pt x="16544" y="53841"/>
                  </a:cubicBezTo>
                  <a:lnTo>
                    <a:pt x="0" y="52244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FAB7694-C484-42B4-831C-209E9F74B4F5}"/>
                </a:ext>
              </a:extLst>
            </p:cNvPr>
            <p:cNvSpPr/>
            <p:nvPr/>
          </p:nvSpPr>
          <p:spPr bwMode="auto">
            <a:xfrm rot="5400000">
              <a:off x="3387737" y="1591870"/>
              <a:ext cx="587530" cy="381499"/>
            </a:xfrm>
            <a:custGeom>
              <a:avLst/>
              <a:gdLst>
                <a:gd name="connsiteX0" fmla="*/ 46340 w 587530"/>
                <a:gd name="connsiteY0" fmla="*/ 298461 h 381499"/>
                <a:gd name="connsiteX1" fmla="*/ 541196 w 587530"/>
                <a:gd name="connsiteY1" fmla="*/ 298461 h 381499"/>
                <a:gd name="connsiteX2" fmla="*/ 541196 w 587530"/>
                <a:gd name="connsiteY2" fmla="*/ 169144 h 381499"/>
                <a:gd name="connsiteX3" fmla="*/ 455093 w 587530"/>
                <a:gd name="connsiteY3" fmla="*/ 83041 h 381499"/>
                <a:gd name="connsiteX4" fmla="*/ 132443 w 587530"/>
                <a:gd name="connsiteY4" fmla="*/ 83041 h 381499"/>
                <a:gd name="connsiteX5" fmla="*/ 46340 w 587530"/>
                <a:gd name="connsiteY5" fmla="*/ 169144 h 381499"/>
                <a:gd name="connsiteX6" fmla="*/ 0 w 587530"/>
                <a:gd name="connsiteY6" fmla="*/ 381499 h 381499"/>
                <a:gd name="connsiteX7" fmla="*/ 0 w 587530"/>
                <a:gd name="connsiteY7" fmla="*/ 152485 h 381499"/>
                <a:gd name="connsiteX8" fmla="*/ 152485 w 587530"/>
                <a:gd name="connsiteY8" fmla="*/ 0 h 381499"/>
                <a:gd name="connsiteX9" fmla="*/ 435045 w 587530"/>
                <a:gd name="connsiteY9" fmla="*/ 0 h 381499"/>
                <a:gd name="connsiteX10" fmla="*/ 587530 w 587530"/>
                <a:gd name="connsiteY10" fmla="*/ 152485 h 381499"/>
                <a:gd name="connsiteX11" fmla="*/ 587530 w 587530"/>
                <a:gd name="connsiteY11" fmla="*/ 381499 h 38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7530" h="381499">
                  <a:moveTo>
                    <a:pt x="46340" y="298461"/>
                  </a:moveTo>
                  <a:lnTo>
                    <a:pt x="541196" y="298461"/>
                  </a:lnTo>
                  <a:lnTo>
                    <a:pt x="541196" y="169144"/>
                  </a:lnTo>
                  <a:cubicBezTo>
                    <a:pt x="541196" y="121591"/>
                    <a:pt x="502646" y="83041"/>
                    <a:pt x="455093" y="83041"/>
                  </a:cubicBezTo>
                  <a:lnTo>
                    <a:pt x="132443" y="83041"/>
                  </a:lnTo>
                  <a:cubicBezTo>
                    <a:pt x="84890" y="83041"/>
                    <a:pt x="46340" y="121591"/>
                    <a:pt x="46340" y="169144"/>
                  </a:cubicBezTo>
                  <a:close/>
                  <a:moveTo>
                    <a:pt x="0" y="381499"/>
                  </a:moveTo>
                  <a:lnTo>
                    <a:pt x="0" y="152485"/>
                  </a:lnTo>
                  <a:cubicBezTo>
                    <a:pt x="0" y="68270"/>
                    <a:pt x="68270" y="0"/>
                    <a:pt x="152485" y="0"/>
                  </a:cubicBezTo>
                  <a:lnTo>
                    <a:pt x="435045" y="0"/>
                  </a:lnTo>
                  <a:cubicBezTo>
                    <a:pt x="519260" y="0"/>
                    <a:pt x="587530" y="68270"/>
                    <a:pt x="587530" y="152485"/>
                  </a:cubicBezTo>
                  <a:lnTo>
                    <a:pt x="587530" y="381499"/>
                  </a:ln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5487AB1-E12C-47F1-B6DF-164C9C7A75F1}"/>
                </a:ext>
              </a:extLst>
            </p:cNvPr>
            <p:cNvSpPr/>
            <p:nvPr/>
          </p:nvSpPr>
          <p:spPr bwMode="auto">
            <a:xfrm>
              <a:off x="2734817" y="1485830"/>
              <a:ext cx="900100" cy="813955"/>
            </a:xfrm>
            <a:custGeom>
              <a:avLst/>
              <a:gdLst>
                <a:gd name="connsiteX0" fmla="*/ 99704 w 990110"/>
                <a:gd name="connsiteY0" fmla="*/ 0 h 895350"/>
                <a:gd name="connsiteX1" fmla="*/ 890407 w 990110"/>
                <a:gd name="connsiteY1" fmla="*/ 0 h 895350"/>
                <a:gd name="connsiteX2" fmla="*/ 905562 w 990110"/>
                <a:gd name="connsiteY2" fmla="*/ 18369 h 895350"/>
                <a:gd name="connsiteX3" fmla="*/ 990110 w 990110"/>
                <a:gd name="connsiteY3" fmla="*/ 295159 h 895350"/>
                <a:gd name="connsiteX4" fmla="*/ 990110 w 990110"/>
                <a:gd name="connsiteY4" fmla="*/ 865419 h 895350"/>
                <a:gd name="connsiteX5" fmla="*/ 960179 w 990110"/>
                <a:gd name="connsiteY5" fmla="*/ 895350 h 895350"/>
                <a:gd name="connsiteX6" fmla="*/ 29931 w 990110"/>
                <a:gd name="connsiteY6" fmla="*/ 895350 h 895350"/>
                <a:gd name="connsiteX7" fmla="*/ 0 w 990110"/>
                <a:gd name="connsiteY7" fmla="*/ 865419 h 895350"/>
                <a:gd name="connsiteX8" fmla="*/ 0 w 990110"/>
                <a:gd name="connsiteY8" fmla="*/ 295159 h 895350"/>
                <a:gd name="connsiteX9" fmla="*/ 84548 w 990110"/>
                <a:gd name="connsiteY9" fmla="*/ 18369 h 895350"/>
                <a:gd name="connsiteX10" fmla="*/ 99704 w 990110"/>
                <a:gd name="connsiteY10" fmla="*/ 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0110" h="895350">
                  <a:moveTo>
                    <a:pt x="99704" y="0"/>
                  </a:moveTo>
                  <a:lnTo>
                    <a:pt x="890407" y="0"/>
                  </a:lnTo>
                  <a:lnTo>
                    <a:pt x="905562" y="18369"/>
                  </a:lnTo>
                  <a:cubicBezTo>
                    <a:pt x="958941" y="97381"/>
                    <a:pt x="990110" y="192630"/>
                    <a:pt x="990110" y="295159"/>
                  </a:cubicBezTo>
                  <a:lnTo>
                    <a:pt x="990110" y="865419"/>
                  </a:lnTo>
                  <a:cubicBezTo>
                    <a:pt x="990110" y="881949"/>
                    <a:pt x="976709" y="895350"/>
                    <a:pt x="960179" y="895350"/>
                  </a:cubicBezTo>
                  <a:lnTo>
                    <a:pt x="29931" y="895350"/>
                  </a:lnTo>
                  <a:cubicBezTo>
                    <a:pt x="13401" y="895350"/>
                    <a:pt x="0" y="881949"/>
                    <a:pt x="0" y="865419"/>
                  </a:cubicBezTo>
                  <a:lnTo>
                    <a:pt x="0" y="295159"/>
                  </a:lnTo>
                  <a:cubicBezTo>
                    <a:pt x="0" y="192630"/>
                    <a:pt x="31169" y="97381"/>
                    <a:pt x="84548" y="18369"/>
                  </a:cubicBezTo>
                  <a:lnTo>
                    <a:pt x="99704" y="0"/>
                  </a:lnTo>
                  <a:close/>
                </a:path>
              </a:pathLst>
            </a:custGeom>
            <a:gradFill>
              <a:gsLst>
                <a:gs pos="50000">
                  <a:srgbClr val="FFFFFF">
                    <a:lumMod val="9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9F8DB411-6C7D-4990-AE52-4517346C5086}"/>
                </a:ext>
              </a:extLst>
            </p:cNvPr>
            <p:cNvSpPr/>
            <p:nvPr/>
          </p:nvSpPr>
          <p:spPr bwMode="auto">
            <a:xfrm>
              <a:off x="3156263" y="1207816"/>
              <a:ext cx="81827" cy="113143"/>
            </a:xfrm>
            <a:prstGeom prst="rect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7F40D6BB-D69D-42E3-AAFF-ECF356782D05}"/>
                </a:ext>
              </a:extLst>
            </p:cNvPr>
            <p:cNvSpPr/>
            <p:nvPr/>
          </p:nvSpPr>
          <p:spPr bwMode="auto">
            <a:xfrm>
              <a:off x="3084751" y="1167073"/>
              <a:ext cx="227858" cy="5432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28EEBA9E-AD82-4FBC-8127-EBFD0BA8F934}"/>
                </a:ext>
              </a:extLst>
            </p:cNvPr>
            <p:cNvSpPr/>
            <p:nvPr/>
          </p:nvSpPr>
          <p:spPr bwMode="auto">
            <a:xfrm>
              <a:off x="3007609" y="1307378"/>
              <a:ext cx="379140" cy="43178"/>
            </a:xfrm>
            <a:custGeom>
              <a:avLst/>
              <a:gdLst>
                <a:gd name="connsiteX0" fmla="*/ 208526 w 417054"/>
                <a:gd name="connsiteY0" fmla="*/ 0 h 47496"/>
                <a:gd name="connsiteX1" fmla="*/ 401224 w 417054"/>
                <a:gd name="connsiteY1" fmla="*/ 38904 h 47496"/>
                <a:gd name="connsiteX2" fmla="*/ 417054 w 417054"/>
                <a:gd name="connsiteY2" fmla="*/ 47496 h 47496"/>
                <a:gd name="connsiteX3" fmla="*/ 0 w 417054"/>
                <a:gd name="connsiteY3" fmla="*/ 47496 h 47496"/>
                <a:gd name="connsiteX4" fmla="*/ 15829 w 417054"/>
                <a:gd name="connsiteY4" fmla="*/ 38904 h 47496"/>
                <a:gd name="connsiteX5" fmla="*/ 208526 w 417054"/>
                <a:gd name="connsiteY5" fmla="*/ 0 h 47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7054" h="47496">
                  <a:moveTo>
                    <a:pt x="208526" y="0"/>
                  </a:moveTo>
                  <a:cubicBezTo>
                    <a:pt x="276879" y="0"/>
                    <a:pt x="341996" y="13853"/>
                    <a:pt x="401224" y="38904"/>
                  </a:cubicBezTo>
                  <a:lnTo>
                    <a:pt x="417054" y="47496"/>
                  </a:lnTo>
                  <a:lnTo>
                    <a:pt x="0" y="47496"/>
                  </a:lnTo>
                  <a:lnTo>
                    <a:pt x="15829" y="38904"/>
                  </a:lnTo>
                  <a:cubicBezTo>
                    <a:pt x="75056" y="13853"/>
                    <a:pt x="140174" y="0"/>
                    <a:pt x="208526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B973E40-C1E2-4EC4-8375-22D57937D696}"/>
                </a:ext>
              </a:extLst>
            </p:cNvPr>
            <p:cNvSpPr/>
            <p:nvPr/>
          </p:nvSpPr>
          <p:spPr bwMode="auto">
            <a:xfrm>
              <a:off x="2824863" y="1350556"/>
              <a:ext cx="744632" cy="138545"/>
            </a:xfrm>
            <a:custGeom>
              <a:avLst/>
              <a:gdLst>
                <a:gd name="connsiteX0" fmla="*/ 186825 w 790703"/>
                <a:gd name="connsiteY0" fmla="*/ 0 h 152400"/>
                <a:gd name="connsiteX1" fmla="*/ 603879 w 790703"/>
                <a:gd name="connsiteY1" fmla="*/ 0 h 152400"/>
                <a:gd name="connsiteX2" fmla="*/ 672141 w 790703"/>
                <a:gd name="connsiteY2" fmla="*/ 37052 h 152400"/>
                <a:gd name="connsiteX3" fmla="*/ 745408 w 790703"/>
                <a:gd name="connsiteY3" fmla="*/ 97502 h 152400"/>
                <a:gd name="connsiteX4" fmla="*/ 790703 w 790703"/>
                <a:gd name="connsiteY4" fmla="*/ 152400 h 152400"/>
                <a:gd name="connsiteX5" fmla="*/ 0 w 790703"/>
                <a:gd name="connsiteY5" fmla="*/ 152400 h 152400"/>
                <a:gd name="connsiteX6" fmla="*/ 45294 w 790703"/>
                <a:gd name="connsiteY6" fmla="*/ 97502 h 152400"/>
                <a:gd name="connsiteX7" fmla="*/ 118561 w 790703"/>
                <a:gd name="connsiteY7" fmla="*/ 37052 h 152400"/>
                <a:gd name="connsiteX8" fmla="*/ 186825 w 790703"/>
                <a:gd name="connsiteY8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0703" h="152400">
                  <a:moveTo>
                    <a:pt x="186825" y="0"/>
                  </a:moveTo>
                  <a:lnTo>
                    <a:pt x="603879" y="0"/>
                  </a:lnTo>
                  <a:lnTo>
                    <a:pt x="672141" y="37052"/>
                  </a:lnTo>
                  <a:cubicBezTo>
                    <a:pt x="698478" y="54845"/>
                    <a:pt x="723011" y="75105"/>
                    <a:pt x="745408" y="97502"/>
                  </a:cubicBezTo>
                  <a:lnTo>
                    <a:pt x="790703" y="152400"/>
                  </a:lnTo>
                  <a:lnTo>
                    <a:pt x="0" y="152400"/>
                  </a:lnTo>
                  <a:lnTo>
                    <a:pt x="45294" y="97502"/>
                  </a:lnTo>
                  <a:cubicBezTo>
                    <a:pt x="67691" y="75105"/>
                    <a:pt x="92224" y="54845"/>
                    <a:pt x="118561" y="37052"/>
                  </a:cubicBezTo>
                  <a:lnTo>
                    <a:pt x="186825" y="0"/>
                  </a:lnTo>
                  <a:close/>
                </a:path>
              </a:pathLst>
            </a:cu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四角形: 上の 2 つの角を丸める 19">
              <a:extLst>
                <a:ext uri="{FF2B5EF4-FFF2-40B4-BE49-F238E27FC236}">
                  <a16:creationId xmlns:a16="http://schemas.microsoft.com/office/drawing/2014/main" id="{02901A85-DD1E-4424-8486-7C701110C5FE}"/>
                </a:ext>
              </a:extLst>
            </p:cNvPr>
            <p:cNvSpPr/>
            <p:nvPr/>
          </p:nvSpPr>
          <p:spPr bwMode="auto">
            <a:xfrm>
              <a:off x="2666907" y="2265262"/>
              <a:ext cx="1060537" cy="130359"/>
            </a:xfrm>
            <a:prstGeom prst="round2SameRect">
              <a:avLst>
                <a:gd name="adj1" fmla="val 50000"/>
                <a:gd name="adj2" fmla="val 864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AAB4413-3B4E-4E92-BA84-36CDC477C249}"/>
              </a:ext>
            </a:extLst>
          </p:cNvPr>
          <p:cNvGrpSpPr/>
          <p:nvPr/>
        </p:nvGrpSpPr>
        <p:grpSpPr>
          <a:xfrm>
            <a:off x="4183906" y="954023"/>
            <a:ext cx="1562806" cy="1452628"/>
            <a:chOff x="4990802" y="1489076"/>
            <a:chExt cx="2414981" cy="2244725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49FFC2A-FD80-4364-B5B9-145EAA666D5A}"/>
                </a:ext>
              </a:extLst>
            </p:cNvPr>
            <p:cNvSpPr/>
            <p:nvPr/>
          </p:nvSpPr>
          <p:spPr bwMode="auto">
            <a:xfrm>
              <a:off x="5991437" y="1673704"/>
              <a:ext cx="1414346" cy="1706357"/>
            </a:xfrm>
            <a:custGeom>
              <a:avLst/>
              <a:gdLst>
                <a:gd name="connsiteX0" fmla="*/ 763424 w 1526848"/>
                <a:gd name="connsiteY0" fmla="*/ 113299 h 1842086"/>
                <a:gd name="connsiteX1" fmla="*/ 122122 w 1526848"/>
                <a:gd name="connsiteY1" fmla="*/ 921043 h 1842086"/>
                <a:gd name="connsiteX2" fmla="*/ 763424 w 1526848"/>
                <a:gd name="connsiteY2" fmla="*/ 1728787 h 1842086"/>
                <a:gd name="connsiteX3" fmla="*/ 1404726 w 1526848"/>
                <a:gd name="connsiteY3" fmla="*/ 921043 h 1842086"/>
                <a:gd name="connsiteX4" fmla="*/ 763424 w 1526848"/>
                <a:gd name="connsiteY4" fmla="*/ 113299 h 1842086"/>
                <a:gd name="connsiteX5" fmla="*/ 763424 w 1526848"/>
                <a:gd name="connsiteY5" fmla="*/ 0 h 1842086"/>
                <a:gd name="connsiteX6" fmla="*/ 1526848 w 1526848"/>
                <a:gd name="connsiteY6" fmla="*/ 921043 h 1842086"/>
                <a:gd name="connsiteX7" fmla="*/ 763424 w 1526848"/>
                <a:gd name="connsiteY7" fmla="*/ 1842086 h 1842086"/>
                <a:gd name="connsiteX8" fmla="*/ 0 w 1526848"/>
                <a:gd name="connsiteY8" fmla="*/ 921043 h 1842086"/>
                <a:gd name="connsiteX9" fmla="*/ 763424 w 1526848"/>
                <a:gd name="connsiteY9" fmla="*/ 0 h 1842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6848" h="1842086">
                  <a:moveTo>
                    <a:pt x="763424" y="113299"/>
                  </a:moveTo>
                  <a:cubicBezTo>
                    <a:pt x="409243" y="113299"/>
                    <a:pt x="122122" y="474938"/>
                    <a:pt x="122122" y="921043"/>
                  </a:cubicBezTo>
                  <a:cubicBezTo>
                    <a:pt x="122122" y="1367148"/>
                    <a:pt x="409243" y="1728787"/>
                    <a:pt x="763424" y="1728787"/>
                  </a:cubicBezTo>
                  <a:cubicBezTo>
                    <a:pt x="1117605" y="1728787"/>
                    <a:pt x="1404726" y="1367148"/>
                    <a:pt x="1404726" y="921043"/>
                  </a:cubicBezTo>
                  <a:cubicBezTo>
                    <a:pt x="1404726" y="474938"/>
                    <a:pt x="1117605" y="113299"/>
                    <a:pt x="763424" y="113299"/>
                  </a:cubicBezTo>
                  <a:close/>
                  <a:moveTo>
                    <a:pt x="763424" y="0"/>
                  </a:moveTo>
                  <a:cubicBezTo>
                    <a:pt x="1185051" y="0"/>
                    <a:pt x="1526848" y="412365"/>
                    <a:pt x="1526848" y="921043"/>
                  </a:cubicBezTo>
                  <a:cubicBezTo>
                    <a:pt x="1526848" y="1429721"/>
                    <a:pt x="1185051" y="1842086"/>
                    <a:pt x="763424" y="1842086"/>
                  </a:cubicBezTo>
                  <a:cubicBezTo>
                    <a:pt x="341797" y="1842086"/>
                    <a:pt x="0" y="1429721"/>
                    <a:pt x="0" y="921043"/>
                  </a:cubicBezTo>
                  <a:cubicBezTo>
                    <a:pt x="0" y="412365"/>
                    <a:pt x="341797" y="0"/>
                    <a:pt x="763424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62B1EBD6-8E09-411E-AE6E-67DA0E222C89}"/>
                </a:ext>
              </a:extLst>
            </p:cNvPr>
            <p:cNvSpPr/>
            <p:nvPr/>
          </p:nvSpPr>
          <p:spPr bwMode="auto">
            <a:xfrm>
              <a:off x="5602012" y="1489076"/>
              <a:ext cx="862288" cy="810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AB227CBC-3C22-4776-BF25-DAFF18F45D2B}"/>
                </a:ext>
              </a:extLst>
            </p:cNvPr>
            <p:cNvGrpSpPr/>
            <p:nvPr/>
          </p:nvGrpSpPr>
          <p:grpSpPr>
            <a:xfrm>
              <a:off x="4990802" y="1541197"/>
              <a:ext cx="492824" cy="724062"/>
              <a:chOff x="4990802" y="1541198"/>
              <a:chExt cx="492824" cy="435315"/>
            </a:xfrm>
          </p:grpSpPr>
          <p:sp>
            <p:nvSpPr>
              <p:cNvPr id="32" name="直角三角形 31">
                <a:extLst>
                  <a:ext uri="{FF2B5EF4-FFF2-40B4-BE49-F238E27FC236}">
                    <a16:creationId xmlns:a16="http://schemas.microsoft.com/office/drawing/2014/main" id="{E3B8CF80-381F-467D-B863-1001A02BCAFC}"/>
                  </a:ext>
                </a:extLst>
              </p:cNvPr>
              <p:cNvSpPr/>
              <p:nvPr/>
            </p:nvSpPr>
            <p:spPr bwMode="auto">
              <a:xfrm rot="10800000">
                <a:off x="4990802" y="1568684"/>
                <a:ext cx="492824" cy="407829"/>
              </a:xfrm>
              <a:prstGeom prst="rtTriangl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" name="四角形: 上の 2 つの角を丸める 32">
                <a:extLst>
                  <a:ext uri="{FF2B5EF4-FFF2-40B4-BE49-F238E27FC236}">
                    <a16:creationId xmlns:a16="http://schemas.microsoft.com/office/drawing/2014/main" id="{D73B707A-6F6B-446D-896D-8F664C292BB1}"/>
                  </a:ext>
                </a:extLst>
              </p:cNvPr>
              <p:cNvSpPr/>
              <p:nvPr/>
            </p:nvSpPr>
            <p:spPr bwMode="auto">
              <a:xfrm>
                <a:off x="4990802" y="1541198"/>
                <a:ext cx="492824" cy="274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40117A1A-89E6-41A6-ACD5-9AAD2A8D4A37}"/>
                </a:ext>
              </a:extLst>
            </p:cNvPr>
            <p:cNvSpPr/>
            <p:nvPr/>
          </p:nvSpPr>
          <p:spPr bwMode="auto">
            <a:xfrm>
              <a:off x="5267475" y="1673806"/>
              <a:ext cx="1532551" cy="315035"/>
            </a:xfrm>
            <a:custGeom>
              <a:avLst/>
              <a:gdLst>
                <a:gd name="connsiteX0" fmla="*/ 131744 w 1532551"/>
                <a:gd name="connsiteY0" fmla="*/ 0 h 315035"/>
                <a:gd name="connsiteX1" fmla="*/ 1400807 w 1532551"/>
                <a:gd name="connsiteY1" fmla="*/ 0 h 315035"/>
                <a:gd name="connsiteX2" fmla="*/ 1443473 w 1532551"/>
                <a:gd name="connsiteY2" fmla="*/ 82641 h 315035"/>
                <a:gd name="connsiteX3" fmla="*/ 1527602 w 1532551"/>
                <a:gd name="connsiteY3" fmla="*/ 296360 h 315035"/>
                <a:gd name="connsiteX4" fmla="*/ 1532551 w 1532551"/>
                <a:gd name="connsiteY4" fmla="*/ 315035 h 315035"/>
                <a:gd name="connsiteX5" fmla="*/ 0 w 1532551"/>
                <a:gd name="connsiteY5" fmla="*/ 315035 h 315035"/>
                <a:gd name="connsiteX6" fmla="*/ 4949 w 1532551"/>
                <a:gd name="connsiteY6" fmla="*/ 296360 h 315035"/>
                <a:gd name="connsiteX7" fmla="*/ 89078 w 1532551"/>
                <a:gd name="connsiteY7" fmla="*/ 82641 h 315035"/>
                <a:gd name="connsiteX8" fmla="*/ 131744 w 1532551"/>
                <a:gd name="connsiteY8" fmla="*/ 0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2551" h="315035">
                  <a:moveTo>
                    <a:pt x="131744" y="0"/>
                  </a:moveTo>
                  <a:lnTo>
                    <a:pt x="1400807" y="0"/>
                  </a:lnTo>
                  <a:lnTo>
                    <a:pt x="1443473" y="82641"/>
                  </a:lnTo>
                  <a:cubicBezTo>
                    <a:pt x="1474772" y="149405"/>
                    <a:pt x="1502946" y="220876"/>
                    <a:pt x="1527602" y="296360"/>
                  </a:cubicBezTo>
                  <a:lnTo>
                    <a:pt x="1532551" y="315035"/>
                  </a:lnTo>
                  <a:lnTo>
                    <a:pt x="0" y="315035"/>
                  </a:lnTo>
                  <a:lnTo>
                    <a:pt x="4949" y="296360"/>
                  </a:lnTo>
                  <a:cubicBezTo>
                    <a:pt x="29605" y="220876"/>
                    <a:pt x="57779" y="149405"/>
                    <a:pt x="89078" y="82641"/>
                  </a:cubicBezTo>
                  <a:lnTo>
                    <a:pt x="131744" y="0"/>
                  </a:lnTo>
                  <a:close/>
                </a:path>
              </a:pathLst>
            </a:cu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56623EBC-1E59-442F-B70B-DFE8214E862F}"/>
                </a:ext>
              </a:extLst>
            </p:cNvPr>
            <p:cNvSpPr/>
            <p:nvPr/>
          </p:nvSpPr>
          <p:spPr bwMode="auto">
            <a:xfrm>
              <a:off x="5156152" y="1988840"/>
              <a:ext cx="1755196" cy="1485165"/>
            </a:xfrm>
            <a:custGeom>
              <a:avLst/>
              <a:gdLst>
                <a:gd name="connsiteX0" fmla="*/ 111323 w 1755196"/>
                <a:gd name="connsiteY0" fmla="*/ 0 h 1485165"/>
                <a:gd name="connsiteX1" fmla="*/ 1643874 w 1755196"/>
                <a:gd name="connsiteY1" fmla="*/ 0 h 1485165"/>
                <a:gd name="connsiteX2" fmla="*/ 1701944 w 1755196"/>
                <a:gd name="connsiteY2" fmla="*/ 219126 h 1485165"/>
                <a:gd name="connsiteX3" fmla="*/ 1755196 w 1755196"/>
                <a:gd name="connsiteY3" fmla="*/ 750325 h 1485165"/>
                <a:gd name="connsiteX4" fmla="*/ 1686230 w 1755196"/>
                <a:gd name="connsiteY4" fmla="*/ 1351682 h 1485165"/>
                <a:gd name="connsiteX5" fmla="*/ 1645074 w 1755196"/>
                <a:gd name="connsiteY5" fmla="*/ 1485165 h 1485165"/>
                <a:gd name="connsiteX6" fmla="*/ 110123 w 1755196"/>
                <a:gd name="connsiteY6" fmla="*/ 1485165 h 1485165"/>
                <a:gd name="connsiteX7" fmla="*/ 68966 w 1755196"/>
                <a:gd name="connsiteY7" fmla="*/ 1351682 h 1485165"/>
                <a:gd name="connsiteX8" fmla="*/ 0 w 1755196"/>
                <a:gd name="connsiteY8" fmla="*/ 750325 h 1485165"/>
                <a:gd name="connsiteX9" fmla="*/ 53252 w 1755196"/>
                <a:gd name="connsiteY9" fmla="*/ 219126 h 1485165"/>
                <a:gd name="connsiteX10" fmla="*/ 111323 w 1755196"/>
                <a:gd name="connsiteY10" fmla="*/ 0 h 1485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55196" h="1485165">
                  <a:moveTo>
                    <a:pt x="111323" y="0"/>
                  </a:moveTo>
                  <a:lnTo>
                    <a:pt x="1643874" y="0"/>
                  </a:lnTo>
                  <a:lnTo>
                    <a:pt x="1701944" y="219126"/>
                  </a:lnTo>
                  <a:cubicBezTo>
                    <a:pt x="1736395" y="384763"/>
                    <a:pt x="1755196" y="563679"/>
                    <a:pt x="1755196" y="750325"/>
                  </a:cubicBezTo>
                  <a:cubicBezTo>
                    <a:pt x="1755196" y="963635"/>
                    <a:pt x="1730639" y="1166849"/>
                    <a:pt x="1686230" y="1351682"/>
                  </a:cubicBezTo>
                  <a:lnTo>
                    <a:pt x="1645074" y="1485165"/>
                  </a:lnTo>
                  <a:lnTo>
                    <a:pt x="110123" y="1485165"/>
                  </a:lnTo>
                  <a:lnTo>
                    <a:pt x="68966" y="1351682"/>
                  </a:lnTo>
                  <a:cubicBezTo>
                    <a:pt x="24557" y="1166849"/>
                    <a:pt x="0" y="963635"/>
                    <a:pt x="0" y="750325"/>
                  </a:cubicBezTo>
                  <a:cubicBezTo>
                    <a:pt x="0" y="563679"/>
                    <a:pt x="18802" y="384763"/>
                    <a:pt x="53252" y="219126"/>
                  </a:cubicBezTo>
                  <a:lnTo>
                    <a:pt x="111323" y="0"/>
                  </a:lnTo>
                  <a:close/>
                </a:path>
              </a:pathLst>
            </a:custGeom>
            <a:gradFill>
              <a:gsLst>
                <a:gs pos="50000">
                  <a:srgbClr val="FFFFFF">
                    <a:lumMod val="9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EAF79759-6F2D-4B6B-B3E1-65A0C43EA0AD}"/>
                </a:ext>
              </a:extLst>
            </p:cNvPr>
            <p:cNvSpPr/>
            <p:nvPr/>
          </p:nvSpPr>
          <p:spPr bwMode="auto">
            <a:xfrm>
              <a:off x="5267475" y="3474005"/>
              <a:ext cx="1531362" cy="13501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四角形: 上の 2 つの角を丸める 27">
              <a:extLst>
                <a:ext uri="{FF2B5EF4-FFF2-40B4-BE49-F238E27FC236}">
                  <a16:creationId xmlns:a16="http://schemas.microsoft.com/office/drawing/2014/main" id="{4F24BB7B-A72A-4BB5-AE4E-BF9D4FFBC658}"/>
                </a:ext>
              </a:extLst>
            </p:cNvPr>
            <p:cNvSpPr/>
            <p:nvPr/>
          </p:nvSpPr>
          <p:spPr bwMode="auto">
            <a:xfrm>
              <a:off x="5397500" y="1538791"/>
              <a:ext cx="1271312" cy="134913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DD3285F9-8BD5-4CA8-8DCA-63569B248C41}"/>
                </a:ext>
              </a:extLst>
            </p:cNvPr>
            <p:cNvSpPr/>
            <p:nvPr/>
          </p:nvSpPr>
          <p:spPr bwMode="auto">
            <a:xfrm>
              <a:off x="5065436" y="3570257"/>
              <a:ext cx="1935440" cy="163544"/>
            </a:xfrm>
            <a:prstGeom prst="round2SameRect">
              <a:avLst>
                <a:gd name="adj1" fmla="val 50000"/>
                <a:gd name="adj2" fmla="val 864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897B2DD4-F5FB-4DD2-B8CE-9D48B1A455F2}"/>
                </a:ext>
              </a:extLst>
            </p:cNvPr>
            <p:cNvSpPr/>
            <p:nvPr/>
          </p:nvSpPr>
          <p:spPr bwMode="auto">
            <a:xfrm>
              <a:off x="5850066" y="2146301"/>
              <a:ext cx="353884" cy="1170242"/>
            </a:xfrm>
            <a:prstGeom prst="roundRect">
              <a:avLst>
                <a:gd name="adj" fmla="val 7695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CFD52269-1E46-4544-B87D-50C0759AA36C}"/>
                </a:ext>
              </a:extLst>
            </p:cNvPr>
            <p:cNvSpPr/>
            <p:nvPr/>
          </p:nvSpPr>
          <p:spPr bwMode="auto">
            <a:xfrm>
              <a:off x="5964366" y="2242211"/>
              <a:ext cx="125284" cy="967044"/>
            </a:xfrm>
            <a:prstGeom prst="roundRect">
              <a:avLst>
                <a:gd name="adj" fmla="val 7695"/>
              </a:avLst>
            </a:pr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CBE61FE1-F8A8-4EA9-8199-AB6825FF5925}"/>
              </a:ext>
            </a:extLst>
          </p:cNvPr>
          <p:cNvGrpSpPr/>
          <p:nvPr/>
        </p:nvGrpSpPr>
        <p:grpSpPr>
          <a:xfrm>
            <a:off x="6039369" y="953457"/>
            <a:ext cx="1658617" cy="1453194"/>
            <a:chOff x="6039369" y="953457"/>
            <a:chExt cx="1658617" cy="1453194"/>
          </a:xfrm>
        </p:grpSpPr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321C495E-B5CE-4556-B6B8-CD2E78EF36D9}"/>
                </a:ext>
              </a:extLst>
            </p:cNvPr>
            <p:cNvSpPr/>
            <p:nvPr/>
          </p:nvSpPr>
          <p:spPr bwMode="auto">
            <a:xfrm>
              <a:off x="6354810" y="953457"/>
              <a:ext cx="949966" cy="145731"/>
            </a:xfrm>
            <a:prstGeom prst="ellipse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直角三角形 35">
              <a:extLst>
                <a:ext uri="{FF2B5EF4-FFF2-40B4-BE49-F238E27FC236}">
                  <a16:creationId xmlns:a16="http://schemas.microsoft.com/office/drawing/2014/main" id="{649DDDB6-7EFB-4CAB-B7E8-9CAB662CA1A0}"/>
                </a:ext>
              </a:extLst>
            </p:cNvPr>
            <p:cNvSpPr/>
            <p:nvPr/>
          </p:nvSpPr>
          <p:spPr bwMode="auto">
            <a:xfrm rot="10800000">
              <a:off x="6039369" y="1031573"/>
              <a:ext cx="359776" cy="245861"/>
            </a:xfrm>
            <a:prstGeom prst="rtTriangle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D610DA1E-8105-4362-B83C-E042CAB00CBA}"/>
                </a:ext>
              </a:extLst>
            </p:cNvPr>
            <p:cNvSpPr/>
            <p:nvPr/>
          </p:nvSpPr>
          <p:spPr bwMode="auto">
            <a:xfrm>
              <a:off x="7209031" y="1088322"/>
              <a:ext cx="488955" cy="735984"/>
            </a:xfrm>
            <a:custGeom>
              <a:avLst/>
              <a:gdLst>
                <a:gd name="connsiteX0" fmla="*/ 36889 w 606058"/>
                <a:gd name="connsiteY0" fmla="*/ 0 h 638982"/>
                <a:gd name="connsiteX1" fmla="*/ 569169 w 606058"/>
                <a:gd name="connsiteY1" fmla="*/ 0 h 638982"/>
                <a:gd name="connsiteX2" fmla="*/ 606058 w 606058"/>
                <a:gd name="connsiteY2" fmla="*/ 36889 h 638982"/>
                <a:gd name="connsiteX3" fmla="*/ 606057 w 606058"/>
                <a:gd name="connsiteY3" fmla="*/ 73777 h 638982"/>
                <a:gd name="connsiteX4" fmla="*/ 603461 w 606058"/>
                <a:gd name="connsiteY4" fmla="*/ 73777 h 638982"/>
                <a:gd name="connsiteX5" fmla="*/ 470787 w 606058"/>
                <a:gd name="connsiteY5" fmla="*/ 638982 h 638982"/>
                <a:gd name="connsiteX6" fmla="*/ 399909 w 606058"/>
                <a:gd name="connsiteY6" fmla="*/ 638982 h 638982"/>
                <a:gd name="connsiteX7" fmla="*/ 399909 w 606058"/>
                <a:gd name="connsiteY7" fmla="*/ 73777 h 638982"/>
                <a:gd name="connsiteX8" fmla="*/ 0 w 606058"/>
                <a:gd name="connsiteY8" fmla="*/ 73777 h 638982"/>
                <a:gd name="connsiteX9" fmla="*/ 0 w 606058"/>
                <a:gd name="connsiteY9" fmla="*/ 36889 h 638982"/>
                <a:gd name="connsiteX10" fmla="*/ 36889 w 606058"/>
                <a:gd name="connsiteY10" fmla="*/ 0 h 638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6058" h="638982">
                  <a:moveTo>
                    <a:pt x="36889" y="0"/>
                  </a:moveTo>
                  <a:lnTo>
                    <a:pt x="569169" y="0"/>
                  </a:lnTo>
                  <a:cubicBezTo>
                    <a:pt x="589542" y="0"/>
                    <a:pt x="606058" y="16516"/>
                    <a:pt x="606058" y="36889"/>
                  </a:cubicBezTo>
                  <a:cubicBezTo>
                    <a:pt x="606058" y="49185"/>
                    <a:pt x="606057" y="61481"/>
                    <a:pt x="606057" y="73777"/>
                  </a:cubicBezTo>
                  <a:lnTo>
                    <a:pt x="603461" y="73777"/>
                  </a:lnTo>
                  <a:lnTo>
                    <a:pt x="470787" y="638982"/>
                  </a:lnTo>
                  <a:lnTo>
                    <a:pt x="399909" y="638982"/>
                  </a:lnTo>
                  <a:lnTo>
                    <a:pt x="399909" y="73777"/>
                  </a:lnTo>
                  <a:lnTo>
                    <a:pt x="0" y="73777"/>
                  </a:lnTo>
                  <a:lnTo>
                    <a:pt x="0" y="36889"/>
                  </a:lnTo>
                  <a:cubicBezTo>
                    <a:pt x="0" y="16516"/>
                    <a:pt x="16516" y="0"/>
                    <a:pt x="36889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118573F0-1A38-4816-A420-E9D1D3C52D40}"/>
                </a:ext>
              </a:extLst>
            </p:cNvPr>
            <p:cNvSpPr/>
            <p:nvPr/>
          </p:nvSpPr>
          <p:spPr bwMode="auto">
            <a:xfrm>
              <a:off x="6303400" y="1195507"/>
              <a:ext cx="1059426" cy="1146484"/>
            </a:xfrm>
            <a:prstGeom prst="round2SameRect">
              <a:avLst>
                <a:gd name="adj1" fmla="val 0"/>
                <a:gd name="adj2" fmla="val 14149"/>
              </a:avLst>
            </a:prstGeom>
            <a:gradFill>
              <a:gsLst>
                <a:gs pos="50000">
                  <a:srgbClr val="FFFFFF">
                    <a:lumMod val="9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77AC631B-07B7-474B-9BDC-456BB4F9B953}"/>
                </a:ext>
              </a:extLst>
            </p:cNvPr>
            <p:cNvSpPr/>
            <p:nvPr/>
          </p:nvSpPr>
          <p:spPr bwMode="auto">
            <a:xfrm>
              <a:off x="6303400" y="1029636"/>
              <a:ext cx="1059426" cy="161983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四角形: 上の 2 つの角を丸める 39">
              <a:extLst>
                <a:ext uri="{FF2B5EF4-FFF2-40B4-BE49-F238E27FC236}">
                  <a16:creationId xmlns:a16="http://schemas.microsoft.com/office/drawing/2014/main" id="{2E5C46B7-F8E0-444B-9F00-3833A8BE1367}"/>
                </a:ext>
              </a:extLst>
            </p:cNvPr>
            <p:cNvSpPr/>
            <p:nvPr/>
          </p:nvSpPr>
          <p:spPr bwMode="auto">
            <a:xfrm>
              <a:off x="6303400" y="2133743"/>
              <a:ext cx="1059426" cy="21019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DA6BC23F-EE7C-4FBF-BFC5-398697C76383}"/>
                </a:ext>
              </a:extLst>
            </p:cNvPr>
            <p:cNvSpPr/>
            <p:nvPr/>
          </p:nvSpPr>
          <p:spPr bwMode="auto">
            <a:xfrm>
              <a:off x="6212717" y="2300817"/>
              <a:ext cx="1252481" cy="105834"/>
            </a:xfrm>
            <a:prstGeom prst="round2SameRect">
              <a:avLst>
                <a:gd name="adj1" fmla="val 50000"/>
                <a:gd name="adj2" fmla="val 864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D876EEB6-D03D-4E39-B986-0816C61C45EC}"/>
                </a:ext>
              </a:extLst>
            </p:cNvPr>
            <p:cNvSpPr/>
            <p:nvPr/>
          </p:nvSpPr>
          <p:spPr bwMode="auto">
            <a:xfrm>
              <a:off x="6689320" y="1358901"/>
              <a:ext cx="311556" cy="651942"/>
            </a:xfrm>
            <a:prstGeom prst="ellipse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四角形: 角を丸くする 42">
              <a:extLst>
                <a:ext uri="{FF2B5EF4-FFF2-40B4-BE49-F238E27FC236}">
                  <a16:creationId xmlns:a16="http://schemas.microsoft.com/office/drawing/2014/main" id="{E512F888-2E90-479A-BD9E-CD88356E3A12}"/>
                </a:ext>
              </a:extLst>
            </p:cNvPr>
            <p:cNvSpPr/>
            <p:nvPr/>
          </p:nvSpPr>
          <p:spPr bwMode="auto">
            <a:xfrm>
              <a:off x="6771416" y="1466850"/>
              <a:ext cx="143734" cy="440538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E0E6525B-7E7E-473A-8108-844758127ED0}"/>
              </a:ext>
            </a:extLst>
          </p:cNvPr>
          <p:cNvGrpSpPr/>
          <p:nvPr/>
        </p:nvGrpSpPr>
        <p:grpSpPr>
          <a:xfrm>
            <a:off x="7906140" y="934585"/>
            <a:ext cx="1592365" cy="1466839"/>
            <a:chOff x="2362634" y="3681936"/>
            <a:chExt cx="2516563" cy="2318183"/>
          </a:xfrm>
        </p:grpSpPr>
        <p:sp>
          <p:nvSpPr>
            <p:cNvPr id="45" name="円: 塗りつぶしなし 44">
              <a:extLst>
                <a:ext uri="{FF2B5EF4-FFF2-40B4-BE49-F238E27FC236}">
                  <a16:creationId xmlns:a16="http://schemas.microsoft.com/office/drawing/2014/main" id="{2FCFEC0B-45C1-4784-8981-735C69369B7B}"/>
                </a:ext>
              </a:extLst>
            </p:cNvPr>
            <p:cNvSpPr/>
            <p:nvPr/>
          </p:nvSpPr>
          <p:spPr bwMode="auto">
            <a:xfrm rot="900000">
              <a:off x="3779439" y="3970817"/>
              <a:ext cx="1099758" cy="1291080"/>
            </a:xfrm>
            <a:prstGeom prst="donut">
              <a:avLst>
                <a:gd name="adj" fmla="val 11214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8DEBEBE3-3399-4B78-924A-BEE619E39262}"/>
                </a:ext>
              </a:extLst>
            </p:cNvPr>
            <p:cNvSpPr/>
            <p:nvPr/>
          </p:nvSpPr>
          <p:spPr bwMode="auto">
            <a:xfrm>
              <a:off x="2362634" y="4014065"/>
              <a:ext cx="644974" cy="1273226"/>
            </a:xfrm>
            <a:custGeom>
              <a:avLst/>
              <a:gdLst>
                <a:gd name="connsiteX0" fmla="*/ 359459 w 644974"/>
                <a:gd name="connsiteY0" fmla="*/ 0 h 1273226"/>
                <a:gd name="connsiteX1" fmla="*/ 375306 w 644974"/>
                <a:gd name="connsiteY1" fmla="*/ 21856 h 1273226"/>
                <a:gd name="connsiteX2" fmla="*/ 601816 w 644974"/>
                <a:gd name="connsiteY2" fmla="*/ 637416 h 1273226"/>
                <a:gd name="connsiteX3" fmla="*/ 644973 w 644974"/>
                <a:gd name="connsiteY3" fmla="*/ 717130 h 1273226"/>
                <a:gd name="connsiteX4" fmla="*/ 644974 w 644974"/>
                <a:gd name="connsiteY4" fmla="*/ 1273226 h 1273226"/>
                <a:gd name="connsiteX5" fmla="*/ 625867 w 644974"/>
                <a:gd name="connsiteY5" fmla="*/ 1270202 h 1273226"/>
                <a:gd name="connsiteX6" fmla="*/ 540452 w 644974"/>
                <a:gd name="connsiteY6" fmla="*/ 1265514 h 1273226"/>
                <a:gd name="connsiteX7" fmla="*/ 13192 w 644974"/>
                <a:gd name="connsiteY7" fmla="*/ 3837 h 1273226"/>
                <a:gd name="connsiteX8" fmla="*/ 0 w 644974"/>
                <a:gd name="connsiteY8" fmla="*/ 0 h 1273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74" h="1273226">
                  <a:moveTo>
                    <a:pt x="359459" y="0"/>
                  </a:moveTo>
                  <a:lnTo>
                    <a:pt x="375306" y="21856"/>
                  </a:lnTo>
                  <a:cubicBezTo>
                    <a:pt x="481105" y="195669"/>
                    <a:pt x="517779" y="441067"/>
                    <a:pt x="601816" y="637416"/>
                  </a:cubicBezTo>
                  <a:lnTo>
                    <a:pt x="644973" y="717130"/>
                  </a:lnTo>
                  <a:lnTo>
                    <a:pt x="644974" y="1273226"/>
                  </a:lnTo>
                  <a:lnTo>
                    <a:pt x="625867" y="1270202"/>
                  </a:lnTo>
                  <a:cubicBezTo>
                    <a:pt x="599441" y="1267459"/>
                    <a:pt x="571014" y="1265869"/>
                    <a:pt x="540452" y="1265514"/>
                  </a:cubicBezTo>
                  <a:cubicBezTo>
                    <a:pt x="-345842" y="1255186"/>
                    <a:pt x="562915" y="208484"/>
                    <a:pt x="13192" y="38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EEFE7577-F470-4763-9AB1-43B4DD910908}"/>
                </a:ext>
              </a:extLst>
            </p:cNvPr>
            <p:cNvSpPr/>
            <p:nvPr/>
          </p:nvSpPr>
          <p:spPr bwMode="auto">
            <a:xfrm>
              <a:off x="2751734" y="4012968"/>
              <a:ext cx="1691842" cy="1447800"/>
            </a:xfrm>
            <a:custGeom>
              <a:avLst/>
              <a:gdLst>
                <a:gd name="connsiteX0" fmla="*/ 431376 w 1691842"/>
                <a:gd name="connsiteY0" fmla="*/ 0 h 1447800"/>
                <a:gd name="connsiteX1" fmla="*/ 1260467 w 1691842"/>
                <a:gd name="connsiteY1" fmla="*/ 0 h 1447800"/>
                <a:gd name="connsiteX2" fmla="*/ 1271670 w 1691842"/>
                <a:gd name="connsiteY2" fmla="*/ 11572 h 1447800"/>
                <a:gd name="connsiteX3" fmla="*/ 1683878 w 1691842"/>
                <a:gd name="connsiteY3" fmla="*/ 1272857 h 1447800"/>
                <a:gd name="connsiteX4" fmla="*/ 1691842 w 1691842"/>
                <a:gd name="connsiteY4" fmla="*/ 1447800 h 1447800"/>
                <a:gd name="connsiteX5" fmla="*/ 0 w 1691842"/>
                <a:gd name="connsiteY5" fmla="*/ 1447800 h 1447800"/>
                <a:gd name="connsiteX6" fmla="*/ 7966 w 1691842"/>
                <a:gd name="connsiteY6" fmla="*/ 1272857 h 1447800"/>
                <a:gd name="connsiteX7" fmla="*/ 420173 w 1691842"/>
                <a:gd name="connsiteY7" fmla="*/ 11572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1842" h="1447800">
                  <a:moveTo>
                    <a:pt x="431376" y="0"/>
                  </a:moveTo>
                  <a:lnTo>
                    <a:pt x="1260467" y="0"/>
                  </a:lnTo>
                  <a:lnTo>
                    <a:pt x="1271670" y="11572"/>
                  </a:lnTo>
                  <a:cubicBezTo>
                    <a:pt x="1480626" y="277616"/>
                    <a:pt x="1634030" y="733475"/>
                    <a:pt x="1683878" y="1272857"/>
                  </a:cubicBezTo>
                  <a:lnTo>
                    <a:pt x="1691842" y="1447800"/>
                  </a:lnTo>
                  <a:lnTo>
                    <a:pt x="0" y="1447800"/>
                  </a:lnTo>
                  <a:lnTo>
                    <a:pt x="7966" y="1272857"/>
                  </a:lnTo>
                  <a:cubicBezTo>
                    <a:pt x="57813" y="733475"/>
                    <a:pt x="211217" y="277616"/>
                    <a:pt x="420173" y="11572"/>
                  </a:cubicBezTo>
                  <a:close/>
                </a:path>
              </a:pathLst>
            </a:custGeom>
            <a:gradFill>
              <a:gsLst>
                <a:gs pos="50000">
                  <a:srgbClr val="FFFFFF">
                    <a:lumMod val="9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D0C1527F-1E1A-4228-8999-43BFDA7A4F8D}"/>
                </a:ext>
              </a:extLst>
            </p:cNvPr>
            <p:cNvSpPr/>
            <p:nvPr/>
          </p:nvSpPr>
          <p:spPr bwMode="auto">
            <a:xfrm>
              <a:off x="2752850" y="5462970"/>
              <a:ext cx="1689610" cy="25203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四角形: 上の 2 つの角を丸める 48">
              <a:extLst>
                <a:ext uri="{FF2B5EF4-FFF2-40B4-BE49-F238E27FC236}">
                  <a16:creationId xmlns:a16="http://schemas.microsoft.com/office/drawing/2014/main" id="{C0E3C4F4-BAD5-4753-B496-7385EFF413A4}"/>
                </a:ext>
              </a:extLst>
            </p:cNvPr>
            <p:cNvSpPr/>
            <p:nvPr/>
          </p:nvSpPr>
          <p:spPr bwMode="auto">
            <a:xfrm>
              <a:off x="2638549" y="5681207"/>
              <a:ext cx="1918212" cy="318912"/>
            </a:xfrm>
            <a:prstGeom prst="round2SameRect">
              <a:avLst>
                <a:gd name="adj1" fmla="val 50000"/>
                <a:gd name="adj2" fmla="val 25656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7CE055AB-7F23-493F-AB06-275809D0F9E4}"/>
                </a:ext>
              </a:extLst>
            </p:cNvPr>
            <p:cNvSpPr/>
            <p:nvPr/>
          </p:nvSpPr>
          <p:spPr bwMode="auto">
            <a:xfrm>
              <a:off x="3460896" y="3681936"/>
              <a:ext cx="273519" cy="273519"/>
            </a:xfrm>
            <a:prstGeom prst="ellipse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4A4F870F-46AC-45D2-9E69-E6C13768BE30}"/>
                </a:ext>
              </a:extLst>
            </p:cNvPr>
            <p:cNvSpPr/>
            <p:nvPr/>
          </p:nvSpPr>
          <p:spPr bwMode="auto">
            <a:xfrm>
              <a:off x="3180999" y="3938588"/>
              <a:ext cx="833313" cy="7070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E55EDAC2-D7DD-46DB-A989-7A33DA2FCF2A}"/>
                </a:ext>
              </a:extLst>
            </p:cNvPr>
            <p:cNvSpPr/>
            <p:nvPr/>
          </p:nvSpPr>
          <p:spPr bwMode="auto">
            <a:xfrm>
              <a:off x="3461782" y="4342879"/>
              <a:ext cx="271746" cy="111604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DB0F933C-0CF9-4638-BA52-966A7120A7F1}"/>
                </a:ext>
              </a:extLst>
            </p:cNvPr>
            <p:cNvSpPr/>
            <p:nvPr/>
          </p:nvSpPr>
          <p:spPr bwMode="auto">
            <a:xfrm>
              <a:off x="3554264" y="4404387"/>
              <a:ext cx="86782" cy="948364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12682CDD-28E8-4499-AE26-EBF6CCAA361B}"/>
              </a:ext>
            </a:extLst>
          </p:cNvPr>
          <p:cNvGrpSpPr/>
          <p:nvPr/>
        </p:nvGrpSpPr>
        <p:grpSpPr>
          <a:xfrm>
            <a:off x="452500" y="2885966"/>
            <a:ext cx="1530170" cy="1470981"/>
            <a:chOff x="453578" y="1046885"/>
            <a:chExt cx="2243887" cy="2157090"/>
          </a:xfrm>
        </p:grpSpPr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E7E8600B-2407-4D7E-ADD1-1131FF877AA0}"/>
                </a:ext>
              </a:extLst>
            </p:cNvPr>
            <p:cNvSpPr/>
            <p:nvPr/>
          </p:nvSpPr>
          <p:spPr bwMode="auto">
            <a:xfrm rot="5400000">
              <a:off x="1618600" y="1369746"/>
              <a:ext cx="1252346" cy="905385"/>
            </a:xfrm>
            <a:custGeom>
              <a:avLst/>
              <a:gdLst>
                <a:gd name="connsiteX0" fmla="*/ 103576 w 1252346"/>
                <a:gd name="connsiteY0" fmla="*/ 796190 h 905385"/>
                <a:gd name="connsiteX1" fmla="*/ 1148770 w 1252346"/>
                <a:gd name="connsiteY1" fmla="*/ 796190 h 905385"/>
                <a:gd name="connsiteX2" fmla="*/ 1148770 w 1252346"/>
                <a:gd name="connsiteY2" fmla="*/ 452693 h 905385"/>
                <a:gd name="connsiteX3" fmla="*/ 805273 w 1252346"/>
                <a:gd name="connsiteY3" fmla="*/ 109196 h 905385"/>
                <a:gd name="connsiteX4" fmla="*/ 447073 w 1252346"/>
                <a:gd name="connsiteY4" fmla="*/ 109196 h 905385"/>
                <a:gd name="connsiteX5" fmla="*/ 103576 w 1252346"/>
                <a:gd name="connsiteY5" fmla="*/ 452693 h 905385"/>
                <a:gd name="connsiteX6" fmla="*/ 0 w 1252346"/>
                <a:gd name="connsiteY6" fmla="*/ 905385 h 905385"/>
                <a:gd name="connsiteX7" fmla="*/ 0 w 1252346"/>
                <a:gd name="connsiteY7" fmla="*/ 452693 h 905385"/>
                <a:gd name="connsiteX8" fmla="*/ 452693 w 1252346"/>
                <a:gd name="connsiteY8" fmla="*/ 0 h 905385"/>
                <a:gd name="connsiteX9" fmla="*/ 799653 w 1252346"/>
                <a:gd name="connsiteY9" fmla="*/ 0 h 905385"/>
                <a:gd name="connsiteX10" fmla="*/ 1252346 w 1252346"/>
                <a:gd name="connsiteY10" fmla="*/ 452693 h 905385"/>
                <a:gd name="connsiteX11" fmla="*/ 1252345 w 1252346"/>
                <a:gd name="connsiteY11" fmla="*/ 905385 h 905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52346" h="905385">
                  <a:moveTo>
                    <a:pt x="103576" y="796190"/>
                  </a:moveTo>
                  <a:lnTo>
                    <a:pt x="1148770" y="796190"/>
                  </a:lnTo>
                  <a:lnTo>
                    <a:pt x="1148770" y="452693"/>
                  </a:lnTo>
                  <a:cubicBezTo>
                    <a:pt x="1148770" y="262985"/>
                    <a:pt x="994981" y="109196"/>
                    <a:pt x="805273" y="109196"/>
                  </a:cubicBezTo>
                  <a:lnTo>
                    <a:pt x="447073" y="109196"/>
                  </a:lnTo>
                  <a:cubicBezTo>
                    <a:pt x="257365" y="109196"/>
                    <a:pt x="103576" y="262985"/>
                    <a:pt x="103576" y="452693"/>
                  </a:cubicBezTo>
                  <a:close/>
                  <a:moveTo>
                    <a:pt x="0" y="905385"/>
                  </a:moveTo>
                  <a:lnTo>
                    <a:pt x="0" y="452693"/>
                  </a:lnTo>
                  <a:cubicBezTo>
                    <a:pt x="0" y="202678"/>
                    <a:pt x="202678" y="0"/>
                    <a:pt x="452693" y="0"/>
                  </a:cubicBezTo>
                  <a:lnTo>
                    <a:pt x="799653" y="0"/>
                  </a:lnTo>
                  <a:cubicBezTo>
                    <a:pt x="1049668" y="0"/>
                    <a:pt x="1252346" y="202678"/>
                    <a:pt x="1252346" y="452693"/>
                  </a:cubicBezTo>
                  <a:cubicBezTo>
                    <a:pt x="1252346" y="603590"/>
                    <a:pt x="1252345" y="754488"/>
                    <a:pt x="1252345" y="905385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E7B2DEED-5F9E-41BA-BFEC-4F2C652E3960}"/>
                </a:ext>
              </a:extLst>
            </p:cNvPr>
            <p:cNvSpPr/>
            <p:nvPr/>
          </p:nvSpPr>
          <p:spPr bwMode="auto">
            <a:xfrm>
              <a:off x="1130946" y="1046885"/>
              <a:ext cx="739776" cy="120068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直角三角形 56">
              <a:extLst>
                <a:ext uri="{FF2B5EF4-FFF2-40B4-BE49-F238E27FC236}">
                  <a16:creationId xmlns:a16="http://schemas.microsoft.com/office/drawing/2014/main" id="{3C79DA07-F241-4D62-A275-84A2E4EBF291}"/>
                </a:ext>
              </a:extLst>
            </p:cNvPr>
            <p:cNvSpPr/>
            <p:nvPr/>
          </p:nvSpPr>
          <p:spPr bwMode="auto">
            <a:xfrm rot="5400000" flipV="1">
              <a:off x="288707" y="1351416"/>
              <a:ext cx="802295" cy="472553"/>
            </a:xfrm>
            <a:prstGeom prst="rtTriangle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" name="四角形: 角を丸くする 57">
              <a:extLst>
                <a:ext uri="{FF2B5EF4-FFF2-40B4-BE49-F238E27FC236}">
                  <a16:creationId xmlns:a16="http://schemas.microsoft.com/office/drawing/2014/main" id="{70B0E42B-CD50-4578-87CD-8153EB8BF84F}"/>
                </a:ext>
              </a:extLst>
            </p:cNvPr>
            <p:cNvSpPr/>
            <p:nvPr/>
          </p:nvSpPr>
          <p:spPr bwMode="auto">
            <a:xfrm>
              <a:off x="621951" y="3023955"/>
              <a:ext cx="1755195" cy="180020"/>
            </a:xfrm>
            <a:prstGeom prst="roundRect">
              <a:avLst>
                <a:gd name="adj" fmla="val 50000"/>
              </a:avLst>
            </a:prstGeom>
            <a:gradFill>
              <a:gsLst>
                <a:gs pos="50000">
                  <a:srgbClr val="FF99CC"/>
                </a:gs>
                <a:gs pos="0">
                  <a:srgbClr val="FF5050"/>
                </a:gs>
                <a:gs pos="100000">
                  <a:srgbClr val="FF505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" name="四角形: 角を丸くする 58">
              <a:extLst>
                <a:ext uri="{FF2B5EF4-FFF2-40B4-BE49-F238E27FC236}">
                  <a16:creationId xmlns:a16="http://schemas.microsoft.com/office/drawing/2014/main" id="{7D2C67B0-320C-4AF9-A5E2-07FC03742976}"/>
                </a:ext>
              </a:extLst>
            </p:cNvPr>
            <p:cNvSpPr/>
            <p:nvPr/>
          </p:nvSpPr>
          <p:spPr bwMode="auto">
            <a:xfrm>
              <a:off x="679112" y="2815360"/>
              <a:ext cx="1640872" cy="159060"/>
            </a:xfrm>
            <a:prstGeom prst="roundRect">
              <a:avLst>
                <a:gd name="adj" fmla="val 5000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" name="台形 59">
              <a:extLst>
                <a:ext uri="{FF2B5EF4-FFF2-40B4-BE49-F238E27FC236}">
                  <a16:creationId xmlns:a16="http://schemas.microsoft.com/office/drawing/2014/main" id="{ED04ECCE-ED20-4EE6-BB72-2DC6FBF4AFCD}"/>
                </a:ext>
              </a:extLst>
            </p:cNvPr>
            <p:cNvSpPr/>
            <p:nvPr/>
          </p:nvSpPr>
          <p:spPr bwMode="auto">
            <a:xfrm>
              <a:off x="677525" y="1178750"/>
              <a:ext cx="1644046" cy="1716140"/>
            </a:xfrm>
            <a:prstGeom prst="trapezoid">
              <a:avLst>
                <a:gd name="adj" fmla="val 14884"/>
              </a:avLst>
            </a:prstGeom>
            <a:gradFill>
              <a:gsLst>
                <a:gs pos="50000">
                  <a:srgbClr val="FFCCCC"/>
                </a:gs>
                <a:gs pos="0">
                  <a:srgbClr val="FF5050"/>
                </a:gs>
                <a:gs pos="20000">
                  <a:srgbClr val="FF99CC"/>
                </a:gs>
                <a:gs pos="100000">
                  <a:srgbClr val="FF5050"/>
                </a:gs>
                <a:gs pos="80000">
                  <a:srgbClr val="FF99CC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四角形: 角を丸くする 60">
              <a:extLst>
                <a:ext uri="{FF2B5EF4-FFF2-40B4-BE49-F238E27FC236}">
                  <a16:creationId xmlns:a16="http://schemas.microsoft.com/office/drawing/2014/main" id="{3842E890-AB9D-4C80-BA05-F26E980E38AC}"/>
                </a:ext>
              </a:extLst>
            </p:cNvPr>
            <p:cNvSpPr/>
            <p:nvPr/>
          </p:nvSpPr>
          <p:spPr bwMode="auto">
            <a:xfrm>
              <a:off x="1342031" y="1783343"/>
              <a:ext cx="315035" cy="99011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四角形: 角を丸くする 61">
              <a:extLst>
                <a:ext uri="{FF2B5EF4-FFF2-40B4-BE49-F238E27FC236}">
                  <a16:creationId xmlns:a16="http://schemas.microsoft.com/office/drawing/2014/main" id="{6E5C1EEA-F681-4911-8044-A36746E1ACE4}"/>
                </a:ext>
              </a:extLst>
            </p:cNvPr>
            <p:cNvSpPr/>
            <p:nvPr/>
          </p:nvSpPr>
          <p:spPr bwMode="auto">
            <a:xfrm>
              <a:off x="1410157" y="1865241"/>
              <a:ext cx="178784" cy="826314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0C0ACE2B-CE52-4CAC-9EAE-F0BB4B976611}"/>
                </a:ext>
              </a:extLst>
            </p:cNvPr>
            <p:cNvSpPr/>
            <p:nvPr/>
          </p:nvSpPr>
          <p:spPr bwMode="auto">
            <a:xfrm>
              <a:off x="921396" y="1099220"/>
              <a:ext cx="1158875" cy="85248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4ACC29DB-8031-4125-8BDB-CC801AACFAEA}"/>
              </a:ext>
            </a:extLst>
          </p:cNvPr>
          <p:cNvGrpSpPr/>
          <p:nvPr/>
        </p:nvGrpSpPr>
        <p:grpSpPr>
          <a:xfrm>
            <a:off x="2275711" y="3125269"/>
            <a:ext cx="1596540" cy="1228548"/>
            <a:chOff x="2275711" y="1167073"/>
            <a:chExt cx="1596540" cy="1228548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EFC3FDE5-E4A0-41C6-A606-7131A8C10360}"/>
                </a:ext>
              </a:extLst>
            </p:cNvPr>
            <p:cNvSpPr/>
            <p:nvPr/>
          </p:nvSpPr>
          <p:spPr bwMode="auto">
            <a:xfrm>
              <a:off x="2275711" y="1519635"/>
              <a:ext cx="509315" cy="704261"/>
            </a:xfrm>
            <a:custGeom>
              <a:avLst/>
              <a:gdLst>
                <a:gd name="connsiteX0" fmla="*/ 90861 w 509315"/>
                <a:gd name="connsiteY0" fmla="*/ 0 h 704261"/>
                <a:gd name="connsiteX1" fmla="*/ 108585 w 509315"/>
                <a:gd name="connsiteY1" fmla="*/ 454 h 704261"/>
                <a:gd name="connsiteX2" fmla="*/ 148403 w 509315"/>
                <a:gd name="connsiteY2" fmla="*/ 11652 h 704261"/>
                <a:gd name="connsiteX3" fmla="*/ 482740 w 509315"/>
                <a:gd name="connsiteY3" fmla="*/ 474710 h 704261"/>
                <a:gd name="connsiteX4" fmla="*/ 509315 w 509315"/>
                <a:gd name="connsiteY4" fmla="*/ 484339 h 704261"/>
                <a:gd name="connsiteX5" fmla="*/ 509315 w 509315"/>
                <a:gd name="connsiteY5" fmla="*/ 704261 h 704261"/>
                <a:gd name="connsiteX6" fmla="*/ 461549 w 509315"/>
                <a:gd name="connsiteY6" fmla="*/ 703201 h 704261"/>
                <a:gd name="connsiteX7" fmla="*/ 217679 w 509315"/>
                <a:gd name="connsiteY7" fmla="*/ 246063 h 704261"/>
                <a:gd name="connsiteX8" fmla="*/ 202001 w 509315"/>
                <a:gd name="connsiteY8" fmla="*/ 211672 h 704261"/>
                <a:gd name="connsiteX9" fmla="*/ 196696 w 509315"/>
                <a:gd name="connsiteY9" fmla="*/ 195310 h 704261"/>
                <a:gd name="connsiteX10" fmla="*/ 16544 w 509315"/>
                <a:gd name="connsiteY10" fmla="*/ 53841 h 704261"/>
                <a:gd name="connsiteX11" fmla="*/ 0 w 509315"/>
                <a:gd name="connsiteY11" fmla="*/ 52244 h 704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9315" h="704261">
                  <a:moveTo>
                    <a:pt x="90861" y="0"/>
                  </a:moveTo>
                  <a:lnTo>
                    <a:pt x="108585" y="454"/>
                  </a:lnTo>
                  <a:cubicBezTo>
                    <a:pt x="122781" y="2588"/>
                    <a:pt x="136011" y="6394"/>
                    <a:pt x="148403" y="11652"/>
                  </a:cubicBezTo>
                  <a:cubicBezTo>
                    <a:pt x="309492" y="80020"/>
                    <a:pt x="328743" y="394059"/>
                    <a:pt x="482740" y="474710"/>
                  </a:cubicBezTo>
                  <a:lnTo>
                    <a:pt x="509315" y="484339"/>
                  </a:lnTo>
                  <a:lnTo>
                    <a:pt x="509315" y="704261"/>
                  </a:lnTo>
                  <a:lnTo>
                    <a:pt x="461549" y="703201"/>
                  </a:lnTo>
                  <a:cubicBezTo>
                    <a:pt x="299586" y="672469"/>
                    <a:pt x="285844" y="418231"/>
                    <a:pt x="217679" y="246063"/>
                  </a:cubicBezTo>
                  <a:lnTo>
                    <a:pt x="202001" y="211672"/>
                  </a:lnTo>
                  <a:lnTo>
                    <a:pt x="196696" y="195310"/>
                  </a:lnTo>
                  <a:cubicBezTo>
                    <a:pt x="165037" y="123647"/>
                    <a:pt x="97998" y="69799"/>
                    <a:pt x="16544" y="53841"/>
                  </a:cubicBezTo>
                  <a:lnTo>
                    <a:pt x="0" y="52244"/>
                  </a:ln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FC016490-E3A9-4261-A196-C4C1CEEA02AF}"/>
                </a:ext>
              </a:extLst>
            </p:cNvPr>
            <p:cNvSpPr/>
            <p:nvPr/>
          </p:nvSpPr>
          <p:spPr bwMode="auto">
            <a:xfrm rot="5400000">
              <a:off x="3387737" y="1591870"/>
              <a:ext cx="587530" cy="381499"/>
            </a:xfrm>
            <a:custGeom>
              <a:avLst/>
              <a:gdLst>
                <a:gd name="connsiteX0" fmla="*/ 46340 w 587530"/>
                <a:gd name="connsiteY0" fmla="*/ 298461 h 381499"/>
                <a:gd name="connsiteX1" fmla="*/ 541196 w 587530"/>
                <a:gd name="connsiteY1" fmla="*/ 298461 h 381499"/>
                <a:gd name="connsiteX2" fmla="*/ 541196 w 587530"/>
                <a:gd name="connsiteY2" fmla="*/ 169144 h 381499"/>
                <a:gd name="connsiteX3" fmla="*/ 455093 w 587530"/>
                <a:gd name="connsiteY3" fmla="*/ 83041 h 381499"/>
                <a:gd name="connsiteX4" fmla="*/ 132443 w 587530"/>
                <a:gd name="connsiteY4" fmla="*/ 83041 h 381499"/>
                <a:gd name="connsiteX5" fmla="*/ 46340 w 587530"/>
                <a:gd name="connsiteY5" fmla="*/ 169144 h 381499"/>
                <a:gd name="connsiteX6" fmla="*/ 0 w 587530"/>
                <a:gd name="connsiteY6" fmla="*/ 381499 h 381499"/>
                <a:gd name="connsiteX7" fmla="*/ 0 w 587530"/>
                <a:gd name="connsiteY7" fmla="*/ 152485 h 381499"/>
                <a:gd name="connsiteX8" fmla="*/ 152485 w 587530"/>
                <a:gd name="connsiteY8" fmla="*/ 0 h 381499"/>
                <a:gd name="connsiteX9" fmla="*/ 435045 w 587530"/>
                <a:gd name="connsiteY9" fmla="*/ 0 h 381499"/>
                <a:gd name="connsiteX10" fmla="*/ 587530 w 587530"/>
                <a:gd name="connsiteY10" fmla="*/ 152485 h 381499"/>
                <a:gd name="connsiteX11" fmla="*/ 587530 w 587530"/>
                <a:gd name="connsiteY11" fmla="*/ 381499 h 38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7530" h="381499">
                  <a:moveTo>
                    <a:pt x="46340" y="298461"/>
                  </a:moveTo>
                  <a:lnTo>
                    <a:pt x="541196" y="298461"/>
                  </a:lnTo>
                  <a:lnTo>
                    <a:pt x="541196" y="169144"/>
                  </a:lnTo>
                  <a:cubicBezTo>
                    <a:pt x="541196" y="121591"/>
                    <a:pt x="502646" y="83041"/>
                    <a:pt x="455093" y="83041"/>
                  </a:cubicBezTo>
                  <a:lnTo>
                    <a:pt x="132443" y="83041"/>
                  </a:lnTo>
                  <a:cubicBezTo>
                    <a:pt x="84890" y="83041"/>
                    <a:pt x="46340" y="121591"/>
                    <a:pt x="46340" y="169144"/>
                  </a:cubicBezTo>
                  <a:close/>
                  <a:moveTo>
                    <a:pt x="0" y="381499"/>
                  </a:moveTo>
                  <a:lnTo>
                    <a:pt x="0" y="152485"/>
                  </a:lnTo>
                  <a:cubicBezTo>
                    <a:pt x="0" y="68270"/>
                    <a:pt x="68270" y="0"/>
                    <a:pt x="152485" y="0"/>
                  </a:cubicBezTo>
                  <a:lnTo>
                    <a:pt x="435045" y="0"/>
                  </a:lnTo>
                  <a:cubicBezTo>
                    <a:pt x="519260" y="0"/>
                    <a:pt x="587530" y="68270"/>
                    <a:pt x="587530" y="152485"/>
                  </a:cubicBezTo>
                  <a:lnTo>
                    <a:pt x="587530" y="381499"/>
                  </a:ln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9D728B3A-4492-489C-937B-F916F62179CE}"/>
                </a:ext>
              </a:extLst>
            </p:cNvPr>
            <p:cNvSpPr/>
            <p:nvPr/>
          </p:nvSpPr>
          <p:spPr bwMode="auto">
            <a:xfrm>
              <a:off x="2734817" y="1485830"/>
              <a:ext cx="900100" cy="813955"/>
            </a:xfrm>
            <a:custGeom>
              <a:avLst/>
              <a:gdLst>
                <a:gd name="connsiteX0" fmla="*/ 99704 w 990110"/>
                <a:gd name="connsiteY0" fmla="*/ 0 h 895350"/>
                <a:gd name="connsiteX1" fmla="*/ 890407 w 990110"/>
                <a:gd name="connsiteY1" fmla="*/ 0 h 895350"/>
                <a:gd name="connsiteX2" fmla="*/ 905562 w 990110"/>
                <a:gd name="connsiteY2" fmla="*/ 18369 h 895350"/>
                <a:gd name="connsiteX3" fmla="*/ 990110 w 990110"/>
                <a:gd name="connsiteY3" fmla="*/ 295159 h 895350"/>
                <a:gd name="connsiteX4" fmla="*/ 990110 w 990110"/>
                <a:gd name="connsiteY4" fmla="*/ 865419 h 895350"/>
                <a:gd name="connsiteX5" fmla="*/ 960179 w 990110"/>
                <a:gd name="connsiteY5" fmla="*/ 895350 h 895350"/>
                <a:gd name="connsiteX6" fmla="*/ 29931 w 990110"/>
                <a:gd name="connsiteY6" fmla="*/ 895350 h 895350"/>
                <a:gd name="connsiteX7" fmla="*/ 0 w 990110"/>
                <a:gd name="connsiteY7" fmla="*/ 865419 h 895350"/>
                <a:gd name="connsiteX8" fmla="*/ 0 w 990110"/>
                <a:gd name="connsiteY8" fmla="*/ 295159 h 895350"/>
                <a:gd name="connsiteX9" fmla="*/ 84548 w 990110"/>
                <a:gd name="connsiteY9" fmla="*/ 18369 h 895350"/>
                <a:gd name="connsiteX10" fmla="*/ 99704 w 990110"/>
                <a:gd name="connsiteY10" fmla="*/ 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0110" h="895350">
                  <a:moveTo>
                    <a:pt x="99704" y="0"/>
                  </a:moveTo>
                  <a:lnTo>
                    <a:pt x="890407" y="0"/>
                  </a:lnTo>
                  <a:lnTo>
                    <a:pt x="905562" y="18369"/>
                  </a:lnTo>
                  <a:cubicBezTo>
                    <a:pt x="958941" y="97381"/>
                    <a:pt x="990110" y="192630"/>
                    <a:pt x="990110" y="295159"/>
                  </a:cubicBezTo>
                  <a:lnTo>
                    <a:pt x="990110" y="865419"/>
                  </a:lnTo>
                  <a:cubicBezTo>
                    <a:pt x="990110" y="881949"/>
                    <a:pt x="976709" y="895350"/>
                    <a:pt x="960179" y="895350"/>
                  </a:cubicBezTo>
                  <a:lnTo>
                    <a:pt x="29931" y="895350"/>
                  </a:lnTo>
                  <a:cubicBezTo>
                    <a:pt x="13401" y="895350"/>
                    <a:pt x="0" y="881949"/>
                    <a:pt x="0" y="865419"/>
                  </a:cubicBezTo>
                  <a:lnTo>
                    <a:pt x="0" y="295159"/>
                  </a:lnTo>
                  <a:cubicBezTo>
                    <a:pt x="0" y="192630"/>
                    <a:pt x="31169" y="97381"/>
                    <a:pt x="84548" y="18369"/>
                  </a:cubicBezTo>
                  <a:lnTo>
                    <a:pt x="99704" y="0"/>
                  </a:lnTo>
                  <a:close/>
                </a:path>
              </a:pathLst>
            </a:custGeom>
            <a:gradFill>
              <a:gsLst>
                <a:gs pos="50000">
                  <a:srgbClr val="FFCCCC"/>
                </a:gs>
                <a:gs pos="0">
                  <a:srgbClr val="FF5050"/>
                </a:gs>
                <a:gs pos="20000">
                  <a:srgbClr val="FF99CC"/>
                </a:gs>
                <a:gs pos="100000">
                  <a:srgbClr val="FF5050"/>
                </a:gs>
                <a:gs pos="80000">
                  <a:srgbClr val="FF99CC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B103A537-C0DC-4102-B598-1BAF3C393165}"/>
                </a:ext>
              </a:extLst>
            </p:cNvPr>
            <p:cNvSpPr/>
            <p:nvPr/>
          </p:nvSpPr>
          <p:spPr bwMode="auto">
            <a:xfrm>
              <a:off x="3156263" y="1207816"/>
              <a:ext cx="81827" cy="113143"/>
            </a:xfrm>
            <a:prstGeom prst="rect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四角形: 角を丸くする 68">
              <a:extLst>
                <a:ext uri="{FF2B5EF4-FFF2-40B4-BE49-F238E27FC236}">
                  <a16:creationId xmlns:a16="http://schemas.microsoft.com/office/drawing/2014/main" id="{9AC4A0D6-0363-4B76-8530-09475DC6ED91}"/>
                </a:ext>
              </a:extLst>
            </p:cNvPr>
            <p:cNvSpPr/>
            <p:nvPr/>
          </p:nvSpPr>
          <p:spPr bwMode="auto">
            <a:xfrm>
              <a:off x="3084751" y="1167073"/>
              <a:ext cx="227858" cy="5432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E668409B-4748-4E89-AA2E-879CAD25682B}"/>
                </a:ext>
              </a:extLst>
            </p:cNvPr>
            <p:cNvSpPr/>
            <p:nvPr/>
          </p:nvSpPr>
          <p:spPr bwMode="auto">
            <a:xfrm>
              <a:off x="3007609" y="1307378"/>
              <a:ext cx="379140" cy="43178"/>
            </a:xfrm>
            <a:custGeom>
              <a:avLst/>
              <a:gdLst>
                <a:gd name="connsiteX0" fmla="*/ 208526 w 417054"/>
                <a:gd name="connsiteY0" fmla="*/ 0 h 47496"/>
                <a:gd name="connsiteX1" fmla="*/ 401224 w 417054"/>
                <a:gd name="connsiteY1" fmla="*/ 38904 h 47496"/>
                <a:gd name="connsiteX2" fmla="*/ 417054 w 417054"/>
                <a:gd name="connsiteY2" fmla="*/ 47496 h 47496"/>
                <a:gd name="connsiteX3" fmla="*/ 0 w 417054"/>
                <a:gd name="connsiteY3" fmla="*/ 47496 h 47496"/>
                <a:gd name="connsiteX4" fmla="*/ 15829 w 417054"/>
                <a:gd name="connsiteY4" fmla="*/ 38904 h 47496"/>
                <a:gd name="connsiteX5" fmla="*/ 208526 w 417054"/>
                <a:gd name="connsiteY5" fmla="*/ 0 h 47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7054" h="47496">
                  <a:moveTo>
                    <a:pt x="208526" y="0"/>
                  </a:moveTo>
                  <a:cubicBezTo>
                    <a:pt x="276879" y="0"/>
                    <a:pt x="341996" y="13853"/>
                    <a:pt x="401224" y="38904"/>
                  </a:cubicBezTo>
                  <a:lnTo>
                    <a:pt x="417054" y="47496"/>
                  </a:lnTo>
                  <a:lnTo>
                    <a:pt x="0" y="47496"/>
                  </a:lnTo>
                  <a:lnTo>
                    <a:pt x="15829" y="38904"/>
                  </a:lnTo>
                  <a:cubicBezTo>
                    <a:pt x="75056" y="13853"/>
                    <a:pt x="140174" y="0"/>
                    <a:pt x="208526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D3802F47-F1C4-4E99-A2CE-B1B8E92C138F}"/>
                </a:ext>
              </a:extLst>
            </p:cNvPr>
            <p:cNvSpPr/>
            <p:nvPr/>
          </p:nvSpPr>
          <p:spPr bwMode="auto">
            <a:xfrm>
              <a:off x="2824863" y="1350556"/>
              <a:ext cx="744632" cy="138545"/>
            </a:xfrm>
            <a:custGeom>
              <a:avLst/>
              <a:gdLst>
                <a:gd name="connsiteX0" fmla="*/ 186825 w 790703"/>
                <a:gd name="connsiteY0" fmla="*/ 0 h 152400"/>
                <a:gd name="connsiteX1" fmla="*/ 603879 w 790703"/>
                <a:gd name="connsiteY1" fmla="*/ 0 h 152400"/>
                <a:gd name="connsiteX2" fmla="*/ 672141 w 790703"/>
                <a:gd name="connsiteY2" fmla="*/ 37052 h 152400"/>
                <a:gd name="connsiteX3" fmla="*/ 745408 w 790703"/>
                <a:gd name="connsiteY3" fmla="*/ 97502 h 152400"/>
                <a:gd name="connsiteX4" fmla="*/ 790703 w 790703"/>
                <a:gd name="connsiteY4" fmla="*/ 152400 h 152400"/>
                <a:gd name="connsiteX5" fmla="*/ 0 w 790703"/>
                <a:gd name="connsiteY5" fmla="*/ 152400 h 152400"/>
                <a:gd name="connsiteX6" fmla="*/ 45294 w 790703"/>
                <a:gd name="connsiteY6" fmla="*/ 97502 h 152400"/>
                <a:gd name="connsiteX7" fmla="*/ 118561 w 790703"/>
                <a:gd name="connsiteY7" fmla="*/ 37052 h 152400"/>
                <a:gd name="connsiteX8" fmla="*/ 186825 w 790703"/>
                <a:gd name="connsiteY8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0703" h="152400">
                  <a:moveTo>
                    <a:pt x="186825" y="0"/>
                  </a:moveTo>
                  <a:lnTo>
                    <a:pt x="603879" y="0"/>
                  </a:lnTo>
                  <a:lnTo>
                    <a:pt x="672141" y="37052"/>
                  </a:lnTo>
                  <a:cubicBezTo>
                    <a:pt x="698478" y="54845"/>
                    <a:pt x="723011" y="75105"/>
                    <a:pt x="745408" y="97502"/>
                  </a:cubicBezTo>
                  <a:lnTo>
                    <a:pt x="790703" y="152400"/>
                  </a:lnTo>
                  <a:lnTo>
                    <a:pt x="0" y="152400"/>
                  </a:lnTo>
                  <a:lnTo>
                    <a:pt x="45294" y="97502"/>
                  </a:lnTo>
                  <a:cubicBezTo>
                    <a:pt x="67691" y="75105"/>
                    <a:pt x="92224" y="54845"/>
                    <a:pt x="118561" y="37052"/>
                  </a:cubicBezTo>
                  <a:lnTo>
                    <a:pt x="186825" y="0"/>
                  </a:lnTo>
                  <a:close/>
                </a:path>
              </a:pathLst>
            </a:cu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397B24B0-2A18-4ACC-B9F0-3F5186BC7DC9}"/>
                </a:ext>
              </a:extLst>
            </p:cNvPr>
            <p:cNvSpPr/>
            <p:nvPr/>
          </p:nvSpPr>
          <p:spPr bwMode="auto">
            <a:xfrm>
              <a:off x="2666907" y="2265262"/>
              <a:ext cx="1060537" cy="130359"/>
            </a:xfrm>
            <a:prstGeom prst="round2SameRect">
              <a:avLst>
                <a:gd name="adj1" fmla="val 50000"/>
                <a:gd name="adj2" fmla="val 8640"/>
              </a:avLst>
            </a:prstGeom>
            <a:gradFill>
              <a:gsLst>
                <a:gs pos="50000">
                  <a:srgbClr val="FF99CC"/>
                </a:gs>
                <a:gs pos="0">
                  <a:srgbClr val="FF5050"/>
                </a:gs>
                <a:gs pos="100000">
                  <a:srgbClr val="FF505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0F28E2D0-D4CF-4B11-AD45-101C0F1C00FF}"/>
              </a:ext>
            </a:extLst>
          </p:cNvPr>
          <p:cNvGrpSpPr/>
          <p:nvPr/>
        </p:nvGrpSpPr>
        <p:grpSpPr>
          <a:xfrm>
            <a:off x="4183906" y="2912219"/>
            <a:ext cx="1562806" cy="1452628"/>
            <a:chOff x="4990802" y="1489076"/>
            <a:chExt cx="2414981" cy="2244725"/>
          </a:xfrm>
        </p:grpSpPr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7337119F-B745-4461-AA5A-A67BB6537EA7}"/>
                </a:ext>
              </a:extLst>
            </p:cNvPr>
            <p:cNvSpPr/>
            <p:nvPr/>
          </p:nvSpPr>
          <p:spPr bwMode="auto">
            <a:xfrm>
              <a:off x="5991437" y="1673704"/>
              <a:ext cx="1414346" cy="1706357"/>
            </a:xfrm>
            <a:custGeom>
              <a:avLst/>
              <a:gdLst>
                <a:gd name="connsiteX0" fmla="*/ 763424 w 1526848"/>
                <a:gd name="connsiteY0" fmla="*/ 113299 h 1842086"/>
                <a:gd name="connsiteX1" fmla="*/ 122122 w 1526848"/>
                <a:gd name="connsiteY1" fmla="*/ 921043 h 1842086"/>
                <a:gd name="connsiteX2" fmla="*/ 763424 w 1526848"/>
                <a:gd name="connsiteY2" fmla="*/ 1728787 h 1842086"/>
                <a:gd name="connsiteX3" fmla="*/ 1404726 w 1526848"/>
                <a:gd name="connsiteY3" fmla="*/ 921043 h 1842086"/>
                <a:gd name="connsiteX4" fmla="*/ 763424 w 1526848"/>
                <a:gd name="connsiteY4" fmla="*/ 113299 h 1842086"/>
                <a:gd name="connsiteX5" fmla="*/ 763424 w 1526848"/>
                <a:gd name="connsiteY5" fmla="*/ 0 h 1842086"/>
                <a:gd name="connsiteX6" fmla="*/ 1526848 w 1526848"/>
                <a:gd name="connsiteY6" fmla="*/ 921043 h 1842086"/>
                <a:gd name="connsiteX7" fmla="*/ 763424 w 1526848"/>
                <a:gd name="connsiteY7" fmla="*/ 1842086 h 1842086"/>
                <a:gd name="connsiteX8" fmla="*/ 0 w 1526848"/>
                <a:gd name="connsiteY8" fmla="*/ 921043 h 1842086"/>
                <a:gd name="connsiteX9" fmla="*/ 763424 w 1526848"/>
                <a:gd name="connsiteY9" fmla="*/ 0 h 1842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6848" h="1842086">
                  <a:moveTo>
                    <a:pt x="763424" y="113299"/>
                  </a:moveTo>
                  <a:cubicBezTo>
                    <a:pt x="409243" y="113299"/>
                    <a:pt x="122122" y="474938"/>
                    <a:pt x="122122" y="921043"/>
                  </a:cubicBezTo>
                  <a:cubicBezTo>
                    <a:pt x="122122" y="1367148"/>
                    <a:pt x="409243" y="1728787"/>
                    <a:pt x="763424" y="1728787"/>
                  </a:cubicBezTo>
                  <a:cubicBezTo>
                    <a:pt x="1117605" y="1728787"/>
                    <a:pt x="1404726" y="1367148"/>
                    <a:pt x="1404726" y="921043"/>
                  </a:cubicBezTo>
                  <a:cubicBezTo>
                    <a:pt x="1404726" y="474938"/>
                    <a:pt x="1117605" y="113299"/>
                    <a:pt x="763424" y="113299"/>
                  </a:cubicBezTo>
                  <a:close/>
                  <a:moveTo>
                    <a:pt x="763424" y="0"/>
                  </a:moveTo>
                  <a:cubicBezTo>
                    <a:pt x="1185051" y="0"/>
                    <a:pt x="1526848" y="412365"/>
                    <a:pt x="1526848" y="921043"/>
                  </a:cubicBezTo>
                  <a:cubicBezTo>
                    <a:pt x="1526848" y="1429721"/>
                    <a:pt x="1185051" y="1842086"/>
                    <a:pt x="763424" y="1842086"/>
                  </a:cubicBezTo>
                  <a:cubicBezTo>
                    <a:pt x="341797" y="1842086"/>
                    <a:pt x="0" y="1429721"/>
                    <a:pt x="0" y="921043"/>
                  </a:cubicBezTo>
                  <a:cubicBezTo>
                    <a:pt x="0" y="412365"/>
                    <a:pt x="341797" y="0"/>
                    <a:pt x="763424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73BC3E07-1950-40C1-83F5-06388122FCE5}"/>
                </a:ext>
              </a:extLst>
            </p:cNvPr>
            <p:cNvSpPr/>
            <p:nvPr/>
          </p:nvSpPr>
          <p:spPr bwMode="auto">
            <a:xfrm>
              <a:off x="5602012" y="1489076"/>
              <a:ext cx="862288" cy="810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C4E1C9F3-7F67-4E43-8423-BDB5D44C2D7D}"/>
                </a:ext>
              </a:extLst>
            </p:cNvPr>
            <p:cNvGrpSpPr/>
            <p:nvPr/>
          </p:nvGrpSpPr>
          <p:grpSpPr>
            <a:xfrm>
              <a:off x="4990802" y="1541197"/>
              <a:ext cx="492824" cy="724062"/>
              <a:chOff x="4990802" y="1541198"/>
              <a:chExt cx="492824" cy="435315"/>
            </a:xfrm>
          </p:grpSpPr>
          <p:sp>
            <p:nvSpPr>
              <p:cNvPr id="84" name="直角三角形 83">
                <a:extLst>
                  <a:ext uri="{FF2B5EF4-FFF2-40B4-BE49-F238E27FC236}">
                    <a16:creationId xmlns:a16="http://schemas.microsoft.com/office/drawing/2014/main" id="{E1140611-2578-4B8F-82F9-FD2F68F8C5AD}"/>
                  </a:ext>
                </a:extLst>
              </p:cNvPr>
              <p:cNvSpPr/>
              <p:nvPr/>
            </p:nvSpPr>
            <p:spPr bwMode="auto">
              <a:xfrm rot="10800000">
                <a:off x="4990802" y="1568684"/>
                <a:ext cx="492824" cy="407829"/>
              </a:xfrm>
              <a:prstGeom prst="rtTriangl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3124D210-C1EC-471E-B6D4-DF01F0466E20}"/>
                  </a:ext>
                </a:extLst>
              </p:cNvPr>
              <p:cNvSpPr/>
              <p:nvPr/>
            </p:nvSpPr>
            <p:spPr bwMode="auto">
              <a:xfrm>
                <a:off x="4990802" y="1541198"/>
                <a:ext cx="492824" cy="274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61C8F858-45EF-471C-8EA7-6A2458996E3A}"/>
                </a:ext>
              </a:extLst>
            </p:cNvPr>
            <p:cNvSpPr/>
            <p:nvPr/>
          </p:nvSpPr>
          <p:spPr bwMode="auto">
            <a:xfrm>
              <a:off x="5267475" y="1673806"/>
              <a:ext cx="1532551" cy="315035"/>
            </a:xfrm>
            <a:custGeom>
              <a:avLst/>
              <a:gdLst>
                <a:gd name="connsiteX0" fmla="*/ 131744 w 1532551"/>
                <a:gd name="connsiteY0" fmla="*/ 0 h 315035"/>
                <a:gd name="connsiteX1" fmla="*/ 1400807 w 1532551"/>
                <a:gd name="connsiteY1" fmla="*/ 0 h 315035"/>
                <a:gd name="connsiteX2" fmla="*/ 1443473 w 1532551"/>
                <a:gd name="connsiteY2" fmla="*/ 82641 h 315035"/>
                <a:gd name="connsiteX3" fmla="*/ 1527602 w 1532551"/>
                <a:gd name="connsiteY3" fmla="*/ 296360 h 315035"/>
                <a:gd name="connsiteX4" fmla="*/ 1532551 w 1532551"/>
                <a:gd name="connsiteY4" fmla="*/ 315035 h 315035"/>
                <a:gd name="connsiteX5" fmla="*/ 0 w 1532551"/>
                <a:gd name="connsiteY5" fmla="*/ 315035 h 315035"/>
                <a:gd name="connsiteX6" fmla="*/ 4949 w 1532551"/>
                <a:gd name="connsiteY6" fmla="*/ 296360 h 315035"/>
                <a:gd name="connsiteX7" fmla="*/ 89078 w 1532551"/>
                <a:gd name="connsiteY7" fmla="*/ 82641 h 315035"/>
                <a:gd name="connsiteX8" fmla="*/ 131744 w 1532551"/>
                <a:gd name="connsiteY8" fmla="*/ 0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2551" h="315035">
                  <a:moveTo>
                    <a:pt x="131744" y="0"/>
                  </a:moveTo>
                  <a:lnTo>
                    <a:pt x="1400807" y="0"/>
                  </a:lnTo>
                  <a:lnTo>
                    <a:pt x="1443473" y="82641"/>
                  </a:lnTo>
                  <a:cubicBezTo>
                    <a:pt x="1474772" y="149405"/>
                    <a:pt x="1502946" y="220876"/>
                    <a:pt x="1527602" y="296360"/>
                  </a:cubicBezTo>
                  <a:lnTo>
                    <a:pt x="1532551" y="315035"/>
                  </a:lnTo>
                  <a:lnTo>
                    <a:pt x="0" y="315035"/>
                  </a:lnTo>
                  <a:lnTo>
                    <a:pt x="4949" y="296360"/>
                  </a:lnTo>
                  <a:cubicBezTo>
                    <a:pt x="29605" y="220876"/>
                    <a:pt x="57779" y="149405"/>
                    <a:pt x="89078" y="82641"/>
                  </a:cubicBezTo>
                  <a:lnTo>
                    <a:pt x="131744" y="0"/>
                  </a:lnTo>
                  <a:close/>
                </a:path>
              </a:pathLst>
            </a:cu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FC2399CC-2DCC-4D79-A384-06C7C105D919}"/>
                </a:ext>
              </a:extLst>
            </p:cNvPr>
            <p:cNvSpPr/>
            <p:nvPr/>
          </p:nvSpPr>
          <p:spPr bwMode="auto">
            <a:xfrm>
              <a:off x="5156152" y="1988840"/>
              <a:ext cx="1755196" cy="1485165"/>
            </a:xfrm>
            <a:custGeom>
              <a:avLst/>
              <a:gdLst>
                <a:gd name="connsiteX0" fmla="*/ 111323 w 1755196"/>
                <a:gd name="connsiteY0" fmla="*/ 0 h 1485165"/>
                <a:gd name="connsiteX1" fmla="*/ 1643874 w 1755196"/>
                <a:gd name="connsiteY1" fmla="*/ 0 h 1485165"/>
                <a:gd name="connsiteX2" fmla="*/ 1701944 w 1755196"/>
                <a:gd name="connsiteY2" fmla="*/ 219126 h 1485165"/>
                <a:gd name="connsiteX3" fmla="*/ 1755196 w 1755196"/>
                <a:gd name="connsiteY3" fmla="*/ 750325 h 1485165"/>
                <a:gd name="connsiteX4" fmla="*/ 1686230 w 1755196"/>
                <a:gd name="connsiteY4" fmla="*/ 1351682 h 1485165"/>
                <a:gd name="connsiteX5" fmla="*/ 1645074 w 1755196"/>
                <a:gd name="connsiteY5" fmla="*/ 1485165 h 1485165"/>
                <a:gd name="connsiteX6" fmla="*/ 110123 w 1755196"/>
                <a:gd name="connsiteY6" fmla="*/ 1485165 h 1485165"/>
                <a:gd name="connsiteX7" fmla="*/ 68966 w 1755196"/>
                <a:gd name="connsiteY7" fmla="*/ 1351682 h 1485165"/>
                <a:gd name="connsiteX8" fmla="*/ 0 w 1755196"/>
                <a:gd name="connsiteY8" fmla="*/ 750325 h 1485165"/>
                <a:gd name="connsiteX9" fmla="*/ 53252 w 1755196"/>
                <a:gd name="connsiteY9" fmla="*/ 219126 h 1485165"/>
                <a:gd name="connsiteX10" fmla="*/ 111323 w 1755196"/>
                <a:gd name="connsiteY10" fmla="*/ 0 h 1485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55196" h="1485165">
                  <a:moveTo>
                    <a:pt x="111323" y="0"/>
                  </a:moveTo>
                  <a:lnTo>
                    <a:pt x="1643874" y="0"/>
                  </a:lnTo>
                  <a:lnTo>
                    <a:pt x="1701944" y="219126"/>
                  </a:lnTo>
                  <a:cubicBezTo>
                    <a:pt x="1736395" y="384763"/>
                    <a:pt x="1755196" y="563679"/>
                    <a:pt x="1755196" y="750325"/>
                  </a:cubicBezTo>
                  <a:cubicBezTo>
                    <a:pt x="1755196" y="963635"/>
                    <a:pt x="1730639" y="1166849"/>
                    <a:pt x="1686230" y="1351682"/>
                  </a:cubicBezTo>
                  <a:lnTo>
                    <a:pt x="1645074" y="1485165"/>
                  </a:lnTo>
                  <a:lnTo>
                    <a:pt x="110123" y="1485165"/>
                  </a:lnTo>
                  <a:lnTo>
                    <a:pt x="68966" y="1351682"/>
                  </a:lnTo>
                  <a:cubicBezTo>
                    <a:pt x="24557" y="1166849"/>
                    <a:pt x="0" y="963635"/>
                    <a:pt x="0" y="750325"/>
                  </a:cubicBezTo>
                  <a:cubicBezTo>
                    <a:pt x="0" y="563679"/>
                    <a:pt x="18802" y="384763"/>
                    <a:pt x="53252" y="219126"/>
                  </a:cubicBezTo>
                  <a:lnTo>
                    <a:pt x="111323" y="0"/>
                  </a:lnTo>
                  <a:close/>
                </a:path>
              </a:pathLst>
            </a:custGeom>
            <a:gradFill>
              <a:gsLst>
                <a:gs pos="50000">
                  <a:srgbClr val="FFCCCC"/>
                </a:gs>
                <a:gs pos="0">
                  <a:srgbClr val="FF5050"/>
                </a:gs>
                <a:gs pos="20000">
                  <a:srgbClr val="FF99CC"/>
                </a:gs>
                <a:gs pos="100000">
                  <a:srgbClr val="FF5050"/>
                </a:gs>
                <a:gs pos="80000">
                  <a:srgbClr val="FF99CC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98AF5D13-4A6D-4DE1-8847-E5A1296BD6AD}"/>
                </a:ext>
              </a:extLst>
            </p:cNvPr>
            <p:cNvSpPr/>
            <p:nvPr/>
          </p:nvSpPr>
          <p:spPr bwMode="auto">
            <a:xfrm>
              <a:off x="5267475" y="3474005"/>
              <a:ext cx="1531362" cy="13501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99236B19-2714-4583-AEEE-FC418BBBE58D}"/>
                </a:ext>
              </a:extLst>
            </p:cNvPr>
            <p:cNvSpPr/>
            <p:nvPr/>
          </p:nvSpPr>
          <p:spPr bwMode="auto">
            <a:xfrm>
              <a:off x="5397500" y="1538791"/>
              <a:ext cx="1271312" cy="134913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565EB0B8-498B-496C-91CE-F4D895A8B7A2}"/>
                </a:ext>
              </a:extLst>
            </p:cNvPr>
            <p:cNvSpPr/>
            <p:nvPr/>
          </p:nvSpPr>
          <p:spPr bwMode="auto">
            <a:xfrm>
              <a:off x="5065436" y="3570257"/>
              <a:ext cx="1935440" cy="163544"/>
            </a:xfrm>
            <a:prstGeom prst="round2SameRect">
              <a:avLst>
                <a:gd name="adj1" fmla="val 50000"/>
                <a:gd name="adj2" fmla="val 8640"/>
              </a:avLst>
            </a:prstGeom>
            <a:gradFill>
              <a:gsLst>
                <a:gs pos="50000">
                  <a:srgbClr val="FF99CC"/>
                </a:gs>
                <a:gs pos="0">
                  <a:srgbClr val="FF5050"/>
                </a:gs>
                <a:gs pos="100000">
                  <a:srgbClr val="FF505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四角形: 角を丸くする 81">
              <a:extLst>
                <a:ext uri="{FF2B5EF4-FFF2-40B4-BE49-F238E27FC236}">
                  <a16:creationId xmlns:a16="http://schemas.microsoft.com/office/drawing/2014/main" id="{BBFCB0B4-410B-4536-826D-21883F3A9A96}"/>
                </a:ext>
              </a:extLst>
            </p:cNvPr>
            <p:cNvSpPr/>
            <p:nvPr/>
          </p:nvSpPr>
          <p:spPr bwMode="auto">
            <a:xfrm>
              <a:off x="5850066" y="2146301"/>
              <a:ext cx="353884" cy="1170242"/>
            </a:xfrm>
            <a:prstGeom prst="roundRect">
              <a:avLst>
                <a:gd name="adj" fmla="val 7695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" name="四角形: 角を丸くする 82">
              <a:extLst>
                <a:ext uri="{FF2B5EF4-FFF2-40B4-BE49-F238E27FC236}">
                  <a16:creationId xmlns:a16="http://schemas.microsoft.com/office/drawing/2014/main" id="{0EC03E9B-7B73-4739-A1BC-ECEF8E7A4E0D}"/>
                </a:ext>
              </a:extLst>
            </p:cNvPr>
            <p:cNvSpPr/>
            <p:nvPr/>
          </p:nvSpPr>
          <p:spPr bwMode="auto">
            <a:xfrm>
              <a:off x="5964366" y="2242211"/>
              <a:ext cx="125284" cy="967044"/>
            </a:xfrm>
            <a:prstGeom prst="roundRect">
              <a:avLst>
                <a:gd name="adj" fmla="val 7695"/>
              </a:avLst>
            </a:pr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9E7B55DA-C332-4328-A7BF-D5F86A61677B}"/>
              </a:ext>
            </a:extLst>
          </p:cNvPr>
          <p:cNvGrpSpPr/>
          <p:nvPr/>
        </p:nvGrpSpPr>
        <p:grpSpPr>
          <a:xfrm>
            <a:off x="6039369" y="2911653"/>
            <a:ext cx="1658617" cy="1453194"/>
            <a:chOff x="6039369" y="953457"/>
            <a:chExt cx="1658617" cy="1453194"/>
          </a:xfrm>
        </p:grpSpPr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CEB935EE-4283-4E55-9C43-056BF87A398A}"/>
                </a:ext>
              </a:extLst>
            </p:cNvPr>
            <p:cNvSpPr/>
            <p:nvPr/>
          </p:nvSpPr>
          <p:spPr bwMode="auto">
            <a:xfrm>
              <a:off x="6354810" y="953457"/>
              <a:ext cx="949966" cy="145731"/>
            </a:xfrm>
            <a:prstGeom prst="ellipse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" name="直角三角形 87">
              <a:extLst>
                <a:ext uri="{FF2B5EF4-FFF2-40B4-BE49-F238E27FC236}">
                  <a16:creationId xmlns:a16="http://schemas.microsoft.com/office/drawing/2014/main" id="{CC9639A4-9E3B-41BC-BB0B-A65623E984F2}"/>
                </a:ext>
              </a:extLst>
            </p:cNvPr>
            <p:cNvSpPr/>
            <p:nvPr/>
          </p:nvSpPr>
          <p:spPr bwMode="auto">
            <a:xfrm rot="10800000">
              <a:off x="6039369" y="1031573"/>
              <a:ext cx="359776" cy="245861"/>
            </a:xfrm>
            <a:prstGeom prst="rtTriangle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F2C073C9-0B56-450B-ABAE-D91A307DF103}"/>
                </a:ext>
              </a:extLst>
            </p:cNvPr>
            <p:cNvSpPr/>
            <p:nvPr/>
          </p:nvSpPr>
          <p:spPr bwMode="auto">
            <a:xfrm>
              <a:off x="7209031" y="1088322"/>
              <a:ext cx="488955" cy="735984"/>
            </a:xfrm>
            <a:custGeom>
              <a:avLst/>
              <a:gdLst>
                <a:gd name="connsiteX0" fmla="*/ 36889 w 606058"/>
                <a:gd name="connsiteY0" fmla="*/ 0 h 638982"/>
                <a:gd name="connsiteX1" fmla="*/ 569169 w 606058"/>
                <a:gd name="connsiteY1" fmla="*/ 0 h 638982"/>
                <a:gd name="connsiteX2" fmla="*/ 606058 w 606058"/>
                <a:gd name="connsiteY2" fmla="*/ 36889 h 638982"/>
                <a:gd name="connsiteX3" fmla="*/ 606057 w 606058"/>
                <a:gd name="connsiteY3" fmla="*/ 73777 h 638982"/>
                <a:gd name="connsiteX4" fmla="*/ 603461 w 606058"/>
                <a:gd name="connsiteY4" fmla="*/ 73777 h 638982"/>
                <a:gd name="connsiteX5" fmla="*/ 470787 w 606058"/>
                <a:gd name="connsiteY5" fmla="*/ 638982 h 638982"/>
                <a:gd name="connsiteX6" fmla="*/ 399909 w 606058"/>
                <a:gd name="connsiteY6" fmla="*/ 638982 h 638982"/>
                <a:gd name="connsiteX7" fmla="*/ 399909 w 606058"/>
                <a:gd name="connsiteY7" fmla="*/ 73777 h 638982"/>
                <a:gd name="connsiteX8" fmla="*/ 0 w 606058"/>
                <a:gd name="connsiteY8" fmla="*/ 73777 h 638982"/>
                <a:gd name="connsiteX9" fmla="*/ 0 w 606058"/>
                <a:gd name="connsiteY9" fmla="*/ 36889 h 638982"/>
                <a:gd name="connsiteX10" fmla="*/ 36889 w 606058"/>
                <a:gd name="connsiteY10" fmla="*/ 0 h 638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6058" h="638982">
                  <a:moveTo>
                    <a:pt x="36889" y="0"/>
                  </a:moveTo>
                  <a:lnTo>
                    <a:pt x="569169" y="0"/>
                  </a:lnTo>
                  <a:cubicBezTo>
                    <a:pt x="589542" y="0"/>
                    <a:pt x="606058" y="16516"/>
                    <a:pt x="606058" y="36889"/>
                  </a:cubicBezTo>
                  <a:cubicBezTo>
                    <a:pt x="606058" y="49185"/>
                    <a:pt x="606057" y="61481"/>
                    <a:pt x="606057" y="73777"/>
                  </a:cubicBezTo>
                  <a:lnTo>
                    <a:pt x="603461" y="73777"/>
                  </a:lnTo>
                  <a:lnTo>
                    <a:pt x="470787" y="638982"/>
                  </a:lnTo>
                  <a:lnTo>
                    <a:pt x="399909" y="638982"/>
                  </a:lnTo>
                  <a:lnTo>
                    <a:pt x="399909" y="73777"/>
                  </a:lnTo>
                  <a:lnTo>
                    <a:pt x="0" y="73777"/>
                  </a:lnTo>
                  <a:lnTo>
                    <a:pt x="0" y="36889"/>
                  </a:lnTo>
                  <a:cubicBezTo>
                    <a:pt x="0" y="16516"/>
                    <a:pt x="16516" y="0"/>
                    <a:pt x="36889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34C614A7-16D4-4772-98A8-40B3B41BCA2E}"/>
                </a:ext>
              </a:extLst>
            </p:cNvPr>
            <p:cNvSpPr/>
            <p:nvPr/>
          </p:nvSpPr>
          <p:spPr bwMode="auto">
            <a:xfrm>
              <a:off x="6303400" y="1195507"/>
              <a:ext cx="1059426" cy="1146484"/>
            </a:xfrm>
            <a:prstGeom prst="round2SameRect">
              <a:avLst>
                <a:gd name="adj1" fmla="val 0"/>
                <a:gd name="adj2" fmla="val 14149"/>
              </a:avLst>
            </a:prstGeom>
            <a:gradFill>
              <a:gsLst>
                <a:gs pos="50000">
                  <a:srgbClr val="FFCCCC"/>
                </a:gs>
                <a:gs pos="0">
                  <a:srgbClr val="FF5050"/>
                </a:gs>
                <a:gs pos="20000">
                  <a:srgbClr val="FF99CC"/>
                </a:gs>
                <a:gs pos="100000">
                  <a:srgbClr val="FF5050"/>
                </a:gs>
                <a:gs pos="80000">
                  <a:srgbClr val="FF99CC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D9DF8919-6BE4-4C54-B4E5-124881E3EC25}"/>
                </a:ext>
              </a:extLst>
            </p:cNvPr>
            <p:cNvSpPr/>
            <p:nvPr/>
          </p:nvSpPr>
          <p:spPr bwMode="auto">
            <a:xfrm>
              <a:off x="6303400" y="1029636"/>
              <a:ext cx="1059426" cy="161983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1C2B4DC7-6002-453C-9D00-F37454894043}"/>
                </a:ext>
              </a:extLst>
            </p:cNvPr>
            <p:cNvSpPr/>
            <p:nvPr/>
          </p:nvSpPr>
          <p:spPr bwMode="auto">
            <a:xfrm>
              <a:off x="6303400" y="2133743"/>
              <a:ext cx="1059426" cy="21019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69171E36-A9E9-4556-8753-D7BA3E061EF1}"/>
                </a:ext>
              </a:extLst>
            </p:cNvPr>
            <p:cNvSpPr/>
            <p:nvPr/>
          </p:nvSpPr>
          <p:spPr bwMode="auto">
            <a:xfrm>
              <a:off x="6212717" y="2300817"/>
              <a:ext cx="1252481" cy="105834"/>
            </a:xfrm>
            <a:prstGeom prst="round2SameRect">
              <a:avLst>
                <a:gd name="adj1" fmla="val 50000"/>
                <a:gd name="adj2" fmla="val 8640"/>
              </a:avLst>
            </a:prstGeom>
            <a:gradFill>
              <a:gsLst>
                <a:gs pos="50000">
                  <a:srgbClr val="FF99CC"/>
                </a:gs>
                <a:gs pos="0">
                  <a:srgbClr val="FF5050"/>
                </a:gs>
                <a:gs pos="100000">
                  <a:srgbClr val="FF505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008E22A3-666E-4AD5-980B-21E4C1784E2A}"/>
                </a:ext>
              </a:extLst>
            </p:cNvPr>
            <p:cNvSpPr/>
            <p:nvPr/>
          </p:nvSpPr>
          <p:spPr bwMode="auto">
            <a:xfrm>
              <a:off x="6689320" y="1358901"/>
              <a:ext cx="311556" cy="651942"/>
            </a:xfrm>
            <a:prstGeom prst="ellipse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" name="四角形: 角を丸くする 94">
              <a:extLst>
                <a:ext uri="{FF2B5EF4-FFF2-40B4-BE49-F238E27FC236}">
                  <a16:creationId xmlns:a16="http://schemas.microsoft.com/office/drawing/2014/main" id="{0B039B09-14C3-4DA9-A299-B2867F7D4B69}"/>
                </a:ext>
              </a:extLst>
            </p:cNvPr>
            <p:cNvSpPr/>
            <p:nvPr/>
          </p:nvSpPr>
          <p:spPr bwMode="auto">
            <a:xfrm>
              <a:off x="6771416" y="1466850"/>
              <a:ext cx="143734" cy="440538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6A553C3-B27E-48E5-9BFC-B1CCC5E09BD1}"/>
              </a:ext>
            </a:extLst>
          </p:cNvPr>
          <p:cNvGrpSpPr/>
          <p:nvPr/>
        </p:nvGrpSpPr>
        <p:grpSpPr>
          <a:xfrm>
            <a:off x="7906140" y="2892781"/>
            <a:ext cx="1592365" cy="1466839"/>
            <a:chOff x="2362634" y="3681936"/>
            <a:chExt cx="2516563" cy="2318183"/>
          </a:xfrm>
        </p:grpSpPr>
        <p:sp>
          <p:nvSpPr>
            <p:cNvPr id="97" name="円: 塗りつぶしなし 96">
              <a:extLst>
                <a:ext uri="{FF2B5EF4-FFF2-40B4-BE49-F238E27FC236}">
                  <a16:creationId xmlns:a16="http://schemas.microsoft.com/office/drawing/2014/main" id="{663E1AAE-AF77-4060-B2F2-CF4318B99B4E}"/>
                </a:ext>
              </a:extLst>
            </p:cNvPr>
            <p:cNvSpPr/>
            <p:nvPr/>
          </p:nvSpPr>
          <p:spPr bwMode="auto">
            <a:xfrm rot="900000">
              <a:off x="3779439" y="3970817"/>
              <a:ext cx="1099758" cy="1291080"/>
            </a:xfrm>
            <a:prstGeom prst="donut">
              <a:avLst>
                <a:gd name="adj" fmla="val 11214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5D47E59C-EDD0-4F65-8F64-635567ABB432}"/>
                </a:ext>
              </a:extLst>
            </p:cNvPr>
            <p:cNvSpPr/>
            <p:nvPr/>
          </p:nvSpPr>
          <p:spPr bwMode="auto">
            <a:xfrm>
              <a:off x="2362634" y="4014065"/>
              <a:ext cx="644974" cy="1273226"/>
            </a:xfrm>
            <a:custGeom>
              <a:avLst/>
              <a:gdLst>
                <a:gd name="connsiteX0" fmla="*/ 359459 w 644974"/>
                <a:gd name="connsiteY0" fmla="*/ 0 h 1273226"/>
                <a:gd name="connsiteX1" fmla="*/ 375306 w 644974"/>
                <a:gd name="connsiteY1" fmla="*/ 21856 h 1273226"/>
                <a:gd name="connsiteX2" fmla="*/ 601816 w 644974"/>
                <a:gd name="connsiteY2" fmla="*/ 637416 h 1273226"/>
                <a:gd name="connsiteX3" fmla="*/ 644973 w 644974"/>
                <a:gd name="connsiteY3" fmla="*/ 717130 h 1273226"/>
                <a:gd name="connsiteX4" fmla="*/ 644974 w 644974"/>
                <a:gd name="connsiteY4" fmla="*/ 1273226 h 1273226"/>
                <a:gd name="connsiteX5" fmla="*/ 625867 w 644974"/>
                <a:gd name="connsiteY5" fmla="*/ 1270202 h 1273226"/>
                <a:gd name="connsiteX6" fmla="*/ 540452 w 644974"/>
                <a:gd name="connsiteY6" fmla="*/ 1265514 h 1273226"/>
                <a:gd name="connsiteX7" fmla="*/ 13192 w 644974"/>
                <a:gd name="connsiteY7" fmla="*/ 3837 h 1273226"/>
                <a:gd name="connsiteX8" fmla="*/ 0 w 644974"/>
                <a:gd name="connsiteY8" fmla="*/ 0 h 1273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74" h="1273226">
                  <a:moveTo>
                    <a:pt x="359459" y="0"/>
                  </a:moveTo>
                  <a:lnTo>
                    <a:pt x="375306" y="21856"/>
                  </a:lnTo>
                  <a:cubicBezTo>
                    <a:pt x="481105" y="195669"/>
                    <a:pt x="517779" y="441067"/>
                    <a:pt x="601816" y="637416"/>
                  </a:cubicBezTo>
                  <a:lnTo>
                    <a:pt x="644973" y="717130"/>
                  </a:lnTo>
                  <a:lnTo>
                    <a:pt x="644974" y="1273226"/>
                  </a:lnTo>
                  <a:lnTo>
                    <a:pt x="625867" y="1270202"/>
                  </a:lnTo>
                  <a:cubicBezTo>
                    <a:pt x="599441" y="1267459"/>
                    <a:pt x="571014" y="1265869"/>
                    <a:pt x="540452" y="1265514"/>
                  </a:cubicBezTo>
                  <a:cubicBezTo>
                    <a:pt x="-345842" y="1255186"/>
                    <a:pt x="562915" y="208484"/>
                    <a:pt x="13192" y="38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C3E3EB26-202B-46D0-98DA-8A6E6CAE9FD8}"/>
                </a:ext>
              </a:extLst>
            </p:cNvPr>
            <p:cNvSpPr/>
            <p:nvPr/>
          </p:nvSpPr>
          <p:spPr bwMode="auto">
            <a:xfrm>
              <a:off x="2751734" y="4012968"/>
              <a:ext cx="1691842" cy="1447800"/>
            </a:xfrm>
            <a:custGeom>
              <a:avLst/>
              <a:gdLst>
                <a:gd name="connsiteX0" fmla="*/ 431376 w 1691842"/>
                <a:gd name="connsiteY0" fmla="*/ 0 h 1447800"/>
                <a:gd name="connsiteX1" fmla="*/ 1260467 w 1691842"/>
                <a:gd name="connsiteY1" fmla="*/ 0 h 1447800"/>
                <a:gd name="connsiteX2" fmla="*/ 1271670 w 1691842"/>
                <a:gd name="connsiteY2" fmla="*/ 11572 h 1447800"/>
                <a:gd name="connsiteX3" fmla="*/ 1683878 w 1691842"/>
                <a:gd name="connsiteY3" fmla="*/ 1272857 h 1447800"/>
                <a:gd name="connsiteX4" fmla="*/ 1691842 w 1691842"/>
                <a:gd name="connsiteY4" fmla="*/ 1447800 h 1447800"/>
                <a:gd name="connsiteX5" fmla="*/ 0 w 1691842"/>
                <a:gd name="connsiteY5" fmla="*/ 1447800 h 1447800"/>
                <a:gd name="connsiteX6" fmla="*/ 7966 w 1691842"/>
                <a:gd name="connsiteY6" fmla="*/ 1272857 h 1447800"/>
                <a:gd name="connsiteX7" fmla="*/ 420173 w 1691842"/>
                <a:gd name="connsiteY7" fmla="*/ 11572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1842" h="1447800">
                  <a:moveTo>
                    <a:pt x="431376" y="0"/>
                  </a:moveTo>
                  <a:lnTo>
                    <a:pt x="1260467" y="0"/>
                  </a:lnTo>
                  <a:lnTo>
                    <a:pt x="1271670" y="11572"/>
                  </a:lnTo>
                  <a:cubicBezTo>
                    <a:pt x="1480626" y="277616"/>
                    <a:pt x="1634030" y="733475"/>
                    <a:pt x="1683878" y="1272857"/>
                  </a:cubicBezTo>
                  <a:lnTo>
                    <a:pt x="1691842" y="1447800"/>
                  </a:lnTo>
                  <a:lnTo>
                    <a:pt x="0" y="1447800"/>
                  </a:lnTo>
                  <a:lnTo>
                    <a:pt x="7966" y="1272857"/>
                  </a:lnTo>
                  <a:cubicBezTo>
                    <a:pt x="57813" y="733475"/>
                    <a:pt x="211217" y="277616"/>
                    <a:pt x="420173" y="11572"/>
                  </a:cubicBezTo>
                  <a:close/>
                </a:path>
              </a:pathLst>
            </a:custGeom>
            <a:gradFill>
              <a:gsLst>
                <a:gs pos="50000">
                  <a:srgbClr val="FFCCCC"/>
                </a:gs>
                <a:gs pos="0">
                  <a:srgbClr val="FF5050"/>
                </a:gs>
                <a:gs pos="20000">
                  <a:srgbClr val="FF99CC"/>
                </a:gs>
                <a:gs pos="100000">
                  <a:srgbClr val="FF5050"/>
                </a:gs>
                <a:gs pos="80000">
                  <a:srgbClr val="FF99CC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A375C194-53A6-40E2-83B2-845D97EF5DD9}"/>
                </a:ext>
              </a:extLst>
            </p:cNvPr>
            <p:cNvSpPr/>
            <p:nvPr/>
          </p:nvSpPr>
          <p:spPr bwMode="auto">
            <a:xfrm>
              <a:off x="2752850" y="5462970"/>
              <a:ext cx="1689610" cy="25203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0BC54E6B-ED70-4091-BDAC-764F43686D97}"/>
                </a:ext>
              </a:extLst>
            </p:cNvPr>
            <p:cNvSpPr/>
            <p:nvPr/>
          </p:nvSpPr>
          <p:spPr bwMode="auto">
            <a:xfrm>
              <a:off x="2638549" y="5681207"/>
              <a:ext cx="1918212" cy="318912"/>
            </a:xfrm>
            <a:prstGeom prst="round2SameRect">
              <a:avLst>
                <a:gd name="adj1" fmla="val 50000"/>
                <a:gd name="adj2" fmla="val 25656"/>
              </a:avLst>
            </a:prstGeom>
            <a:gradFill>
              <a:gsLst>
                <a:gs pos="50000">
                  <a:srgbClr val="FF99CC"/>
                </a:gs>
                <a:gs pos="0">
                  <a:srgbClr val="FF5050"/>
                </a:gs>
                <a:gs pos="100000">
                  <a:srgbClr val="FF505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13495D14-E548-419A-84E3-9A17FB17E66F}"/>
                </a:ext>
              </a:extLst>
            </p:cNvPr>
            <p:cNvSpPr/>
            <p:nvPr/>
          </p:nvSpPr>
          <p:spPr bwMode="auto">
            <a:xfrm>
              <a:off x="3460896" y="3681936"/>
              <a:ext cx="273519" cy="273519"/>
            </a:xfrm>
            <a:prstGeom prst="ellipse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A2EEA949-BF5F-40E5-ABA4-B95A0322682A}"/>
                </a:ext>
              </a:extLst>
            </p:cNvPr>
            <p:cNvSpPr/>
            <p:nvPr/>
          </p:nvSpPr>
          <p:spPr bwMode="auto">
            <a:xfrm>
              <a:off x="3180999" y="3938588"/>
              <a:ext cx="833313" cy="7070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5E18ACC0-5995-4669-BF12-69C5D119330E}"/>
                </a:ext>
              </a:extLst>
            </p:cNvPr>
            <p:cNvSpPr/>
            <p:nvPr/>
          </p:nvSpPr>
          <p:spPr bwMode="auto">
            <a:xfrm>
              <a:off x="3461782" y="4342879"/>
              <a:ext cx="271746" cy="111604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" name="四角形: 角を丸くする 104">
              <a:extLst>
                <a:ext uri="{FF2B5EF4-FFF2-40B4-BE49-F238E27FC236}">
                  <a16:creationId xmlns:a16="http://schemas.microsoft.com/office/drawing/2014/main" id="{380CC235-524E-4E44-A12F-56A0A87BDB03}"/>
                </a:ext>
              </a:extLst>
            </p:cNvPr>
            <p:cNvSpPr/>
            <p:nvPr/>
          </p:nvSpPr>
          <p:spPr bwMode="auto">
            <a:xfrm>
              <a:off x="3554264" y="4404387"/>
              <a:ext cx="86782" cy="948364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3CA501CB-B485-4EC8-8F7A-64E89AE83782}"/>
              </a:ext>
            </a:extLst>
          </p:cNvPr>
          <p:cNvGrpSpPr/>
          <p:nvPr/>
        </p:nvGrpSpPr>
        <p:grpSpPr>
          <a:xfrm>
            <a:off x="452500" y="4835536"/>
            <a:ext cx="1530170" cy="1470981"/>
            <a:chOff x="453578" y="1046885"/>
            <a:chExt cx="2243887" cy="2157090"/>
          </a:xfrm>
        </p:grpSpPr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6F2ADDF9-5C5A-4714-9F3F-BCD6073BF36D}"/>
                </a:ext>
              </a:extLst>
            </p:cNvPr>
            <p:cNvSpPr/>
            <p:nvPr/>
          </p:nvSpPr>
          <p:spPr bwMode="auto">
            <a:xfrm rot="5400000">
              <a:off x="1618600" y="1369746"/>
              <a:ext cx="1252346" cy="905385"/>
            </a:xfrm>
            <a:custGeom>
              <a:avLst/>
              <a:gdLst>
                <a:gd name="connsiteX0" fmla="*/ 103576 w 1252346"/>
                <a:gd name="connsiteY0" fmla="*/ 796190 h 905385"/>
                <a:gd name="connsiteX1" fmla="*/ 1148770 w 1252346"/>
                <a:gd name="connsiteY1" fmla="*/ 796190 h 905385"/>
                <a:gd name="connsiteX2" fmla="*/ 1148770 w 1252346"/>
                <a:gd name="connsiteY2" fmla="*/ 452693 h 905385"/>
                <a:gd name="connsiteX3" fmla="*/ 805273 w 1252346"/>
                <a:gd name="connsiteY3" fmla="*/ 109196 h 905385"/>
                <a:gd name="connsiteX4" fmla="*/ 447073 w 1252346"/>
                <a:gd name="connsiteY4" fmla="*/ 109196 h 905385"/>
                <a:gd name="connsiteX5" fmla="*/ 103576 w 1252346"/>
                <a:gd name="connsiteY5" fmla="*/ 452693 h 905385"/>
                <a:gd name="connsiteX6" fmla="*/ 0 w 1252346"/>
                <a:gd name="connsiteY6" fmla="*/ 905385 h 905385"/>
                <a:gd name="connsiteX7" fmla="*/ 0 w 1252346"/>
                <a:gd name="connsiteY7" fmla="*/ 452693 h 905385"/>
                <a:gd name="connsiteX8" fmla="*/ 452693 w 1252346"/>
                <a:gd name="connsiteY8" fmla="*/ 0 h 905385"/>
                <a:gd name="connsiteX9" fmla="*/ 799653 w 1252346"/>
                <a:gd name="connsiteY9" fmla="*/ 0 h 905385"/>
                <a:gd name="connsiteX10" fmla="*/ 1252346 w 1252346"/>
                <a:gd name="connsiteY10" fmla="*/ 452693 h 905385"/>
                <a:gd name="connsiteX11" fmla="*/ 1252345 w 1252346"/>
                <a:gd name="connsiteY11" fmla="*/ 905385 h 905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52346" h="905385">
                  <a:moveTo>
                    <a:pt x="103576" y="796190"/>
                  </a:moveTo>
                  <a:lnTo>
                    <a:pt x="1148770" y="796190"/>
                  </a:lnTo>
                  <a:lnTo>
                    <a:pt x="1148770" y="452693"/>
                  </a:lnTo>
                  <a:cubicBezTo>
                    <a:pt x="1148770" y="262985"/>
                    <a:pt x="994981" y="109196"/>
                    <a:pt x="805273" y="109196"/>
                  </a:cubicBezTo>
                  <a:lnTo>
                    <a:pt x="447073" y="109196"/>
                  </a:lnTo>
                  <a:cubicBezTo>
                    <a:pt x="257365" y="109196"/>
                    <a:pt x="103576" y="262985"/>
                    <a:pt x="103576" y="452693"/>
                  </a:cubicBezTo>
                  <a:close/>
                  <a:moveTo>
                    <a:pt x="0" y="905385"/>
                  </a:moveTo>
                  <a:lnTo>
                    <a:pt x="0" y="452693"/>
                  </a:lnTo>
                  <a:cubicBezTo>
                    <a:pt x="0" y="202678"/>
                    <a:pt x="202678" y="0"/>
                    <a:pt x="452693" y="0"/>
                  </a:cubicBezTo>
                  <a:lnTo>
                    <a:pt x="799653" y="0"/>
                  </a:lnTo>
                  <a:cubicBezTo>
                    <a:pt x="1049668" y="0"/>
                    <a:pt x="1252346" y="202678"/>
                    <a:pt x="1252346" y="452693"/>
                  </a:cubicBezTo>
                  <a:cubicBezTo>
                    <a:pt x="1252346" y="603590"/>
                    <a:pt x="1252345" y="754488"/>
                    <a:pt x="1252345" y="905385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6481E486-76C8-41FE-AD93-18A2D523FE7D}"/>
                </a:ext>
              </a:extLst>
            </p:cNvPr>
            <p:cNvSpPr/>
            <p:nvPr/>
          </p:nvSpPr>
          <p:spPr bwMode="auto">
            <a:xfrm>
              <a:off x="1130946" y="1046885"/>
              <a:ext cx="739776" cy="120068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" name="直角三角形 108">
              <a:extLst>
                <a:ext uri="{FF2B5EF4-FFF2-40B4-BE49-F238E27FC236}">
                  <a16:creationId xmlns:a16="http://schemas.microsoft.com/office/drawing/2014/main" id="{A8CA66EE-94DF-476D-B5EB-5744FC30E342}"/>
                </a:ext>
              </a:extLst>
            </p:cNvPr>
            <p:cNvSpPr/>
            <p:nvPr/>
          </p:nvSpPr>
          <p:spPr bwMode="auto">
            <a:xfrm rot="5400000" flipV="1">
              <a:off x="288707" y="1351416"/>
              <a:ext cx="802295" cy="472553"/>
            </a:xfrm>
            <a:prstGeom prst="rtTriangle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" name="四角形: 角を丸くする 109">
              <a:extLst>
                <a:ext uri="{FF2B5EF4-FFF2-40B4-BE49-F238E27FC236}">
                  <a16:creationId xmlns:a16="http://schemas.microsoft.com/office/drawing/2014/main" id="{E287B768-815D-4573-9984-9EADBFCB1A15}"/>
                </a:ext>
              </a:extLst>
            </p:cNvPr>
            <p:cNvSpPr/>
            <p:nvPr/>
          </p:nvSpPr>
          <p:spPr bwMode="auto">
            <a:xfrm>
              <a:off x="621951" y="3023955"/>
              <a:ext cx="1755195" cy="180020"/>
            </a:xfrm>
            <a:prstGeom prst="roundRect">
              <a:avLst>
                <a:gd name="adj" fmla="val 50000"/>
              </a:avLst>
            </a:prstGeom>
            <a:gradFill>
              <a:gsLst>
                <a:gs pos="50000">
                  <a:srgbClr val="FF0000"/>
                </a:gs>
                <a:gs pos="0">
                  <a:srgbClr val="C00000"/>
                </a:gs>
                <a:gs pos="100000">
                  <a:srgbClr val="C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1" name="四角形: 角を丸くする 110">
              <a:extLst>
                <a:ext uri="{FF2B5EF4-FFF2-40B4-BE49-F238E27FC236}">
                  <a16:creationId xmlns:a16="http://schemas.microsoft.com/office/drawing/2014/main" id="{CDEF08A0-CCF4-49FA-854C-7F0D64BA6E88}"/>
                </a:ext>
              </a:extLst>
            </p:cNvPr>
            <p:cNvSpPr/>
            <p:nvPr/>
          </p:nvSpPr>
          <p:spPr bwMode="auto">
            <a:xfrm>
              <a:off x="679112" y="2815360"/>
              <a:ext cx="1640872" cy="159060"/>
            </a:xfrm>
            <a:prstGeom prst="roundRect">
              <a:avLst>
                <a:gd name="adj" fmla="val 5000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" name="台形 111">
              <a:extLst>
                <a:ext uri="{FF2B5EF4-FFF2-40B4-BE49-F238E27FC236}">
                  <a16:creationId xmlns:a16="http://schemas.microsoft.com/office/drawing/2014/main" id="{C96DEE54-E89C-4538-A947-B507A8578B19}"/>
                </a:ext>
              </a:extLst>
            </p:cNvPr>
            <p:cNvSpPr/>
            <p:nvPr/>
          </p:nvSpPr>
          <p:spPr bwMode="auto">
            <a:xfrm>
              <a:off x="677525" y="1178750"/>
              <a:ext cx="1644046" cy="1716140"/>
            </a:xfrm>
            <a:prstGeom prst="trapezoid">
              <a:avLst>
                <a:gd name="adj" fmla="val 14884"/>
              </a:avLst>
            </a:prstGeom>
            <a:gradFill>
              <a:gsLst>
                <a:gs pos="50000">
                  <a:srgbClr val="FF5050"/>
                </a:gs>
                <a:gs pos="0">
                  <a:srgbClr val="C00000"/>
                </a:gs>
                <a:gs pos="20000">
                  <a:srgbClr val="FF0000"/>
                </a:gs>
                <a:gs pos="100000">
                  <a:srgbClr val="C00000"/>
                </a:gs>
                <a:gs pos="80000">
                  <a:srgbClr val="FF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" name="四角形: 角を丸くする 112">
              <a:extLst>
                <a:ext uri="{FF2B5EF4-FFF2-40B4-BE49-F238E27FC236}">
                  <a16:creationId xmlns:a16="http://schemas.microsoft.com/office/drawing/2014/main" id="{6555AB23-1313-4A39-8913-566060F3D303}"/>
                </a:ext>
              </a:extLst>
            </p:cNvPr>
            <p:cNvSpPr/>
            <p:nvPr/>
          </p:nvSpPr>
          <p:spPr bwMode="auto">
            <a:xfrm>
              <a:off x="1342031" y="1783343"/>
              <a:ext cx="315035" cy="99011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" name="四角形: 角を丸くする 113">
              <a:extLst>
                <a:ext uri="{FF2B5EF4-FFF2-40B4-BE49-F238E27FC236}">
                  <a16:creationId xmlns:a16="http://schemas.microsoft.com/office/drawing/2014/main" id="{2FBDAA3C-C8F3-4F17-9410-9BA0B21898C2}"/>
                </a:ext>
              </a:extLst>
            </p:cNvPr>
            <p:cNvSpPr/>
            <p:nvPr/>
          </p:nvSpPr>
          <p:spPr bwMode="auto">
            <a:xfrm>
              <a:off x="1410157" y="1865241"/>
              <a:ext cx="178784" cy="826314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1036705B-46BF-4D29-8A1E-47B015E254C4}"/>
                </a:ext>
              </a:extLst>
            </p:cNvPr>
            <p:cNvSpPr/>
            <p:nvPr/>
          </p:nvSpPr>
          <p:spPr bwMode="auto">
            <a:xfrm>
              <a:off x="921396" y="1099220"/>
              <a:ext cx="1158875" cy="85248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47E6928-FBEA-4DEA-A9D4-0B885020A62E}"/>
              </a:ext>
            </a:extLst>
          </p:cNvPr>
          <p:cNvGrpSpPr/>
          <p:nvPr/>
        </p:nvGrpSpPr>
        <p:grpSpPr>
          <a:xfrm>
            <a:off x="2275711" y="5074839"/>
            <a:ext cx="1596540" cy="1228548"/>
            <a:chOff x="2275711" y="1167073"/>
            <a:chExt cx="1596540" cy="1228548"/>
          </a:xfrm>
        </p:grpSpPr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33D739C7-A340-4CFA-A530-4D9FE9B11475}"/>
                </a:ext>
              </a:extLst>
            </p:cNvPr>
            <p:cNvSpPr/>
            <p:nvPr/>
          </p:nvSpPr>
          <p:spPr bwMode="auto">
            <a:xfrm>
              <a:off x="2275711" y="1519635"/>
              <a:ext cx="509315" cy="704261"/>
            </a:xfrm>
            <a:custGeom>
              <a:avLst/>
              <a:gdLst>
                <a:gd name="connsiteX0" fmla="*/ 90861 w 509315"/>
                <a:gd name="connsiteY0" fmla="*/ 0 h 704261"/>
                <a:gd name="connsiteX1" fmla="*/ 108585 w 509315"/>
                <a:gd name="connsiteY1" fmla="*/ 454 h 704261"/>
                <a:gd name="connsiteX2" fmla="*/ 148403 w 509315"/>
                <a:gd name="connsiteY2" fmla="*/ 11652 h 704261"/>
                <a:gd name="connsiteX3" fmla="*/ 482740 w 509315"/>
                <a:gd name="connsiteY3" fmla="*/ 474710 h 704261"/>
                <a:gd name="connsiteX4" fmla="*/ 509315 w 509315"/>
                <a:gd name="connsiteY4" fmla="*/ 484339 h 704261"/>
                <a:gd name="connsiteX5" fmla="*/ 509315 w 509315"/>
                <a:gd name="connsiteY5" fmla="*/ 704261 h 704261"/>
                <a:gd name="connsiteX6" fmla="*/ 461549 w 509315"/>
                <a:gd name="connsiteY6" fmla="*/ 703201 h 704261"/>
                <a:gd name="connsiteX7" fmla="*/ 217679 w 509315"/>
                <a:gd name="connsiteY7" fmla="*/ 246063 h 704261"/>
                <a:gd name="connsiteX8" fmla="*/ 202001 w 509315"/>
                <a:gd name="connsiteY8" fmla="*/ 211672 h 704261"/>
                <a:gd name="connsiteX9" fmla="*/ 196696 w 509315"/>
                <a:gd name="connsiteY9" fmla="*/ 195310 h 704261"/>
                <a:gd name="connsiteX10" fmla="*/ 16544 w 509315"/>
                <a:gd name="connsiteY10" fmla="*/ 53841 h 704261"/>
                <a:gd name="connsiteX11" fmla="*/ 0 w 509315"/>
                <a:gd name="connsiteY11" fmla="*/ 52244 h 704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9315" h="704261">
                  <a:moveTo>
                    <a:pt x="90861" y="0"/>
                  </a:moveTo>
                  <a:lnTo>
                    <a:pt x="108585" y="454"/>
                  </a:lnTo>
                  <a:cubicBezTo>
                    <a:pt x="122781" y="2588"/>
                    <a:pt x="136011" y="6394"/>
                    <a:pt x="148403" y="11652"/>
                  </a:cubicBezTo>
                  <a:cubicBezTo>
                    <a:pt x="309492" y="80020"/>
                    <a:pt x="328743" y="394059"/>
                    <a:pt x="482740" y="474710"/>
                  </a:cubicBezTo>
                  <a:lnTo>
                    <a:pt x="509315" y="484339"/>
                  </a:lnTo>
                  <a:lnTo>
                    <a:pt x="509315" y="704261"/>
                  </a:lnTo>
                  <a:lnTo>
                    <a:pt x="461549" y="703201"/>
                  </a:lnTo>
                  <a:cubicBezTo>
                    <a:pt x="299586" y="672469"/>
                    <a:pt x="285844" y="418231"/>
                    <a:pt x="217679" y="246063"/>
                  </a:cubicBezTo>
                  <a:lnTo>
                    <a:pt x="202001" y="211672"/>
                  </a:lnTo>
                  <a:lnTo>
                    <a:pt x="196696" y="195310"/>
                  </a:lnTo>
                  <a:cubicBezTo>
                    <a:pt x="165037" y="123647"/>
                    <a:pt x="97998" y="69799"/>
                    <a:pt x="16544" y="53841"/>
                  </a:cubicBezTo>
                  <a:lnTo>
                    <a:pt x="0" y="52244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F186D480-5814-4D1A-B025-C97176E60DB7}"/>
                </a:ext>
              </a:extLst>
            </p:cNvPr>
            <p:cNvSpPr/>
            <p:nvPr/>
          </p:nvSpPr>
          <p:spPr bwMode="auto">
            <a:xfrm rot="5400000">
              <a:off x="3387737" y="1591870"/>
              <a:ext cx="587530" cy="381499"/>
            </a:xfrm>
            <a:custGeom>
              <a:avLst/>
              <a:gdLst>
                <a:gd name="connsiteX0" fmla="*/ 46340 w 587530"/>
                <a:gd name="connsiteY0" fmla="*/ 298461 h 381499"/>
                <a:gd name="connsiteX1" fmla="*/ 541196 w 587530"/>
                <a:gd name="connsiteY1" fmla="*/ 298461 h 381499"/>
                <a:gd name="connsiteX2" fmla="*/ 541196 w 587530"/>
                <a:gd name="connsiteY2" fmla="*/ 169144 h 381499"/>
                <a:gd name="connsiteX3" fmla="*/ 455093 w 587530"/>
                <a:gd name="connsiteY3" fmla="*/ 83041 h 381499"/>
                <a:gd name="connsiteX4" fmla="*/ 132443 w 587530"/>
                <a:gd name="connsiteY4" fmla="*/ 83041 h 381499"/>
                <a:gd name="connsiteX5" fmla="*/ 46340 w 587530"/>
                <a:gd name="connsiteY5" fmla="*/ 169144 h 381499"/>
                <a:gd name="connsiteX6" fmla="*/ 0 w 587530"/>
                <a:gd name="connsiteY6" fmla="*/ 381499 h 381499"/>
                <a:gd name="connsiteX7" fmla="*/ 0 w 587530"/>
                <a:gd name="connsiteY7" fmla="*/ 152485 h 381499"/>
                <a:gd name="connsiteX8" fmla="*/ 152485 w 587530"/>
                <a:gd name="connsiteY8" fmla="*/ 0 h 381499"/>
                <a:gd name="connsiteX9" fmla="*/ 435045 w 587530"/>
                <a:gd name="connsiteY9" fmla="*/ 0 h 381499"/>
                <a:gd name="connsiteX10" fmla="*/ 587530 w 587530"/>
                <a:gd name="connsiteY10" fmla="*/ 152485 h 381499"/>
                <a:gd name="connsiteX11" fmla="*/ 587530 w 587530"/>
                <a:gd name="connsiteY11" fmla="*/ 381499 h 38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7530" h="381499">
                  <a:moveTo>
                    <a:pt x="46340" y="298461"/>
                  </a:moveTo>
                  <a:lnTo>
                    <a:pt x="541196" y="298461"/>
                  </a:lnTo>
                  <a:lnTo>
                    <a:pt x="541196" y="169144"/>
                  </a:lnTo>
                  <a:cubicBezTo>
                    <a:pt x="541196" y="121591"/>
                    <a:pt x="502646" y="83041"/>
                    <a:pt x="455093" y="83041"/>
                  </a:cubicBezTo>
                  <a:lnTo>
                    <a:pt x="132443" y="83041"/>
                  </a:lnTo>
                  <a:cubicBezTo>
                    <a:pt x="84890" y="83041"/>
                    <a:pt x="46340" y="121591"/>
                    <a:pt x="46340" y="169144"/>
                  </a:cubicBezTo>
                  <a:close/>
                  <a:moveTo>
                    <a:pt x="0" y="381499"/>
                  </a:moveTo>
                  <a:lnTo>
                    <a:pt x="0" y="152485"/>
                  </a:lnTo>
                  <a:cubicBezTo>
                    <a:pt x="0" y="68270"/>
                    <a:pt x="68270" y="0"/>
                    <a:pt x="152485" y="0"/>
                  </a:cubicBezTo>
                  <a:lnTo>
                    <a:pt x="435045" y="0"/>
                  </a:lnTo>
                  <a:cubicBezTo>
                    <a:pt x="519260" y="0"/>
                    <a:pt x="587530" y="68270"/>
                    <a:pt x="587530" y="152485"/>
                  </a:cubicBezTo>
                  <a:lnTo>
                    <a:pt x="587530" y="381499"/>
                  </a:ln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C91ECE71-1F2A-44A0-9E75-6A2E8D71F15F}"/>
                </a:ext>
              </a:extLst>
            </p:cNvPr>
            <p:cNvSpPr/>
            <p:nvPr/>
          </p:nvSpPr>
          <p:spPr bwMode="auto">
            <a:xfrm>
              <a:off x="2734817" y="1485830"/>
              <a:ext cx="900100" cy="813955"/>
            </a:xfrm>
            <a:custGeom>
              <a:avLst/>
              <a:gdLst>
                <a:gd name="connsiteX0" fmla="*/ 99704 w 990110"/>
                <a:gd name="connsiteY0" fmla="*/ 0 h 895350"/>
                <a:gd name="connsiteX1" fmla="*/ 890407 w 990110"/>
                <a:gd name="connsiteY1" fmla="*/ 0 h 895350"/>
                <a:gd name="connsiteX2" fmla="*/ 905562 w 990110"/>
                <a:gd name="connsiteY2" fmla="*/ 18369 h 895350"/>
                <a:gd name="connsiteX3" fmla="*/ 990110 w 990110"/>
                <a:gd name="connsiteY3" fmla="*/ 295159 h 895350"/>
                <a:gd name="connsiteX4" fmla="*/ 990110 w 990110"/>
                <a:gd name="connsiteY4" fmla="*/ 865419 h 895350"/>
                <a:gd name="connsiteX5" fmla="*/ 960179 w 990110"/>
                <a:gd name="connsiteY5" fmla="*/ 895350 h 895350"/>
                <a:gd name="connsiteX6" fmla="*/ 29931 w 990110"/>
                <a:gd name="connsiteY6" fmla="*/ 895350 h 895350"/>
                <a:gd name="connsiteX7" fmla="*/ 0 w 990110"/>
                <a:gd name="connsiteY7" fmla="*/ 865419 h 895350"/>
                <a:gd name="connsiteX8" fmla="*/ 0 w 990110"/>
                <a:gd name="connsiteY8" fmla="*/ 295159 h 895350"/>
                <a:gd name="connsiteX9" fmla="*/ 84548 w 990110"/>
                <a:gd name="connsiteY9" fmla="*/ 18369 h 895350"/>
                <a:gd name="connsiteX10" fmla="*/ 99704 w 990110"/>
                <a:gd name="connsiteY10" fmla="*/ 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0110" h="895350">
                  <a:moveTo>
                    <a:pt x="99704" y="0"/>
                  </a:moveTo>
                  <a:lnTo>
                    <a:pt x="890407" y="0"/>
                  </a:lnTo>
                  <a:lnTo>
                    <a:pt x="905562" y="18369"/>
                  </a:lnTo>
                  <a:cubicBezTo>
                    <a:pt x="958941" y="97381"/>
                    <a:pt x="990110" y="192630"/>
                    <a:pt x="990110" y="295159"/>
                  </a:cubicBezTo>
                  <a:lnTo>
                    <a:pt x="990110" y="865419"/>
                  </a:lnTo>
                  <a:cubicBezTo>
                    <a:pt x="990110" y="881949"/>
                    <a:pt x="976709" y="895350"/>
                    <a:pt x="960179" y="895350"/>
                  </a:cubicBezTo>
                  <a:lnTo>
                    <a:pt x="29931" y="895350"/>
                  </a:lnTo>
                  <a:cubicBezTo>
                    <a:pt x="13401" y="895350"/>
                    <a:pt x="0" y="881949"/>
                    <a:pt x="0" y="865419"/>
                  </a:cubicBezTo>
                  <a:lnTo>
                    <a:pt x="0" y="295159"/>
                  </a:lnTo>
                  <a:cubicBezTo>
                    <a:pt x="0" y="192630"/>
                    <a:pt x="31169" y="97381"/>
                    <a:pt x="84548" y="18369"/>
                  </a:cubicBezTo>
                  <a:lnTo>
                    <a:pt x="99704" y="0"/>
                  </a:lnTo>
                  <a:close/>
                </a:path>
              </a:pathLst>
            </a:custGeom>
            <a:gradFill>
              <a:gsLst>
                <a:gs pos="50000">
                  <a:srgbClr val="FF5050"/>
                </a:gs>
                <a:gs pos="0">
                  <a:srgbClr val="C00000"/>
                </a:gs>
                <a:gs pos="20000">
                  <a:srgbClr val="FF0000"/>
                </a:gs>
                <a:gs pos="100000">
                  <a:srgbClr val="C00000"/>
                </a:gs>
                <a:gs pos="80000">
                  <a:srgbClr val="FF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1D334B30-9FAB-4BB0-B45F-5178D5796779}"/>
                </a:ext>
              </a:extLst>
            </p:cNvPr>
            <p:cNvSpPr/>
            <p:nvPr/>
          </p:nvSpPr>
          <p:spPr bwMode="auto">
            <a:xfrm>
              <a:off x="3156263" y="1207816"/>
              <a:ext cx="81827" cy="113143"/>
            </a:xfrm>
            <a:prstGeom prst="rect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" name="四角形: 角を丸くする 120">
              <a:extLst>
                <a:ext uri="{FF2B5EF4-FFF2-40B4-BE49-F238E27FC236}">
                  <a16:creationId xmlns:a16="http://schemas.microsoft.com/office/drawing/2014/main" id="{1B5E9DAC-F733-4021-8302-DFE0D2A7CF1F}"/>
                </a:ext>
              </a:extLst>
            </p:cNvPr>
            <p:cNvSpPr/>
            <p:nvPr/>
          </p:nvSpPr>
          <p:spPr bwMode="auto">
            <a:xfrm>
              <a:off x="3084751" y="1167073"/>
              <a:ext cx="227858" cy="5432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9F67EAE8-74E8-475B-B28B-12E61360BD81}"/>
                </a:ext>
              </a:extLst>
            </p:cNvPr>
            <p:cNvSpPr/>
            <p:nvPr/>
          </p:nvSpPr>
          <p:spPr bwMode="auto">
            <a:xfrm>
              <a:off x="3007609" y="1307378"/>
              <a:ext cx="379140" cy="43178"/>
            </a:xfrm>
            <a:custGeom>
              <a:avLst/>
              <a:gdLst>
                <a:gd name="connsiteX0" fmla="*/ 208526 w 417054"/>
                <a:gd name="connsiteY0" fmla="*/ 0 h 47496"/>
                <a:gd name="connsiteX1" fmla="*/ 401224 w 417054"/>
                <a:gd name="connsiteY1" fmla="*/ 38904 h 47496"/>
                <a:gd name="connsiteX2" fmla="*/ 417054 w 417054"/>
                <a:gd name="connsiteY2" fmla="*/ 47496 h 47496"/>
                <a:gd name="connsiteX3" fmla="*/ 0 w 417054"/>
                <a:gd name="connsiteY3" fmla="*/ 47496 h 47496"/>
                <a:gd name="connsiteX4" fmla="*/ 15829 w 417054"/>
                <a:gd name="connsiteY4" fmla="*/ 38904 h 47496"/>
                <a:gd name="connsiteX5" fmla="*/ 208526 w 417054"/>
                <a:gd name="connsiteY5" fmla="*/ 0 h 47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7054" h="47496">
                  <a:moveTo>
                    <a:pt x="208526" y="0"/>
                  </a:moveTo>
                  <a:cubicBezTo>
                    <a:pt x="276879" y="0"/>
                    <a:pt x="341996" y="13853"/>
                    <a:pt x="401224" y="38904"/>
                  </a:cubicBezTo>
                  <a:lnTo>
                    <a:pt x="417054" y="47496"/>
                  </a:lnTo>
                  <a:lnTo>
                    <a:pt x="0" y="47496"/>
                  </a:lnTo>
                  <a:lnTo>
                    <a:pt x="15829" y="38904"/>
                  </a:lnTo>
                  <a:cubicBezTo>
                    <a:pt x="75056" y="13853"/>
                    <a:pt x="140174" y="0"/>
                    <a:pt x="208526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A65ACC2D-7BD7-465D-8BB3-3E4CD19B1DF7}"/>
                </a:ext>
              </a:extLst>
            </p:cNvPr>
            <p:cNvSpPr/>
            <p:nvPr/>
          </p:nvSpPr>
          <p:spPr bwMode="auto">
            <a:xfrm>
              <a:off x="2824863" y="1350556"/>
              <a:ext cx="744632" cy="138545"/>
            </a:xfrm>
            <a:custGeom>
              <a:avLst/>
              <a:gdLst>
                <a:gd name="connsiteX0" fmla="*/ 186825 w 790703"/>
                <a:gd name="connsiteY0" fmla="*/ 0 h 152400"/>
                <a:gd name="connsiteX1" fmla="*/ 603879 w 790703"/>
                <a:gd name="connsiteY1" fmla="*/ 0 h 152400"/>
                <a:gd name="connsiteX2" fmla="*/ 672141 w 790703"/>
                <a:gd name="connsiteY2" fmla="*/ 37052 h 152400"/>
                <a:gd name="connsiteX3" fmla="*/ 745408 w 790703"/>
                <a:gd name="connsiteY3" fmla="*/ 97502 h 152400"/>
                <a:gd name="connsiteX4" fmla="*/ 790703 w 790703"/>
                <a:gd name="connsiteY4" fmla="*/ 152400 h 152400"/>
                <a:gd name="connsiteX5" fmla="*/ 0 w 790703"/>
                <a:gd name="connsiteY5" fmla="*/ 152400 h 152400"/>
                <a:gd name="connsiteX6" fmla="*/ 45294 w 790703"/>
                <a:gd name="connsiteY6" fmla="*/ 97502 h 152400"/>
                <a:gd name="connsiteX7" fmla="*/ 118561 w 790703"/>
                <a:gd name="connsiteY7" fmla="*/ 37052 h 152400"/>
                <a:gd name="connsiteX8" fmla="*/ 186825 w 790703"/>
                <a:gd name="connsiteY8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0703" h="152400">
                  <a:moveTo>
                    <a:pt x="186825" y="0"/>
                  </a:moveTo>
                  <a:lnTo>
                    <a:pt x="603879" y="0"/>
                  </a:lnTo>
                  <a:lnTo>
                    <a:pt x="672141" y="37052"/>
                  </a:lnTo>
                  <a:cubicBezTo>
                    <a:pt x="698478" y="54845"/>
                    <a:pt x="723011" y="75105"/>
                    <a:pt x="745408" y="97502"/>
                  </a:cubicBezTo>
                  <a:lnTo>
                    <a:pt x="790703" y="152400"/>
                  </a:lnTo>
                  <a:lnTo>
                    <a:pt x="0" y="152400"/>
                  </a:lnTo>
                  <a:lnTo>
                    <a:pt x="45294" y="97502"/>
                  </a:lnTo>
                  <a:cubicBezTo>
                    <a:pt x="67691" y="75105"/>
                    <a:pt x="92224" y="54845"/>
                    <a:pt x="118561" y="37052"/>
                  </a:cubicBezTo>
                  <a:lnTo>
                    <a:pt x="186825" y="0"/>
                  </a:lnTo>
                  <a:close/>
                </a:path>
              </a:pathLst>
            </a:cu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FA14245B-211E-44A0-9215-CC03601F20B5}"/>
                </a:ext>
              </a:extLst>
            </p:cNvPr>
            <p:cNvSpPr/>
            <p:nvPr/>
          </p:nvSpPr>
          <p:spPr bwMode="auto">
            <a:xfrm>
              <a:off x="2666907" y="2265262"/>
              <a:ext cx="1060537" cy="130359"/>
            </a:xfrm>
            <a:prstGeom prst="round2SameRect">
              <a:avLst>
                <a:gd name="adj1" fmla="val 50000"/>
                <a:gd name="adj2" fmla="val 8640"/>
              </a:avLst>
            </a:prstGeom>
            <a:gradFill>
              <a:gsLst>
                <a:gs pos="50000">
                  <a:srgbClr val="FF0000"/>
                </a:gs>
                <a:gs pos="0">
                  <a:srgbClr val="C00000"/>
                </a:gs>
                <a:gs pos="100000">
                  <a:srgbClr val="C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1CE4103C-A7FB-43AE-9BBD-17E5892FC493}"/>
              </a:ext>
            </a:extLst>
          </p:cNvPr>
          <p:cNvGrpSpPr/>
          <p:nvPr/>
        </p:nvGrpSpPr>
        <p:grpSpPr>
          <a:xfrm>
            <a:off x="4183906" y="4861789"/>
            <a:ext cx="1562806" cy="1452628"/>
            <a:chOff x="4990802" y="1489076"/>
            <a:chExt cx="2414981" cy="2244725"/>
          </a:xfrm>
        </p:grpSpPr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81298D83-2499-40A3-8C28-B64398A29E4C}"/>
                </a:ext>
              </a:extLst>
            </p:cNvPr>
            <p:cNvSpPr/>
            <p:nvPr/>
          </p:nvSpPr>
          <p:spPr bwMode="auto">
            <a:xfrm>
              <a:off x="5991437" y="1673704"/>
              <a:ext cx="1414346" cy="1706357"/>
            </a:xfrm>
            <a:custGeom>
              <a:avLst/>
              <a:gdLst>
                <a:gd name="connsiteX0" fmla="*/ 763424 w 1526848"/>
                <a:gd name="connsiteY0" fmla="*/ 113299 h 1842086"/>
                <a:gd name="connsiteX1" fmla="*/ 122122 w 1526848"/>
                <a:gd name="connsiteY1" fmla="*/ 921043 h 1842086"/>
                <a:gd name="connsiteX2" fmla="*/ 763424 w 1526848"/>
                <a:gd name="connsiteY2" fmla="*/ 1728787 h 1842086"/>
                <a:gd name="connsiteX3" fmla="*/ 1404726 w 1526848"/>
                <a:gd name="connsiteY3" fmla="*/ 921043 h 1842086"/>
                <a:gd name="connsiteX4" fmla="*/ 763424 w 1526848"/>
                <a:gd name="connsiteY4" fmla="*/ 113299 h 1842086"/>
                <a:gd name="connsiteX5" fmla="*/ 763424 w 1526848"/>
                <a:gd name="connsiteY5" fmla="*/ 0 h 1842086"/>
                <a:gd name="connsiteX6" fmla="*/ 1526848 w 1526848"/>
                <a:gd name="connsiteY6" fmla="*/ 921043 h 1842086"/>
                <a:gd name="connsiteX7" fmla="*/ 763424 w 1526848"/>
                <a:gd name="connsiteY7" fmla="*/ 1842086 h 1842086"/>
                <a:gd name="connsiteX8" fmla="*/ 0 w 1526848"/>
                <a:gd name="connsiteY8" fmla="*/ 921043 h 1842086"/>
                <a:gd name="connsiteX9" fmla="*/ 763424 w 1526848"/>
                <a:gd name="connsiteY9" fmla="*/ 0 h 1842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6848" h="1842086">
                  <a:moveTo>
                    <a:pt x="763424" y="113299"/>
                  </a:moveTo>
                  <a:cubicBezTo>
                    <a:pt x="409243" y="113299"/>
                    <a:pt x="122122" y="474938"/>
                    <a:pt x="122122" y="921043"/>
                  </a:cubicBezTo>
                  <a:cubicBezTo>
                    <a:pt x="122122" y="1367148"/>
                    <a:pt x="409243" y="1728787"/>
                    <a:pt x="763424" y="1728787"/>
                  </a:cubicBezTo>
                  <a:cubicBezTo>
                    <a:pt x="1117605" y="1728787"/>
                    <a:pt x="1404726" y="1367148"/>
                    <a:pt x="1404726" y="921043"/>
                  </a:cubicBezTo>
                  <a:cubicBezTo>
                    <a:pt x="1404726" y="474938"/>
                    <a:pt x="1117605" y="113299"/>
                    <a:pt x="763424" y="113299"/>
                  </a:cubicBezTo>
                  <a:close/>
                  <a:moveTo>
                    <a:pt x="763424" y="0"/>
                  </a:moveTo>
                  <a:cubicBezTo>
                    <a:pt x="1185051" y="0"/>
                    <a:pt x="1526848" y="412365"/>
                    <a:pt x="1526848" y="921043"/>
                  </a:cubicBezTo>
                  <a:cubicBezTo>
                    <a:pt x="1526848" y="1429721"/>
                    <a:pt x="1185051" y="1842086"/>
                    <a:pt x="763424" y="1842086"/>
                  </a:cubicBezTo>
                  <a:cubicBezTo>
                    <a:pt x="341797" y="1842086"/>
                    <a:pt x="0" y="1429721"/>
                    <a:pt x="0" y="921043"/>
                  </a:cubicBezTo>
                  <a:cubicBezTo>
                    <a:pt x="0" y="412365"/>
                    <a:pt x="341797" y="0"/>
                    <a:pt x="763424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5A21608C-0318-4F70-8F36-D024385258AC}"/>
                </a:ext>
              </a:extLst>
            </p:cNvPr>
            <p:cNvSpPr/>
            <p:nvPr/>
          </p:nvSpPr>
          <p:spPr bwMode="auto">
            <a:xfrm>
              <a:off x="5602012" y="1489076"/>
              <a:ext cx="862288" cy="810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66779D13-249E-4B4F-8DDD-104B63592833}"/>
                </a:ext>
              </a:extLst>
            </p:cNvPr>
            <p:cNvGrpSpPr/>
            <p:nvPr/>
          </p:nvGrpSpPr>
          <p:grpSpPr>
            <a:xfrm>
              <a:off x="4990802" y="1541197"/>
              <a:ext cx="492824" cy="724062"/>
              <a:chOff x="4990802" y="1541198"/>
              <a:chExt cx="492824" cy="435315"/>
            </a:xfrm>
          </p:grpSpPr>
          <p:sp>
            <p:nvSpPr>
              <p:cNvPr id="136" name="直角三角形 135">
                <a:extLst>
                  <a:ext uri="{FF2B5EF4-FFF2-40B4-BE49-F238E27FC236}">
                    <a16:creationId xmlns:a16="http://schemas.microsoft.com/office/drawing/2014/main" id="{857DB434-3F56-4795-844D-F24A8920A698}"/>
                  </a:ext>
                </a:extLst>
              </p:cNvPr>
              <p:cNvSpPr/>
              <p:nvPr/>
            </p:nvSpPr>
            <p:spPr bwMode="auto">
              <a:xfrm rot="10800000">
                <a:off x="4990802" y="1568684"/>
                <a:ext cx="492824" cy="407829"/>
              </a:xfrm>
              <a:prstGeom prst="rtTriangl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四角形: 上の 2 つの角を丸める 136">
                <a:extLst>
                  <a:ext uri="{FF2B5EF4-FFF2-40B4-BE49-F238E27FC236}">
                    <a16:creationId xmlns:a16="http://schemas.microsoft.com/office/drawing/2014/main" id="{95ABD3C6-B001-48F4-90B9-FFDC2A43C6F5}"/>
                  </a:ext>
                </a:extLst>
              </p:cNvPr>
              <p:cNvSpPr/>
              <p:nvPr/>
            </p:nvSpPr>
            <p:spPr bwMode="auto">
              <a:xfrm>
                <a:off x="4990802" y="1541198"/>
                <a:ext cx="492824" cy="274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F447D1E3-015C-48DC-916F-9A0E3C34BEFD}"/>
                </a:ext>
              </a:extLst>
            </p:cNvPr>
            <p:cNvSpPr/>
            <p:nvPr/>
          </p:nvSpPr>
          <p:spPr bwMode="auto">
            <a:xfrm>
              <a:off x="5267475" y="1673806"/>
              <a:ext cx="1532551" cy="315035"/>
            </a:xfrm>
            <a:custGeom>
              <a:avLst/>
              <a:gdLst>
                <a:gd name="connsiteX0" fmla="*/ 131744 w 1532551"/>
                <a:gd name="connsiteY0" fmla="*/ 0 h 315035"/>
                <a:gd name="connsiteX1" fmla="*/ 1400807 w 1532551"/>
                <a:gd name="connsiteY1" fmla="*/ 0 h 315035"/>
                <a:gd name="connsiteX2" fmla="*/ 1443473 w 1532551"/>
                <a:gd name="connsiteY2" fmla="*/ 82641 h 315035"/>
                <a:gd name="connsiteX3" fmla="*/ 1527602 w 1532551"/>
                <a:gd name="connsiteY3" fmla="*/ 296360 h 315035"/>
                <a:gd name="connsiteX4" fmla="*/ 1532551 w 1532551"/>
                <a:gd name="connsiteY4" fmla="*/ 315035 h 315035"/>
                <a:gd name="connsiteX5" fmla="*/ 0 w 1532551"/>
                <a:gd name="connsiteY5" fmla="*/ 315035 h 315035"/>
                <a:gd name="connsiteX6" fmla="*/ 4949 w 1532551"/>
                <a:gd name="connsiteY6" fmla="*/ 296360 h 315035"/>
                <a:gd name="connsiteX7" fmla="*/ 89078 w 1532551"/>
                <a:gd name="connsiteY7" fmla="*/ 82641 h 315035"/>
                <a:gd name="connsiteX8" fmla="*/ 131744 w 1532551"/>
                <a:gd name="connsiteY8" fmla="*/ 0 h 31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2551" h="315035">
                  <a:moveTo>
                    <a:pt x="131744" y="0"/>
                  </a:moveTo>
                  <a:lnTo>
                    <a:pt x="1400807" y="0"/>
                  </a:lnTo>
                  <a:lnTo>
                    <a:pt x="1443473" y="82641"/>
                  </a:lnTo>
                  <a:cubicBezTo>
                    <a:pt x="1474772" y="149405"/>
                    <a:pt x="1502946" y="220876"/>
                    <a:pt x="1527602" y="296360"/>
                  </a:cubicBezTo>
                  <a:lnTo>
                    <a:pt x="1532551" y="315035"/>
                  </a:lnTo>
                  <a:lnTo>
                    <a:pt x="0" y="315035"/>
                  </a:lnTo>
                  <a:lnTo>
                    <a:pt x="4949" y="296360"/>
                  </a:lnTo>
                  <a:cubicBezTo>
                    <a:pt x="29605" y="220876"/>
                    <a:pt x="57779" y="149405"/>
                    <a:pt x="89078" y="82641"/>
                  </a:cubicBezTo>
                  <a:lnTo>
                    <a:pt x="131744" y="0"/>
                  </a:lnTo>
                  <a:close/>
                </a:path>
              </a:pathLst>
            </a:cu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4C0D4C7D-F067-49D2-B4C7-386720C35B9D}"/>
                </a:ext>
              </a:extLst>
            </p:cNvPr>
            <p:cNvSpPr/>
            <p:nvPr/>
          </p:nvSpPr>
          <p:spPr bwMode="auto">
            <a:xfrm>
              <a:off x="5156152" y="1988840"/>
              <a:ext cx="1755196" cy="1485165"/>
            </a:xfrm>
            <a:custGeom>
              <a:avLst/>
              <a:gdLst>
                <a:gd name="connsiteX0" fmla="*/ 111323 w 1755196"/>
                <a:gd name="connsiteY0" fmla="*/ 0 h 1485165"/>
                <a:gd name="connsiteX1" fmla="*/ 1643874 w 1755196"/>
                <a:gd name="connsiteY1" fmla="*/ 0 h 1485165"/>
                <a:gd name="connsiteX2" fmla="*/ 1701944 w 1755196"/>
                <a:gd name="connsiteY2" fmla="*/ 219126 h 1485165"/>
                <a:gd name="connsiteX3" fmla="*/ 1755196 w 1755196"/>
                <a:gd name="connsiteY3" fmla="*/ 750325 h 1485165"/>
                <a:gd name="connsiteX4" fmla="*/ 1686230 w 1755196"/>
                <a:gd name="connsiteY4" fmla="*/ 1351682 h 1485165"/>
                <a:gd name="connsiteX5" fmla="*/ 1645074 w 1755196"/>
                <a:gd name="connsiteY5" fmla="*/ 1485165 h 1485165"/>
                <a:gd name="connsiteX6" fmla="*/ 110123 w 1755196"/>
                <a:gd name="connsiteY6" fmla="*/ 1485165 h 1485165"/>
                <a:gd name="connsiteX7" fmla="*/ 68966 w 1755196"/>
                <a:gd name="connsiteY7" fmla="*/ 1351682 h 1485165"/>
                <a:gd name="connsiteX8" fmla="*/ 0 w 1755196"/>
                <a:gd name="connsiteY8" fmla="*/ 750325 h 1485165"/>
                <a:gd name="connsiteX9" fmla="*/ 53252 w 1755196"/>
                <a:gd name="connsiteY9" fmla="*/ 219126 h 1485165"/>
                <a:gd name="connsiteX10" fmla="*/ 111323 w 1755196"/>
                <a:gd name="connsiteY10" fmla="*/ 0 h 1485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55196" h="1485165">
                  <a:moveTo>
                    <a:pt x="111323" y="0"/>
                  </a:moveTo>
                  <a:lnTo>
                    <a:pt x="1643874" y="0"/>
                  </a:lnTo>
                  <a:lnTo>
                    <a:pt x="1701944" y="219126"/>
                  </a:lnTo>
                  <a:cubicBezTo>
                    <a:pt x="1736395" y="384763"/>
                    <a:pt x="1755196" y="563679"/>
                    <a:pt x="1755196" y="750325"/>
                  </a:cubicBezTo>
                  <a:cubicBezTo>
                    <a:pt x="1755196" y="963635"/>
                    <a:pt x="1730639" y="1166849"/>
                    <a:pt x="1686230" y="1351682"/>
                  </a:cubicBezTo>
                  <a:lnTo>
                    <a:pt x="1645074" y="1485165"/>
                  </a:lnTo>
                  <a:lnTo>
                    <a:pt x="110123" y="1485165"/>
                  </a:lnTo>
                  <a:lnTo>
                    <a:pt x="68966" y="1351682"/>
                  </a:lnTo>
                  <a:cubicBezTo>
                    <a:pt x="24557" y="1166849"/>
                    <a:pt x="0" y="963635"/>
                    <a:pt x="0" y="750325"/>
                  </a:cubicBezTo>
                  <a:cubicBezTo>
                    <a:pt x="0" y="563679"/>
                    <a:pt x="18802" y="384763"/>
                    <a:pt x="53252" y="219126"/>
                  </a:cubicBezTo>
                  <a:lnTo>
                    <a:pt x="111323" y="0"/>
                  </a:lnTo>
                  <a:close/>
                </a:path>
              </a:pathLst>
            </a:custGeom>
            <a:gradFill>
              <a:gsLst>
                <a:gs pos="50000">
                  <a:srgbClr val="FF5050"/>
                </a:gs>
                <a:gs pos="0">
                  <a:srgbClr val="C00000"/>
                </a:gs>
                <a:gs pos="20000">
                  <a:srgbClr val="FF0000"/>
                </a:gs>
                <a:gs pos="100000">
                  <a:srgbClr val="C00000"/>
                </a:gs>
                <a:gs pos="80000">
                  <a:srgbClr val="FF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880F14D8-FB92-4455-8900-3CF1F0100CD7}"/>
                </a:ext>
              </a:extLst>
            </p:cNvPr>
            <p:cNvSpPr/>
            <p:nvPr/>
          </p:nvSpPr>
          <p:spPr bwMode="auto">
            <a:xfrm>
              <a:off x="5267475" y="3474005"/>
              <a:ext cx="1531362" cy="13501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377E2676-00E9-4316-B792-E5FF7E49F203}"/>
                </a:ext>
              </a:extLst>
            </p:cNvPr>
            <p:cNvSpPr/>
            <p:nvPr/>
          </p:nvSpPr>
          <p:spPr bwMode="auto">
            <a:xfrm>
              <a:off x="5397500" y="1538791"/>
              <a:ext cx="1271312" cy="134913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ACCF5FF0-39ED-43AF-AF52-86D6A10C84F6}"/>
                </a:ext>
              </a:extLst>
            </p:cNvPr>
            <p:cNvSpPr/>
            <p:nvPr/>
          </p:nvSpPr>
          <p:spPr bwMode="auto">
            <a:xfrm>
              <a:off x="5065436" y="3570257"/>
              <a:ext cx="1935440" cy="163544"/>
            </a:xfrm>
            <a:prstGeom prst="round2SameRect">
              <a:avLst>
                <a:gd name="adj1" fmla="val 50000"/>
                <a:gd name="adj2" fmla="val 8640"/>
              </a:avLst>
            </a:prstGeom>
            <a:gradFill>
              <a:gsLst>
                <a:gs pos="50000">
                  <a:srgbClr val="FF0000"/>
                </a:gs>
                <a:gs pos="0">
                  <a:srgbClr val="C00000"/>
                </a:gs>
                <a:gs pos="100000">
                  <a:srgbClr val="C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" name="四角形: 角を丸くする 133">
              <a:extLst>
                <a:ext uri="{FF2B5EF4-FFF2-40B4-BE49-F238E27FC236}">
                  <a16:creationId xmlns:a16="http://schemas.microsoft.com/office/drawing/2014/main" id="{DF2D5D23-E2C2-41A7-85CD-A0D576413FF1}"/>
                </a:ext>
              </a:extLst>
            </p:cNvPr>
            <p:cNvSpPr/>
            <p:nvPr/>
          </p:nvSpPr>
          <p:spPr bwMode="auto">
            <a:xfrm>
              <a:off x="5850066" y="2146301"/>
              <a:ext cx="353884" cy="1170242"/>
            </a:xfrm>
            <a:prstGeom prst="roundRect">
              <a:avLst>
                <a:gd name="adj" fmla="val 7695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5" name="四角形: 角を丸くする 134">
              <a:extLst>
                <a:ext uri="{FF2B5EF4-FFF2-40B4-BE49-F238E27FC236}">
                  <a16:creationId xmlns:a16="http://schemas.microsoft.com/office/drawing/2014/main" id="{A8BD7B4C-2BF5-44B3-8C06-617B805027D3}"/>
                </a:ext>
              </a:extLst>
            </p:cNvPr>
            <p:cNvSpPr/>
            <p:nvPr/>
          </p:nvSpPr>
          <p:spPr bwMode="auto">
            <a:xfrm>
              <a:off x="5964366" y="2242211"/>
              <a:ext cx="125284" cy="967044"/>
            </a:xfrm>
            <a:prstGeom prst="roundRect">
              <a:avLst>
                <a:gd name="adj" fmla="val 7695"/>
              </a:avLst>
            </a:pr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C5B02B8C-DD7C-4B5C-BF20-AAB0D9343805}"/>
              </a:ext>
            </a:extLst>
          </p:cNvPr>
          <p:cNvGrpSpPr/>
          <p:nvPr/>
        </p:nvGrpSpPr>
        <p:grpSpPr>
          <a:xfrm>
            <a:off x="6039369" y="4861223"/>
            <a:ext cx="1658617" cy="1453194"/>
            <a:chOff x="6039369" y="953457"/>
            <a:chExt cx="1658617" cy="1453194"/>
          </a:xfrm>
        </p:grpSpPr>
        <p:sp>
          <p:nvSpPr>
            <p:cNvPr id="139" name="楕円 138">
              <a:extLst>
                <a:ext uri="{FF2B5EF4-FFF2-40B4-BE49-F238E27FC236}">
                  <a16:creationId xmlns:a16="http://schemas.microsoft.com/office/drawing/2014/main" id="{A2E938E8-14F3-4AE4-BC1F-D27E2CD94787}"/>
                </a:ext>
              </a:extLst>
            </p:cNvPr>
            <p:cNvSpPr/>
            <p:nvPr/>
          </p:nvSpPr>
          <p:spPr bwMode="auto">
            <a:xfrm>
              <a:off x="6354810" y="953457"/>
              <a:ext cx="949966" cy="145731"/>
            </a:xfrm>
            <a:prstGeom prst="ellipse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" name="直角三角形 139">
              <a:extLst>
                <a:ext uri="{FF2B5EF4-FFF2-40B4-BE49-F238E27FC236}">
                  <a16:creationId xmlns:a16="http://schemas.microsoft.com/office/drawing/2014/main" id="{BE16707B-53BF-4042-B07E-D0501BD100F8}"/>
                </a:ext>
              </a:extLst>
            </p:cNvPr>
            <p:cNvSpPr/>
            <p:nvPr/>
          </p:nvSpPr>
          <p:spPr bwMode="auto">
            <a:xfrm rot="10800000">
              <a:off x="6039369" y="1031573"/>
              <a:ext cx="359776" cy="245861"/>
            </a:xfrm>
            <a:prstGeom prst="rtTriangle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21690353-3EF6-410B-8CFF-7B191B3207C1}"/>
                </a:ext>
              </a:extLst>
            </p:cNvPr>
            <p:cNvSpPr/>
            <p:nvPr/>
          </p:nvSpPr>
          <p:spPr bwMode="auto">
            <a:xfrm>
              <a:off x="7209031" y="1088322"/>
              <a:ext cx="488955" cy="735984"/>
            </a:xfrm>
            <a:custGeom>
              <a:avLst/>
              <a:gdLst>
                <a:gd name="connsiteX0" fmla="*/ 36889 w 606058"/>
                <a:gd name="connsiteY0" fmla="*/ 0 h 638982"/>
                <a:gd name="connsiteX1" fmla="*/ 569169 w 606058"/>
                <a:gd name="connsiteY1" fmla="*/ 0 h 638982"/>
                <a:gd name="connsiteX2" fmla="*/ 606058 w 606058"/>
                <a:gd name="connsiteY2" fmla="*/ 36889 h 638982"/>
                <a:gd name="connsiteX3" fmla="*/ 606057 w 606058"/>
                <a:gd name="connsiteY3" fmla="*/ 73777 h 638982"/>
                <a:gd name="connsiteX4" fmla="*/ 603461 w 606058"/>
                <a:gd name="connsiteY4" fmla="*/ 73777 h 638982"/>
                <a:gd name="connsiteX5" fmla="*/ 470787 w 606058"/>
                <a:gd name="connsiteY5" fmla="*/ 638982 h 638982"/>
                <a:gd name="connsiteX6" fmla="*/ 399909 w 606058"/>
                <a:gd name="connsiteY6" fmla="*/ 638982 h 638982"/>
                <a:gd name="connsiteX7" fmla="*/ 399909 w 606058"/>
                <a:gd name="connsiteY7" fmla="*/ 73777 h 638982"/>
                <a:gd name="connsiteX8" fmla="*/ 0 w 606058"/>
                <a:gd name="connsiteY8" fmla="*/ 73777 h 638982"/>
                <a:gd name="connsiteX9" fmla="*/ 0 w 606058"/>
                <a:gd name="connsiteY9" fmla="*/ 36889 h 638982"/>
                <a:gd name="connsiteX10" fmla="*/ 36889 w 606058"/>
                <a:gd name="connsiteY10" fmla="*/ 0 h 638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6058" h="638982">
                  <a:moveTo>
                    <a:pt x="36889" y="0"/>
                  </a:moveTo>
                  <a:lnTo>
                    <a:pt x="569169" y="0"/>
                  </a:lnTo>
                  <a:cubicBezTo>
                    <a:pt x="589542" y="0"/>
                    <a:pt x="606058" y="16516"/>
                    <a:pt x="606058" y="36889"/>
                  </a:cubicBezTo>
                  <a:cubicBezTo>
                    <a:pt x="606058" y="49185"/>
                    <a:pt x="606057" y="61481"/>
                    <a:pt x="606057" y="73777"/>
                  </a:cubicBezTo>
                  <a:lnTo>
                    <a:pt x="603461" y="73777"/>
                  </a:lnTo>
                  <a:lnTo>
                    <a:pt x="470787" y="638982"/>
                  </a:lnTo>
                  <a:lnTo>
                    <a:pt x="399909" y="638982"/>
                  </a:lnTo>
                  <a:lnTo>
                    <a:pt x="399909" y="73777"/>
                  </a:lnTo>
                  <a:lnTo>
                    <a:pt x="0" y="73777"/>
                  </a:lnTo>
                  <a:lnTo>
                    <a:pt x="0" y="36889"/>
                  </a:lnTo>
                  <a:cubicBezTo>
                    <a:pt x="0" y="16516"/>
                    <a:pt x="16516" y="0"/>
                    <a:pt x="36889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68154C9A-5DEC-48FE-AE3B-0386F680FA57}"/>
                </a:ext>
              </a:extLst>
            </p:cNvPr>
            <p:cNvSpPr/>
            <p:nvPr/>
          </p:nvSpPr>
          <p:spPr bwMode="auto">
            <a:xfrm>
              <a:off x="6303400" y="1195507"/>
              <a:ext cx="1059426" cy="1146484"/>
            </a:xfrm>
            <a:prstGeom prst="round2SameRect">
              <a:avLst>
                <a:gd name="adj1" fmla="val 0"/>
                <a:gd name="adj2" fmla="val 14149"/>
              </a:avLst>
            </a:prstGeom>
            <a:gradFill>
              <a:gsLst>
                <a:gs pos="50000">
                  <a:srgbClr val="FF5050"/>
                </a:gs>
                <a:gs pos="0">
                  <a:srgbClr val="C00000"/>
                </a:gs>
                <a:gs pos="20000">
                  <a:srgbClr val="FF0000"/>
                </a:gs>
                <a:gs pos="100000">
                  <a:srgbClr val="C00000"/>
                </a:gs>
                <a:gs pos="80000">
                  <a:srgbClr val="FF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067B699C-5118-463A-BE14-1FB9A3E5BCD3}"/>
                </a:ext>
              </a:extLst>
            </p:cNvPr>
            <p:cNvSpPr/>
            <p:nvPr/>
          </p:nvSpPr>
          <p:spPr bwMode="auto">
            <a:xfrm>
              <a:off x="6303400" y="1029636"/>
              <a:ext cx="1059426" cy="161983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000000">
                    <a:lumMod val="75000"/>
                    <a:lumOff val="25000"/>
                  </a:srgbClr>
                </a:gs>
                <a:gs pos="0">
                  <a:srgbClr val="000000"/>
                </a:gs>
                <a:gs pos="100000">
                  <a:srgbClr val="0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BE5E9484-5612-4E77-B159-33F320F55246}"/>
                </a:ext>
              </a:extLst>
            </p:cNvPr>
            <p:cNvSpPr/>
            <p:nvPr/>
          </p:nvSpPr>
          <p:spPr bwMode="auto">
            <a:xfrm>
              <a:off x="6303400" y="2133743"/>
              <a:ext cx="1059426" cy="21019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705A5ED5-C123-4955-8EDF-7C79F15AA076}"/>
                </a:ext>
              </a:extLst>
            </p:cNvPr>
            <p:cNvSpPr/>
            <p:nvPr/>
          </p:nvSpPr>
          <p:spPr bwMode="auto">
            <a:xfrm>
              <a:off x="6212717" y="2300817"/>
              <a:ext cx="1252481" cy="105834"/>
            </a:xfrm>
            <a:prstGeom prst="round2SameRect">
              <a:avLst>
                <a:gd name="adj1" fmla="val 50000"/>
                <a:gd name="adj2" fmla="val 8640"/>
              </a:avLst>
            </a:prstGeom>
            <a:gradFill>
              <a:gsLst>
                <a:gs pos="50000">
                  <a:srgbClr val="FF0000"/>
                </a:gs>
                <a:gs pos="0">
                  <a:srgbClr val="C00000"/>
                </a:gs>
                <a:gs pos="100000">
                  <a:srgbClr val="C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889F01EB-16BD-45AF-8EAC-E9337278C9E0}"/>
                </a:ext>
              </a:extLst>
            </p:cNvPr>
            <p:cNvSpPr/>
            <p:nvPr/>
          </p:nvSpPr>
          <p:spPr bwMode="auto">
            <a:xfrm>
              <a:off x="6689320" y="1358901"/>
              <a:ext cx="311556" cy="651942"/>
            </a:xfrm>
            <a:prstGeom prst="ellipse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" name="四角形: 角を丸くする 146">
              <a:extLst>
                <a:ext uri="{FF2B5EF4-FFF2-40B4-BE49-F238E27FC236}">
                  <a16:creationId xmlns:a16="http://schemas.microsoft.com/office/drawing/2014/main" id="{F7D587B9-9BE3-4DAD-9F66-308085E9A1AC}"/>
                </a:ext>
              </a:extLst>
            </p:cNvPr>
            <p:cNvSpPr/>
            <p:nvPr/>
          </p:nvSpPr>
          <p:spPr bwMode="auto">
            <a:xfrm>
              <a:off x="6771416" y="1466850"/>
              <a:ext cx="143734" cy="440538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7EDA010B-5537-4BDF-BF02-D96A86AF14DE}"/>
              </a:ext>
            </a:extLst>
          </p:cNvPr>
          <p:cNvGrpSpPr/>
          <p:nvPr/>
        </p:nvGrpSpPr>
        <p:grpSpPr>
          <a:xfrm>
            <a:off x="7906140" y="4842351"/>
            <a:ext cx="1592365" cy="1466839"/>
            <a:chOff x="2362634" y="3681936"/>
            <a:chExt cx="2516563" cy="2318183"/>
          </a:xfrm>
        </p:grpSpPr>
        <p:sp>
          <p:nvSpPr>
            <p:cNvPr id="149" name="円: 塗りつぶしなし 148">
              <a:extLst>
                <a:ext uri="{FF2B5EF4-FFF2-40B4-BE49-F238E27FC236}">
                  <a16:creationId xmlns:a16="http://schemas.microsoft.com/office/drawing/2014/main" id="{5DCC11E8-9DBB-4620-9EE0-ADCAC7DB338F}"/>
                </a:ext>
              </a:extLst>
            </p:cNvPr>
            <p:cNvSpPr/>
            <p:nvPr/>
          </p:nvSpPr>
          <p:spPr bwMode="auto">
            <a:xfrm rot="900000">
              <a:off x="3779439" y="3970817"/>
              <a:ext cx="1099758" cy="1291080"/>
            </a:xfrm>
            <a:prstGeom prst="donut">
              <a:avLst>
                <a:gd name="adj" fmla="val 11214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7CDD2FDD-D3B8-48B1-BFF8-73BD601F1166}"/>
                </a:ext>
              </a:extLst>
            </p:cNvPr>
            <p:cNvSpPr/>
            <p:nvPr/>
          </p:nvSpPr>
          <p:spPr bwMode="auto">
            <a:xfrm>
              <a:off x="2362634" y="4014065"/>
              <a:ext cx="644974" cy="1273226"/>
            </a:xfrm>
            <a:custGeom>
              <a:avLst/>
              <a:gdLst>
                <a:gd name="connsiteX0" fmla="*/ 359459 w 644974"/>
                <a:gd name="connsiteY0" fmla="*/ 0 h 1273226"/>
                <a:gd name="connsiteX1" fmla="*/ 375306 w 644974"/>
                <a:gd name="connsiteY1" fmla="*/ 21856 h 1273226"/>
                <a:gd name="connsiteX2" fmla="*/ 601816 w 644974"/>
                <a:gd name="connsiteY2" fmla="*/ 637416 h 1273226"/>
                <a:gd name="connsiteX3" fmla="*/ 644973 w 644974"/>
                <a:gd name="connsiteY3" fmla="*/ 717130 h 1273226"/>
                <a:gd name="connsiteX4" fmla="*/ 644974 w 644974"/>
                <a:gd name="connsiteY4" fmla="*/ 1273226 h 1273226"/>
                <a:gd name="connsiteX5" fmla="*/ 625867 w 644974"/>
                <a:gd name="connsiteY5" fmla="*/ 1270202 h 1273226"/>
                <a:gd name="connsiteX6" fmla="*/ 540452 w 644974"/>
                <a:gd name="connsiteY6" fmla="*/ 1265514 h 1273226"/>
                <a:gd name="connsiteX7" fmla="*/ 13192 w 644974"/>
                <a:gd name="connsiteY7" fmla="*/ 3837 h 1273226"/>
                <a:gd name="connsiteX8" fmla="*/ 0 w 644974"/>
                <a:gd name="connsiteY8" fmla="*/ 0 h 1273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74" h="1273226">
                  <a:moveTo>
                    <a:pt x="359459" y="0"/>
                  </a:moveTo>
                  <a:lnTo>
                    <a:pt x="375306" y="21856"/>
                  </a:lnTo>
                  <a:cubicBezTo>
                    <a:pt x="481105" y="195669"/>
                    <a:pt x="517779" y="441067"/>
                    <a:pt x="601816" y="637416"/>
                  </a:cubicBezTo>
                  <a:lnTo>
                    <a:pt x="644973" y="717130"/>
                  </a:lnTo>
                  <a:lnTo>
                    <a:pt x="644974" y="1273226"/>
                  </a:lnTo>
                  <a:lnTo>
                    <a:pt x="625867" y="1270202"/>
                  </a:lnTo>
                  <a:cubicBezTo>
                    <a:pt x="599441" y="1267459"/>
                    <a:pt x="571014" y="1265869"/>
                    <a:pt x="540452" y="1265514"/>
                  </a:cubicBezTo>
                  <a:cubicBezTo>
                    <a:pt x="-345842" y="1255186"/>
                    <a:pt x="562915" y="208484"/>
                    <a:pt x="13192" y="38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9E46258B-55BA-4820-96CF-47342FD82CB2}"/>
                </a:ext>
              </a:extLst>
            </p:cNvPr>
            <p:cNvSpPr/>
            <p:nvPr/>
          </p:nvSpPr>
          <p:spPr bwMode="auto">
            <a:xfrm>
              <a:off x="2751734" y="4012968"/>
              <a:ext cx="1691842" cy="1447800"/>
            </a:xfrm>
            <a:custGeom>
              <a:avLst/>
              <a:gdLst>
                <a:gd name="connsiteX0" fmla="*/ 431376 w 1691842"/>
                <a:gd name="connsiteY0" fmla="*/ 0 h 1447800"/>
                <a:gd name="connsiteX1" fmla="*/ 1260467 w 1691842"/>
                <a:gd name="connsiteY1" fmla="*/ 0 h 1447800"/>
                <a:gd name="connsiteX2" fmla="*/ 1271670 w 1691842"/>
                <a:gd name="connsiteY2" fmla="*/ 11572 h 1447800"/>
                <a:gd name="connsiteX3" fmla="*/ 1683878 w 1691842"/>
                <a:gd name="connsiteY3" fmla="*/ 1272857 h 1447800"/>
                <a:gd name="connsiteX4" fmla="*/ 1691842 w 1691842"/>
                <a:gd name="connsiteY4" fmla="*/ 1447800 h 1447800"/>
                <a:gd name="connsiteX5" fmla="*/ 0 w 1691842"/>
                <a:gd name="connsiteY5" fmla="*/ 1447800 h 1447800"/>
                <a:gd name="connsiteX6" fmla="*/ 7966 w 1691842"/>
                <a:gd name="connsiteY6" fmla="*/ 1272857 h 1447800"/>
                <a:gd name="connsiteX7" fmla="*/ 420173 w 1691842"/>
                <a:gd name="connsiteY7" fmla="*/ 11572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1842" h="1447800">
                  <a:moveTo>
                    <a:pt x="431376" y="0"/>
                  </a:moveTo>
                  <a:lnTo>
                    <a:pt x="1260467" y="0"/>
                  </a:lnTo>
                  <a:lnTo>
                    <a:pt x="1271670" y="11572"/>
                  </a:lnTo>
                  <a:cubicBezTo>
                    <a:pt x="1480626" y="277616"/>
                    <a:pt x="1634030" y="733475"/>
                    <a:pt x="1683878" y="1272857"/>
                  </a:cubicBezTo>
                  <a:lnTo>
                    <a:pt x="1691842" y="1447800"/>
                  </a:lnTo>
                  <a:lnTo>
                    <a:pt x="0" y="1447800"/>
                  </a:lnTo>
                  <a:lnTo>
                    <a:pt x="7966" y="1272857"/>
                  </a:lnTo>
                  <a:cubicBezTo>
                    <a:pt x="57813" y="733475"/>
                    <a:pt x="211217" y="277616"/>
                    <a:pt x="420173" y="11572"/>
                  </a:cubicBezTo>
                  <a:close/>
                </a:path>
              </a:pathLst>
            </a:custGeom>
            <a:gradFill>
              <a:gsLst>
                <a:gs pos="50000">
                  <a:srgbClr val="FF5050"/>
                </a:gs>
                <a:gs pos="0">
                  <a:srgbClr val="C00000"/>
                </a:gs>
                <a:gs pos="20000">
                  <a:srgbClr val="FF0000"/>
                </a:gs>
                <a:gs pos="100000">
                  <a:srgbClr val="C00000"/>
                </a:gs>
                <a:gs pos="80000">
                  <a:srgbClr val="FF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0F347D18-6215-4E20-839A-8DFFABB1DBCD}"/>
                </a:ext>
              </a:extLst>
            </p:cNvPr>
            <p:cNvSpPr/>
            <p:nvPr/>
          </p:nvSpPr>
          <p:spPr bwMode="auto">
            <a:xfrm>
              <a:off x="2752850" y="5462970"/>
              <a:ext cx="1689610" cy="25203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9CBCA463-F9CA-4182-A022-272929ECA458}"/>
                </a:ext>
              </a:extLst>
            </p:cNvPr>
            <p:cNvSpPr/>
            <p:nvPr/>
          </p:nvSpPr>
          <p:spPr bwMode="auto">
            <a:xfrm>
              <a:off x="2638549" y="5681207"/>
              <a:ext cx="1918212" cy="318912"/>
            </a:xfrm>
            <a:prstGeom prst="round2SameRect">
              <a:avLst>
                <a:gd name="adj1" fmla="val 50000"/>
                <a:gd name="adj2" fmla="val 25656"/>
              </a:avLst>
            </a:prstGeom>
            <a:gradFill>
              <a:gsLst>
                <a:gs pos="50000">
                  <a:srgbClr val="FF0000"/>
                </a:gs>
                <a:gs pos="0">
                  <a:srgbClr val="C00000"/>
                </a:gs>
                <a:gs pos="100000">
                  <a:srgbClr val="C0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0AD125CA-97E8-4839-A58D-709267D04E2D}"/>
                </a:ext>
              </a:extLst>
            </p:cNvPr>
            <p:cNvSpPr/>
            <p:nvPr/>
          </p:nvSpPr>
          <p:spPr bwMode="auto">
            <a:xfrm>
              <a:off x="3460896" y="3681936"/>
              <a:ext cx="273519" cy="273519"/>
            </a:xfrm>
            <a:prstGeom prst="ellipse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C50BEE52-8DCB-4BC0-95E1-C4D318A64931}"/>
                </a:ext>
              </a:extLst>
            </p:cNvPr>
            <p:cNvSpPr/>
            <p:nvPr/>
          </p:nvSpPr>
          <p:spPr bwMode="auto">
            <a:xfrm>
              <a:off x="3180999" y="3938588"/>
              <a:ext cx="833313" cy="7070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49D95F84-0FFB-40A6-BBC4-6D368D8D752E}"/>
                </a:ext>
              </a:extLst>
            </p:cNvPr>
            <p:cNvSpPr/>
            <p:nvPr/>
          </p:nvSpPr>
          <p:spPr bwMode="auto">
            <a:xfrm>
              <a:off x="3461782" y="4342879"/>
              <a:ext cx="271746" cy="111604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" name="四角形: 角を丸くする 156">
              <a:extLst>
                <a:ext uri="{FF2B5EF4-FFF2-40B4-BE49-F238E27FC236}">
                  <a16:creationId xmlns:a16="http://schemas.microsoft.com/office/drawing/2014/main" id="{6844725E-4815-431A-9929-9BF9D45636C8}"/>
                </a:ext>
              </a:extLst>
            </p:cNvPr>
            <p:cNvSpPr/>
            <p:nvPr/>
          </p:nvSpPr>
          <p:spPr bwMode="auto">
            <a:xfrm>
              <a:off x="3554264" y="4404387"/>
              <a:ext cx="86782" cy="948364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pptx942_電気ケトルのイラスト</dc:title>
  <dc:subject>pptx942_電気ケトルのイラスト</dc:subject>
  <dc:creator>digipot.net</dc:creator>
  <cp:revision>1</cp:revision>
  <dcterms:created xsi:type="dcterms:W3CDTF">2018-05-20T00:31:01Z</dcterms:created>
  <dcterms:modified xsi:type="dcterms:W3CDTF">2019-01-10T00:35:39Z</dcterms:modified>
  <cp:version>1</cp:version>
</cp:coreProperties>
</file>