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5A1697F6-C662-4996-ABAA-A80F9CE3471C}"/>
              </a:ext>
            </a:extLst>
          </p:cNvPr>
          <p:cNvGrpSpPr/>
          <p:nvPr/>
        </p:nvGrpSpPr>
        <p:grpSpPr>
          <a:xfrm>
            <a:off x="4327780" y="840477"/>
            <a:ext cx="1250439" cy="1594276"/>
            <a:chOff x="4327780" y="840477"/>
            <a:chExt cx="1250439" cy="1594276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604EEDAF-F29E-4D74-A2A2-44896BD02371}"/>
                </a:ext>
              </a:extLst>
            </p:cNvPr>
            <p:cNvSpPr/>
            <p:nvPr/>
          </p:nvSpPr>
          <p:spPr bwMode="auto">
            <a:xfrm>
              <a:off x="4327780" y="840477"/>
              <a:ext cx="1156631" cy="1515313"/>
            </a:xfrm>
            <a:custGeom>
              <a:avLst/>
              <a:gdLst>
                <a:gd name="connsiteX0" fmla="*/ 473626 w 2176200"/>
                <a:gd name="connsiteY0" fmla="*/ 0 h 3204728"/>
                <a:gd name="connsiteX1" fmla="*/ 1702766 w 2176200"/>
                <a:gd name="connsiteY1" fmla="*/ 0 h 3204728"/>
                <a:gd name="connsiteX2" fmla="*/ 1736107 w 2176200"/>
                <a:gd name="connsiteY2" fmla="*/ 33341 h 3204728"/>
                <a:gd name="connsiteX3" fmla="*/ 1734920 w 2176200"/>
                <a:gd name="connsiteY3" fmla="*/ 36208 h 3204728"/>
                <a:gd name="connsiteX4" fmla="*/ 1729430 w 2176200"/>
                <a:gd name="connsiteY4" fmla="*/ 80920 h 3204728"/>
                <a:gd name="connsiteX5" fmla="*/ 1504505 w 2176200"/>
                <a:gd name="connsiteY5" fmla="*/ 536865 h 3204728"/>
                <a:gd name="connsiteX6" fmla="*/ 1429032 w 2176200"/>
                <a:gd name="connsiteY6" fmla="*/ 618742 h 3204728"/>
                <a:gd name="connsiteX7" fmla="*/ 1511638 w 2176200"/>
                <a:gd name="connsiteY7" fmla="*/ 689182 h 3204728"/>
                <a:gd name="connsiteX8" fmla="*/ 2176200 w 2176200"/>
                <a:gd name="connsiteY8" fmla="*/ 2311632 h 3204728"/>
                <a:gd name="connsiteX9" fmla="*/ 1696467 w 2176200"/>
                <a:gd name="connsiteY9" fmla="*/ 3175774 h 3204728"/>
                <a:gd name="connsiteX10" fmla="*/ 1646703 w 2176200"/>
                <a:gd name="connsiteY10" fmla="*/ 3204728 h 3204728"/>
                <a:gd name="connsiteX11" fmla="*/ 529497 w 2176200"/>
                <a:gd name="connsiteY11" fmla="*/ 3204728 h 3204728"/>
                <a:gd name="connsiteX12" fmla="*/ 479733 w 2176200"/>
                <a:gd name="connsiteY12" fmla="*/ 3175774 h 3204728"/>
                <a:gd name="connsiteX13" fmla="*/ 0 w 2176200"/>
                <a:gd name="connsiteY13" fmla="*/ 2311632 h 3204728"/>
                <a:gd name="connsiteX14" fmla="*/ 664562 w 2176200"/>
                <a:gd name="connsiteY14" fmla="*/ 689182 h 3204728"/>
                <a:gd name="connsiteX15" fmla="*/ 747168 w 2176200"/>
                <a:gd name="connsiteY15" fmla="*/ 618742 h 3204728"/>
                <a:gd name="connsiteX16" fmla="*/ 671695 w 2176200"/>
                <a:gd name="connsiteY16" fmla="*/ 536865 h 3204728"/>
                <a:gd name="connsiteX17" fmla="*/ 446771 w 2176200"/>
                <a:gd name="connsiteY17" fmla="*/ 80920 h 3204728"/>
                <a:gd name="connsiteX18" fmla="*/ 441200 w 2176200"/>
                <a:gd name="connsiteY18" fmla="*/ 35549 h 3204728"/>
                <a:gd name="connsiteX19" fmla="*/ 440285 w 2176200"/>
                <a:gd name="connsiteY19" fmla="*/ 33341 h 3204728"/>
                <a:gd name="connsiteX20" fmla="*/ 473626 w 2176200"/>
                <a:gd name="connsiteY20" fmla="*/ 0 h 320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76200" h="3204728">
                  <a:moveTo>
                    <a:pt x="473626" y="0"/>
                  </a:moveTo>
                  <a:lnTo>
                    <a:pt x="1702766" y="0"/>
                  </a:lnTo>
                  <a:cubicBezTo>
                    <a:pt x="1721180" y="0"/>
                    <a:pt x="1736107" y="14927"/>
                    <a:pt x="1736107" y="33341"/>
                  </a:cubicBezTo>
                  <a:lnTo>
                    <a:pt x="1734920" y="36208"/>
                  </a:lnTo>
                  <a:lnTo>
                    <a:pt x="1729430" y="80920"/>
                  </a:lnTo>
                  <a:cubicBezTo>
                    <a:pt x="1698909" y="219811"/>
                    <a:pt x="1617664" y="395700"/>
                    <a:pt x="1504505" y="536865"/>
                  </a:cubicBezTo>
                  <a:lnTo>
                    <a:pt x="1429032" y="618742"/>
                  </a:lnTo>
                  <a:lnTo>
                    <a:pt x="1511638" y="689182"/>
                  </a:lnTo>
                  <a:cubicBezTo>
                    <a:pt x="1902173" y="1068127"/>
                    <a:pt x="2176200" y="1879973"/>
                    <a:pt x="2176200" y="2311632"/>
                  </a:cubicBezTo>
                  <a:cubicBezTo>
                    <a:pt x="2176200" y="2671348"/>
                    <a:pt x="1985904" y="2988497"/>
                    <a:pt x="1696467" y="3175774"/>
                  </a:cubicBezTo>
                  <a:lnTo>
                    <a:pt x="1646703" y="3204728"/>
                  </a:lnTo>
                  <a:lnTo>
                    <a:pt x="529497" y="3204728"/>
                  </a:lnTo>
                  <a:lnTo>
                    <a:pt x="479733" y="3175774"/>
                  </a:lnTo>
                  <a:cubicBezTo>
                    <a:pt x="190297" y="2988497"/>
                    <a:pt x="0" y="2671348"/>
                    <a:pt x="0" y="2311632"/>
                  </a:cubicBezTo>
                  <a:cubicBezTo>
                    <a:pt x="0" y="1879973"/>
                    <a:pt x="274027" y="1068127"/>
                    <a:pt x="664562" y="689182"/>
                  </a:cubicBezTo>
                  <a:lnTo>
                    <a:pt x="747168" y="618742"/>
                  </a:lnTo>
                  <a:lnTo>
                    <a:pt x="671695" y="536865"/>
                  </a:lnTo>
                  <a:cubicBezTo>
                    <a:pt x="558537" y="395700"/>
                    <a:pt x="477291" y="219811"/>
                    <a:pt x="446771" y="80920"/>
                  </a:cubicBezTo>
                  <a:lnTo>
                    <a:pt x="441200" y="35549"/>
                  </a:lnTo>
                  <a:lnTo>
                    <a:pt x="440285" y="33341"/>
                  </a:lnTo>
                  <a:cubicBezTo>
                    <a:pt x="440285" y="14927"/>
                    <a:pt x="455212" y="0"/>
                    <a:pt x="4736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000000">
                    <a:lumMod val="50000"/>
                    <a:lumOff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39ED49B-08B9-41D9-8A69-0B31FF0E9240}"/>
                </a:ext>
              </a:extLst>
            </p:cNvPr>
            <p:cNvSpPr/>
            <p:nvPr/>
          </p:nvSpPr>
          <p:spPr bwMode="auto">
            <a:xfrm>
              <a:off x="4959594" y="1940213"/>
              <a:ext cx="618625" cy="494540"/>
            </a:xfrm>
            <a:custGeom>
              <a:avLst/>
              <a:gdLst>
                <a:gd name="connsiteX0" fmla="*/ 132813 w 1688755"/>
                <a:gd name="connsiteY0" fmla="*/ 0 h 1226820"/>
                <a:gd name="connsiteX1" fmla="*/ 1555943 w 1688755"/>
                <a:gd name="connsiteY1" fmla="*/ 0 h 1226820"/>
                <a:gd name="connsiteX2" fmla="*/ 1622400 w 1688755"/>
                <a:gd name="connsiteY2" fmla="*/ 121265 h 1226820"/>
                <a:gd name="connsiteX3" fmla="*/ 1688755 w 1688755"/>
                <a:gd name="connsiteY3" fmla="*/ 446786 h 1226820"/>
                <a:gd name="connsiteX4" fmla="*/ 1173047 w 1688755"/>
                <a:gd name="connsiteY4" fmla="*/ 1217355 h 1226820"/>
                <a:gd name="connsiteX5" fmla="*/ 1142262 w 1688755"/>
                <a:gd name="connsiteY5" fmla="*/ 1226820 h 1226820"/>
                <a:gd name="connsiteX6" fmla="*/ 546493 w 1688755"/>
                <a:gd name="connsiteY6" fmla="*/ 1226820 h 1226820"/>
                <a:gd name="connsiteX7" fmla="*/ 515708 w 1688755"/>
                <a:gd name="connsiteY7" fmla="*/ 1217355 h 1226820"/>
                <a:gd name="connsiteX8" fmla="*/ 0 w 1688755"/>
                <a:gd name="connsiteY8" fmla="*/ 446786 h 1226820"/>
                <a:gd name="connsiteX9" fmla="*/ 66356 w 1688755"/>
                <a:gd name="connsiteY9" fmla="*/ 121265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755" h="1226820">
                  <a:moveTo>
                    <a:pt x="132813" y="0"/>
                  </a:moveTo>
                  <a:lnTo>
                    <a:pt x="1555943" y="0"/>
                  </a:lnTo>
                  <a:lnTo>
                    <a:pt x="1622400" y="121265"/>
                  </a:lnTo>
                  <a:cubicBezTo>
                    <a:pt x="1665128" y="221317"/>
                    <a:pt x="1688755" y="331319"/>
                    <a:pt x="1688755" y="446786"/>
                  </a:cubicBezTo>
                  <a:cubicBezTo>
                    <a:pt x="1688755" y="793189"/>
                    <a:pt x="1476107" y="1090400"/>
                    <a:pt x="1173047" y="1217355"/>
                  </a:cubicBezTo>
                  <a:lnTo>
                    <a:pt x="1142262" y="1226820"/>
                  </a:lnTo>
                  <a:lnTo>
                    <a:pt x="546493" y="1226820"/>
                  </a:lnTo>
                  <a:lnTo>
                    <a:pt x="515708" y="1217355"/>
                  </a:lnTo>
                  <a:cubicBezTo>
                    <a:pt x="212648" y="1090400"/>
                    <a:pt x="0" y="793189"/>
                    <a:pt x="0" y="446786"/>
                  </a:cubicBezTo>
                  <a:cubicBezTo>
                    <a:pt x="0" y="331319"/>
                    <a:pt x="23628" y="221317"/>
                    <a:pt x="66356" y="121265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CF73206-4A1E-4F87-A2AB-56C7D1992E03}"/>
                </a:ext>
              </a:extLst>
            </p:cNvPr>
            <p:cNvSpPr/>
            <p:nvPr/>
          </p:nvSpPr>
          <p:spPr bwMode="auto">
            <a:xfrm rot="1800000">
              <a:off x="4960175" y="1423561"/>
              <a:ext cx="420079" cy="402300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86CE5BF3-F06E-4315-9F83-E72BC6597999}"/>
                </a:ext>
              </a:extLst>
            </p:cNvPr>
            <p:cNvSpPr/>
            <p:nvPr/>
          </p:nvSpPr>
          <p:spPr bwMode="auto">
            <a:xfrm rot="18900000">
              <a:off x="4494954" y="1944799"/>
              <a:ext cx="341915" cy="327444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D033681-7454-46D6-B9E4-1F1AEC017343}"/>
                </a:ext>
              </a:extLst>
            </p:cNvPr>
            <p:cNvSpPr/>
            <p:nvPr/>
          </p:nvSpPr>
          <p:spPr bwMode="auto">
            <a:xfrm rot="900000">
              <a:off x="5292765" y="1971515"/>
              <a:ext cx="276776" cy="26506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BE3BDE5-ACE9-48BE-B3D8-51C597938065}"/>
                </a:ext>
              </a:extLst>
            </p:cNvPr>
            <p:cNvSpPr/>
            <p:nvPr/>
          </p:nvSpPr>
          <p:spPr bwMode="auto">
            <a:xfrm rot="19800000">
              <a:off x="5072441" y="2179145"/>
              <a:ext cx="195548" cy="18727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5FF4C753-8581-4B3D-8EDC-A552DAFD9A4A}"/>
                </a:ext>
              </a:extLst>
            </p:cNvPr>
            <p:cNvSpPr/>
            <p:nvPr/>
          </p:nvSpPr>
          <p:spPr bwMode="auto">
            <a:xfrm rot="20700000">
              <a:off x="4480705" y="1261095"/>
              <a:ext cx="300689" cy="278357"/>
            </a:xfrm>
            <a:custGeom>
              <a:avLst/>
              <a:gdLst>
                <a:gd name="connsiteX0" fmla="*/ 87838 w 300689"/>
                <a:gd name="connsiteY0" fmla="*/ 104215 h 278357"/>
                <a:gd name="connsiteX1" fmla="*/ 88867 w 300689"/>
                <a:gd name="connsiteY1" fmla="*/ 106316 h 278357"/>
                <a:gd name="connsiteX2" fmla="*/ 73970 w 300689"/>
                <a:gd name="connsiteY2" fmla="*/ 210565 h 278357"/>
                <a:gd name="connsiteX3" fmla="*/ 7074 w 300689"/>
                <a:gd name="connsiteY3" fmla="*/ 278357 h 278357"/>
                <a:gd name="connsiteX4" fmla="*/ 5061 w 300689"/>
                <a:gd name="connsiteY4" fmla="*/ 278326 h 278357"/>
                <a:gd name="connsiteX5" fmla="*/ 4033 w 300689"/>
                <a:gd name="connsiteY5" fmla="*/ 276225 h 278357"/>
                <a:gd name="connsiteX6" fmla="*/ 18930 w 300689"/>
                <a:gd name="connsiteY6" fmla="*/ 171975 h 278357"/>
                <a:gd name="connsiteX7" fmla="*/ 85826 w 300689"/>
                <a:gd name="connsiteY7" fmla="*/ 104184 h 278357"/>
                <a:gd name="connsiteX8" fmla="*/ 132057 w 300689"/>
                <a:gd name="connsiteY8" fmla="*/ 102929 h 278357"/>
                <a:gd name="connsiteX9" fmla="*/ 198953 w 300689"/>
                <a:gd name="connsiteY9" fmla="*/ 170720 h 278357"/>
                <a:gd name="connsiteX10" fmla="*/ 213850 w 300689"/>
                <a:gd name="connsiteY10" fmla="*/ 274969 h 278357"/>
                <a:gd name="connsiteX11" fmla="*/ 212821 w 300689"/>
                <a:gd name="connsiteY11" fmla="*/ 277070 h 278357"/>
                <a:gd name="connsiteX12" fmla="*/ 210809 w 300689"/>
                <a:gd name="connsiteY12" fmla="*/ 277102 h 278357"/>
                <a:gd name="connsiteX13" fmla="*/ 143913 w 300689"/>
                <a:gd name="connsiteY13" fmla="*/ 209310 h 278357"/>
                <a:gd name="connsiteX14" fmla="*/ 129016 w 300689"/>
                <a:gd name="connsiteY14" fmla="*/ 105061 h 278357"/>
                <a:gd name="connsiteX15" fmla="*/ 130044 w 300689"/>
                <a:gd name="connsiteY15" fmla="*/ 102960 h 278357"/>
                <a:gd name="connsiteX16" fmla="*/ 69357 w 300689"/>
                <a:gd name="connsiteY16" fmla="*/ 60671 h 278357"/>
                <a:gd name="connsiteX17" fmla="*/ 74140 w 300689"/>
                <a:gd name="connsiteY17" fmla="*/ 67334 h 278357"/>
                <a:gd name="connsiteX18" fmla="*/ 74637 w 300689"/>
                <a:gd name="connsiteY18" fmla="*/ 69703 h 278357"/>
                <a:gd name="connsiteX19" fmla="*/ 73231 w 300689"/>
                <a:gd name="connsiteY19" fmla="*/ 71453 h 278357"/>
                <a:gd name="connsiteX20" fmla="*/ 47034 w 300689"/>
                <a:gd name="connsiteY20" fmla="*/ 82357 h 278357"/>
                <a:gd name="connsiteX21" fmla="*/ 105681 w 300689"/>
                <a:gd name="connsiteY21" fmla="*/ 44931 h 278357"/>
                <a:gd name="connsiteX22" fmla="*/ 127576 w 300689"/>
                <a:gd name="connsiteY22" fmla="*/ 71520 h 278357"/>
                <a:gd name="connsiteX23" fmla="*/ 105681 w 300689"/>
                <a:gd name="connsiteY23" fmla="*/ 98109 h 278357"/>
                <a:gd name="connsiteX24" fmla="*/ 83785 w 300689"/>
                <a:gd name="connsiteY24" fmla="*/ 71520 h 278357"/>
                <a:gd name="connsiteX25" fmla="*/ 105681 w 300689"/>
                <a:gd name="connsiteY25" fmla="*/ 44931 h 278357"/>
                <a:gd name="connsiteX26" fmla="*/ 109453 w 300689"/>
                <a:gd name="connsiteY26" fmla="*/ 27263 h 278357"/>
                <a:gd name="connsiteX27" fmla="*/ 108305 w 300689"/>
                <a:gd name="connsiteY27" fmla="*/ 29335 h 278357"/>
                <a:gd name="connsiteX28" fmla="*/ 106549 w 300689"/>
                <a:gd name="connsiteY28" fmla="*/ 30531 h 278357"/>
                <a:gd name="connsiteX29" fmla="*/ 105877 w 300689"/>
                <a:gd name="connsiteY29" fmla="*/ 30073 h 278357"/>
                <a:gd name="connsiteX30" fmla="*/ 262621 w 300689"/>
                <a:gd name="connsiteY30" fmla="*/ 659 h 278357"/>
                <a:gd name="connsiteX31" fmla="*/ 299284 w 300689"/>
                <a:gd name="connsiteY31" fmla="*/ 15919 h 278357"/>
                <a:gd name="connsiteX32" fmla="*/ 300689 w 300689"/>
                <a:gd name="connsiteY32" fmla="*/ 17669 h 278357"/>
                <a:gd name="connsiteX33" fmla="*/ 300193 w 300689"/>
                <a:gd name="connsiteY33" fmla="*/ 20038 h 278357"/>
                <a:gd name="connsiteX34" fmla="*/ 228958 w 300689"/>
                <a:gd name="connsiteY34" fmla="*/ 80961 h 278357"/>
                <a:gd name="connsiteX35" fmla="*/ 142182 w 300689"/>
                <a:gd name="connsiteY35" fmla="*/ 71454 h 278357"/>
                <a:gd name="connsiteX36" fmla="*/ 140777 w 300689"/>
                <a:gd name="connsiteY36" fmla="*/ 69703 h 278357"/>
                <a:gd name="connsiteX37" fmla="*/ 141273 w 300689"/>
                <a:gd name="connsiteY37" fmla="*/ 67334 h 278357"/>
                <a:gd name="connsiteX38" fmla="*/ 212508 w 300689"/>
                <a:gd name="connsiteY38" fmla="*/ 6411 h 278357"/>
                <a:gd name="connsiteX39" fmla="*/ 262621 w 300689"/>
                <a:gd name="connsiteY39" fmla="*/ 659 h 27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0689" h="278357">
                  <a:moveTo>
                    <a:pt x="87838" y="104215"/>
                  </a:moveTo>
                  <a:lnTo>
                    <a:pt x="88867" y="106316"/>
                  </a:lnTo>
                  <a:cubicBezTo>
                    <a:pt x="97407" y="131201"/>
                    <a:pt x="92354" y="171896"/>
                    <a:pt x="73970" y="210565"/>
                  </a:cubicBezTo>
                  <a:cubicBezTo>
                    <a:pt x="55586" y="249235"/>
                    <a:pt x="29091" y="274897"/>
                    <a:pt x="7074" y="278357"/>
                  </a:cubicBezTo>
                  <a:lnTo>
                    <a:pt x="5061" y="278326"/>
                  </a:lnTo>
                  <a:lnTo>
                    <a:pt x="4033" y="276225"/>
                  </a:lnTo>
                  <a:cubicBezTo>
                    <a:pt x="-4508" y="251340"/>
                    <a:pt x="545" y="210645"/>
                    <a:pt x="18930" y="171975"/>
                  </a:cubicBezTo>
                  <a:cubicBezTo>
                    <a:pt x="37315" y="133306"/>
                    <a:pt x="63809" y="107644"/>
                    <a:pt x="85826" y="104184"/>
                  </a:cubicBezTo>
                  <a:close/>
                  <a:moveTo>
                    <a:pt x="132057" y="102929"/>
                  </a:moveTo>
                  <a:cubicBezTo>
                    <a:pt x="154074" y="106389"/>
                    <a:pt x="180568" y="132051"/>
                    <a:pt x="198953" y="170720"/>
                  </a:cubicBezTo>
                  <a:cubicBezTo>
                    <a:pt x="217337" y="209390"/>
                    <a:pt x="222391" y="250084"/>
                    <a:pt x="213850" y="274969"/>
                  </a:cubicBezTo>
                  <a:lnTo>
                    <a:pt x="212821" y="277070"/>
                  </a:lnTo>
                  <a:lnTo>
                    <a:pt x="210809" y="277102"/>
                  </a:lnTo>
                  <a:cubicBezTo>
                    <a:pt x="188792" y="273642"/>
                    <a:pt x="162298" y="247980"/>
                    <a:pt x="143913" y="209310"/>
                  </a:cubicBezTo>
                  <a:cubicBezTo>
                    <a:pt x="125529" y="170641"/>
                    <a:pt x="120475" y="129946"/>
                    <a:pt x="129016" y="105061"/>
                  </a:cubicBezTo>
                  <a:lnTo>
                    <a:pt x="130044" y="102960"/>
                  </a:lnTo>
                  <a:close/>
                  <a:moveTo>
                    <a:pt x="69357" y="60671"/>
                  </a:moveTo>
                  <a:lnTo>
                    <a:pt x="74140" y="67334"/>
                  </a:lnTo>
                  <a:lnTo>
                    <a:pt x="74637" y="69703"/>
                  </a:lnTo>
                  <a:lnTo>
                    <a:pt x="73231" y="71453"/>
                  </a:lnTo>
                  <a:lnTo>
                    <a:pt x="47034" y="82357"/>
                  </a:lnTo>
                  <a:close/>
                  <a:moveTo>
                    <a:pt x="105681" y="44931"/>
                  </a:moveTo>
                  <a:cubicBezTo>
                    <a:pt x="117773" y="44931"/>
                    <a:pt x="127576" y="56835"/>
                    <a:pt x="127576" y="71520"/>
                  </a:cubicBezTo>
                  <a:cubicBezTo>
                    <a:pt x="127576" y="86205"/>
                    <a:pt x="117773" y="98109"/>
                    <a:pt x="105681" y="98109"/>
                  </a:cubicBezTo>
                  <a:cubicBezTo>
                    <a:pt x="93588" y="98109"/>
                    <a:pt x="83785" y="86204"/>
                    <a:pt x="83785" y="71520"/>
                  </a:cubicBezTo>
                  <a:cubicBezTo>
                    <a:pt x="83786" y="56835"/>
                    <a:pt x="93588" y="44931"/>
                    <a:pt x="105681" y="44931"/>
                  </a:cubicBezTo>
                  <a:close/>
                  <a:moveTo>
                    <a:pt x="109453" y="27263"/>
                  </a:moveTo>
                  <a:lnTo>
                    <a:pt x="108305" y="29335"/>
                  </a:lnTo>
                  <a:lnTo>
                    <a:pt x="106549" y="30531"/>
                  </a:lnTo>
                  <a:lnTo>
                    <a:pt x="105877" y="30073"/>
                  </a:lnTo>
                  <a:close/>
                  <a:moveTo>
                    <a:pt x="262621" y="659"/>
                  </a:moveTo>
                  <a:cubicBezTo>
                    <a:pt x="277678" y="2423"/>
                    <a:pt x="290493" y="7689"/>
                    <a:pt x="299284" y="15919"/>
                  </a:cubicBezTo>
                  <a:lnTo>
                    <a:pt x="300689" y="17669"/>
                  </a:lnTo>
                  <a:lnTo>
                    <a:pt x="300193" y="20038"/>
                  </a:lnTo>
                  <a:cubicBezTo>
                    <a:pt x="291743" y="44968"/>
                    <a:pt x="264474" y="69404"/>
                    <a:pt x="228958" y="80961"/>
                  </a:cubicBezTo>
                  <a:cubicBezTo>
                    <a:pt x="193441" y="92518"/>
                    <a:pt x="159765" y="87913"/>
                    <a:pt x="142182" y="71454"/>
                  </a:cubicBezTo>
                  <a:lnTo>
                    <a:pt x="140777" y="69703"/>
                  </a:lnTo>
                  <a:lnTo>
                    <a:pt x="141273" y="67334"/>
                  </a:lnTo>
                  <a:cubicBezTo>
                    <a:pt x="149723" y="42405"/>
                    <a:pt x="176992" y="17968"/>
                    <a:pt x="212508" y="6411"/>
                  </a:cubicBezTo>
                  <a:cubicBezTo>
                    <a:pt x="230266" y="633"/>
                    <a:pt x="247565" y="-1105"/>
                    <a:pt x="262621" y="659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C3F7BFEF-4433-4EFA-B883-A10186AC55C3}"/>
              </a:ext>
            </a:extLst>
          </p:cNvPr>
          <p:cNvGrpSpPr/>
          <p:nvPr/>
        </p:nvGrpSpPr>
        <p:grpSpPr>
          <a:xfrm>
            <a:off x="407495" y="832739"/>
            <a:ext cx="1597801" cy="1557143"/>
            <a:chOff x="407495" y="832739"/>
            <a:chExt cx="1597801" cy="1557143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AEDABF0-53FC-443D-BB94-D6F9916F8BE7}"/>
                </a:ext>
              </a:extLst>
            </p:cNvPr>
            <p:cNvSpPr/>
            <p:nvPr/>
          </p:nvSpPr>
          <p:spPr bwMode="auto">
            <a:xfrm>
              <a:off x="407495" y="832739"/>
              <a:ext cx="1246365" cy="1540243"/>
            </a:xfrm>
            <a:custGeom>
              <a:avLst/>
              <a:gdLst>
                <a:gd name="connsiteX0" fmla="*/ 689282 w 1980147"/>
                <a:gd name="connsiteY0" fmla="*/ 0 h 2447041"/>
                <a:gd name="connsiteX1" fmla="*/ 1290864 w 1980147"/>
                <a:gd name="connsiteY1" fmla="*/ 0 h 2447041"/>
                <a:gd name="connsiteX2" fmla="*/ 1335130 w 1980147"/>
                <a:gd name="connsiteY2" fmla="*/ 46240 h 2447041"/>
                <a:gd name="connsiteX3" fmla="*/ 1322165 w 1980147"/>
                <a:gd name="connsiteY3" fmla="*/ 78937 h 2447041"/>
                <a:gd name="connsiteX4" fmla="*/ 1313676 w 1980147"/>
                <a:gd name="connsiteY4" fmla="*/ 84916 h 2447041"/>
                <a:gd name="connsiteX5" fmla="*/ 1268483 w 1980147"/>
                <a:gd name="connsiteY5" fmla="*/ 191811 h 2447041"/>
                <a:gd name="connsiteX6" fmla="*/ 1248089 w 1980147"/>
                <a:gd name="connsiteY6" fmla="*/ 254581 h 2447041"/>
                <a:gd name="connsiteX7" fmla="*/ 1290802 w 1980147"/>
                <a:gd name="connsiteY7" fmla="*/ 387409 h 2447041"/>
                <a:gd name="connsiteX8" fmla="*/ 1326906 w 1980147"/>
                <a:gd name="connsiteY8" fmla="*/ 417047 h 2447041"/>
                <a:gd name="connsiteX9" fmla="*/ 1375455 w 1980147"/>
                <a:gd name="connsiteY9" fmla="*/ 437490 h 2447041"/>
                <a:gd name="connsiteX10" fmla="*/ 1980147 w 1980147"/>
                <a:gd name="connsiteY10" fmla="*/ 1487088 h 2447041"/>
                <a:gd name="connsiteX11" fmla="*/ 1543633 w 1980147"/>
                <a:gd name="connsiteY11" fmla="*/ 2431661 h 2447041"/>
                <a:gd name="connsiteX12" fmla="*/ 1521628 w 1980147"/>
                <a:gd name="connsiteY12" fmla="*/ 2447041 h 2447041"/>
                <a:gd name="connsiteX13" fmla="*/ 458518 w 1980147"/>
                <a:gd name="connsiteY13" fmla="*/ 2447041 h 2447041"/>
                <a:gd name="connsiteX14" fmla="*/ 436514 w 1980147"/>
                <a:gd name="connsiteY14" fmla="*/ 2431661 h 2447041"/>
                <a:gd name="connsiteX15" fmla="*/ 0 w 1980147"/>
                <a:gd name="connsiteY15" fmla="*/ 1487088 h 2447041"/>
                <a:gd name="connsiteX16" fmla="*/ 604692 w 1980147"/>
                <a:gd name="connsiteY16" fmla="*/ 437490 h 2447041"/>
                <a:gd name="connsiteX17" fmla="*/ 651373 w 1980147"/>
                <a:gd name="connsiteY17" fmla="*/ 417833 h 2447041"/>
                <a:gd name="connsiteX18" fmla="*/ 699154 w 1980147"/>
                <a:gd name="connsiteY18" fmla="*/ 374810 h 2447041"/>
                <a:gd name="connsiteX19" fmla="*/ 710552 w 1980147"/>
                <a:gd name="connsiteY19" fmla="*/ 190510 h 2447041"/>
                <a:gd name="connsiteX20" fmla="*/ 711251 w 1980147"/>
                <a:gd name="connsiteY20" fmla="*/ 190835 h 2447041"/>
                <a:gd name="connsiteX21" fmla="*/ 666471 w 1980147"/>
                <a:gd name="connsiteY21" fmla="*/ 84916 h 2447041"/>
                <a:gd name="connsiteX22" fmla="*/ 657982 w 1980147"/>
                <a:gd name="connsiteY22" fmla="*/ 78937 h 2447041"/>
                <a:gd name="connsiteX23" fmla="*/ 645016 w 1980147"/>
                <a:gd name="connsiteY23" fmla="*/ 46240 h 2447041"/>
                <a:gd name="connsiteX24" fmla="*/ 689282 w 1980147"/>
                <a:gd name="connsiteY24" fmla="*/ 0 h 2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0147" h="2447041">
                  <a:moveTo>
                    <a:pt x="689282" y="0"/>
                  </a:moveTo>
                  <a:lnTo>
                    <a:pt x="1290864" y="0"/>
                  </a:lnTo>
                  <a:cubicBezTo>
                    <a:pt x="1315311" y="0"/>
                    <a:pt x="1335130" y="20703"/>
                    <a:pt x="1335130" y="46240"/>
                  </a:cubicBezTo>
                  <a:cubicBezTo>
                    <a:pt x="1335130" y="59009"/>
                    <a:pt x="1330176" y="70569"/>
                    <a:pt x="1322165" y="78937"/>
                  </a:cubicBezTo>
                  <a:lnTo>
                    <a:pt x="1313676" y="84916"/>
                  </a:lnTo>
                  <a:lnTo>
                    <a:pt x="1268483" y="191811"/>
                  </a:lnTo>
                  <a:lnTo>
                    <a:pt x="1248089" y="254581"/>
                  </a:lnTo>
                  <a:cubicBezTo>
                    <a:pt x="1242079" y="303030"/>
                    <a:pt x="1257256" y="350812"/>
                    <a:pt x="1290802" y="387409"/>
                  </a:cubicBezTo>
                  <a:lnTo>
                    <a:pt x="1326906" y="417047"/>
                  </a:lnTo>
                  <a:lnTo>
                    <a:pt x="1375455" y="437490"/>
                  </a:lnTo>
                  <a:cubicBezTo>
                    <a:pt x="1730807" y="610417"/>
                    <a:pt x="1980147" y="1015251"/>
                    <a:pt x="1980147" y="1487088"/>
                  </a:cubicBezTo>
                  <a:cubicBezTo>
                    <a:pt x="1980147" y="1880286"/>
                    <a:pt x="1806995" y="2226954"/>
                    <a:pt x="1543633" y="2431661"/>
                  </a:cubicBezTo>
                  <a:lnTo>
                    <a:pt x="1521628" y="2447041"/>
                  </a:lnTo>
                  <a:lnTo>
                    <a:pt x="458518" y="2447041"/>
                  </a:lnTo>
                  <a:lnTo>
                    <a:pt x="436514" y="2431661"/>
                  </a:lnTo>
                  <a:cubicBezTo>
                    <a:pt x="173153" y="2226954"/>
                    <a:pt x="0" y="1880286"/>
                    <a:pt x="0" y="1487088"/>
                  </a:cubicBezTo>
                  <a:cubicBezTo>
                    <a:pt x="0" y="1015251"/>
                    <a:pt x="249340" y="610417"/>
                    <a:pt x="604692" y="437490"/>
                  </a:cubicBezTo>
                  <a:lnTo>
                    <a:pt x="651373" y="417833"/>
                  </a:lnTo>
                  <a:lnTo>
                    <a:pt x="699154" y="374810"/>
                  </a:lnTo>
                  <a:cubicBezTo>
                    <a:pt x="738393" y="322873"/>
                    <a:pt x="744419" y="253130"/>
                    <a:pt x="710552" y="190510"/>
                  </a:cubicBezTo>
                  <a:lnTo>
                    <a:pt x="711251" y="190835"/>
                  </a:lnTo>
                  <a:lnTo>
                    <a:pt x="666471" y="84916"/>
                  </a:lnTo>
                  <a:lnTo>
                    <a:pt x="657982" y="78937"/>
                  </a:lnTo>
                  <a:cubicBezTo>
                    <a:pt x="649971" y="70569"/>
                    <a:pt x="645016" y="59009"/>
                    <a:pt x="645016" y="46240"/>
                  </a:cubicBezTo>
                  <a:cubicBezTo>
                    <a:pt x="645016" y="20703"/>
                    <a:pt x="664835" y="0"/>
                    <a:pt x="6892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000000">
                    <a:lumMod val="50000"/>
                    <a:lumOff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87212A3-7B98-4D12-93D3-85A38CB50672}"/>
                </a:ext>
              </a:extLst>
            </p:cNvPr>
            <p:cNvSpPr/>
            <p:nvPr/>
          </p:nvSpPr>
          <p:spPr bwMode="auto">
            <a:xfrm>
              <a:off x="1410851" y="1815857"/>
              <a:ext cx="594445" cy="574025"/>
            </a:xfrm>
            <a:custGeom>
              <a:avLst/>
              <a:gdLst>
                <a:gd name="connsiteX0" fmla="*/ 72029 w 1190166"/>
                <a:gd name="connsiteY0" fmla="*/ 0 h 1149283"/>
                <a:gd name="connsiteX1" fmla="*/ 1118137 w 1190166"/>
                <a:gd name="connsiteY1" fmla="*/ 0 h 1149283"/>
                <a:gd name="connsiteX2" fmla="*/ 1143402 w 1190166"/>
                <a:gd name="connsiteY2" fmla="*/ 72455 h 1149283"/>
                <a:gd name="connsiteX3" fmla="*/ 1190166 w 1190166"/>
                <a:gd name="connsiteY3" fmla="*/ 433022 h 1149283"/>
                <a:gd name="connsiteX4" fmla="*/ 1015870 w 1190166"/>
                <a:gd name="connsiteY4" fmla="*/ 1088032 h 1149283"/>
                <a:gd name="connsiteX5" fmla="*/ 968180 w 1190166"/>
                <a:gd name="connsiteY5" fmla="*/ 1149283 h 1149283"/>
                <a:gd name="connsiteX6" fmla="*/ 221987 w 1190166"/>
                <a:gd name="connsiteY6" fmla="*/ 1149283 h 1149283"/>
                <a:gd name="connsiteX7" fmla="*/ 174296 w 1190166"/>
                <a:gd name="connsiteY7" fmla="*/ 1088032 h 1149283"/>
                <a:gd name="connsiteX8" fmla="*/ 0 w 1190166"/>
                <a:gd name="connsiteY8" fmla="*/ 433022 h 1149283"/>
                <a:gd name="connsiteX9" fmla="*/ 46765 w 1190166"/>
                <a:gd name="connsiteY9" fmla="*/ 72455 h 114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166" h="1149283">
                  <a:moveTo>
                    <a:pt x="72029" y="0"/>
                  </a:moveTo>
                  <a:lnTo>
                    <a:pt x="1118137" y="0"/>
                  </a:lnTo>
                  <a:lnTo>
                    <a:pt x="1143402" y="72455"/>
                  </a:lnTo>
                  <a:cubicBezTo>
                    <a:pt x="1173515" y="183279"/>
                    <a:pt x="1190166" y="305123"/>
                    <a:pt x="1190166" y="433022"/>
                  </a:cubicBezTo>
                  <a:cubicBezTo>
                    <a:pt x="1190166" y="688820"/>
                    <a:pt x="1123559" y="920401"/>
                    <a:pt x="1015870" y="1088032"/>
                  </a:cubicBezTo>
                  <a:lnTo>
                    <a:pt x="968180" y="1149283"/>
                  </a:lnTo>
                  <a:lnTo>
                    <a:pt x="221987" y="1149283"/>
                  </a:lnTo>
                  <a:lnTo>
                    <a:pt x="174296" y="1088032"/>
                  </a:lnTo>
                  <a:cubicBezTo>
                    <a:pt x="66607" y="920401"/>
                    <a:pt x="0" y="688820"/>
                    <a:pt x="0" y="433022"/>
                  </a:cubicBezTo>
                  <a:cubicBezTo>
                    <a:pt x="0" y="305123"/>
                    <a:pt x="16652" y="183279"/>
                    <a:pt x="46765" y="72455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89E1866A-853D-4FD4-AA50-161AE8A0A10F}"/>
                </a:ext>
              </a:extLst>
            </p:cNvPr>
            <p:cNvSpPr/>
            <p:nvPr/>
          </p:nvSpPr>
          <p:spPr bwMode="auto">
            <a:xfrm>
              <a:off x="426665" y="1357591"/>
              <a:ext cx="1206601" cy="246371"/>
            </a:xfrm>
            <a:custGeom>
              <a:avLst/>
              <a:gdLst>
                <a:gd name="connsiteX0" fmla="*/ 635263 w 1206601"/>
                <a:gd name="connsiteY0" fmla="*/ 197728 h 246371"/>
                <a:gd name="connsiteX1" fmla="*/ 761413 w 1206601"/>
                <a:gd name="connsiteY1" fmla="*/ 205596 h 246371"/>
                <a:gd name="connsiteX2" fmla="*/ 916674 w 1206601"/>
                <a:gd name="connsiteY2" fmla="*/ 205596 h 246371"/>
                <a:gd name="connsiteX3" fmla="*/ 1071935 w 1206601"/>
                <a:gd name="connsiteY3" fmla="*/ 205596 h 246371"/>
                <a:gd name="connsiteX4" fmla="*/ 1188380 w 1206601"/>
                <a:gd name="connsiteY4" fmla="*/ 213343 h 246371"/>
                <a:gd name="connsiteX5" fmla="*/ 1199807 w 1206601"/>
                <a:gd name="connsiteY5" fmla="*/ 211062 h 246371"/>
                <a:gd name="connsiteX6" fmla="*/ 1206601 w 1206601"/>
                <a:gd name="connsiteY6" fmla="*/ 244982 h 246371"/>
                <a:gd name="connsiteX7" fmla="*/ 1181431 w 1206601"/>
                <a:gd name="connsiteY7" fmla="*/ 244305 h 246371"/>
                <a:gd name="connsiteX8" fmla="*/ 1078176 w 1206601"/>
                <a:gd name="connsiteY8" fmla="*/ 238644 h 246371"/>
                <a:gd name="connsiteX9" fmla="*/ 920835 w 1206601"/>
                <a:gd name="connsiteY9" fmla="*/ 238644 h 246371"/>
                <a:gd name="connsiteX10" fmla="*/ 763494 w 1206601"/>
                <a:gd name="connsiteY10" fmla="*/ 238644 h 246371"/>
                <a:gd name="connsiteX11" fmla="*/ 635654 w 1206601"/>
                <a:gd name="connsiteY11" fmla="*/ 230997 h 246371"/>
                <a:gd name="connsiteX12" fmla="*/ 606152 w 1206601"/>
                <a:gd name="connsiteY12" fmla="*/ 238644 h 246371"/>
                <a:gd name="connsiteX13" fmla="*/ 448810 w 1206601"/>
                <a:gd name="connsiteY13" fmla="*/ 238644 h 246371"/>
                <a:gd name="connsiteX14" fmla="*/ 291469 w 1206601"/>
                <a:gd name="connsiteY14" fmla="*/ 238644 h 246371"/>
                <a:gd name="connsiteX15" fmla="*/ 134128 w 1206601"/>
                <a:gd name="connsiteY15" fmla="*/ 238644 h 246371"/>
                <a:gd name="connsiteX16" fmla="*/ 30872 w 1206601"/>
                <a:gd name="connsiteY16" fmla="*/ 232983 h 246371"/>
                <a:gd name="connsiteX17" fmla="*/ 0 w 1206601"/>
                <a:gd name="connsiteY17" fmla="*/ 232152 h 246371"/>
                <a:gd name="connsiteX18" fmla="*/ 6161 w 1206601"/>
                <a:gd name="connsiteY18" fmla="*/ 201394 h 246371"/>
                <a:gd name="connsiteX19" fmla="*/ 23923 w 1206601"/>
                <a:gd name="connsiteY19" fmla="*/ 197849 h 246371"/>
                <a:gd name="connsiteX20" fmla="*/ 140369 w 1206601"/>
                <a:gd name="connsiteY20" fmla="*/ 205596 h 246371"/>
                <a:gd name="connsiteX21" fmla="*/ 295630 w 1206601"/>
                <a:gd name="connsiteY21" fmla="*/ 205596 h 246371"/>
                <a:gd name="connsiteX22" fmla="*/ 450891 w 1206601"/>
                <a:gd name="connsiteY22" fmla="*/ 205596 h 246371"/>
                <a:gd name="connsiteX23" fmla="*/ 606152 w 1206601"/>
                <a:gd name="connsiteY23" fmla="*/ 205596 h 246371"/>
                <a:gd name="connsiteX24" fmla="*/ 635263 w 1206601"/>
                <a:gd name="connsiteY24" fmla="*/ 197728 h 246371"/>
                <a:gd name="connsiteX25" fmla="*/ 635263 w 1206601"/>
                <a:gd name="connsiteY25" fmla="*/ 102478 h 246371"/>
                <a:gd name="connsiteX26" fmla="*/ 761413 w 1206601"/>
                <a:gd name="connsiteY26" fmla="*/ 110346 h 246371"/>
                <a:gd name="connsiteX27" fmla="*/ 916674 w 1206601"/>
                <a:gd name="connsiteY27" fmla="*/ 110346 h 246371"/>
                <a:gd name="connsiteX28" fmla="*/ 1071935 w 1206601"/>
                <a:gd name="connsiteY28" fmla="*/ 110346 h 246371"/>
                <a:gd name="connsiteX29" fmla="*/ 1149565 w 1206601"/>
                <a:gd name="connsiteY29" fmla="*/ 110346 h 246371"/>
                <a:gd name="connsiteX30" fmla="*/ 1168471 w 1206601"/>
                <a:gd name="connsiteY30" fmla="*/ 114119 h 246371"/>
                <a:gd name="connsiteX31" fmla="*/ 1180347 w 1206601"/>
                <a:gd name="connsiteY31" fmla="*/ 148798 h 246371"/>
                <a:gd name="connsiteX32" fmla="*/ 1147013 w 1206601"/>
                <a:gd name="connsiteY32" fmla="*/ 140923 h 246371"/>
                <a:gd name="connsiteX33" fmla="*/ 1078176 w 1206601"/>
                <a:gd name="connsiteY33" fmla="*/ 143394 h 246371"/>
                <a:gd name="connsiteX34" fmla="*/ 920835 w 1206601"/>
                <a:gd name="connsiteY34" fmla="*/ 143394 h 246371"/>
                <a:gd name="connsiteX35" fmla="*/ 763494 w 1206601"/>
                <a:gd name="connsiteY35" fmla="*/ 143394 h 246371"/>
                <a:gd name="connsiteX36" fmla="*/ 635654 w 1206601"/>
                <a:gd name="connsiteY36" fmla="*/ 135747 h 246371"/>
                <a:gd name="connsiteX37" fmla="*/ 606152 w 1206601"/>
                <a:gd name="connsiteY37" fmla="*/ 143394 h 246371"/>
                <a:gd name="connsiteX38" fmla="*/ 448810 w 1206601"/>
                <a:gd name="connsiteY38" fmla="*/ 143394 h 246371"/>
                <a:gd name="connsiteX39" fmla="*/ 291469 w 1206601"/>
                <a:gd name="connsiteY39" fmla="*/ 143394 h 246371"/>
                <a:gd name="connsiteX40" fmla="*/ 134128 w 1206601"/>
                <a:gd name="connsiteY40" fmla="*/ 143394 h 246371"/>
                <a:gd name="connsiteX41" fmla="*/ 30872 w 1206601"/>
                <a:gd name="connsiteY41" fmla="*/ 137733 h 246371"/>
                <a:gd name="connsiteX42" fmla="*/ 27505 w 1206601"/>
                <a:gd name="connsiteY42" fmla="*/ 137642 h 246371"/>
                <a:gd name="connsiteX43" fmla="*/ 38508 w 1206601"/>
                <a:gd name="connsiteY43" fmla="*/ 105510 h 246371"/>
                <a:gd name="connsiteX44" fmla="*/ 62739 w 1206601"/>
                <a:gd name="connsiteY44" fmla="*/ 110346 h 246371"/>
                <a:gd name="connsiteX45" fmla="*/ 140369 w 1206601"/>
                <a:gd name="connsiteY45" fmla="*/ 110346 h 246371"/>
                <a:gd name="connsiteX46" fmla="*/ 295630 w 1206601"/>
                <a:gd name="connsiteY46" fmla="*/ 110346 h 246371"/>
                <a:gd name="connsiteX47" fmla="*/ 450891 w 1206601"/>
                <a:gd name="connsiteY47" fmla="*/ 110346 h 246371"/>
                <a:gd name="connsiteX48" fmla="*/ 606152 w 1206601"/>
                <a:gd name="connsiteY48" fmla="*/ 110346 h 246371"/>
                <a:gd name="connsiteX49" fmla="*/ 635263 w 1206601"/>
                <a:gd name="connsiteY49" fmla="*/ 102478 h 246371"/>
                <a:gd name="connsiteX50" fmla="*/ 635263 w 1206601"/>
                <a:gd name="connsiteY50" fmla="*/ 84 h 246371"/>
                <a:gd name="connsiteX51" fmla="*/ 761413 w 1206601"/>
                <a:gd name="connsiteY51" fmla="*/ 7952 h 246371"/>
                <a:gd name="connsiteX52" fmla="*/ 916674 w 1206601"/>
                <a:gd name="connsiteY52" fmla="*/ 7952 h 246371"/>
                <a:gd name="connsiteX53" fmla="*/ 1071935 w 1206601"/>
                <a:gd name="connsiteY53" fmla="*/ 7952 h 246371"/>
                <a:gd name="connsiteX54" fmla="*/ 1110750 w 1206601"/>
                <a:gd name="connsiteY54" fmla="*/ 205 h 246371"/>
                <a:gd name="connsiteX55" fmla="*/ 1112060 w 1206601"/>
                <a:gd name="connsiteY55" fmla="*/ 466 h 246371"/>
                <a:gd name="connsiteX56" fmla="*/ 1118768 w 1206601"/>
                <a:gd name="connsiteY56" fmla="*/ 10289 h 246371"/>
                <a:gd name="connsiteX57" fmla="*/ 1131710 w 1206601"/>
                <a:gd name="connsiteY57" fmla="*/ 36195 h 246371"/>
                <a:gd name="connsiteX58" fmla="*/ 1112594 w 1206601"/>
                <a:gd name="connsiteY58" fmla="*/ 33280 h 246371"/>
                <a:gd name="connsiteX59" fmla="*/ 1078176 w 1206601"/>
                <a:gd name="connsiteY59" fmla="*/ 41000 h 246371"/>
                <a:gd name="connsiteX60" fmla="*/ 920835 w 1206601"/>
                <a:gd name="connsiteY60" fmla="*/ 41000 h 246371"/>
                <a:gd name="connsiteX61" fmla="*/ 763494 w 1206601"/>
                <a:gd name="connsiteY61" fmla="*/ 41000 h 246371"/>
                <a:gd name="connsiteX62" fmla="*/ 635654 w 1206601"/>
                <a:gd name="connsiteY62" fmla="*/ 33353 h 246371"/>
                <a:gd name="connsiteX63" fmla="*/ 606152 w 1206601"/>
                <a:gd name="connsiteY63" fmla="*/ 41000 h 246371"/>
                <a:gd name="connsiteX64" fmla="*/ 448810 w 1206601"/>
                <a:gd name="connsiteY64" fmla="*/ 41000 h 246371"/>
                <a:gd name="connsiteX65" fmla="*/ 291469 w 1206601"/>
                <a:gd name="connsiteY65" fmla="*/ 41000 h 246371"/>
                <a:gd name="connsiteX66" fmla="*/ 134128 w 1206601"/>
                <a:gd name="connsiteY66" fmla="*/ 41000 h 246371"/>
                <a:gd name="connsiteX67" fmla="*/ 99710 w 1206601"/>
                <a:gd name="connsiteY67" fmla="*/ 48720 h 246371"/>
                <a:gd name="connsiteX68" fmla="*/ 68446 w 1206601"/>
                <a:gd name="connsiteY68" fmla="*/ 43951 h 246371"/>
                <a:gd name="connsiteX69" fmla="*/ 84282 w 1206601"/>
                <a:gd name="connsiteY69" fmla="*/ 12252 h 246371"/>
                <a:gd name="connsiteX70" fmla="*/ 101554 w 1206601"/>
                <a:gd name="connsiteY70" fmla="*/ 15699 h 246371"/>
                <a:gd name="connsiteX71" fmla="*/ 140369 w 1206601"/>
                <a:gd name="connsiteY71" fmla="*/ 7952 h 246371"/>
                <a:gd name="connsiteX72" fmla="*/ 295630 w 1206601"/>
                <a:gd name="connsiteY72" fmla="*/ 7952 h 246371"/>
                <a:gd name="connsiteX73" fmla="*/ 450891 w 1206601"/>
                <a:gd name="connsiteY73" fmla="*/ 7952 h 246371"/>
                <a:gd name="connsiteX74" fmla="*/ 606152 w 1206601"/>
                <a:gd name="connsiteY74" fmla="*/ 7952 h 246371"/>
                <a:gd name="connsiteX75" fmla="*/ 635263 w 1206601"/>
                <a:gd name="connsiteY75" fmla="*/ 84 h 2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06601" h="246371">
                  <a:moveTo>
                    <a:pt x="635263" y="197728"/>
                  </a:moveTo>
                  <a:cubicBezTo>
                    <a:pt x="677313" y="195804"/>
                    <a:pt x="719363" y="227975"/>
                    <a:pt x="761413" y="205596"/>
                  </a:cubicBezTo>
                  <a:cubicBezTo>
                    <a:pt x="813166" y="178051"/>
                    <a:pt x="864920" y="233140"/>
                    <a:pt x="916674" y="205596"/>
                  </a:cubicBezTo>
                  <a:cubicBezTo>
                    <a:pt x="968427" y="178051"/>
                    <a:pt x="1020181" y="233140"/>
                    <a:pt x="1071935" y="205596"/>
                  </a:cubicBezTo>
                  <a:cubicBezTo>
                    <a:pt x="1110750" y="184937"/>
                    <a:pt x="1149565" y="210760"/>
                    <a:pt x="1188380" y="213343"/>
                  </a:cubicBezTo>
                  <a:lnTo>
                    <a:pt x="1199807" y="211062"/>
                  </a:lnTo>
                  <a:lnTo>
                    <a:pt x="1206601" y="244982"/>
                  </a:lnTo>
                  <a:lnTo>
                    <a:pt x="1181431" y="244305"/>
                  </a:lnTo>
                  <a:cubicBezTo>
                    <a:pt x="1147013" y="238094"/>
                    <a:pt x="1112594" y="221077"/>
                    <a:pt x="1078176" y="238644"/>
                  </a:cubicBezTo>
                  <a:cubicBezTo>
                    <a:pt x="1025729" y="265412"/>
                    <a:pt x="973282" y="211875"/>
                    <a:pt x="920835" y="238644"/>
                  </a:cubicBezTo>
                  <a:cubicBezTo>
                    <a:pt x="868388" y="265412"/>
                    <a:pt x="815940" y="211875"/>
                    <a:pt x="763494" y="238644"/>
                  </a:cubicBezTo>
                  <a:cubicBezTo>
                    <a:pt x="720880" y="260393"/>
                    <a:pt x="678267" y="229128"/>
                    <a:pt x="635654" y="230997"/>
                  </a:cubicBezTo>
                  <a:cubicBezTo>
                    <a:pt x="625819" y="231428"/>
                    <a:pt x="615985" y="233624"/>
                    <a:pt x="606152" y="238644"/>
                  </a:cubicBezTo>
                  <a:cubicBezTo>
                    <a:pt x="553705" y="265412"/>
                    <a:pt x="501258" y="211875"/>
                    <a:pt x="448810" y="238644"/>
                  </a:cubicBezTo>
                  <a:cubicBezTo>
                    <a:pt x="396363" y="265412"/>
                    <a:pt x="343916" y="211875"/>
                    <a:pt x="291469" y="238644"/>
                  </a:cubicBezTo>
                  <a:cubicBezTo>
                    <a:pt x="239022" y="265412"/>
                    <a:pt x="186574" y="211875"/>
                    <a:pt x="134128" y="238644"/>
                  </a:cubicBezTo>
                  <a:cubicBezTo>
                    <a:pt x="99710" y="256211"/>
                    <a:pt x="65291" y="239193"/>
                    <a:pt x="30872" y="232983"/>
                  </a:cubicBezTo>
                  <a:lnTo>
                    <a:pt x="0" y="232152"/>
                  </a:lnTo>
                  <a:lnTo>
                    <a:pt x="6161" y="201394"/>
                  </a:lnTo>
                  <a:lnTo>
                    <a:pt x="23923" y="197849"/>
                  </a:lnTo>
                  <a:cubicBezTo>
                    <a:pt x="62739" y="200431"/>
                    <a:pt x="101554" y="226254"/>
                    <a:pt x="140369" y="205596"/>
                  </a:cubicBezTo>
                  <a:cubicBezTo>
                    <a:pt x="192122" y="178051"/>
                    <a:pt x="243876" y="233140"/>
                    <a:pt x="295630" y="205596"/>
                  </a:cubicBezTo>
                  <a:cubicBezTo>
                    <a:pt x="347383" y="178051"/>
                    <a:pt x="399137" y="233140"/>
                    <a:pt x="450891" y="205596"/>
                  </a:cubicBezTo>
                  <a:cubicBezTo>
                    <a:pt x="502644" y="178051"/>
                    <a:pt x="554398" y="233140"/>
                    <a:pt x="606152" y="205596"/>
                  </a:cubicBezTo>
                  <a:cubicBezTo>
                    <a:pt x="615856" y="200431"/>
                    <a:pt x="625559" y="198172"/>
                    <a:pt x="635263" y="197728"/>
                  </a:cubicBezTo>
                  <a:close/>
                  <a:moveTo>
                    <a:pt x="635263" y="102478"/>
                  </a:moveTo>
                  <a:cubicBezTo>
                    <a:pt x="677313" y="100554"/>
                    <a:pt x="719363" y="132725"/>
                    <a:pt x="761413" y="110346"/>
                  </a:cubicBezTo>
                  <a:cubicBezTo>
                    <a:pt x="813166" y="82801"/>
                    <a:pt x="864920" y="137890"/>
                    <a:pt x="916674" y="110346"/>
                  </a:cubicBezTo>
                  <a:cubicBezTo>
                    <a:pt x="968427" y="82801"/>
                    <a:pt x="1020181" y="137890"/>
                    <a:pt x="1071935" y="110346"/>
                  </a:cubicBezTo>
                  <a:cubicBezTo>
                    <a:pt x="1097812" y="96574"/>
                    <a:pt x="1123688" y="103460"/>
                    <a:pt x="1149565" y="110346"/>
                  </a:cubicBezTo>
                  <a:lnTo>
                    <a:pt x="1168471" y="114119"/>
                  </a:lnTo>
                  <a:lnTo>
                    <a:pt x="1180347" y="148798"/>
                  </a:lnTo>
                  <a:lnTo>
                    <a:pt x="1147013" y="140923"/>
                  </a:lnTo>
                  <a:cubicBezTo>
                    <a:pt x="1124067" y="135342"/>
                    <a:pt x="1101122" y="131683"/>
                    <a:pt x="1078176" y="143394"/>
                  </a:cubicBezTo>
                  <a:cubicBezTo>
                    <a:pt x="1025729" y="170162"/>
                    <a:pt x="973282" y="116625"/>
                    <a:pt x="920835" y="143394"/>
                  </a:cubicBezTo>
                  <a:cubicBezTo>
                    <a:pt x="868388" y="170162"/>
                    <a:pt x="815940" y="116625"/>
                    <a:pt x="763494" y="143394"/>
                  </a:cubicBezTo>
                  <a:cubicBezTo>
                    <a:pt x="720880" y="165143"/>
                    <a:pt x="678267" y="133878"/>
                    <a:pt x="635654" y="135747"/>
                  </a:cubicBezTo>
                  <a:cubicBezTo>
                    <a:pt x="625819" y="136178"/>
                    <a:pt x="615985" y="138374"/>
                    <a:pt x="606152" y="143394"/>
                  </a:cubicBezTo>
                  <a:cubicBezTo>
                    <a:pt x="553705" y="170162"/>
                    <a:pt x="501258" y="116625"/>
                    <a:pt x="448810" y="143394"/>
                  </a:cubicBezTo>
                  <a:cubicBezTo>
                    <a:pt x="396363" y="170162"/>
                    <a:pt x="343916" y="116625"/>
                    <a:pt x="291469" y="143394"/>
                  </a:cubicBezTo>
                  <a:cubicBezTo>
                    <a:pt x="239022" y="170162"/>
                    <a:pt x="186574" y="116625"/>
                    <a:pt x="134128" y="143394"/>
                  </a:cubicBezTo>
                  <a:cubicBezTo>
                    <a:pt x="99710" y="160961"/>
                    <a:pt x="65291" y="143943"/>
                    <a:pt x="30872" y="137733"/>
                  </a:cubicBezTo>
                  <a:lnTo>
                    <a:pt x="27505" y="137642"/>
                  </a:lnTo>
                  <a:lnTo>
                    <a:pt x="38508" y="105510"/>
                  </a:lnTo>
                  <a:lnTo>
                    <a:pt x="62739" y="110346"/>
                  </a:lnTo>
                  <a:cubicBezTo>
                    <a:pt x="88615" y="117232"/>
                    <a:pt x="114492" y="124118"/>
                    <a:pt x="140369" y="110346"/>
                  </a:cubicBezTo>
                  <a:cubicBezTo>
                    <a:pt x="192122" y="82801"/>
                    <a:pt x="243876" y="137890"/>
                    <a:pt x="295630" y="110346"/>
                  </a:cubicBezTo>
                  <a:cubicBezTo>
                    <a:pt x="347383" y="82801"/>
                    <a:pt x="399137" y="137890"/>
                    <a:pt x="450891" y="110346"/>
                  </a:cubicBezTo>
                  <a:cubicBezTo>
                    <a:pt x="502644" y="82801"/>
                    <a:pt x="554398" y="137890"/>
                    <a:pt x="606152" y="110346"/>
                  </a:cubicBezTo>
                  <a:cubicBezTo>
                    <a:pt x="615856" y="105181"/>
                    <a:pt x="625559" y="102922"/>
                    <a:pt x="635263" y="102478"/>
                  </a:cubicBezTo>
                  <a:close/>
                  <a:moveTo>
                    <a:pt x="635263" y="84"/>
                  </a:moveTo>
                  <a:cubicBezTo>
                    <a:pt x="677313" y="-1840"/>
                    <a:pt x="719363" y="30331"/>
                    <a:pt x="761413" y="7952"/>
                  </a:cubicBezTo>
                  <a:cubicBezTo>
                    <a:pt x="813166" y="-19593"/>
                    <a:pt x="864920" y="35496"/>
                    <a:pt x="916674" y="7952"/>
                  </a:cubicBezTo>
                  <a:cubicBezTo>
                    <a:pt x="968427" y="-19593"/>
                    <a:pt x="1020181" y="35496"/>
                    <a:pt x="1071935" y="7952"/>
                  </a:cubicBezTo>
                  <a:cubicBezTo>
                    <a:pt x="1084873" y="1066"/>
                    <a:pt x="1097812" y="-656"/>
                    <a:pt x="1110750" y="205"/>
                  </a:cubicBezTo>
                  <a:lnTo>
                    <a:pt x="1112060" y="466"/>
                  </a:lnTo>
                  <a:lnTo>
                    <a:pt x="1118768" y="10289"/>
                  </a:lnTo>
                  <a:lnTo>
                    <a:pt x="1131710" y="36195"/>
                  </a:lnTo>
                  <a:lnTo>
                    <a:pt x="1112594" y="33280"/>
                  </a:lnTo>
                  <a:cubicBezTo>
                    <a:pt x="1101122" y="33131"/>
                    <a:pt x="1089649" y="35144"/>
                    <a:pt x="1078176" y="41000"/>
                  </a:cubicBezTo>
                  <a:cubicBezTo>
                    <a:pt x="1025729" y="67768"/>
                    <a:pt x="973282" y="14231"/>
                    <a:pt x="920835" y="41000"/>
                  </a:cubicBezTo>
                  <a:cubicBezTo>
                    <a:pt x="868388" y="67768"/>
                    <a:pt x="815940" y="14231"/>
                    <a:pt x="763494" y="41000"/>
                  </a:cubicBezTo>
                  <a:cubicBezTo>
                    <a:pt x="720880" y="62749"/>
                    <a:pt x="678267" y="31484"/>
                    <a:pt x="635654" y="33353"/>
                  </a:cubicBezTo>
                  <a:cubicBezTo>
                    <a:pt x="625819" y="33784"/>
                    <a:pt x="615985" y="35980"/>
                    <a:pt x="606152" y="41000"/>
                  </a:cubicBezTo>
                  <a:cubicBezTo>
                    <a:pt x="553705" y="67768"/>
                    <a:pt x="501258" y="14231"/>
                    <a:pt x="448810" y="41000"/>
                  </a:cubicBezTo>
                  <a:cubicBezTo>
                    <a:pt x="396363" y="67768"/>
                    <a:pt x="343916" y="14231"/>
                    <a:pt x="291469" y="41000"/>
                  </a:cubicBezTo>
                  <a:cubicBezTo>
                    <a:pt x="239022" y="67768"/>
                    <a:pt x="186574" y="14231"/>
                    <a:pt x="134128" y="41000"/>
                  </a:cubicBezTo>
                  <a:cubicBezTo>
                    <a:pt x="122655" y="46856"/>
                    <a:pt x="111182" y="48868"/>
                    <a:pt x="99710" y="48720"/>
                  </a:cubicBezTo>
                  <a:lnTo>
                    <a:pt x="68446" y="43951"/>
                  </a:lnTo>
                  <a:lnTo>
                    <a:pt x="84282" y="12252"/>
                  </a:lnTo>
                  <a:lnTo>
                    <a:pt x="101554" y="15699"/>
                  </a:lnTo>
                  <a:cubicBezTo>
                    <a:pt x="114492" y="16560"/>
                    <a:pt x="127431" y="14838"/>
                    <a:pt x="140369" y="7952"/>
                  </a:cubicBezTo>
                  <a:cubicBezTo>
                    <a:pt x="192122" y="-19593"/>
                    <a:pt x="243876" y="35496"/>
                    <a:pt x="295630" y="7952"/>
                  </a:cubicBezTo>
                  <a:cubicBezTo>
                    <a:pt x="347383" y="-19593"/>
                    <a:pt x="399137" y="35496"/>
                    <a:pt x="450891" y="7952"/>
                  </a:cubicBezTo>
                  <a:cubicBezTo>
                    <a:pt x="502644" y="-19593"/>
                    <a:pt x="554398" y="35496"/>
                    <a:pt x="606152" y="7952"/>
                  </a:cubicBezTo>
                  <a:cubicBezTo>
                    <a:pt x="615856" y="2787"/>
                    <a:pt x="625559" y="528"/>
                    <a:pt x="635263" y="84"/>
                  </a:cubicBezTo>
                  <a:close/>
                </a:path>
              </a:pathLst>
            </a:custGeom>
            <a:solidFill>
              <a:srgbClr val="333399">
                <a:lumMod val="75000"/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BA49AD76-0A4A-4D56-B1F2-49304D528CCE}"/>
                </a:ext>
              </a:extLst>
            </p:cNvPr>
            <p:cNvSpPr/>
            <p:nvPr/>
          </p:nvSpPr>
          <p:spPr bwMode="auto">
            <a:xfrm>
              <a:off x="1410088" y="1949520"/>
              <a:ext cx="591799" cy="167412"/>
            </a:xfrm>
            <a:custGeom>
              <a:avLst/>
              <a:gdLst>
                <a:gd name="connsiteX0" fmla="*/ 312019 w 591799"/>
                <a:gd name="connsiteY0" fmla="*/ 102506 h 167412"/>
                <a:gd name="connsiteX1" fmla="*/ 420014 w 591799"/>
                <a:gd name="connsiteY1" fmla="*/ 113005 h 167412"/>
                <a:gd name="connsiteX2" fmla="*/ 552930 w 591799"/>
                <a:gd name="connsiteY2" fmla="*/ 113005 h 167412"/>
                <a:gd name="connsiteX3" fmla="*/ 586159 w 591799"/>
                <a:gd name="connsiteY3" fmla="*/ 102668 h 167412"/>
                <a:gd name="connsiteX4" fmla="*/ 591799 w 591799"/>
                <a:gd name="connsiteY4" fmla="*/ 104422 h 167412"/>
                <a:gd name="connsiteX5" fmla="*/ 589032 w 591799"/>
                <a:gd name="connsiteY5" fmla="*/ 147141 h 167412"/>
                <a:gd name="connsiteX6" fmla="*/ 573330 w 591799"/>
                <a:gd name="connsiteY6" fmla="*/ 148312 h 167412"/>
                <a:gd name="connsiteX7" fmla="*/ 556492 w 591799"/>
                <a:gd name="connsiteY7" fmla="*/ 157102 h 167412"/>
                <a:gd name="connsiteX8" fmla="*/ 421795 w 591799"/>
                <a:gd name="connsiteY8" fmla="*/ 157102 h 167412"/>
                <a:gd name="connsiteX9" fmla="*/ 312353 w 591799"/>
                <a:gd name="connsiteY9" fmla="*/ 146899 h 167412"/>
                <a:gd name="connsiteX10" fmla="*/ 287097 w 591799"/>
                <a:gd name="connsiteY10" fmla="*/ 157102 h 167412"/>
                <a:gd name="connsiteX11" fmla="*/ 152400 w 591799"/>
                <a:gd name="connsiteY11" fmla="*/ 157102 h 167412"/>
                <a:gd name="connsiteX12" fmla="*/ 17702 w 591799"/>
                <a:gd name="connsiteY12" fmla="*/ 157102 h 167412"/>
                <a:gd name="connsiteX13" fmla="*/ 4051 w 591799"/>
                <a:gd name="connsiteY13" fmla="*/ 164229 h 167412"/>
                <a:gd name="connsiteX14" fmla="*/ 1337 w 591799"/>
                <a:gd name="connsiteY14" fmla="*/ 122307 h 167412"/>
                <a:gd name="connsiteX15" fmla="*/ 4650 w 591799"/>
                <a:gd name="connsiteY15" fmla="*/ 122050 h 167412"/>
                <a:gd name="connsiteX16" fmla="*/ 21264 w 591799"/>
                <a:gd name="connsiteY16" fmla="*/ 113005 h 167412"/>
                <a:gd name="connsiteX17" fmla="*/ 154181 w 591799"/>
                <a:gd name="connsiteY17" fmla="*/ 113005 h 167412"/>
                <a:gd name="connsiteX18" fmla="*/ 287097 w 591799"/>
                <a:gd name="connsiteY18" fmla="*/ 113005 h 167412"/>
                <a:gd name="connsiteX19" fmla="*/ 312019 w 591799"/>
                <a:gd name="connsiteY19" fmla="*/ 102506 h 167412"/>
                <a:gd name="connsiteX20" fmla="*/ 312019 w 591799"/>
                <a:gd name="connsiteY20" fmla="*/ 112 h 167412"/>
                <a:gd name="connsiteX21" fmla="*/ 420014 w 591799"/>
                <a:gd name="connsiteY21" fmla="*/ 10611 h 167412"/>
                <a:gd name="connsiteX22" fmla="*/ 552930 w 591799"/>
                <a:gd name="connsiteY22" fmla="*/ 10611 h 167412"/>
                <a:gd name="connsiteX23" fmla="*/ 586159 w 591799"/>
                <a:gd name="connsiteY23" fmla="*/ 274 h 167412"/>
                <a:gd name="connsiteX24" fmla="*/ 587914 w 591799"/>
                <a:gd name="connsiteY24" fmla="*/ 820 h 167412"/>
                <a:gd name="connsiteX25" fmla="*/ 590765 w 591799"/>
                <a:gd name="connsiteY25" fmla="*/ 44841 h 167412"/>
                <a:gd name="connsiteX26" fmla="*/ 590167 w 591799"/>
                <a:gd name="connsiteY26" fmla="*/ 44662 h 167412"/>
                <a:gd name="connsiteX27" fmla="*/ 556492 w 591799"/>
                <a:gd name="connsiteY27" fmla="*/ 54708 h 167412"/>
                <a:gd name="connsiteX28" fmla="*/ 421795 w 591799"/>
                <a:gd name="connsiteY28" fmla="*/ 54708 h 167412"/>
                <a:gd name="connsiteX29" fmla="*/ 312353 w 591799"/>
                <a:gd name="connsiteY29" fmla="*/ 44505 h 167412"/>
                <a:gd name="connsiteX30" fmla="*/ 287097 w 591799"/>
                <a:gd name="connsiteY30" fmla="*/ 54708 h 167412"/>
                <a:gd name="connsiteX31" fmla="*/ 152400 w 591799"/>
                <a:gd name="connsiteY31" fmla="*/ 54708 h 167412"/>
                <a:gd name="connsiteX32" fmla="*/ 17702 w 591799"/>
                <a:gd name="connsiteY32" fmla="*/ 54708 h 167412"/>
                <a:gd name="connsiteX33" fmla="*/ 865 w 591799"/>
                <a:gd name="connsiteY33" fmla="*/ 63498 h 167412"/>
                <a:gd name="connsiteX34" fmla="*/ 0 w 591799"/>
                <a:gd name="connsiteY34" fmla="*/ 63563 h 167412"/>
                <a:gd name="connsiteX35" fmla="*/ 2834 w 591799"/>
                <a:gd name="connsiteY35" fmla="*/ 19797 h 167412"/>
                <a:gd name="connsiteX36" fmla="*/ 4650 w 591799"/>
                <a:gd name="connsiteY36" fmla="*/ 19656 h 167412"/>
                <a:gd name="connsiteX37" fmla="*/ 21264 w 591799"/>
                <a:gd name="connsiteY37" fmla="*/ 10611 h 167412"/>
                <a:gd name="connsiteX38" fmla="*/ 154181 w 591799"/>
                <a:gd name="connsiteY38" fmla="*/ 10611 h 167412"/>
                <a:gd name="connsiteX39" fmla="*/ 287097 w 591799"/>
                <a:gd name="connsiteY39" fmla="*/ 10611 h 167412"/>
                <a:gd name="connsiteX40" fmla="*/ 312019 w 591799"/>
                <a:gd name="connsiteY40" fmla="*/ 112 h 16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1799" h="167412">
                  <a:moveTo>
                    <a:pt x="312019" y="102506"/>
                  </a:moveTo>
                  <a:cubicBezTo>
                    <a:pt x="348017" y="99940"/>
                    <a:pt x="384016" y="142867"/>
                    <a:pt x="420014" y="113005"/>
                  </a:cubicBezTo>
                  <a:cubicBezTo>
                    <a:pt x="464319" y="76251"/>
                    <a:pt x="508625" y="149758"/>
                    <a:pt x="552930" y="113005"/>
                  </a:cubicBezTo>
                  <a:cubicBezTo>
                    <a:pt x="564007" y="103817"/>
                    <a:pt x="575083" y="101519"/>
                    <a:pt x="586159" y="102668"/>
                  </a:cubicBezTo>
                  <a:lnTo>
                    <a:pt x="591799" y="104422"/>
                  </a:lnTo>
                  <a:lnTo>
                    <a:pt x="589032" y="147141"/>
                  </a:lnTo>
                  <a:lnTo>
                    <a:pt x="573330" y="148312"/>
                  </a:lnTo>
                  <a:cubicBezTo>
                    <a:pt x="567717" y="149847"/>
                    <a:pt x="562105" y="152637"/>
                    <a:pt x="556492" y="157102"/>
                  </a:cubicBezTo>
                  <a:cubicBezTo>
                    <a:pt x="511593" y="192820"/>
                    <a:pt x="466694" y="121384"/>
                    <a:pt x="421795" y="157102"/>
                  </a:cubicBezTo>
                  <a:cubicBezTo>
                    <a:pt x="385315" y="186123"/>
                    <a:pt x="348834" y="144405"/>
                    <a:pt x="312353" y="146899"/>
                  </a:cubicBezTo>
                  <a:cubicBezTo>
                    <a:pt x="303934" y="147475"/>
                    <a:pt x="295516" y="150405"/>
                    <a:pt x="287097" y="157102"/>
                  </a:cubicBezTo>
                  <a:cubicBezTo>
                    <a:pt x="242198" y="192820"/>
                    <a:pt x="197299" y="121384"/>
                    <a:pt x="152400" y="157102"/>
                  </a:cubicBezTo>
                  <a:cubicBezTo>
                    <a:pt x="107501" y="192820"/>
                    <a:pt x="62602" y="121384"/>
                    <a:pt x="17702" y="157102"/>
                  </a:cubicBezTo>
                  <a:lnTo>
                    <a:pt x="4051" y="164229"/>
                  </a:lnTo>
                  <a:lnTo>
                    <a:pt x="1337" y="122307"/>
                  </a:lnTo>
                  <a:lnTo>
                    <a:pt x="4650" y="122050"/>
                  </a:lnTo>
                  <a:cubicBezTo>
                    <a:pt x="10188" y="120471"/>
                    <a:pt x="15726" y="117599"/>
                    <a:pt x="21264" y="113005"/>
                  </a:cubicBezTo>
                  <a:cubicBezTo>
                    <a:pt x="65570" y="76251"/>
                    <a:pt x="109875" y="149758"/>
                    <a:pt x="154181" y="113005"/>
                  </a:cubicBezTo>
                  <a:cubicBezTo>
                    <a:pt x="198486" y="76251"/>
                    <a:pt x="242792" y="149758"/>
                    <a:pt x="287097" y="113005"/>
                  </a:cubicBezTo>
                  <a:cubicBezTo>
                    <a:pt x="295405" y="106114"/>
                    <a:pt x="303711" y="103099"/>
                    <a:pt x="312019" y="102506"/>
                  </a:cubicBezTo>
                  <a:close/>
                  <a:moveTo>
                    <a:pt x="312019" y="112"/>
                  </a:moveTo>
                  <a:cubicBezTo>
                    <a:pt x="348017" y="-2454"/>
                    <a:pt x="384016" y="40473"/>
                    <a:pt x="420014" y="10611"/>
                  </a:cubicBezTo>
                  <a:cubicBezTo>
                    <a:pt x="464319" y="-26143"/>
                    <a:pt x="508625" y="47364"/>
                    <a:pt x="552930" y="10611"/>
                  </a:cubicBezTo>
                  <a:cubicBezTo>
                    <a:pt x="564007" y="1423"/>
                    <a:pt x="575083" y="-875"/>
                    <a:pt x="586159" y="274"/>
                  </a:cubicBezTo>
                  <a:lnTo>
                    <a:pt x="587914" y="820"/>
                  </a:lnTo>
                  <a:lnTo>
                    <a:pt x="590765" y="44841"/>
                  </a:lnTo>
                  <a:lnTo>
                    <a:pt x="590167" y="44662"/>
                  </a:lnTo>
                  <a:cubicBezTo>
                    <a:pt x="578942" y="43546"/>
                    <a:pt x="567717" y="45779"/>
                    <a:pt x="556492" y="54708"/>
                  </a:cubicBezTo>
                  <a:cubicBezTo>
                    <a:pt x="511593" y="90426"/>
                    <a:pt x="466694" y="18990"/>
                    <a:pt x="421795" y="54708"/>
                  </a:cubicBezTo>
                  <a:cubicBezTo>
                    <a:pt x="385315" y="83729"/>
                    <a:pt x="348834" y="42011"/>
                    <a:pt x="312353" y="44505"/>
                  </a:cubicBezTo>
                  <a:cubicBezTo>
                    <a:pt x="303934" y="45081"/>
                    <a:pt x="295516" y="48011"/>
                    <a:pt x="287097" y="54708"/>
                  </a:cubicBezTo>
                  <a:cubicBezTo>
                    <a:pt x="242198" y="90426"/>
                    <a:pt x="197299" y="18990"/>
                    <a:pt x="152400" y="54708"/>
                  </a:cubicBezTo>
                  <a:cubicBezTo>
                    <a:pt x="107501" y="90426"/>
                    <a:pt x="62602" y="18990"/>
                    <a:pt x="17702" y="54708"/>
                  </a:cubicBezTo>
                  <a:cubicBezTo>
                    <a:pt x="12090" y="59173"/>
                    <a:pt x="6477" y="61963"/>
                    <a:pt x="865" y="63498"/>
                  </a:cubicBezTo>
                  <a:lnTo>
                    <a:pt x="0" y="63563"/>
                  </a:lnTo>
                  <a:lnTo>
                    <a:pt x="2834" y="19797"/>
                  </a:lnTo>
                  <a:lnTo>
                    <a:pt x="4650" y="19656"/>
                  </a:lnTo>
                  <a:cubicBezTo>
                    <a:pt x="10188" y="18077"/>
                    <a:pt x="15726" y="15205"/>
                    <a:pt x="21264" y="10611"/>
                  </a:cubicBezTo>
                  <a:cubicBezTo>
                    <a:pt x="65570" y="-26143"/>
                    <a:pt x="109875" y="47364"/>
                    <a:pt x="154181" y="10611"/>
                  </a:cubicBezTo>
                  <a:cubicBezTo>
                    <a:pt x="198486" y="-26143"/>
                    <a:pt x="242792" y="47364"/>
                    <a:pt x="287097" y="10611"/>
                  </a:cubicBezTo>
                  <a:cubicBezTo>
                    <a:pt x="295405" y="3720"/>
                    <a:pt x="303711" y="705"/>
                    <a:pt x="312019" y="112"/>
                  </a:cubicBezTo>
                  <a:close/>
                </a:path>
              </a:pathLst>
            </a:custGeom>
            <a:solidFill>
              <a:srgbClr val="333399">
                <a:lumMod val="75000"/>
                <a:alpha val="7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249337BC-4046-4A5F-9242-8601BD67E31E}"/>
              </a:ext>
            </a:extLst>
          </p:cNvPr>
          <p:cNvGrpSpPr/>
          <p:nvPr/>
        </p:nvGrpSpPr>
        <p:grpSpPr>
          <a:xfrm>
            <a:off x="2635312" y="840476"/>
            <a:ext cx="981100" cy="1564058"/>
            <a:chOff x="2635312" y="840476"/>
            <a:chExt cx="981100" cy="1564058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991B3335-9685-4DDA-95C1-B13B4975733A}"/>
                </a:ext>
              </a:extLst>
            </p:cNvPr>
            <p:cNvSpPr/>
            <p:nvPr/>
          </p:nvSpPr>
          <p:spPr bwMode="auto">
            <a:xfrm rot="10800000">
              <a:off x="2635312" y="840476"/>
              <a:ext cx="611705" cy="1562283"/>
            </a:xfrm>
            <a:custGeom>
              <a:avLst/>
              <a:gdLst>
                <a:gd name="connsiteX0" fmla="*/ 692908 w 810090"/>
                <a:gd name="connsiteY0" fmla="*/ 2068958 h 2068958"/>
                <a:gd name="connsiteX1" fmla="*/ 117182 w 810090"/>
                <a:gd name="connsiteY1" fmla="*/ 2068958 h 2068958"/>
                <a:gd name="connsiteX2" fmla="*/ 276060 w 810090"/>
                <a:gd name="connsiteY2" fmla="*/ 1813037 h 2068958"/>
                <a:gd name="connsiteX3" fmla="*/ 198012 w 810090"/>
                <a:gd name="connsiteY3" fmla="*/ 1346255 h 2068958"/>
                <a:gd name="connsiteX4" fmla="*/ 178580 w 810090"/>
                <a:gd name="connsiteY4" fmla="*/ 1324643 h 2068958"/>
                <a:gd name="connsiteX5" fmla="*/ 0 w 810090"/>
                <a:gd name="connsiteY5" fmla="*/ 636417 h 2068958"/>
                <a:gd name="connsiteX6" fmla="*/ 118635 w 810090"/>
                <a:gd name="connsiteY6" fmla="*/ 49537 h 2068958"/>
                <a:gd name="connsiteX7" fmla="*/ 147936 w 810090"/>
                <a:gd name="connsiteY7" fmla="*/ 0 h 2068958"/>
                <a:gd name="connsiteX8" fmla="*/ 662154 w 810090"/>
                <a:gd name="connsiteY8" fmla="*/ 0 h 2068958"/>
                <a:gd name="connsiteX9" fmla="*/ 691455 w 810090"/>
                <a:gd name="connsiteY9" fmla="*/ 49537 h 2068958"/>
                <a:gd name="connsiteX10" fmla="*/ 810090 w 810090"/>
                <a:gd name="connsiteY10" fmla="*/ 636417 h 2068958"/>
                <a:gd name="connsiteX11" fmla="*/ 631509 w 810090"/>
                <a:gd name="connsiteY11" fmla="*/ 1324643 h 2068958"/>
                <a:gd name="connsiteX12" fmla="*/ 612079 w 810090"/>
                <a:gd name="connsiteY12" fmla="*/ 1346254 h 2068958"/>
                <a:gd name="connsiteX13" fmla="*/ 534031 w 810090"/>
                <a:gd name="connsiteY13" fmla="*/ 1813038 h 206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0090" h="2068958">
                  <a:moveTo>
                    <a:pt x="692908" y="2068958"/>
                  </a:moveTo>
                  <a:lnTo>
                    <a:pt x="117182" y="2068958"/>
                  </a:lnTo>
                  <a:lnTo>
                    <a:pt x="276060" y="1813037"/>
                  </a:lnTo>
                  <a:lnTo>
                    <a:pt x="198012" y="1346255"/>
                  </a:lnTo>
                  <a:lnTo>
                    <a:pt x="178580" y="1324643"/>
                  </a:lnTo>
                  <a:cubicBezTo>
                    <a:pt x="70838" y="1175491"/>
                    <a:pt x="0" y="922905"/>
                    <a:pt x="0" y="636417"/>
                  </a:cubicBezTo>
                  <a:cubicBezTo>
                    <a:pt x="0" y="407226"/>
                    <a:pt x="45336" y="199733"/>
                    <a:pt x="118635" y="49537"/>
                  </a:cubicBezTo>
                  <a:lnTo>
                    <a:pt x="147936" y="0"/>
                  </a:lnTo>
                  <a:lnTo>
                    <a:pt x="662154" y="0"/>
                  </a:lnTo>
                  <a:lnTo>
                    <a:pt x="691455" y="49537"/>
                  </a:lnTo>
                  <a:cubicBezTo>
                    <a:pt x="764753" y="199733"/>
                    <a:pt x="810090" y="407226"/>
                    <a:pt x="810090" y="636417"/>
                  </a:cubicBezTo>
                  <a:cubicBezTo>
                    <a:pt x="810090" y="922905"/>
                    <a:pt x="739252" y="1175491"/>
                    <a:pt x="631509" y="1324643"/>
                  </a:cubicBezTo>
                  <a:lnTo>
                    <a:pt x="612079" y="1346254"/>
                  </a:lnTo>
                  <a:lnTo>
                    <a:pt x="534031" y="1813038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台形 129">
              <a:extLst>
                <a:ext uri="{FF2B5EF4-FFF2-40B4-BE49-F238E27FC236}">
                  <a16:creationId xmlns:a16="http://schemas.microsoft.com/office/drawing/2014/main" id="{A65572D9-3A5C-4002-A717-A661F49D4627}"/>
                </a:ext>
              </a:extLst>
            </p:cNvPr>
            <p:cNvSpPr/>
            <p:nvPr/>
          </p:nvSpPr>
          <p:spPr bwMode="auto">
            <a:xfrm rot="10800000" flipV="1">
              <a:off x="3242925" y="2307082"/>
              <a:ext cx="203237" cy="97452"/>
            </a:xfrm>
            <a:prstGeom prst="trapezoid">
              <a:avLst>
                <a:gd name="adj" fmla="val 37129"/>
              </a:avLst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304F4833-9142-42B6-8F05-6F687EE5DF14}"/>
                </a:ext>
              </a:extLst>
            </p:cNvPr>
            <p:cNvSpPr/>
            <p:nvPr/>
          </p:nvSpPr>
          <p:spPr bwMode="auto">
            <a:xfrm rot="10800000">
              <a:off x="3072675" y="2045759"/>
              <a:ext cx="543737" cy="305852"/>
            </a:xfrm>
            <a:prstGeom prst="trapezoid">
              <a:avLst>
                <a:gd name="adj" fmla="val 51041"/>
              </a:avLst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B2280A4-973E-4175-B2BB-C5015523B8F2}"/>
                </a:ext>
              </a:extLst>
            </p:cNvPr>
            <p:cNvSpPr/>
            <p:nvPr/>
          </p:nvSpPr>
          <p:spPr bwMode="auto">
            <a:xfrm rot="10800000">
              <a:off x="3093541" y="2092258"/>
              <a:ext cx="496270" cy="64002"/>
            </a:xfrm>
            <a:custGeom>
              <a:avLst/>
              <a:gdLst>
                <a:gd name="connsiteX0" fmla="*/ 496270 w 496270"/>
                <a:gd name="connsiteY0" fmla="*/ 64002 h 64002"/>
                <a:gd name="connsiteX1" fmla="*/ 0 w 496270"/>
                <a:gd name="connsiteY1" fmla="*/ 64002 h 64002"/>
                <a:gd name="connsiteX2" fmla="*/ 32667 w 496270"/>
                <a:gd name="connsiteY2" fmla="*/ 0 h 64002"/>
                <a:gd name="connsiteX3" fmla="*/ 463602 w 496270"/>
                <a:gd name="connsiteY3" fmla="*/ 0 h 6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270" h="64002">
                  <a:moveTo>
                    <a:pt x="496270" y="64002"/>
                  </a:moveTo>
                  <a:lnTo>
                    <a:pt x="0" y="64002"/>
                  </a:lnTo>
                  <a:lnTo>
                    <a:pt x="32667" y="0"/>
                  </a:lnTo>
                  <a:lnTo>
                    <a:pt x="463602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081EC47-438B-4890-AC13-233BBB734114}"/>
                </a:ext>
              </a:extLst>
            </p:cNvPr>
            <p:cNvSpPr/>
            <p:nvPr/>
          </p:nvSpPr>
          <p:spPr bwMode="auto">
            <a:xfrm rot="10800000">
              <a:off x="2785884" y="1035050"/>
              <a:ext cx="310559" cy="344847"/>
            </a:xfrm>
            <a:custGeom>
              <a:avLst/>
              <a:gdLst>
                <a:gd name="connsiteX0" fmla="*/ 252900 w 310559"/>
                <a:gd name="connsiteY0" fmla="*/ 344847 h 344847"/>
                <a:gd name="connsiteX1" fmla="*/ 57660 w 310559"/>
                <a:gd name="connsiteY1" fmla="*/ 344847 h 344847"/>
                <a:gd name="connsiteX2" fmla="*/ 0 w 310559"/>
                <a:gd name="connsiteY2" fmla="*/ 0 h 344847"/>
                <a:gd name="connsiteX3" fmla="*/ 310559 w 310559"/>
                <a:gd name="connsiteY3" fmla="*/ 0 h 3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59" h="344847">
                  <a:moveTo>
                    <a:pt x="252900" y="344847"/>
                  </a:moveTo>
                  <a:lnTo>
                    <a:pt x="57660" y="344847"/>
                  </a:lnTo>
                  <a:lnTo>
                    <a:pt x="0" y="0"/>
                  </a:lnTo>
                  <a:lnTo>
                    <a:pt x="310559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4EC4C65-322A-4DDB-9F45-70A996DB9C97}"/>
              </a:ext>
            </a:extLst>
          </p:cNvPr>
          <p:cNvGrpSpPr/>
          <p:nvPr/>
        </p:nvGrpSpPr>
        <p:grpSpPr>
          <a:xfrm>
            <a:off x="6186494" y="848091"/>
            <a:ext cx="1314425" cy="1581640"/>
            <a:chOff x="6186494" y="848091"/>
            <a:chExt cx="1314425" cy="1581640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301B48E7-5E3D-4A05-B2B9-7872C92C636A}"/>
                </a:ext>
              </a:extLst>
            </p:cNvPr>
            <p:cNvSpPr/>
            <p:nvPr/>
          </p:nvSpPr>
          <p:spPr bwMode="auto">
            <a:xfrm>
              <a:off x="6500457" y="848091"/>
              <a:ext cx="469394" cy="263738"/>
            </a:xfrm>
            <a:custGeom>
              <a:avLst/>
              <a:gdLst>
                <a:gd name="connsiteX0" fmla="*/ 61939 w 965634"/>
                <a:gd name="connsiteY0" fmla="*/ 0 h 542560"/>
                <a:gd name="connsiteX1" fmla="*/ 903695 w 965634"/>
                <a:gd name="connsiteY1" fmla="*/ 0 h 542560"/>
                <a:gd name="connsiteX2" fmla="*/ 965634 w 965634"/>
                <a:gd name="connsiteY2" fmla="*/ 61939 h 542560"/>
                <a:gd name="connsiteX3" fmla="*/ 947493 w 965634"/>
                <a:gd name="connsiteY3" fmla="*/ 105737 h 542560"/>
                <a:gd name="connsiteX4" fmla="*/ 935615 w 965634"/>
                <a:gd name="connsiteY4" fmla="*/ 113745 h 542560"/>
                <a:gd name="connsiteX5" fmla="*/ 746237 w 965634"/>
                <a:gd name="connsiteY5" fmla="*/ 542560 h 542560"/>
                <a:gd name="connsiteX6" fmla="*/ 219397 w 965634"/>
                <a:gd name="connsiteY6" fmla="*/ 542560 h 542560"/>
                <a:gd name="connsiteX7" fmla="*/ 30020 w 965634"/>
                <a:gd name="connsiteY7" fmla="*/ 113745 h 542560"/>
                <a:gd name="connsiteX8" fmla="*/ 18142 w 965634"/>
                <a:gd name="connsiteY8" fmla="*/ 105737 h 542560"/>
                <a:gd name="connsiteX9" fmla="*/ 0 w 965634"/>
                <a:gd name="connsiteY9" fmla="*/ 61939 h 542560"/>
                <a:gd name="connsiteX10" fmla="*/ 61939 w 965634"/>
                <a:gd name="connsiteY10" fmla="*/ 0 h 54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5634" h="542560">
                  <a:moveTo>
                    <a:pt x="61939" y="0"/>
                  </a:moveTo>
                  <a:lnTo>
                    <a:pt x="903695" y="0"/>
                  </a:lnTo>
                  <a:cubicBezTo>
                    <a:pt x="937903" y="0"/>
                    <a:pt x="965634" y="27731"/>
                    <a:pt x="965634" y="61939"/>
                  </a:cubicBezTo>
                  <a:cubicBezTo>
                    <a:pt x="965634" y="79043"/>
                    <a:pt x="958702" y="94528"/>
                    <a:pt x="947493" y="105737"/>
                  </a:cubicBezTo>
                  <a:lnTo>
                    <a:pt x="935615" y="113745"/>
                  </a:lnTo>
                  <a:lnTo>
                    <a:pt x="746237" y="542560"/>
                  </a:lnTo>
                  <a:lnTo>
                    <a:pt x="219397" y="542560"/>
                  </a:lnTo>
                  <a:lnTo>
                    <a:pt x="30020" y="113745"/>
                  </a:lnTo>
                  <a:lnTo>
                    <a:pt x="18142" y="105737"/>
                  </a:lnTo>
                  <a:cubicBezTo>
                    <a:pt x="6933" y="94528"/>
                    <a:pt x="0" y="79043"/>
                    <a:pt x="0" y="61939"/>
                  </a:cubicBezTo>
                  <a:cubicBezTo>
                    <a:pt x="0" y="27731"/>
                    <a:pt x="27731" y="0"/>
                    <a:pt x="61939" y="0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0FA94A64-7254-4CA6-8A96-B3A885F2BF73}"/>
                </a:ext>
              </a:extLst>
            </p:cNvPr>
            <p:cNvSpPr/>
            <p:nvPr/>
          </p:nvSpPr>
          <p:spPr bwMode="auto">
            <a:xfrm>
              <a:off x="6186494" y="1105453"/>
              <a:ext cx="1097321" cy="1233930"/>
            </a:xfrm>
            <a:custGeom>
              <a:avLst/>
              <a:gdLst>
                <a:gd name="connsiteX0" fmla="*/ 893058 w 2340260"/>
                <a:gd name="connsiteY0" fmla="*/ 0 h 2668759"/>
                <a:gd name="connsiteX1" fmla="*/ 1447202 w 2340260"/>
                <a:gd name="connsiteY1" fmla="*/ 0 h 2668759"/>
                <a:gd name="connsiteX2" fmla="*/ 2340260 w 2340260"/>
                <a:gd name="connsiteY2" fmla="*/ 893058 h 2668759"/>
                <a:gd name="connsiteX3" fmla="*/ 2340260 w 2340260"/>
                <a:gd name="connsiteY3" fmla="*/ 1216674 h 2668759"/>
                <a:gd name="connsiteX4" fmla="*/ 2340260 w 2340260"/>
                <a:gd name="connsiteY4" fmla="*/ 1388352 h 2668759"/>
                <a:gd name="connsiteX5" fmla="*/ 2340260 w 2340260"/>
                <a:gd name="connsiteY5" fmla="*/ 2217169 h 2668759"/>
                <a:gd name="connsiteX6" fmla="*/ 1888670 w 2340260"/>
                <a:gd name="connsiteY6" fmla="*/ 2668759 h 2668759"/>
                <a:gd name="connsiteX7" fmla="*/ 451590 w 2340260"/>
                <a:gd name="connsiteY7" fmla="*/ 2668759 h 2668759"/>
                <a:gd name="connsiteX8" fmla="*/ 0 w 2340260"/>
                <a:gd name="connsiteY8" fmla="*/ 2217169 h 2668759"/>
                <a:gd name="connsiteX9" fmla="*/ 0 w 2340260"/>
                <a:gd name="connsiteY9" fmla="*/ 1388352 h 2668759"/>
                <a:gd name="connsiteX10" fmla="*/ 0 w 2340260"/>
                <a:gd name="connsiteY10" fmla="*/ 1216674 h 2668759"/>
                <a:gd name="connsiteX11" fmla="*/ 0 w 2340260"/>
                <a:gd name="connsiteY11" fmla="*/ 893058 h 2668759"/>
                <a:gd name="connsiteX12" fmla="*/ 893058 w 2340260"/>
                <a:gd name="connsiteY12" fmla="*/ 0 h 26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0260" h="2668759">
                  <a:moveTo>
                    <a:pt x="893058" y="0"/>
                  </a:moveTo>
                  <a:lnTo>
                    <a:pt x="1447202" y="0"/>
                  </a:lnTo>
                  <a:cubicBezTo>
                    <a:pt x="1940424" y="0"/>
                    <a:pt x="2340260" y="399836"/>
                    <a:pt x="2340260" y="893058"/>
                  </a:cubicBezTo>
                  <a:lnTo>
                    <a:pt x="2340260" y="1216674"/>
                  </a:lnTo>
                  <a:lnTo>
                    <a:pt x="2340260" y="1388352"/>
                  </a:lnTo>
                  <a:lnTo>
                    <a:pt x="2340260" y="2217169"/>
                  </a:lnTo>
                  <a:cubicBezTo>
                    <a:pt x="2340260" y="2466575"/>
                    <a:pt x="2138076" y="2668759"/>
                    <a:pt x="1888670" y="2668759"/>
                  </a:cubicBezTo>
                  <a:lnTo>
                    <a:pt x="451590" y="2668759"/>
                  </a:lnTo>
                  <a:cubicBezTo>
                    <a:pt x="202184" y="2668759"/>
                    <a:pt x="0" y="2466575"/>
                    <a:pt x="0" y="2217169"/>
                  </a:cubicBezTo>
                  <a:lnTo>
                    <a:pt x="0" y="1388352"/>
                  </a:lnTo>
                  <a:lnTo>
                    <a:pt x="0" y="1216674"/>
                  </a:lnTo>
                  <a:lnTo>
                    <a:pt x="0" y="893058"/>
                  </a:lnTo>
                  <a:cubicBezTo>
                    <a:pt x="0" y="399836"/>
                    <a:pt x="399836" y="0"/>
                    <a:pt x="893058" y="0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円: 塗りつぶしなし 136">
              <a:extLst>
                <a:ext uri="{FF2B5EF4-FFF2-40B4-BE49-F238E27FC236}">
                  <a16:creationId xmlns:a16="http://schemas.microsoft.com/office/drawing/2014/main" id="{BA9DB0B5-37AE-49C5-9E6E-0DCD15833DB3}"/>
                </a:ext>
              </a:extLst>
            </p:cNvPr>
            <p:cNvSpPr/>
            <p:nvPr/>
          </p:nvSpPr>
          <p:spPr bwMode="auto">
            <a:xfrm rot="20163084">
              <a:off x="6856231" y="1038583"/>
              <a:ext cx="134620" cy="306869"/>
            </a:xfrm>
            <a:prstGeom prst="donut">
              <a:avLst>
                <a:gd name="adj" fmla="val 21272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1D682C60-C4A3-41EC-9D8A-BC75E80E6573}"/>
                </a:ext>
              </a:extLst>
            </p:cNvPr>
            <p:cNvSpPr/>
            <p:nvPr/>
          </p:nvSpPr>
          <p:spPr bwMode="auto">
            <a:xfrm>
              <a:off x="6543012" y="1066869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176709C2-C06F-4388-A4C2-8C1117DAE68C}"/>
                </a:ext>
              </a:extLst>
            </p:cNvPr>
            <p:cNvSpPr/>
            <p:nvPr/>
          </p:nvSpPr>
          <p:spPr bwMode="auto">
            <a:xfrm>
              <a:off x="6543012" y="1028285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2DB841D6-BBFB-4DDF-ABE3-765EBFC4E01D}"/>
                </a:ext>
              </a:extLst>
            </p:cNvPr>
            <p:cNvSpPr/>
            <p:nvPr/>
          </p:nvSpPr>
          <p:spPr bwMode="auto">
            <a:xfrm>
              <a:off x="6543012" y="989701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0181498F-D2E4-43BA-9429-57F17D0A1655}"/>
                </a:ext>
              </a:extLst>
            </p:cNvPr>
            <p:cNvSpPr txBox="1"/>
            <p:nvPr/>
          </p:nvSpPr>
          <p:spPr>
            <a:xfrm>
              <a:off x="6402301" y="1508712"/>
              <a:ext cx="672222" cy="6407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9DF39276-0ADF-4F2F-90DB-679282BE122A}"/>
                </a:ext>
              </a:extLst>
            </p:cNvPr>
            <p:cNvGrpSpPr/>
            <p:nvPr/>
          </p:nvGrpSpPr>
          <p:grpSpPr>
            <a:xfrm>
              <a:off x="7004094" y="1916801"/>
              <a:ext cx="496825" cy="512930"/>
              <a:chOff x="7004094" y="1916801"/>
              <a:chExt cx="496825" cy="512930"/>
            </a:xfrm>
          </p:grpSpPr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CF27C6FB-01A3-4BE1-9589-48723BD5386F}"/>
                  </a:ext>
                </a:extLst>
              </p:cNvPr>
              <p:cNvSpPr/>
              <p:nvPr/>
            </p:nvSpPr>
            <p:spPr bwMode="auto">
              <a:xfrm>
                <a:off x="7102258" y="2266832"/>
                <a:ext cx="300498" cy="162899"/>
              </a:xfrm>
              <a:prstGeom prst="round2SameRect">
                <a:avLst>
                  <a:gd name="adj1" fmla="val 17624"/>
                  <a:gd name="adj2" fmla="val 33927"/>
                </a:avLst>
              </a:prstGeom>
              <a:gradFill flip="none" rotWithShape="1">
                <a:gsLst>
                  <a:gs pos="65000">
                    <a:srgbClr val="FFFFFF">
                      <a:lumMod val="95000"/>
                    </a:srgbClr>
                  </a:gs>
                  <a:gs pos="35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0AFFB9E5-9CAF-42D8-AB62-CFBE60323C0C}"/>
                  </a:ext>
                </a:extLst>
              </p:cNvPr>
              <p:cNvSpPr/>
              <p:nvPr/>
            </p:nvSpPr>
            <p:spPr bwMode="auto">
              <a:xfrm>
                <a:off x="7004094" y="1916801"/>
                <a:ext cx="496825" cy="459415"/>
              </a:xfrm>
              <a:prstGeom prst="round2SameRect">
                <a:avLst>
                  <a:gd name="adj1" fmla="val 4230"/>
                  <a:gd name="adj2" fmla="val 22890"/>
                </a:avLst>
              </a:prstGeom>
              <a:gradFill flip="none" rotWithShape="1">
                <a:gsLst>
                  <a:gs pos="65000">
                    <a:srgbClr val="FFFFFF">
                      <a:lumMod val="95000"/>
                    </a:srgbClr>
                  </a:gs>
                  <a:gs pos="35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F0C729D0-365C-414F-8B9D-5F298BD4FE82}"/>
                  </a:ext>
                </a:extLst>
              </p:cNvPr>
              <p:cNvSpPr txBox="1"/>
              <p:nvPr/>
            </p:nvSpPr>
            <p:spPr>
              <a:xfrm>
                <a:off x="7123631" y="2045759"/>
                <a:ext cx="256428" cy="2444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酒</a:t>
                </a:r>
              </a:p>
            </p:txBody>
          </p:sp>
        </p:grp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AFE78C6-52EF-421E-AB3F-D2FD0C8578AD}"/>
              </a:ext>
            </a:extLst>
          </p:cNvPr>
          <p:cNvGrpSpPr/>
          <p:nvPr/>
        </p:nvGrpSpPr>
        <p:grpSpPr>
          <a:xfrm>
            <a:off x="8152664" y="832740"/>
            <a:ext cx="1153530" cy="1590944"/>
            <a:chOff x="8152664" y="832740"/>
            <a:chExt cx="1153530" cy="1590944"/>
          </a:xfrm>
        </p:grpSpPr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B56692D4-75A9-4C06-91CB-CE665CB5A726}"/>
                </a:ext>
              </a:extLst>
            </p:cNvPr>
            <p:cNvSpPr/>
            <p:nvPr/>
          </p:nvSpPr>
          <p:spPr bwMode="auto">
            <a:xfrm>
              <a:off x="8930980" y="2330501"/>
              <a:ext cx="245799" cy="93183"/>
            </a:xfrm>
            <a:prstGeom prst="trapezoid">
              <a:avLst/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台形 147">
              <a:extLst>
                <a:ext uri="{FF2B5EF4-FFF2-40B4-BE49-F238E27FC236}">
                  <a16:creationId xmlns:a16="http://schemas.microsoft.com/office/drawing/2014/main" id="{5E673F3A-8C7E-4DFD-B53E-FE465FC54290}"/>
                </a:ext>
              </a:extLst>
            </p:cNvPr>
            <p:cNvSpPr/>
            <p:nvPr/>
          </p:nvSpPr>
          <p:spPr bwMode="auto">
            <a:xfrm flipV="1">
              <a:off x="8801564" y="1992424"/>
              <a:ext cx="504630" cy="346959"/>
            </a:xfrm>
            <a:prstGeom prst="trapezoid">
              <a:avLst>
                <a:gd name="adj" fmla="val 38445"/>
              </a:avLst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83E0192A-83E4-4192-8516-9BD521D11ECB}"/>
                </a:ext>
              </a:extLst>
            </p:cNvPr>
            <p:cNvGrpSpPr/>
            <p:nvPr/>
          </p:nvGrpSpPr>
          <p:grpSpPr>
            <a:xfrm>
              <a:off x="8152664" y="832740"/>
              <a:ext cx="585986" cy="1583435"/>
              <a:chOff x="8300094" y="832740"/>
              <a:chExt cx="565555" cy="1528227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39E2141-044A-415A-BBC6-E92AC69227A5}"/>
                  </a:ext>
                </a:extLst>
              </p:cNvPr>
              <p:cNvSpPr/>
              <p:nvPr/>
            </p:nvSpPr>
            <p:spPr bwMode="auto">
              <a:xfrm>
                <a:off x="8300094" y="832740"/>
                <a:ext cx="565555" cy="1528227"/>
              </a:xfrm>
              <a:custGeom>
                <a:avLst/>
                <a:gdLst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893965 w 1193244"/>
                  <a:gd name="connsiteY11" fmla="*/ 960461 h 3224354"/>
                  <a:gd name="connsiteX12" fmla="*/ 930199 w 1193244"/>
                  <a:gd name="connsiteY12" fmla="*/ 980128 h 3224354"/>
                  <a:gd name="connsiteX13" fmla="*/ 1193244 w 1193244"/>
                  <a:gd name="connsiteY13" fmla="*/ 1474856 h 3224354"/>
                  <a:gd name="connsiteX14" fmla="*/ 1193244 w 1193244"/>
                  <a:gd name="connsiteY14" fmla="*/ 3013567 h 3224354"/>
                  <a:gd name="connsiteX15" fmla="*/ 982457 w 1193244"/>
                  <a:gd name="connsiteY15" fmla="*/ 3224354 h 3224354"/>
                  <a:gd name="connsiteX16" fmla="*/ 210787 w 1193244"/>
                  <a:gd name="connsiteY16" fmla="*/ 3224354 h 3224354"/>
                  <a:gd name="connsiteX17" fmla="*/ 0 w 1193244"/>
                  <a:gd name="connsiteY17" fmla="*/ 3013567 h 3224354"/>
                  <a:gd name="connsiteX18" fmla="*/ 0 w 1193244"/>
                  <a:gd name="connsiteY18" fmla="*/ 1474856 h 3224354"/>
                  <a:gd name="connsiteX19" fmla="*/ 263045 w 1193244"/>
                  <a:gd name="connsiteY19" fmla="*/ 980128 h 3224354"/>
                  <a:gd name="connsiteX20" fmla="*/ 300004 w 1193244"/>
                  <a:gd name="connsiteY20" fmla="*/ 960068 h 3224354"/>
                  <a:gd name="connsiteX21" fmla="*/ 290663 w 1193244"/>
                  <a:gd name="connsiteY21" fmla="*/ 960782 h 3224354"/>
                  <a:gd name="connsiteX22" fmla="*/ 291071 w 1193244"/>
                  <a:gd name="connsiteY22" fmla="*/ 960438 h 3224354"/>
                  <a:gd name="connsiteX23" fmla="*/ 382072 w 1193244"/>
                  <a:gd name="connsiteY23" fmla="*/ 736067 h 3224354"/>
                  <a:gd name="connsiteX24" fmla="*/ 291071 w 1193244"/>
                  <a:gd name="connsiteY24" fmla="*/ 511698 h 3224354"/>
                  <a:gd name="connsiteX25" fmla="*/ 290663 w 1193244"/>
                  <a:gd name="connsiteY25" fmla="*/ 511353 h 3224354"/>
                  <a:gd name="connsiteX26" fmla="*/ 302733 w 1193244"/>
                  <a:gd name="connsiteY26" fmla="*/ 512276 h 3224354"/>
                  <a:gd name="connsiteX27" fmla="*/ 260848 w 1193244"/>
                  <a:gd name="connsiteY27" fmla="*/ 484036 h 3224354"/>
                  <a:gd name="connsiteX28" fmla="*/ 177800 w 1193244"/>
                  <a:gd name="connsiteY28" fmla="*/ 283542 h 3224354"/>
                  <a:gd name="connsiteX29" fmla="*/ 177800 w 1193244"/>
                  <a:gd name="connsiteY29" fmla="*/ 34637 h 3224354"/>
                  <a:gd name="connsiteX30" fmla="*/ 212437 w 1193244"/>
                  <a:gd name="connsiteY30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893965 w 1193244"/>
                  <a:gd name="connsiteY11" fmla="*/ 960461 h 3224354"/>
                  <a:gd name="connsiteX12" fmla="*/ 930199 w 1193244"/>
                  <a:gd name="connsiteY12" fmla="*/ 980128 h 3224354"/>
                  <a:gd name="connsiteX13" fmla="*/ 1193244 w 1193244"/>
                  <a:gd name="connsiteY13" fmla="*/ 1474856 h 3224354"/>
                  <a:gd name="connsiteX14" fmla="*/ 1193244 w 1193244"/>
                  <a:gd name="connsiteY14" fmla="*/ 3013567 h 3224354"/>
                  <a:gd name="connsiteX15" fmla="*/ 982457 w 1193244"/>
                  <a:gd name="connsiteY15" fmla="*/ 3224354 h 3224354"/>
                  <a:gd name="connsiteX16" fmla="*/ 210787 w 1193244"/>
                  <a:gd name="connsiteY16" fmla="*/ 3224354 h 3224354"/>
                  <a:gd name="connsiteX17" fmla="*/ 0 w 1193244"/>
                  <a:gd name="connsiteY17" fmla="*/ 3013567 h 3224354"/>
                  <a:gd name="connsiteX18" fmla="*/ 0 w 1193244"/>
                  <a:gd name="connsiteY18" fmla="*/ 1474856 h 3224354"/>
                  <a:gd name="connsiteX19" fmla="*/ 263045 w 1193244"/>
                  <a:gd name="connsiteY19" fmla="*/ 980128 h 3224354"/>
                  <a:gd name="connsiteX20" fmla="*/ 300004 w 1193244"/>
                  <a:gd name="connsiteY20" fmla="*/ 960068 h 3224354"/>
                  <a:gd name="connsiteX21" fmla="*/ 290663 w 1193244"/>
                  <a:gd name="connsiteY21" fmla="*/ 960782 h 3224354"/>
                  <a:gd name="connsiteX22" fmla="*/ 291071 w 1193244"/>
                  <a:gd name="connsiteY22" fmla="*/ 960438 h 3224354"/>
                  <a:gd name="connsiteX23" fmla="*/ 382072 w 1193244"/>
                  <a:gd name="connsiteY23" fmla="*/ 736067 h 3224354"/>
                  <a:gd name="connsiteX24" fmla="*/ 291071 w 1193244"/>
                  <a:gd name="connsiteY24" fmla="*/ 511698 h 3224354"/>
                  <a:gd name="connsiteX25" fmla="*/ 290663 w 1193244"/>
                  <a:gd name="connsiteY25" fmla="*/ 511353 h 3224354"/>
                  <a:gd name="connsiteX26" fmla="*/ 260848 w 1193244"/>
                  <a:gd name="connsiteY26" fmla="*/ 484036 h 3224354"/>
                  <a:gd name="connsiteX27" fmla="*/ 177800 w 1193244"/>
                  <a:gd name="connsiteY27" fmla="*/ 283542 h 3224354"/>
                  <a:gd name="connsiteX28" fmla="*/ 177800 w 1193244"/>
                  <a:gd name="connsiteY28" fmla="*/ 34637 h 3224354"/>
                  <a:gd name="connsiteX29" fmla="*/ 212437 w 1193244"/>
                  <a:gd name="connsiteY29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893965 w 1193244"/>
                  <a:gd name="connsiteY11" fmla="*/ 960461 h 3224354"/>
                  <a:gd name="connsiteX12" fmla="*/ 930199 w 1193244"/>
                  <a:gd name="connsiteY12" fmla="*/ 980128 h 3224354"/>
                  <a:gd name="connsiteX13" fmla="*/ 1193244 w 1193244"/>
                  <a:gd name="connsiteY13" fmla="*/ 1474856 h 3224354"/>
                  <a:gd name="connsiteX14" fmla="*/ 1193244 w 1193244"/>
                  <a:gd name="connsiteY14" fmla="*/ 3013567 h 3224354"/>
                  <a:gd name="connsiteX15" fmla="*/ 982457 w 1193244"/>
                  <a:gd name="connsiteY15" fmla="*/ 3224354 h 3224354"/>
                  <a:gd name="connsiteX16" fmla="*/ 210787 w 1193244"/>
                  <a:gd name="connsiteY16" fmla="*/ 3224354 h 3224354"/>
                  <a:gd name="connsiteX17" fmla="*/ 0 w 1193244"/>
                  <a:gd name="connsiteY17" fmla="*/ 3013567 h 3224354"/>
                  <a:gd name="connsiteX18" fmla="*/ 0 w 1193244"/>
                  <a:gd name="connsiteY18" fmla="*/ 1474856 h 3224354"/>
                  <a:gd name="connsiteX19" fmla="*/ 263045 w 1193244"/>
                  <a:gd name="connsiteY19" fmla="*/ 980128 h 3224354"/>
                  <a:gd name="connsiteX20" fmla="*/ 290663 w 1193244"/>
                  <a:gd name="connsiteY20" fmla="*/ 960782 h 3224354"/>
                  <a:gd name="connsiteX21" fmla="*/ 291071 w 1193244"/>
                  <a:gd name="connsiteY21" fmla="*/ 960438 h 3224354"/>
                  <a:gd name="connsiteX22" fmla="*/ 382072 w 1193244"/>
                  <a:gd name="connsiteY22" fmla="*/ 736067 h 3224354"/>
                  <a:gd name="connsiteX23" fmla="*/ 291071 w 1193244"/>
                  <a:gd name="connsiteY23" fmla="*/ 511698 h 3224354"/>
                  <a:gd name="connsiteX24" fmla="*/ 290663 w 1193244"/>
                  <a:gd name="connsiteY24" fmla="*/ 511353 h 3224354"/>
                  <a:gd name="connsiteX25" fmla="*/ 260848 w 1193244"/>
                  <a:gd name="connsiteY25" fmla="*/ 484036 h 3224354"/>
                  <a:gd name="connsiteX26" fmla="*/ 177800 w 1193244"/>
                  <a:gd name="connsiteY26" fmla="*/ 283542 h 3224354"/>
                  <a:gd name="connsiteX27" fmla="*/ 177800 w 1193244"/>
                  <a:gd name="connsiteY27" fmla="*/ 34637 h 3224354"/>
                  <a:gd name="connsiteX28" fmla="*/ 212437 w 1193244"/>
                  <a:gd name="connsiteY28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930199 w 1193244"/>
                  <a:gd name="connsiteY11" fmla="*/ 980128 h 3224354"/>
                  <a:gd name="connsiteX12" fmla="*/ 1193244 w 1193244"/>
                  <a:gd name="connsiteY12" fmla="*/ 1474856 h 3224354"/>
                  <a:gd name="connsiteX13" fmla="*/ 1193244 w 1193244"/>
                  <a:gd name="connsiteY13" fmla="*/ 3013567 h 3224354"/>
                  <a:gd name="connsiteX14" fmla="*/ 982457 w 1193244"/>
                  <a:gd name="connsiteY14" fmla="*/ 3224354 h 3224354"/>
                  <a:gd name="connsiteX15" fmla="*/ 210787 w 1193244"/>
                  <a:gd name="connsiteY15" fmla="*/ 3224354 h 3224354"/>
                  <a:gd name="connsiteX16" fmla="*/ 0 w 1193244"/>
                  <a:gd name="connsiteY16" fmla="*/ 3013567 h 3224354"/>
                  <a:gd name="connsiteX17" fmla="*/ 0 w 1193244"/>
                  <a:gd name="connsiteY17" fmla="*/ 1474856 h 3224354"/>
                  <a:gd name="connsiteX18" fmla="*/ 263045 w 1193244"/>
                  <a:gd name="connsiteY18" fmla="*/ 980128 h 3224354"/>
                  <a:gd name="connsiteX19" fmla="*/ 290663 w 1193244"/>
                  <a:gd name="connsiteY19" fmla="*/ 960782 h 3224354"/>
                  <a:gd name="connsiteX20" fmla="*/ 291071 w 1193244"/>
                  <a:gd name="connsiteY20" fmla="*/ 960438 h 3224354"/>
                  <a:gd name="connsiteX21" fmla="*/ 382072 w 1193244"/>
                  <a:gd name="connsiteY21" fmla="*/ 736067 h 3224354"/>
                  <a:gd name="connsiteX22" fmla="*/ 291071 w 1193244"/>
                  <a:gd name="connsiteY22" fmla="*/ 511698 h 3224354"/>
                  <a:gd name="connsiteX23" fmla="*/ 290663 w 1193244"/>
                  <a:gd name="connsiteY23" fmla="*/ 511353 h 3224354"/>
                  <a:gd name="connsiteX24" fmla="*/ 260848 w 1193244"/>
                  <a:gd name="connsiteY24" fmla="*/ 484036 h 3224354"/>
                  <a:gd name="connsiteX25" fmla="*/ 177800 w 1193244"/>
                  <a:gd name="connsiteY25" fmla="*/ 283542 h 3224354"/>
                  <a:gd name="connsiteX26" fmla="*/ 177800 w 1193244"/>
                  <a:gd name="connsiteY26" fmla="*/ 34637 h 3224354"/>
                  <a:gd name="connsiteX27" fmla="*/ 212437 w 1193244"/>
                  <a:gd name="connsiteY27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930199 w 1193244"/>
                  <a:gd name="connsiteY11" fmla="*/ 980128 h 3224354"/>
                  <a:gd name="connsiteX12" fmla="*/ 1193244 w 1193244"/>
                  <a:gd name="connsiteY12" fmla="*/ 1474856 h 3224354"/>
                  <a:gd name="connsiteX13" fmla="*/ 1193244 w 1193244"/>
                  <a:gd name="connsiteY13" fmla="*/ 3013567 h 3224354"/>
                  <a:gd name="connsiteX14" fmla="*/ 982457 w 1193244"/>
                  <a:gd name="connsiteY14" fmla="*/ 3224354 h 3224354"/>
                  <a:gd name="connsiteX15" fmla="*/ 210787 w 1193244"/>
                  <a:gd name="connsiteY15" fmla="*/ 3224354 h 3224354"/>
                  <a:gd name="connsiteX16" fmla="*/ 0 w 1193244"/>
                  <a:gd name="connsiteY16" fmla="*/ 3013567 h 3224354"/>
                  <a:gd name="connsiteX17" fmla="*/ 0 w 1193244"/>
                  <a:gd name="connsiteY17" fmla="*/ 1474856 h 3224354"/>
                  <a:gd name="connsiteX18" fmla="*/ 263045 w 1193244"/>
                  <a:gd name="connsiteY18" fmla="*/ 980128 h 3224354"/>
                  <a:gd name="connsiteX19" fmla="*/ 290663 w 1193244"/>
                  <a:gd name="connsiteY19" fmla="*/ 960782 h 3224354"/>
                  <a:gd name="connsiteX20" fmla="*/ 291071 w 1193244"/>
                  <a:gd name="connsiteY20" fmla="*/ 960438 h 3224354"/>
                  <a:gd name="connsiteX21" fmla="*/ 382072 w 1193244"/>
                  <a:gd name="connsiteY21" fmla="*/ 736067 h 3224354"/>
                  <a:gd name="connsiteX22" fmla="*/ 291071 w 1193244"/>
                  <a:gd name="connsiteY22" fmla="*/ 511698 h 3224354"/>
                  <a:gd name="connsiteX23" fmla="*/ 260848 w 1193244"/>
                  <a:gd name="connsiteY23" fmla="*/ 484036 h 3224354"/>
                  <a:gd name="connsiteX24" fmla="*/ 177800 w 1193244"/>
                  <a:gd name="connsiteY24" fmla="*/ 283542 h 3224354"/>
                  <a:gd name="connsiteX25" fmla="*/ 177800 w 1193244"/>
                  <a:gd name="connsiteY25" fmla="*/ 34637 h 3224354"/>
                  <a:gd name="connsiteX26" fmla="*/ 212437 w 1193244"/>
                  <a:gd name="connsiteY26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8167 w 1193244"/>
                  <a:gd name="connsiteY5" fmla="*/ 511353 h 3224354"/>
                  <a:gd name="connsiteX6" fmla="*/ 897759 w 1193244"/>
                  <a:gd name="connsiteY6" fmla="*/ 511698 h 3224354"/>
                  <a:gd name="connsiteX7" fmla="*/ 806758 w 1193244"/>
                  <a:gd name="connsiteY7" fmla="*/ 736067 h 3224354"/>
                  <a:gd name="connsiteX8" fmla="*/ 897759 w 1193244"/>
                  <a:gd name="connsiteY8" fmla="*/ 960438 h 3224354"/>
                  <a:gd name="connsiteX9" fmla="*/ 898167 w 1193244"/>
                  <a:gd name="connsiteY9" fmla="*/ 960782 h 3224354"/>
                  <a:gd name="connsiteX10" fmla="*/ 930199 w 1193244"/>
                  <a:gd name="connsiteY10" fmla="*/ 980128 h 3224354"/>
                  <a:gd name="connsiteX11" fmla="*/ 1193244 w 1193244"/>
                  <a:gd name="connsiteY11" fmla="*/ 1474856 h 3224354"/>
                  <a:gd name="connsiteX12" fmla="*/ 1193244 w 1193244"/>
                  <a:gd name="connsiteY12" fmla="*/ 3013567 h 3224354"/>
                  <a:gd name="connsiteX13" fmla="*/ 982457 w 1193244"/>
                  <a:gd name="connsiteY13" fmla="*/ 3224354 h 3224354"/>
                  <a:gd name="connsiteX14" fmla="*/ 210787 w 1193244"/>
                  <a:gd name="connsiteY14" fmla="*/ 3224354 h 3224354"/>
                  <a:gd name="connsiteX15" fmla="*/ 0 w 1193244"/>
                  <a:gd name="connsiteY15" fmla="*/ 3013567 h 3224354"/>
                  <a:gd name="connsiteX16" fmla="*/ 0 w 1193244"/>
                  <a:gd name="connsiteY16" fmla="*/ 1474856 h 3224354"/>
                  <a:gd name="connsiteX17" fmla="*/ 263045 w 1193244"/>
                  <a:gd name="connsiteY17" fmla="*/ 980128 h 3224354"/>
                  <a:gd name="connsiteX18" fmla="*/ 290663 w 1193244"/>
                  <a:gd name="connsiteY18" fmla="*/ 960782 h 3224354"/>
                  <a:gd name="connsiteX19" fmla="*/ 291071 w 1193244"/>
                  <a:gd name="connsiteY19" fmla="*/ 960438 h 3224354"/>
                  <a:gd name="connsiteX20" fmla="*/ 382072 w 1193244"/>
                  <a:gd name="connsiteY20" fmla="*/ 736067 h 3224354"/>
                  <a:gd name="connsiteX21" fmla="*/ 291071 w 1193244"/>
                  <a:gd name="connsiteY21" fmla="*/ 511698 h 3224354"/>
                  <a:gd name="connsiteX22" fmla="*/ 260848 w 1193244"/>
                  <a:gd name="connsiteY22" fmla="*/ 484036 h 3224354"/>
                  <a:gd name="connsiteX23" fmla="*/ 177800 w 1193244"/>
                  <a:gd name="connsiteY23" fmla="*/ 283542 h 3224354"/>
                  <a:gd name="connsiteX24" fmla="*/ 177800 w 1193244"/>
                  <a:gd name="connsiteY24" fmla="*/ 34637 h 3224354"/>
                  <a:gd name="connsiteX25" fmla="*/ 212437 w 1193244"/>
                  <a:gd name="connsiteY25" fmla="*/ 0 h 322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93244" h="3224354">
                    <a:moveTo>
                      <a:pt x="212437" y="0"/>
                    </a:moveTo>
                    <a:lnTo>
                      <a:pt x="980807" y="0"/>
                    </a:lnTo>
                    <a:cubicBezTo>
                      <a:pt x="999936" y="0"/>
                      <a:pt x="1015444" y="15508"/>
                      <a:pt x="1015444" y="34637"/>
                    </a:cubicBezTo>
                    <a:lnTo>
                      <a:pt x="1015444" y="283542"/>
                    </a:lnTo>
                    <a:cubicBezTo>
                      <a:pt x="1015444" y="361840"/>
                      <a:pt x="983708" y="432725"/>
                      <a:pt x="932397" y="484036"/>
                    </a:cubicBezTo>
                    <a:lnTo>
                      <a:pt x="898167" y="511353"/>
                    </a:lnTo>
                    <a:lnTo>
                      <a:pt x="897759" y="511698"/>
                    </a:lnTo>
                    <a:cubicBezTo>
                      <a:pt x="841534" y="569119"/>
                      <a:pt x="806758" y="648445"/>
                      <a:pt x="806758" y="736067"/>
                    </a:cubicBezTo>
                    <a:cubicBezTo>
                      <a:pt x="806758" y="823689"/>
                      <a:pt x="841534" y="903017"/>
                      <a:pt x="897759" y="960438"/>
                    </a:cubicBezTo>
                    <a:lnTo>
                      <a:pt x="898167" y="960782"/>
                    </a:lnTo>
                    <a:lnTo>
                      <a:pt x="930199" y="980128"/>
                    </a:lnTo>
                    <a:cubicBezTo>
                      <a:pt x="1088902" y="1087345"/>
                      <a:pt x="1193244" y="1268916"/>
                      <a:pt x="1193244" y="1474856"/>
                    </a:cubicBezTo>
                    <a:lnTo>
                      <a:pt x="1193244" y="3013567"/>
                    </a:lnTo>
                    <a:cubicBezTo>
                      <a:pt x="1193244" y="3129981"/>
                      <a:pt x="1098871" y="3224354"/>
                      <a:pt x="982457" y="3224354"/>
                    </a:cubicBezTo>
                    <a:lnTo>
                      <a:pt x="210787" y="3224354"/>
                    </a:lnTo>
                    <a:cubicBezTo>
                      <a:pt x="94373" y="3224354"/>
                      <a:pt x="0" y="3129981"/>
                      <a:pt x="0" y="3013567"/>
                    </a:cubicBezTo>
                    <a:lnTo>
                      <a:pt x="0" y="1474856"/>
                    </a:lnTo>
                    <a:cubicBezTo>
                      <a:pt x="0" y="1268916"/>
                      <a:pt x="104343" y="1087345"/>
                      <a:pt x="263045" y="980128"/>
                    </a:cubicBezTo>
                    <a:lnTo>
                      <a:pt x="290663" y="960782"/>
                    </a:lnTo>
                    <a:lnTo>
                      <a:pt x="291071" y="960438"/>
                    </a:lnTo>
                    <a:cubicBezTo>
                      <a:pt x="347296" y="903017"/>
                      <a:pt x="382072" y="823689"/>
                      <a:pt x="382072" y="736067"/>
                    </a:cubicBezTo>
                    <a:cubicBezTo>
                      <a:pt x="382072" y="648445"/>
                      <a:pt x="347296" y="569119"/>
                      <a:pt x="291071" y="511698"/>
                    </a:cubicBezTo>
                    <a:lnTo>
                      <a:pt x="260848" y="484036"/>
                    </a:lnTo>
                    <a:cubicBezTo>
                      <a:pt x="209537" y="432725"/>
                      <a:pt x="177800" y="361840"/>
                      <a:pt x="177800" y="283542"/>
                    </a:cubicBezTo>
                    <a:lnTo>
                      <a:pt x="177800" y="34637"/>
                    </a:lnTo>
                    <a:cubicBezTo>
                      <a:pt x="177800" y="15508"/>
                      <a:pt x="193308" y="0"/>
                      <a:pt x="21243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FF">
                      <a:lumMod val="9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53E0557C-E131-4086-9285-F0273EA9F987}"/>
                  </a:ext>
                </a:extLst>
              </p:cNvPr>
              <p:cNvSpPr/>
              <p:nvPr/>
            </p:nvSpPr>
            <p:spPr bwMode="auto">
              <a:xfrm>
                <a:off x="8300094" y="1421258"/>
                <a:ext cx="565555" cy="472540"/>
              </a:xfrm>
              <a:custGeom>
                <a:avLst/>
                <a:gdLst>
                  <a:gd name="connsiteX0" fmla="*/ 0 w 565555"/>
                  <a:gd name="connsiteY0" fmla="*/ 189499 h 472540"/>
                  <a:gd name="connsiteX1" fmla="*/ 72741 w 565555"/>
                  <a:gd name="connsiteY1" fmla="*/ 206559 h 472540"/>
                  <a:gd name="connsiteX2" fmla="*/ 314727 w 565555"/>
                  <a:gd name="connsiteY2" fmla="*/ 271136 h 472540"/>
                  <a:gd name="connsiteX3" fmla="*/ 501374 w 565555"/>
                  <a:gd name="connsiteY3" fmla="*/ 309163 h 472540"/>
                  <a:gd name="connsiteX4" fmla="*/ 565555 w 565555"/>
                  <a:gd name="connsiteY4" fmla="*/ 336830 h 472540"/>
                  <a:gd name="connsiteX5" fmla="*/ 565555 w 565555"/>
                  <a:gd name="connsiteY5" fmla="*/ 472540 h 472540"/>
                  <a:gd name="connsiteX6" fmla="*/ 565292 w 565555"/>
                  <a:gd name="connsiteY6" fmla="*/ 472501 h 472540"/>
                  <a:gd name="connsiteX7" fmla="*/ 289297 w 565555"/>
                  <a:gd name="connsiteY7" fmla="*/ 395956 h 472540"/>
                  <a:gd name="connsiteX8" fmla="*/ 13300 w 565555"/>
                  <a:gd name="connsiteY8" fmla="*/ 319412 h 472540"/>
                  <a:gd name="connsiteX9" fmla="*/ 0 w 565555"/>
                  <a:gd name="connsiteY9" fmla="*/ 317419 h 472540"/>
                  <a:gd name="connsiteX10" fmla="*/ 24578 w 565555"/>
                  <a:gd name="connsiteY10" fmla="*/ 0 h 472540"/>
                  <a:gd name="connsiteX11" fmla="*/ 72742 w 565555"/>
                  <a:gd name="connsiteY11" fmla="*/ 11296 h 472540"/>
                  <a:gd name="connsiteX12" fmla="*/ 314727 w 565555"/>
                  <a:gd name="connsiteY12" fmla="*/ 75873 h 472540"/>
                  <a:gd name="connsiteX13" fmla="*/ 501374 w 565555"/>
                  <a:gd name="connsiteY13" fmla="*/ 113900 h 472540"/>
                  <a:gd name="connsiteX14" fmla="*/ 565555 w 565555"/>
                  <a:gd name="connsiteY14" fmla="*/ 141567 h 472540"/>
                  <a:gd name="connsiteX15" fmla="*/ 565555 w 565555"/>
                  <a:gd name="connsiteY15" fmla="*/ 277277 h 472540"/>
                  <a:gd name="connsiteX16" fmla="*/ 565292 w 565555"/>
                  <a:gd name="connsiteY16" fmla="*/ 277238 h 472540"/>
                  <a:gd name="connsiteX17" fmla="*/ 289296 w 565555"/>
                  <a:gd name="connsiteY17" fmla="*/ 200694 h 472540"/>
                  <a:gd name="connsiteX18" fmla="*/ 13300 w 565555"/>
                  <a:gd name="connsiteY18" fmla="*/ 124150 h 472540"/>
                  <a:gd name="connsiteX19" fmla="*/ 0 w 565555"/>
                  <a:gd name="connsiteY19" fmla="*/ 122156 h 472540"/>
                  <a:gd name="connsiteX20" fmla="*/ 0 w 565555"/>
                  <a:gd name="connsiteY20" fmla="*/ 110510 h 472540"/>
                  <a:gd name="connsiteX21" fmla="*/ 8903 w 565555"/>
                  <a:gd name="connsiteY21" fmla="*/ 39840 h 472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5555" h="472540">
                    <a:moveTo>
                      <a:pt x="0" y="189499"/>
                    </a:moveTo>
                    <a:lnTo>
                      <a:pt x="72741" y="206559"/>
                    </a:lnTo>
                    <a:cubicBezTo>
                      <a:pt x="151121" y="239284"/>
                      <a:pt x="223798" y="300006"/>
                      <a:pt x="314727" y="271136"/>
                    </a:cubicBezTo>
                    <a:cubicBezTo>
                      <a:pt x="384007" y="249139"/>
                      <a:pt x="442690" y="279151"/>
                      <a:pt x="501374" y="309163"/>
                    </a:cubicBezTo>
                    <a:lnTo>
                      <a:pt x="565555" y="336830"/>
                    </a:lnTo>
                    <a:lnTo>
                      <a:pt x="565555" y="472540"/>
                    </a:lnTo>
                    <a:lnTo>
                      <a:pt x="565292" y="472501"/>
                    </a:lnTo>
                    <a:cubicBezTo>
                      <a:pt x="473294" y="446986"/>
                      <a:pt x="393216" y="362962"/>
                      <a:pt x="289297" y="395956"/>
                    </a:cubicBezTo>
                    <a:cubicBezTo>
                      <a:pt x="185376" y="428952"/>
                      <a:pt x="105298" y="344927"/>
                      <a:pt x="13300" y="319412"/>
                    </a:cubicBezTo>
                    <a:lnTo>
                      <a:pt x="0" y="317419"/>
                    </a:lnTo>
                    <a:close/>
                    <a:moveTo>
                      <a:pt x="24578" y="0"/>
                    </a:moveTo>
                    <a:lnTo>
                      <a:pt x="72742" y="11296"/>
                    </a:lnTo>
                    <a:cubicBezTo>
                      <a:pt x="151122" y="44020"/>
                      <a:pt x="223798" y="104743"/>
                      <a:pt x="314727" y="75873"/>
                    </a:cubicBezTo>
                    <a:cubicBezTo>
                      <a:pt x="384007" y="53876"/>
                      <a:pt x="442690" y="83888"/>
                      <a:pt x="501374" y="113900"/>
                    </a:cubicBezTo>
                    <a:lnTo>
                      <a:pt x="565555" y="141567"/>
                    </a:lnTo>
                    <a:lnTo>
                      <a:pt x="565555" y="277277"/>
                    </a:lnTo>
                    <a:lnTo>
                      <a:pt x="565292" y="277238"/>
                    </a:lnTo>
                    <a:cubicBezTo>
                      <a:pt x="473293" y="251723"/>
                      <a:pt x="393215" y="167699"/>
                      <a:pt x="289296" y="200694"/>
                    </a:cubicBezTo>
                    <a:cubicBezTo>
                      <a:pt x="185376" y="233689"/>
                      <a:pt x="105298" y="149665"/>
                      <a:pt x="13300" y="124150"/>
                    </a:cubicBezTo>
                    <a:lnTo>
                      <a:pt x="0" y="122156"/>
                    </a:lnTo>
                    <a:lnTo>
                      <a:pt x="0" y="110510"/>
                    </a:lnTo>
                    <a:cubicBezTo>
                      <a:pt x="0" y="86108"/>
                      <a:pt x="3091" y="62428"/>
                      <a:pt x="8903" y="39840"/>
                    </a:cubicBezTo>
                    <a:close/>
                  </a:path>
                </a:pathLst>
              </a:custGeom>
              <a:solidFill>
                <a:srgbClr val="2D2D8A">
                  <a:lumMod val="75000"/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068E049-586B-4BCD-BB29-FB21EF236CB5}"/>
                </a:ext>
              </a:extLst>
            </p:cNvPr>
            <p:cNvSpPr/>
            <p:nvPr/>
          </p:nvSpPr>
          <p:spPr bwMode="auto">
            <a:xfrm>
              <a:off x="8828609" y="2062770"/>
              <a:ext cx="425901" cy="222973"/>
            </a:xfrm>
            <a:custGeom>
              <a:avLst/>
              <a:gdLst>
                <a:gd name="connsiteX0" fmla="*/ 43808 w 425901"/>
                <a:gd name="connsiteY0" fmla="*/ 113950 h 222973"/>
                <a:gd name="connsiteX1" fmla="*/ 112700 w 425901"/>
                <a:gd name="connsiteY1" fmla="*/ 133330 h 222973"/>
                <a:gd name="connsiteX2" fmla="*/ 224858 w 425901"/>
                <a:gd name="connsiteY2" fmla="*/ 138173 h 222973"/>
                <a:gd name="connsiteX3" fmla="*/ 311673 w 425901"/>
                <a:gd name="connsiteY3" fmla="*/ 137915 h 222973"/>
                <a:gd name="connsiteX4" fmla="*/ 389867 w 425901"/>
                <a:gd name="connsiteY4" fmla="*/ 157824 h 222973"/>
                <a:gd name="connsiteX5" fmla="*/ 364820 w 425901"/>
                <a:gd name="connsiteY5" fmla="*/ 222973 h 222973"/>
                <a:gd name="connsiteX6" fmla="*/ 329287 w 425901"/>
                <a:gd name="connsiteY6" fmla="*/ 212560 h 222973"/>
                <a:gd name="connsiteX7" fmla="*/ 202167 w 425901"/>
                <a:gd name="connsiteY7" fmla="*/ 203953 h 222973"/>
                <a:gd name="connsiteX8" fmla="*/ 136113 w 425901"/>
                <a:gd name="connsiteY8" fmla="*/ 206877 h 222973"/>
                <a:gd name="connsiteX9" fmla="*/ 75105 w 425901"/>
                <a:gd name="connsiteY9" fmla="*/ 195359 h 222973"/>
                <a:gd name="connsiteX10" fmla="*/ 0 w 425901"/>
                <a:gd name="connsiteY10" fmla="*/ 0 h 222973"/>
                <a:gd name="connsiteX11" fmla="*/ 8941 w 425901"/>
                <a:gd name="connsiteY11" fmla="*/ 1238 h 222973"/>
                <a:gd name="connsiteX12" fmla="*/ 224858 w 425901"/>
                <a:gd name="connsiteY12" fmla="*/ 35270 h 222973"/>
                <a:gd name="connsiteX13" fmla="*/ 391398 w 425901"/>
                <a:gd name="connsiteY13" fmla="*/ 55310 h 222973"/>
                <a:gd name="connsiteX14" fmla="*/ 425901 w 425901"/>
                <a:gd name="connsiteY14" fmla="*/ 64095 h 222973"/>
                <a:gd name="connsiteX15" fmla="*/ 400599 w 425901"/>
                <a:gd name="connsiteY15" fmla="*/ 129907 h 222973"/>
                <a:gd name="connsiteX16" fmla="*/ 388360 w 425901"/>
                <a:gd name="connsiteY16" fmla="*/ 126968 h 222973"/>
                <a:gd name="connsiteX17" fmla="*/ 202166 w 425901"/>
                <a:gd name="connsiteY17" fmla="*/ 101051 h 222973"/>
                <a:gd name="connsiteX18" fmla="*/ 75045 w 425901"/>
                <a:gd name="connsiteY18" fmla="*/ 92444 h 222973"/>
                <a:gd name="connsiteX19" fmla="*/ 30524 w 425901"/>
                <a:gd name="connsiteY19" fmla="*/ 79397 h 22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901" h="222973">
                  <a:moveTo>
                    <a:pt x="43808" y="113950"/>
                  </a:moveTo>
                  <a:lnTo>
                    <a:pt x="112700" y="133330"/>
                  </a:lnTo>
                  <a:cubicBezTo>
                    <a:pt x="147796" y="141584"/>
                    <a:pt x="184291" y="145781"/>
                    <a:pt x="224858" y="138173"/>
                  </a:cubicBezTo>
                  <a:cubicBezTo>
                    <a:pt x="255766" y="132377"/>
                    <a:pt x="284310" y="133433"/>
                    <a:pt x="311673" y="137915"/>
                  </a:cubicBezTo>
                  <a:lnTo>
                    <a:pt x="389867" y="157824"/>
                  </a:lnTo>
                  <a:lnTo>
                    <a:pt x="364820" y="222973"/>
                  </a:lnTo>
                  <a:lnTo>
                    <a:pt x="329287" y="212560"/>
                  </a:lnTo>
                  <a:cubicBezTo>
                    <a:pt x="289573" y="201983"/>
                    <a:pt x="248529" y="195259"/>
                    <a:pt x="202167" y="203953"/>
                  </a:cubicBezTo>
                  <a:cubicBezTo>
                    <a:pt x="178986" y="208301"/>
                    <a:pt x="157134" y="208793"/>
                    <a:pt x="136113" y="206877"/>
                  </a:cubicBezTo>
                  <a:lnTo>
                    <a:pt x="75105" y="195359"/>
                  </a:lnTo>
                  <a:close/>
                  <a:moveTo>
                    <a:pt x="0" y="0"/>
                  </a:moveTo>
                  <a:lnTo>
                    <a:pt x="8941" y="1238"/>
                  </a:lnTo>
                  <a:cubicBezTo>
                    <a:pt x="78877" y="18484"/>
                    <a:pt x="143724" y="50485"/>
                    <a:pt x="224858" y="35270"/>
                  </a:cubicBezTo>
                  <a:cubicBezTo>
                    <a:pt x="286674" y="23678"/>
                    <a:pt x="339036" y="39494"/>
                    <a:pt x="391398" y="55310"/>
                  </a:cubicBezTo>
                  <a:lnTo>
                    <a:pt x="425901" y="64095"/>
                  </a:lnTo>
                  <a:lnTo>
                    <a:pt x="400599" y="129907"/>
                  </a:lnTo>
                  <a:lnTo>
                    <a:pt x="388360" y="126968"/>
                  </a:lnTo>
                  <a:cubicBezTo>
                    <a:pt x="329287" y="109657"/>
                    <a:pt x="271709" y="88009"/>
                    <a:pt x="202166" y="101051"/>
                  </a:cubicBezTo>
                  <a:cubicBezTo>
                    <a:pt x="155804" y="109745"/>
                    <a:pt x="114760" y="103022"/>
                    <a:pt x="75045" y="92444"/>
                  </a:cubicBezTo>
                  <a:lnTo>
                    <a:pt x="30524" y="79397"/>
                  </a:lnTo>
                  <a:close/>
                </a:path>
              </a:pathLst>
            </a:custGeom>
            <a:solidFill>
              <a:srgbClr val="2D2D8A">
                <a:lumMod val="75000"/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BF122151-E720-44EF-AAD2-0AE9A2EE9E9E}"/>
                </a:ext>
              </a:extLst>
            </p:cNvPr>
            <p:cNvSpPr/>
            <p:nvPr/>
          </p:nvSpPr>
          <p:spPr bwMode="auto">
            <a:xfrm>
              <a:off x="8943481" y="2330501"/>
              <a:ext cx="220795" cy="43176"/>
            </a:xfrm>
            <a:custGeom>
              <a:avLst/>
              <a:gdLst>
                <a:gd name="connsiteX0" fmla="*/ 10794 w 220795"/>
                <a:gd name="connsiteY0" fmla="*/ 0 h 43176"/>
                <a:gd name="connsiteX1" fmla="*/ 210001 w 220795"/>
                <a:gd name="connsiteY1" fmla="*/ 0 h 43176"/>
                <a:gd name="connsiteX2" fmla="*/ 220795 w 220795"/>
                <a:gd name="connsiteY2" fmla="*/ 43176 h 43176"/>
                <a:gd name="connsiteX3" fmla="*/ 0 w 220795"/>
                <a:gd name="connsiteY3" fmla="*/ 43176 h 4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95" h="43176">
                  <a:moveTo>
                    <a:pt x="10794" y="0"/>
                  </a:moveTo>
                  <a:lnTo>
                    <a:pt x="210001" y="0"/>
                  </a:lnTo>
                  <a:lnTo>
                    <a:pt x="220795" y="43176"/>
                  </a:lnTo>
                  <a:lnTo>
                    <a:pt x="0" y="4317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682B1C18-2A9A-4BD0-94B5-C6191506E72E}"/>
              </a:ext>
            </a:extLst>
          </p:cNvPr>
          <p:cNvGrpSpPr/>
          <p:nvPr/>
        </p:nvGrpSpPr>
        <p:grpSpPr>
          <a:xfrm>
            <a:off x="4327780" y="2775957"/>
            <a:ext cx="1250439" cy="1594276"/>
            <a:chOff x="4327780" y="2775957"/>
            <a:chExt cx="1250439" cy="1594276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A0D669EE-4530-43D6-817C-1C5794275E1D}"/>
                </a:ext>
              </a:extLst>
            </p:cNvPr>
            <p:cNvSpPr/>
            <p:nvPr/>
          </p:nvSpPr>
          <p:spPr bwMode="auto">
            <a:xfrm>
              <a:off x="4327780" y="2775957"/>
              <a:ext cx="1156631" cy="1515313"/>
            </a:xfrm>
            <a:custGeom>
              <a:avLst/>
              <a:gdLst>
                <a:gd name="connsiteX0" fmla="*/ 473626 w 2176200"/>
                <a:gd name="connsiteY0" fmla="*/ 0 h 3204728"/>
                <a:gd name="connsiteX1" fmla="*/ 1702766 w 2176200"/>
                <a:gd name="connsiteY1" fmla="*/ 0 h 3204728"/>
                <a:gd name="connsiteX2" fmla="*/ 1736107 w 2176200"/>
                <a:gd name="connsiteY2" fmla="*/ 33341 h 3204728"/>
                <a:gd name="connsiteX3" fmla="*/ 1734920 w 2176200"/>
                <a:gd name="connsiteY3" fmla="*/ 36208 h 3204728"/>
                <a:gd name="connsiteX4" fmla="*/ 1729430 w 2176200"/>
                <a:gd name="connsiteY4" fmla="*/ 80920 h 3204728"/>
                <a:gd name="connsiteX5" fmla="*/ 1504505 w 2176200"/>
                <a:gd name="connsiteY5" fmla="*/ 536865 h 3204728"/>
                <a:gd name="connsiteX6" fmla="*/ 1429032 w 2176200"/>
                <a:gd name="connsiteY6" fmla="*/ 618742 h 3204728"/>
                <a:gd name="connsiteX7" fmla="*/ 1511638 w 2176200"/>
                <a:gd name="connsiteY7" fmla="*/ 689182 h 3204728"/>
                <a:gd name="connsiteX8" fmla="*/ 2176200 w 2176200"/>
                <a:gd name="connsiteY8" fmla="*/ 2311632 h 3204728"/>
                <a:gd name="connsiteX9" fmla="*/ 1696467 w 2176200"/>
                <a:gd name="connsiteY9" fmla="*/ 3175774 h 3204728"/>
                <a:gd name="connsiteX10" fmla="*/ 1646703 w 2176200"/>
                <a:gd name="connsiteY10" fmla="*/ 3204728 h 3204728"/>
                <a:gd name="connsiteX11" fmla="*/ 529497 w 2176200"/>
                <a:gd name="connsiteY11" fmla="*/ 3204728 h 3204728"/>
                <a:gd name="connsiteX12" fmla="*/ 479733 w 2176200"/>
                <a:gd name="connsiteY12" fmla="*/ 3175774 h 3204728"/>
                <a:gd name="connsiteX13" fmla="*/ 0 w 2176200"/>
                <a:gd name="connsiteY13" fmla="*/ 2311632 h 3204728"/>
                <a:gd name="connsiteX14" fmla="*/ 664562 w 2176200"/>
                <a:gd name="connsiteY14" fmla="*/ 689182 h 3204728"/>
                <a:gd name="connsiteX15" fmla="*/ 747168 w 2176200"/>
                <a:gd name="connsiteY15" fmla="*/ 618742 h 3204728"/>
                <a:gd name="connsiteX16" fmla="*/ 671695 w 2176200"/>
                <a:gd name="connsiteY16" fmla="*/ 536865 h 3204728"/>
                <a:gd name="connsiteX17" fmla="*/ 446771 w 2176200"/>
                <a:gd name="connsiteY17" fmla="*/ 80920 h 3204728"/>
                <a:gd name="connsiteX18" fmla="*/ 441200 w 2176200"/>
                <a:gd name="connsiteY18" fmla="*/ 35549 h 3204728"/>
                <a:gd name="connsiteX19" fmla="*/ 440285 w 2176200"/>
                <a:gd name="connsiteY19" fmla="*/ 33341 h 3204728"/>
                <a:gd name="connsiteX20" fmla="*/ 473626 w 2176200"/>
                <a:gd name="connsiteY20" fmla="*/ 0 h 320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76200" h="3204728">
                  <a:moveTo>
                    <a:pt x="473626" y="0"/>
                  </a:moveTo>
                  <a:lnTo>
                    <a:pt x="1702766" y="0"/>
                  </a:lnTo>
                  <a:cubicBezTo>
                    <a:pt x="1721180" y="0"/>
                    <a:pt x="1736107" y="14927"/>
                    <a:pt x="1736107" y="33341"/>
                  </a:cubicBezTo>
                  <a:lnTo>
                    <a:pt x="1734920" y="36208"/>
                  </a:lnTo>
                  <a:lnTo>
                    <a:pt x="1729430" y="80920"/>
                  </a:lnTo>
                  <a:cubicBezTo>
                    <a:pt x="1698909" y="219811"/>
                    <a:pt x="1617664" y="395700"/>
                    <a:pt x="1504505" y="536865"/>
                  </a:cubicBezTo>
                  <a:lnTo>
                    <a:pt x="1429032" y="618742"/>
                  </a:lnTo>
                  <a:lnTo>
                    <a:pt x="1511638" y="689182"/>
                  </a:lnTo>
                  <a:cubicBezTo>
                    <a:pt x="1902173" y="1068127"/>
                    <a:pt x="2176200" y="1879973"/>
                    <a:pt x="2176200" y="2311632"/>
                  </a:cubicBezTo>
                  <a:cubicBezTo>
                    <a:pt x="2176200" y="2671348"/>
                    <a:pt x="1985904" y="2988497"/>
                    <a:pt x="1696467" y="3175774"/>
                  </a:cubicBezTo>
                  <a:lnTo>
                    <a:pt x="1646703" y="3204728"/>
                  </a:lnTo>
                  <a:lnTo>
                    <a:pt x="529497" y="3204728"/>
                  </a:lnTo>
                  <a:lnTo>
                    <a:pt x="479733" y="3175774"/>
                  </a:lnTo>
                  <a:cubicBezTo>
                    <a:pt x="190297" y="2988497"/>
                    <a:pt x="0" y="2671348"/>
                    <a:pt x="0" y="2311632"/>
                  </a:cubicBezTo>
                  <a:cubicBezTo>
                    <a:pt x="0" y="1879973"/>
                    <a:pt x="274027" y="1068127"/>
                    <a:pt x="664562" y="689182"/>
                  </a:cubicBezTo>
                  <a:lnTo>
                    <a:pt x="747168" y="618742"/>
                  </a:lnTo>
                  <a:lnTo>
                    <a:pt x="671695" y="536865"/>
                  </a:lnTo>
                  <a:cubicBezTo>
                    <a:pt x="558537" y="395700"/>
                    <a:pt x="477291" y="219811"/>
                    <a:pt x="446771" y="80920"/>
                  </a:cubicBezTo>
                  <a:lnTo>
                    <a:pt x="441200" y="35549"/>
                  </a:lnTo>
                  <a:lnTo>
                    <a:pt x="440285" y="33341"/>
                  </a:lnTo>
                  <a:cubicBezTo>
                    <a:pt x="440285" y="14927"/>
                    <a:pt x="455212" y="0"/>
                    <a:pt x="473626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44DB993E-85B2-499F-9E0D-EED9784C5DF7}"/>
                </a:ext>
              </a:extLst>
            </p:cNvPr>
            <p:cNvSpPr/>
            <p:nvPr/>
          </p:nvSpPr>
          <p:spPr bwMode="auto">
            <a:xfrm>
              <a:off x="4959594" y="3875693"/>
              <a:ext cx="618625" cy="494540"/>
            </a:xfrm>
            <a:custGeom>
              <a:avLst/>
              <a:gdLst>
                <a:gd name="connsiteX0" fmla="*/ 132813 w 1688755"/>
                <a:gd name="connsiteY0" fmla="*/ 0 h 1226820"/>
                <a:gd name="connsiteX1" fmla="*/ 1555943 w 1688755"/>
                <a:gd name="connsiteY1" fmla="*/ 0 h 1226820"/>
                <a:gd name="connsiteX2" fmla="*/ 1622400 w 1688755"/>
                <a:gd name="connsiteY2" fmla="*/ 121265 h 1226820"/>
                <a:gd name="connsiteX3" fmla="*/ 1688755 w 1688755"/>
                <a:gd name="connsiteY3" fmla="*/ 446786 h 1226820"/>
                <a:gd name="connsiteX4" fmla="*/ 1173047 w 1688755"/>
                <a:gd name="connsiteY4" fmla="*/ 1217355 h 1226820"/>
                <a:gd name="connsiteX5" fmla="*/ 1142262 w 1688755"/>
                <a:gd name="connsiteY5" fmla="*/ 1226820 h 1226820"/>
                <a:gd name="connsiteX6" fmla="*/ 546493 w 1688755"/>
                <a:gd name="connsiteY6" fmla="*/ 1226820 h 1226820"/>
                <a:gd name="connsiteX7" fmla="*/ 515708 w 1688755"/>
                <a:gd name="connsiteY7" fmla="*/ 1217355 h 1226820"/>
                <a:gd name="connsiteX8" fmla="*/ 0 w 1688755"/>
                <a:gd name="connsiteY8" fmla="*/ 446786 h 1226820"/>
                <a:gd name="connsiteX9" fmla="*/ 66356 w 1688755"/>
                <a:gd name="connsiteY9" fmla="*/ 121265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755" h="1226820">
                  <a:moveTo>
                    <a:pt x="132813" y="0"/>
                  </a:moveTo>
                  <a:lnTo>
                    <a:pt x="1555943" y="0"/>
                  </a:lnTo>
                  <a:lnTo>
                    <a:pt x="1622400" y="121265"/>
                  </a:lnTo>
                  <a:cubicBezTo>
                    <a:pt x="1665128" y="221317"/>
                    <a:pt x="1688755" y="331319"/>
                    <a:pt x="1688755" y="446786"/>
                  </a:cubicBezTo>
                  <a:cubicBezTo>
                    <a:pt x="1688755" y="793189"/>
                    <a:pt x="1476107" y="1090400"/>
                    <a:pt x="1173047" y="1217355"/>
                  </a:cubicBezTo>
                  <a:lnTo>
                    <a:pt x="1142262" y="1226820"/>
                  </a:lnTo>
                  <a:lnTo>
                    <a:pt x="546493" y="1226820"/>
                  </a:lnTo>
                  <a:lnTo>
                    <a:pt x="515708" y="1217355"/>
                  </a:lnTo>
                  <a:cubicBezTo>
                    <a:pt x="212648" y="1090400"/>
                    <a:pt x="0" y="793189"/>
                    <a:pt x="0" y="446786"/>
                  </a:cubicBezTo>
                  <a:cubicBezTo>
                    <a:pt x="0" y="331319"/>
                    <a:pt x="23628" y="221317"/>
                    <a:pt x="66356" y="12126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86F9AF51-23F1-42B3-BD5D-DC5E52197127}"/>
                </a:ext>
              </a:extLst>
            </p:cNvPr>
            <p:cNvSpPr/>
            <p:nvPr/>
          </p:nvSpPr>
          <p:spPr bwMode="auto">
            <a:xfrm rot="1800000">
              <a:off x="4960175" y="3359041"/>
              <a:ext cx="420079" cy="402300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54EB47BB-B6EC-4303-BAD3-F3B90CFA421F}"/>
                </a:ext>
              </a:extLst>
            </p:cNvPr>
            <p:cNvSpPr/>
            <p:nvPr/>
          </p:nvSpPr>
          <p:spPr bwMode="auto">
            <a:xfrm rot="18900000">
              <a:off x="4494954" y="3880279"/>
              <a:ext cx="341915" cy="327444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3DF223C3-BEA8-4185-A7E0-9A192179D1D5}"/>
                </a:ext>
              </a:extLst>
            </p:cNvPr>
            <p:cNvSpPr/>
            <p:nvPr/>
          </p:nvSpPr>
          <p:spPr bwMode="auto">
            <a:xfrm rot="900000">
              <a:off x="5292765" y="3906995"/>
              <a:ext cx="276776" cy="26506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22396B00-8CD5-4E44-9746-FECE7228F135}"/>
                </a:ext>
              </a:extLst>
            </p:cNvPr>
            <p:cNvSpPr/>
            <p:nvPr/>
          </p:nvSpPr>
          <p:spPr bwMode="auto">
            <a:xfrm rot="19800000">
              <a:off x="5072441" y="4114625"/>
              <a:ext cx="195548" cy="18727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04329A46-8A45-4E27-AFCA-38110999CD59}"/>
                </a:ext>
              </a:extLst>
            </p:cNvPr>
            <p:cNvSpPr/>
            <p:nvPr/>
          </p:nvSpPr>
          <p:spPr bwMode="auto">
            <a:xfrm rot="20700000">
              <a:off x="4480705" y="3196575"/>
              <a:ext cx="300689" cy="278357"/>
            </a:xfrm>
            <a:custGeom>
              <a:avLst/>
              <a:gdLst>
                <a:gd name="connsiteX0" fmla="*/ 87838 w 300689"/>
                <a:gd name="connsiteY0" fmla="*/ 104215 h 278357"/>
                <a:gd name="connsiteX1" fmla="*/ 88867 w 300689"/>
                <a:gd name="connsiteY1" fmla="*/ 106316 h 278357"/>
                <a:gd name="connsiteX2" fmla="*/ 73970 w 300689"/>
                <a:gd name="connsiteY2" fmla="*/ 210565 h 278357"/>
                <a:gd name="connsiteX3" fmla="*/ 7074 w 300689"/>
                <a:gd name="connsiteY3" fmla="*/ 278357 h 278357"/>
                <a:gd name="connsiteX4" fmla="*/ 5061 w 300689"/>
                <a:gd name="connsiteY4" fmla="*/ 278326 h 278357"/>
                <a:gd name="connsiteX5" fmla="*/ 4033 w 300689"/>
                <a:gd name="connsiteY5" fmla="*/ 276225 h 278357"/>
                <a:gd name="connsiteX6" fmla="*/ 18930 w 300689"/>
                <a:gd name="connsiteY6" fmla="*/ 171975 h 278357"/>
                <a:gd name="connsiteX7" fmla="*/ 85826 w 300689"/>
                <a:gd name="connsiteY7" fmla="*/ 104184 h 278357"/>
                <a:gd name="connsiteX8" fmla="*/ 132057 w 300689"/>
                <a:gd name="connsiteY8" fmla="*/ 102929 h 278357"/>
                <a:gd name="connsiteX9" fmla="*/ 198953 w 300689"/>
                <a:gd name="connsiteY9" fmla="*/ 170720 h 278357"/>
                <a:gd name="connsiteX10" fmla="*/ 213850 w 300689"/>
                <a:gd name="connsiteY10" fmla="*/ 274969 h 278357"/>
                <a:gd name="connsiteX11" fmla="*/ 212821 w 300689"/>
                <a:gd name="connsiteY11" fmla="*/ 277070 h 278357"/>
                <a:gd name="connsiteX12" fmla="*/ 210809 w 300689"/>
                <a:gd name="connsiteY12" fmla="*/ 277102 h 278357"/>
                <a:gd name="connsiteX13" fmla="*/ 143913 w 300689"/>
                <a:gd name="connsiteY13" fmla="*/ 209310 h 278357"/>
                <a:gd name="connsiteX14" fmla="*/ 129016 w 300689"/>
                <a:gd name="connsiteY14" fmla="*/ 105061 h 278357"/>
                <a:gd name="connsiteX15" fmla="*/ 130044 w 300689"/>
                <a:gd name="connsiteY15" fmla="*/ 102960 h 278357"/>
                <a:gd name="connsiteX16" fmla="*/ 69357 w 300689"/>
                <a:gd name="connsiteY16" fmla="*/ 60671 h 278357"/>
                <a:gd name="connsiteX17" fmla="*/ 74140 w 300689"/>
                <a:gd name="connsiteY17" fmla="*/ 67334 h 278357"/>
                <a:gd name="connsiteX18" fmla="*/ 74637 w 300689"/>
                <a:gd name="connsiteY18" fmla="*/ 69703 h 278357"/>
                <a:gd name="connsiteX19" fmla="*/ 73231 w 300689"/>
                <a:gd name="connsiteY19" fmla="*/ 71453 h 278357"/>
                <a:gd name="connsiteX20" fmla="*/ 47034 w 300689"/>
                <a:gd name="connsiteY20" fmla="*/ 82357 h 278357"/>
                <a:gd name="connsiteX21" fmla="*/ 105681 w 300689"/>
                <a:gd name="connsiteY21" fmla="*/ 44931 h 278357"/>
                <a:gd name="connsiteX22" fmla="*/ 127576 w 300689"/>
                <a:gd name="connsiteY22" fmla="*/ 71520 h 278357"/>
                <a:gd name="connsiteX23" fmla="*/ 105681 w 300689"/>
                <a:gd name="connsiteY23" fmla="*/ 98109 h 278357"/>
                <a:gd name="connsiteX24" fmla="*/ 83785 w 300689"/>
                <a:gd name="connsiteY24" fmla="*/ 71520 h 278357"/>
                <a:gd name="connsiteX25" fmla="*/ 105681 w 300689"/>
                <a:gd name="connsiteY25" fmla="*/ 44931 h 278357"/>
                <a:gd name="connsiteX26" fmla="*/ 109453 w 300689"/>
                <a:gd name="connsiteY26" fmla="*/ 27263 h 278357"/>
                <a:gd name="connsiteX27" fmla="*/ 108305 w 300689"/>
                <a:gd name="connsiteY27" fmla="*/ 29335 h 278357"/>
                <a:gd name="connsiteX28" fmla="*/ 106549 w 300689"/>
                <a:gd name="connsiteY28" fmla="*/ 30531 h 278357"/>
                <a:gd name="connsiteX29" fmla="*/ 105877 w 300689"/>
                <a:gd name="connsiteY29" fmla="*/ 30073 h 278357"/>
                <a:gd name="connsiteX30" fmla="*/ 262621 w 300689"/>
                <a:gd name="connsiteY30" fmla="*/ 659 h 278357"/>
                <a:gd name="connsiteX31" fmla="*/ 299284 w 300689"/>
                <a:gd name="connsiteY31" fmla="*/ 15919 h 278357"/>
                <a:gd name="connsiteX32" fmla="*/ 300689 w 300689"/>
                <a:gd name="connsiteY32" fmla="*/ 17669 h 278357"/>
                <a:gd name="connsiteX33" fmla="*/ 300193 w 300689"/>
                <a:gd name="connsiteY33" fmla="*/ 20038 h 278357"/>
                <a:gd name="connsiteX34" fmla="*/ 228958 w 300689"/>
                <a:gd name="connsiteY34" fmla="*/ 80961 h 278357"/>
                <a:gd name="connsiteX35" fmla="*/ 142182 w 300689"/>
                <a:gd name="connsiteY35" fmla="*/ 71454 h 278357"/>
                <a:gd name="connsiteX36" fmla="*/ 140777 w 300689"/>
                <a:gd name="connsiteY36" fmla="*/ 69703 h 278357"/>
                <a:gd name="connsiteX37" fmla="*/ 141273 w 300689"/>
                <a:gd name="connsiteY37" fmla="*/ 67334 h 278357"/>
                <a:gd name="connsiteX38" fmla="*/ 212508 w 300689"/>
                <a:gd name="connsiteY38" fmla="*/ 6411 h 278357"/>
                <a:gd name="connsiteX39" fmla="*/ 262621 w 300689"/>
                <a:gd name="connsiteY39" fmla="*/ 659 h 27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0689" h="278357">
                  <a:moveTo>
                    <a:pt x="87838" y="104215"/>
                  </a:moveTo>
                  <a:lnTo>
                    <a:pt x="88867" y="106316"/>
                  </a:lnTo>
                  <a:cubicBezTo>
                    <a:pt x="97407" y="131201"/>
                    <a:pt x="92354" y="171896"/>
                    <a:pt x="73970" y="210565"/>
                  </a:cubicBezTo>
                  <a:cubicBezTo>
                    <a:pt x="55586" y="249235"/>
                    <a:pt x="29091" y="274897"/>
                    <a:pt x="7074" y="278357"/>
                  </a:cubicBezTo>
                  <a:lnTo>
                    <a:pt x="5061" y="278326"/>
                  </a:lnTo>
                  <a:lnTo>
                    <a:pt x="4033" y="276225"/>
                  </a:lnTo>
                  <a:cubicBezTo>
                    <a:pt x="-4508" y="251340"/>
                    <a:pt x="545" y="210645"/>
                    <a:pt x="18930" y="171975"/>
                  </a:cubicBezTo>
                  <a:cubicBezTo>
                    <a:pt x="37315" y="133306"/>
                    <a:pt x="63809" y="107644"/>
                    <a:pt x="85826" y="104184"/>
                  </a:cubicBezTo>
                  <a:close/>
                  <a:moveTo>
                    <a:pt x="132057" y="102929"/>
                  </a:moveTo>
                  <a:cubicBezTo>
                    <a:pt x="154074" y="106389"/>
                    <a:pt x="180568" y="132051"/>
                    <a:pt x="198953" y="170720"/>
                  </a:cubicBezTo>
                  <a:cubicBezTo>
                    <a:pt x="217337" y="209390"/>
                    <a:pt x="222391" y="250084"/>
                    <a:pt x="213850" y="274969"/>
                  </a:cubicBezTo>
                  <a:lnTo>
                    <a:pt x="212821" y="277070"/>
                  </a:lnTo>
                  <a:lnTo>
                    <a:pt x="210809" y="277102"/>
                  </a:lnTo>
                  <a:cubicBezTo>
                    <a:pt x="188792" y="273642"/>
                    <a:pt x="162298" y="247980"/>
                    <a:pt x="143913" y="209310"/>
                  </a:cubicBezTo>
                  <a:cubicBezTo>
                    <a:pt x="125529" y="170641"/>
                    <a:pt x="120475" y="129946"/>
                    <a:pt x="129016" y="105061"/>
                  </a:cubicBezTo>
                  <a:lnTo>
                    <a:pt x="130044" y="102960"/>
                  </a:lnTo>
                  <a:close/>
                  <a:moveTo>
                    <a:pt x="69357" y="60671"/>
                  </a:moveTo>
                  <a:lnTo>
                    <a:pt x="74140" y="67334"/>
                  </a:lnTo>
                  <a:lnTo>
                    <a:pt x="74637" y="69703"/>
                  </a:lnTo>
                  <a:lnTo>
                    <a:pt x="73231" y="71453"/>
                  </a:lnTo>
                  <a:lnTo>
                    <a:pt x="47034" y="82357"/>
                  </a:lnTo>
                  <a:close/>
                  <a:moveTo>
                    <a:pt x="105681" y="44931"/>
                  </a:moveTo>
                  <a:cubicBezTo>
                    <a:pt x="117773" y="44931"/>
                    <a:pt x="127576" y="56835"/>
                    <a:pt x="127576" y="71520"/>
                  </a:cubicBezTo>
                  <a:cubicBezTo>
                    <a:pt x="127576" y="86205"/>
                    <a:pt x="117773" y="98109"/>
                    <a:pt x="105681" y="98109"/>
                  </a:cubicBezTo>
                  <a:cubicBezTo>
                    <a:pt x="93588" y="98109"/>
                    <a:pt x="83785" y="86204"/>
                    <a:pt x="83785" y="71520"/>
                  </a:cubicBezTo>
                  <a:cubicBezTo>
                    <a:pt x="83786" y="56835"/>
                    <a:pt x="93588" y="44931"/>
                    <a:pt x="105681" y="44931"/>
                  </a:cubicBezTo>
                  <a:close/>
                  <a:moveTo>
                    <a:pt x="109453" y="27263"/>
                  </a:moveTo>
                  <a:lnTo>
                    <a:pt x="108305" y="29335"/>
                  </a:lnTo>
                  <a:lnTo>
                    <a:pt x="106549" y="30531"/>
                  </a:lnTo>
                  <a:lnTo>
                    <a:pt x="105877" y="30073"/>
                  </a:lnTo>
                  <a:close/>
                  <a:moveTo>
                    <a:pt x="262621" y="659"/>
                  </a:moveTo>
                  <a:cubicBezTo>
                    <a:pt x="277678" y="2423"/>
                    <a:pt x="290493" y="7689"/>
                    <a:pt x="299284" y="15919"/>
                  </a:cubicBezTo>
                  <a:lnTo>
                    <a:pt x="300689" y="17669"/>
                  </a:lnTo>
                  <a:lnTo>
                    <a:pt x="300193" y="20038"/>
                  </a:lnTo>
                  <a:cubicBezTo>
                    <a:pt x="291743" y="44968"/>
                    <a:pt x="264474" y="69404"/>
                    <a:pt x="228958" y="80961"/>
                  </a:cubicBezTo>
                  <a:cubicBezTo>
                    <a:pt x="193441" y="92518"/>
                    <a:pt x="159765" y="87913"/>
                    <a:pt x="142182" y="71454"/>
                  </a:cubicBezTo>
                  <a:lnTo>
                    <a:pt x="140777" y="69703"/>
                  </a:lnTo>
                  <a:lnTo>
                    <a:pt x="141273" y="67334"/>
                  </a:lnTo>
                  <a:cubicBezTo>
                    <a:pt x="149723" y="42405"/>
                    <a:pt x="176992" y="17968"/>
                    <a:pt x="212508" y="6411"/>
                  </a:cubicBezTo>
                  <a:cubicBezTo>
                    <a:pt x="230266" y="633"/>
                    <a:pt x="247565" y="-1105"/>
                    <a:pt x="262621" y="65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DD5E838E-8434-45A0-99FE-4ECF688B94E5}"/>
              </a:ext>
            </a:extLst>
          </p:cNvPr>
          <p:cNvGrpSpPr/>
          <p:nvPr/>
        </p:nvGrpSpPr>
        <p:grpSpPr>
          <a:xfrm>
            <a:off x="407495" y="2768219"/>
            <a:ext cx="1597801" cy="1557143"/>
            <a:chOff x="407495" y="2768219"/>
            <a:chExt cx="1597801" cy="1557143"/>
          </a:xfrm>
        </p:grpSpPr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8F47E5B8-6184-4335-A212-0F2A918A65FB}"/>
                </a:ext>
              </a:extLst>
            </p:cNvPr>
            <p:cNvSpPr/>
            <p:nvPr/>
          </p:nvSpPr>
          <p:spPr bwMode="auto">
            <a:xfrm>
              <a:off x="407495" y="2768219"/>
              <a:ext cx="1246365" cy="1540243"/>
            </a:xfrm>
            <a:custGeom>
              <a:avLst/>
              <a:gdLst>
                <a:gd name="connsiteX0" fmla="*/ 689282 w 1980147"/>
                <a:gd name="connsiteY0" fmla="*/ 0 h 2447041"/>
                <a:gd name="connsiteX1" fmla="*/ 1290864 w 1980147"/>
                <a:gd name="connsiteY1" fmla="*/ 0 h 2447041"/>
                <a:gd name="connsiteX2" fmla="*/ 1335130 w 1980147"/>
                <a:gd name="connsiteY2" fmla="*/ 46240 h 2447041"/>
                <a:gd name="connsiteX3" fmla="*/ 1322165 w 1980147"/>
                <a:gd name="connsiteY3" fmla="*/ 78937 h 2447041"/>
                <a:gd name="connsiteX4" fmla="*/ 1313676 w 1980147"/>
                <a:gd name="connsiteY4" fmla="*/ 84916 h 2447041"/>
                <a:gd name="connsiteX5" fmla="*/ 1268483 w 1980147"/>
                <a:gd name="connsiteY5" fmla="*/ 191811 h 2447041"/>
                <a:gd name="connsiteX6" fmla="*/ 1248089 w 1980147"/>
                <a:gd name="connsiteY6" fmla="*/ 254581 h 2447041"/>
                <a:gd name="connsiteX7" fmla="*/ 1290802 w 1980147"/>
                <a:gd name="connsiteY7" fmla="*/ 387409 h 2447041"/>
                <a:gd name="connsiteX8" fmla="*/ 1326906 w 1980147"/>
                <a:gd name="connsiteY8" fmla="*/ 417047 h 2447041"/>
                <a:gd name="connsiteX9" fmla="*/ 1375455 w 1980147"/>
                <a:gd name="connsiteY9" fmla="*/ 437490 h 2447041"/>
                <a:gd name="connsiteX10" fmla="*/ 1980147 w 1980147"/>
                <a:gd name="connsiteY10" fmla="*/ 1487088 h 2447041"/>
                <a:gd name="connsiteX11" fmla="*/ 1543633 w 1980147"/>
                <a:gd name="connsiteY11" fmla="*/ 2431661 h 2447041"/>
                <a:gd name="connsiteX12" fmla="*/ 1521628 w 1980147"/>
                <a:gd name="connsiteY12" fmla="*/ 2447041 h 2447041"/>
                <a:gd name="connsiteX13" fmla="*/ 458518 w 1980147"/>
                <a:gd name="connsiteY13" fmla="*/ 2447041 h 2447041"/>
                <a:gd name="connsiteX14" fmla="*/ 436514 w 1980147"/>
                <a:gd name="connsiteY14" fmla="*/ 2431661 h 2447041"/>
                <a:gd name="connsiteX15" fmla="*/ 0 w 1980147"/>
                <a:gd name="connsiteY15" fmla="*/ 1487088 h 2447041"/>
                <a:gd name="connsiteX16" fmla="*/ 604692 w 1980147"/>
                <a:gd name="connsiteY16" fmla="*/ 437490 h 2447041"/>
                <a:gd name="connsiteX17" fmla="*/ 651373 w 1980147"/>
                <a:gd name="connsiteY17" fmla="*/ 417833 h 2447041"/>
                <a:gd name="connsiteX18" fmla="*/ 699154 w 1980147"/>
                <a:gd name="connsiteY18" fmla="*/ 374810 h 2447041"/>
                <a:gd name="connsiteX19" fmla="*/ 710552 w 1980147"/>
                <a:gd name="connsiteY19" fmla="*/ 190510 h 2447041"/>
                <a:gd name="connsiteX20" fmla="*/ 711251 w 1980147"/>
                <a:gd name="connsiteY20" fmla="*/ 190835 h 2447041"/>
                <a:gd name="connsiteX21" fmla="*/ 666471 w 1980147"/>
                <a:gd name="connsiteY21" fmla="*/ 84916 h 2447041"/>
                <a:gd name="connsiteX22" fmla="*/ 657982 w 1980147"/>
                <a:gd name="connsiteY22" fmla="*/ 78937 h 2447041"/>
                <a:gd name="connsiteX23" fmla="*/ 645016 w 1980147"/>
                <a:gd name="connsiteY23" fmla="*/ 46240 h 2447041"/>
                <a:gd name="connsiteX24" fmla="*/ 689282 w 1980147"/>
                <a:gd name="connsiteY24" fmla="*/ 0 h 2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0147" h="2447041">
                  <a:moveTo>
                    <a:pt x="689282" y="0"/>
                  </a:moveTo>
                  <a:lnTo>
                    <a:pt x="1290864" y="0"/>
                  </a:lnTo>
                  <a:cubicBezTo>
                    <a:pt x="1315311" y="0"/>
                    <a:pt x="1335130" y="20703"/>
                    <a:pt x="1335130" y="46240"/>
                  </a:cubicBezTo>
                  <a:cubicBezTo>
                    <a:pt x="1335130" y="59009"/>
                    <a:pt x="1330176" y="70569"/>
                    <a:pt x="1322165" y="78937"/>
                  </a:cubicBezTo>
                  <a:lnTo>
                    <a:pt x="1313676" y="84916"/>
                  </a:lnTo>
                  <a:lnTo>
                    <a:pt x="1268483" y="191811"/>
                  </a:lnTo>
                  <a:lnTo>
                    <a:pt x="1248089" y="254581"/>
                  </a:lnTo>
                  <a:cubicBezTo>
                    <a:pt x="1242079" y="303030"/>
                    <a:pt x="1257256" y="350812"/>
                    <a:pt x="1290802" y="387409"/>
                  </a:cubicBezTo>
                  <a:lnTo>
                    <a:pt x="1326906" y="417047"/>
                  </a:lnTo>
                  <a:lnTo>
                    <a:pt x="1375455" y="437490"/>
                  </a:lnTo>
                  <a:cubicBezTo>
                    <a:pt x="1730807" y="610417"/>
                    <a:pt x="1980147" y="1015251"/>
                    <a:pt x="1980147" y="1487088"/>
                  </a:cubicBezTo>
                  <a:cubicBezTo>
                    <a:pt x="1980147" y="1880286"/>
                    <a:pt x="1806995" y="2226954"/>
                    <a:pt x="1543633" y="2431661"/>
                  </a:cubicBezTo>
                  <a:lnTo>
                    <a:pt x="1521628" y="2447041"/>
                  </a:lnTo>
                  <a:lnTo>
                    <a:pt x="458518" y="2447041"/>
                  </a:lnTo>
                  <a:lnTo>
                    <a:pt x="436514" y="2431661"/>
                  </a:lnTo>
                  <a:cubicBezTo>
                    <a:pt x="173153" y="2226954"/>
                    <a:pt x="0" y="1880286"/>
                    <a:pt x="0" y="1487088"/>
                  </a:cubicBezTo>
                  <a:cubicBezTo>
                    <a:pt x="0" y="1015251"/>
                    <a:pt x="249340" y="610417"/>
                    <a:pt x="604692" y="437490"/>
                  </a:cubicBezTo>
                  <a:lnTo>
                    <a:pt x="651373" y="417833"/>
                  </a:lnTo>
                  <a:lnTo>
                    <a:pt x="699154" y="374810"/>
                  </a:lnTo>
                  <a:cubicBezTo>
                    <a:pt x="738393" y="322873"/>
                    <a:pt x="744419" y="253130"/>
                    <a:pt x="710552" y="190510"/>
                  </a:cubicBezTo>
                  <a:lnTo>
                    <a:pt x="711251" y="190835"/>
                  </a:lnTo>
                  <a:lnTo>
                    <a:pt x="666471" y="84916"/>
                  </a:lnTo>
                  <a:lnTo>
                    <a:pt x="657982" y="78937"/>
                  </a:lnTo>
                  <a:cubicBezTo>
                    <a:pt x="649971" y="70569"/>
                    <a:pt x="645016" y="59009"/>
                    <a:pt x="645016" y="46240"/>
                  </a:cubicBezTo>
                  <a:cubicBezTo>
                    <a:pt x="645016" y="20703"/>
                    <a:pt x="664835" y="0"/>
                    <a:pt x="689282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1BBCE70-DBB4-4302-B420-00EA9474BC69}"/>
                </a:ext>
              </a:extLst>
            </p:cNvPr>
            <p:cNvSpPr/>
            <p:nvPr/>
          </p:nvSpPr>
          <p:spPr bwMode="auto">
            <a:xfrm>
              <a:off x="1410851" y="3751337"/>
              <a:ext cx="594445" cy="574025"/>
            </a:xfrm>
            <a:custGeom>
              <a:avLst/>
              <a:gdLst>
                <a:gd name="connsiteX0" fmla="*/ 72029 w 1190166"/>
                <a:gd name="connsiteY0" fmla="*/ 0 h 1149283"/>
                <a:gd name="connsiteX1" fmla="*/ 1118137 w 1190166"/>
                <a:gd name="connsiteY1" fmla="*/ 0 h 1149283"/>
                <a:gd name="connsiteX2" fmla="*/ 1143402 w 1190166"/>
                <a:gd name="connsiteY2" fmla="*/ 72455 h 1149283"/>
                <a:gd name="connsiteX3" fmla="*/ 1190166 w 1190166"/>
                <a:gd name="connsiteY3" fmla="*/ 433022 h 1149283"/>
                <a:gd name="connsiteX4" fmla="*/ 1015870 w 1190166"/>
                <a:gd name="connsiteY4" fmla="*/ 1088032 h 1149283"/>
                <a:gd name="connsiteX5" fmla="*/ 968180 w 1190166"/>
                <a:gd name="connsiteY5" fmla="*/ 1149283 h 1149283"/>
                <a:gd name="connsiteX6" fmla="*/ 221987 w 1190166"/>
                <a:gd name="connsiteY6" fmla="*/ 1149283 h 1149283"/>
                <a:gd name="connsiteX7" fmla="*/ 174296 w 1190166"/>
                <a:gd name="connsiteY7" fmla="*/ 1088032 h 1149283"/>
                <a:gd name="connsiteX8" fmla="*/ 0 w 1190166"/>
                <a:gd name="connsiteY8" fmla="*/ 433022 h 1149283"/>
                <a:gd name="connsiteX9" fmla="*/ 46765 w 1190166"/>
                <a:gd name="connsiteY9" fmla="*/ 72455 h 114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166" h="1149283">
                  <a:moveTo>
                    <a:pt x="72029" y="0"/>
                  </a:moveTo>
                  <a:lnTo>
                    <a:pt x="1118137" y="0"/>
                  </a:lnTo>
                  <a:lnTo>
                    <a:pt x="1143402" y="72455"/>
                  </a:lnTo>
                  <a:cubicBezTo>
                    <a:pt x="1173515" y="183279"/>
                    <a:pt x="1190166" y="305123"/>
                    <a:pt x="1190166" y="433022"/>
                  </a:cubicBezTo>
                  <a:cubicBezTo>
                    <a:pt x="1190166" y="688820"/>
                    <a:pt x="1123559" y="920401"/>
                    <a:pt x="1015870" y="1088032"/>
                  </a:cubicBezTo>
                  <a:lnTo>
                    <a:pt x="968180" y="1149283"/>
                  </a:lnTo>
                  <a:lnTo>
                    <a:pt x="221987" y="1149283"/>
                  </a:lnTo>
                  <a:lnTo>
                    <a:pt x="174296" y="1088032"/>
                  </a:lnTo>
                  <a:cubicBezTo>
                    <a:pt x="66607" y="920401"/>
                    <a:pt x="0" y="688820"/>
                    <a:pt x="0" y="433022"/>
                  </a:cubicBezTo>
                  <a:cubicBezTo>
                    <a:pt x="0" y="305123"/>
                    <a:pt x="16652" y="183279"/>
                    <a:pt x="46765" y="7245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C14F7C29-735F-4E9E-A7B2-7F7FA4BE2E30}"/>
                </a:ext>
              </a:extLst>
            </p:cNvPr>
            <p:cNvSpPr/>
            <p:nvPr/>
          </p:nvSpPr>
          <p:spPr bwMode="auto">
            <a:xfrm>
              <a:off x="426665" y="3293071"/>
              <a:ext cx="1206601" cy="246371"/>
            </a:xfrm>
            <a:custGeom>
              <a:avLst/>
              <a:gdLst>
                <a:gd name="connsiteX0" fmla="*/ 635263 w 1206601"/>
                <a:gd name="connsiteY0" fmla="*/ 197728 h 246371"/>
                <a:gd name="connsiteX1" fmla="*/ 761413 w 1206601"/>
                <a:gd name="connsiteY1" fmla="*/ 205596 h 246371"/>
                <a:gd name="connsiteX2" fmla="*/ 916674 w 1206601"/>
                <a:gd name="connsiteY2" fmla="*/ 205596 h 246371"/>
                <a:gd name="connsiteX3" fmla="*/ 1071935 w 1206601"/>
                <a:gd name="connsiteY3" fmla="*/ 205596 h 246371"/>
                <a:gd name="connsiteX4" fmla="*/ 1188380 w 1206601"/>
                <a:gd name="connsiteY4" fmla="*/ 213343 h 246371"/>
                <a:gd name="connsiteX5" fmla="*/ 1199807 w 1206601"/>
                <a:gd name="connsiteY5" fmla="*/ 211062 h 246371"/>
                <a:gd name="connsiteX6" fmla="*/ 1206601 w 1206601"/>
                <a:gd name="connsiteY6" fmla="*/ 244982 h 246371"/>
                <a:gd name="connsiteX7" fmla="*/ 1181431 w 1206601"/>
                <a:gd name="connsiteY7" fmla="*/ 244305 h 246371"/>
                <a:gd name="connsiteX8" fmla="*/ 1078176 w 1206601"/>
                <a:gd name="connsiteY8" fmla="*/ 238644 h 246371"/>
                <a:gd name="connsiteX9" fmla="*/ 920835 w 1206601"/>
                <a:gd name="connsiteY9" fmla="*/ 238644 h 246371"/>
                <a:gd name="connsiteX10" fmla="*/ 763494 w 1206601"/>
                <a:gd name="connsiteY10" fmla="*/ 238644 h 246371"/>
                <a:gd name="connsiteX11" fmla="*/ 635654 w 1206601"/>
                <a:gd name="connsiteY11" fmla="*/ 230997 h 246371"/>
                <a:gd name="connsiteX12" fmla="*/ 606152 w 1206601"/>
                <a:gd name="connsiteY12" fmla="*/ 238644 h 246371"/>
                <a:gd name="connsiteX13" fmla="*/ 448810 w 1206601"/>
                <a:gd name="connsiteY13" fmla="*/ 238644 h 246371"/>
                <a:gd name="connsiteX14" fmla="*/ 291469 w 1206601"/>
                <a:gd name="connsiteY14" fmla="*/ 238644 h 246371"/>
                <a:gd name="connsiteX15" fmla="*/ 134128 w 1206601"/>
                <a:gd name="connsiteY15" fmla="*/ 238644 h 246371"/>
                <a:gd name="connsiteX16" fmla="*/ 30872 w 1206601"/>
                <a:gd name="connsiteY16" fmla="*/ 232983 h 246371"/>
                <a:gd name="connsiteX17" fmla="*/ 0 w 1206601"/>
                <a:gd name="connsiteY17" fmla="*/ 232152 h 246371"/>
                <a:gd name="connsiteX18" fmla="*/ 6161 w 1206601"/>
                <a:gd name="connsiteY18" fmla="*/ 201394 h 246371"/>
                <a:gd name="connsiteX19" fmla="*/ 23923 w 1206601"/>
                <a:gd name="connsiteY19" fmla="*/ 197849 h 246371"/>
                <a:gd name="connsiteX20" fmla="*/ 140369 w 1206601"/>
                <a:gd name="connsiteY20" fmla="*/ 205596 h 246371"/>
                <a:gd name="connsiteX21" fmla="*/ 295630 w 1206601"/>
                <a:gd name="connsiteY21" fmla="*/ 205596 h 246371"/>
                <a:gd name="connsiteX22" fmla="*/ 450891 w 1206601"/>
                <a:gd name="connsiteY22" fmla="*/ 205596 h 246371"/>
                <a:gd name="connsiteX23" fmla="*/ 606152 w 1206601"/>
                <a:gd name="connsiteY23" fmla="*/ 205596 h 246371"/>
                <a:gd name="connsiteX24" fmla="*/ 635263 w 1206601"/>
                <a:gd name="connsiteY24" fmla="*/ 197728 h 246371"/>
                <a:gd name="connsiteX25" fmla="*/ 635263 w 1206601"/>
                <a:gd name="connsiteY25" fmla="*/ 102478 h 246371"/>
                <a:gd name="connsiteX26" fmla="*/ 761413 w 1206601"/>
                <a:gd name="connsiteY26" fmla="*/ 110346 h 246371"/>
                <a:gd name="connsiteX27" fmla="*/ 916674 w 1206601"/>
                <a:gd name="connsiteY27" fmla="*/ 110346 h 246371"/>
                <a:gd name="connsiteX28" fmla="*/ 1071935 w 1206601"/>
                <a:gd name="connsiteY28" fmla="*/ 110346 h 246371"/>
                <a:gd name="connsiteX29" fmla="*/ 1149565 w 1206601"/>
                <a:gd name="connsiteY29" fmla="*/ 110346 h 246371"/>
                <a:gd name="connsiteX30" fmla="*/ 1168471 w 1206601"/>
                <a:gd name="connsiteY30" fmla="*/ 114119 h 246371"/>
                <a:gd name="connsiteX31" fmla="*/ 1180347 w 1206601"/>
                <a:gd name="connsiteY31" fmla="*/ 148798 h 246371"/>
                <a:gd name="connsiteX32" fmla="*/ 1147013 w 1206601"/>
                <a:gd name="connsiteY32" fmla="*/ 140923 h 246371"/>
                <a:gd name="connsiteX33" fmla="*/ 1078176 w 1206601"/>
                <a:gd name="connsiteY33" fmla="*/ 143394 h 246371"/>
                <a:gd name="connsiteX34" fmla="*/ 920835 w 1206601"/>
                <a:gd name="connsiteY34" fmla="*/ 143394 h 246371"/>
                <a:gd name="connsiteX35" fmla="*/ 763494 w 1206601"/>
                <a:gd name="connsiteY35" fmla="*/ 143394 h 246371"/>
                <a:gd name="connsiteX36" fmla="*/ 635654 w 1206601"/>
                <a:gd name="connsiteY36" fmla="*/ 135747 h 246371"/>
                <a:gd name="connsiteX37" fmla="*/ 606152 w 1206601"/>
                <a:gd name="connsiteY37" fmla="*/ 143394 h 246371"/>
                <a:gd name="connsiteX38" fmla="*/ 448810 w 1206601"/>
                <a:gd name="connsiteY38" fmla="*/ 143394 h 246371"/>
                <a:gd name="connsiteX39" fmla="*/ 291469 w 1206601"/>
                <a:gd name="connsiteY39" fmla="*/ 143394 h 246371"/>
                <a:gd name="connsiteX40" fmla="*/ 134128 w 1206601"/>
                <a:gd name="connsiteY40" fmla="*/ 143394 h 246371"/>
                <a:gd name="connsiteX41" fmla="*/ 30872 w 1206601"/>
                <a:gd name="connsiteY41" fmla="*/ 137733 h 246371"/>
                <a:gd name="connsiteX42" fmla="*/ 27505 w 1206601"/>
                <a:gd name="connsiteY42" fmla="*/ 137642 h 246371"/>
                <a:gd name="connsiteX43" fmla="*/ 38508 w 1206601"/>
                <a:gd name="connsiteY43" fmla="*/ 105510 h 246371"/>
                <a:gd name="connsiteX44" fmla="*/ 62739 w 1206601"/>
                <a:gd name="connsiteY44" fmla="*/ 110346 h 246371"/>
                <a:gd name="connsiteX45" fmla="*/ 140369 w 1206601"/>
                <a:gd name="connsiteY45" fmla="*/ 110346 h 246371"/>
                <a:gd name="connsiteX46" fmla="*/ 295630 w 1206601"/>
                <a:gd name="connsiteY46" fmla="*/ 110346 h 246371"/>
                <a:gd name="connsiteX47" fmla="*/ 450891 w 1206601"/>
                <a:gd name="connsiteY47" fmla="*/ 110346 h 246371"/>
                <a:gd name="connsiteX48" fmla="*/ 606152 w 1206601"/>
                <a:gd name="connsiteY48" fmla="*/ 110346 h 246371"/>
                <a:gd name="connsiteX49" fmla="*/ 635263 w 1206601"/>
                <a:gd name="connsiteY49" fmla="*/ 102478 h 246371"/>
                <a:gd name="connsiteX50" fmla="*/ 635263 w 1206601"/>
                <a:gd name="connsiteY50" fmla="*/ 84 h 246371"/>
                <a:gd name="connsiteX51" fmla="*/ 761413 w 1206601"/>
                <a:gd name="connsiteY51" fmla="*/ 7952 h 246371"/>
                <a:gd name="connsiteX52" fmla="*/ 916674 w 1206601"/>
                <a:gd name="connsiteY52" fmla="*/ 7952 h 246371"/>
                <a:gd name="connsiteX53" fmla="*/ 1071935 w 1206601"/>
                <a:gd name="connsiteY53" fmla="*/ 7952 h 246371"/>
                <a:gd name="connsiteX54" fmla="*/ 1110750 w 1206601"/>
                <a:gd name="connsiteY54" fmla="*/ 205 h 246371"/>
                <a:gd name="connsiteX55" fmla="*/ 1112060 w 1206601"/>
                <a:gd name="connsiteY55" fmla="*/ 466 h 246371"/>
                <a:gd name="connsiteX56" fmla="*/ 1118768 w 1206601"/>
                <a:gd name="connsiteY56" fmla="*/ 10289 h 246371"/>
                <a:gd name="connsiteX57" fmla="*/ 1131710 w 1206601"/>
                <a:gd name="connsiteY57" fmla="*/ 36195 h 246371"/>
                <a:gd name="connsiteX58" fmla="*/ 1112594 w 1206601"/>
                <a:gd name="connsiteY58" fmla="*/ 33280 h 246371"/>
                <a:gd name="connsiteX59" fmla="*/ 1078176 w 1206601"/>
                <a:gd name="connsiteY59" fmla="*/ 41000 h 246371"/>
                <a:gd name="connsiteX60" fmla="*/ 920835 w 1206601"/>
                <a:gd name="connsiteY60" fmla="*/ 41000 h 246371"/>
                <a:gd name="connsiteX61" fmla="*/ 763494 w 1206601"/>
                <a:gd name="connsiteY61" fmla="*/ 41000 h 246371"/>
                <a:gd name="connsiteX62" fmla="*/ 635654 w 1206601"/>
                <a:gd name="connsiteY62" fmla="*/ 33353 h 246371"/>
                <a:gd name="connsiteX63" fmla="*/ 606152 w 1206601"/>
                <a:gd name="connsiteY63" fmla="*/ 41000 h 246371"/>
                <a:gd name="connsiteX64" fmla="*/ 448810 w 1206601"/>
                <a:gd name="connsiteY64" fmla="*/ 41000 h 246371"/>
                <a:gd name="connsiteX65" fmla="*/ 291469 w 1206601"/>
                <a:gd name="connsiteY65" fmla="*/ 41000 h 246371"/>
                <a:gd name="connsiteX66" fmla="*/ 134128 w 1206601"/>
                <a:gd name="connsiteY66" fmla="*/ 41000 h 246371"/>
                <a:gd name="connsiteX67" fmla="*/ 99710 w 1206601"/>
                <a:gd name="connsiteY67" fmla="*/ 48720 h 246371"/>
                <a:gd name="connsiteX68" fmla="*/ 68446 w 1206601"/>
                <a:gd name="connsiteY68" fmla="*/ 43951 h 246371"/>
                <a:gd name="connsiteX69" fmla="*/ 84282 w 1206601"/>
                <a:gd name="connsiteY69" fmla="*/ 12252 h 246371"/>
                <a:gd name="connsiteX70" fmla="*/ 101554 w 1206601"/>
                <a:gd name="connsiteY70" fmla="*/ 15699 h 246371"/>
                <a:gd name="connsiteX71" fmla="*/ 140369 w 1206601"/>
                <a:gd name="connsiteY71" fmla="*/ 7952 h 246371"/>
                <a:gd name="connsiteX72" fmla="*/ 295630 w 1206601"/>
                <a:gd name="connsiteY72" fmla="*/ 7952 h 246371"/>
                <a:gd name="connsiteX73" fmla="*/ 450891 w 1206601"/>
                <a:gd name="connsiteY73" fmla="*/ 7952 h 246371"/>
                <a:gd name="connsiteX74" fmla="*/ 606152 w 1206601"/>
                <a:gd name="connsiteY74" fmla="*/ 7952 h 246371"/>
                <a:gd name="connsiteX75" fmla="*/ 635263 w 1206601"/>
                <a:gd name="connsiteY75" fmla="*/ 84 h 2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06601" h="246371">
                  <a:moveTo>
                    <a:pt x="635263" y="197728"/>
                  </a:moveTo>
                  <a:cubicBezTo>
                    <a:pt x="677313" y="195804"/>
                    <a:pt x="719363" y="227975"/>
                    <a:pt x="761413" y="205596"/>
                  </a:cubicBezTo>
                  <a:cubicBezTo>
                    <a:pt x="813166" y="178051"/>
                    <a:pt x="864920" y="233140"/>
                    <a:pt x="916674" y="205596"/>
                  </a:cubicBezTo>
                  <a:cubicBezTo>
                    <a:pt x="968427" y="178051"/>
                    <a:pt x="1020181" y="233140"/>
                    <a:pt x="1071935" y="205596"/>
                  </a:cubicBezTo>
                  <a:cubicBezTo>
                    <a:pt x="1110750" y="184937"/>
                    <a:pt x="1149565" y="210760"/>
                    <a:pt x="1188380" y="213343"/>
                  </a:cubicBezTo>
                  <a:lnTo>
                    <a:pt x="1199807" y="211062"/>
                  </a:lnTo>
                  <a:lnTo>
                    <a:pt x="1206601" y="244982"/>
                  </a:lnTo>
                  <a:lnTo>
                    <a:pt x="1181431" y="244305"/>
                  </a:lnTo>
                  <a:cubicBezTo>
                    <a:pt x="1147013" y="238094"/>
                    <a:pt x="1112594" y="221077"/>
                    <a:pt x="1078176" y="238644"/>
                  </a:cubicBezTo>
                  <a:cubicBezTo>
                    <a:pt x="1025729" y="265412"/>
                    <a:pt x="973282" y="211875"/>
                    <a:pt x="920835" y="238644"/>
                  </a:cubicBezTo>
                  <a:cubicBezTo>
                    <a:pt x="868388" y="265412"/>
                    <a:pt x="815940" y="211875"/>
                    <a:pt x="763494" y="238644"/>
                  </a:cubicBezTo>
                  <a:cubicBezTo>
                    <a:pt x="720880" y="260393"/>
                    <a:pt x="678267" y="229128"/>
                    <a:pt x="635654" y="230997"/>
                  </a:cubicBezTo>
                  <a:cubicBezTo>
                    <a:pt x="625819" y="231428"/>
                    <a:pt x="615985" y="233624"/>
                    <a:pt x="606152" y="238644"/>
                  </a:cubicBezTo>
                  <a:cubicBezTo>
                    <a:pt x="553705" y="265412"/>
                    <a:pt x="501258" y="211875"/>
                    <a:pt x="448810" y="238644"/>
                  </a:cubicBezTo>
                  <a:cubicBezTo>
                    <a:pt x="396363" y="265412"/>
                    <a:pt x="343916" y="211875"/>
                    <a:pt x="291469" y="238644"/>
                  </a:cubicBezTo>
                  <a:cubicBezTo>
                    <a:pt x="239022" y="265412"/>
                    <a:pt x="186574" y="211875"/>
                    <a:pt x="134128" y="238644"/>
                  </a:cubicBezTo>
                  <a:cubicBezTo>
                    <a:pt x="99710" y="256211"/>
                    <a:pt x="65291" y="239193"/>
                    <a:pt x="30872" y="232983"/>
                  </a:cubicBezTo>
                  <a:lnTo>
                    <a:pt x="0" y="232152"/>
                  </a:lnTo>
                  <a:lnTo>
                    <a:pt x="6161" y="201394"/>
                  </a:lnTo>
                  <a:lnTo>
                    <a:pt x="23923" y="197849"/>
                  </a:lnTo>
                  <a:cubicBezTo>
                    <a:pt x="62739" y="200431"/>
                    <a:pt x="101554" y="226254"/>
                    <a:pt x="140369" y="205596"/>
                  </a:cubicBezTo>
                  <a:cubicBezTo>
                    <a:pt x="192122" y="178051"/>
                    <a:pt x="243876" y="233140"/>
                    <a:pt x="295630" y="205596"/>
                  </a:cubicBezTo>
                  <a:cubicBezTo>
                    <a:pt x="347383" y="178051"/>
                    <a:pt x="399137" y="233140"/>
                    <a:pt x="450891" y="205596"/>
                  </a:cubicBezTo>
                  <a:cubicBezTo>
                    <a:pt x="502644" y="178051"/>
                    <a:pt x="554398" y="233140"/>
                    <a:pt x="606152" y="205596"/>
                  </a:cubicBezTo>
                  <a:cubicBezTo>
                    <a:pt x="615856" y="200431"/>
                    <a:pt x="625559" y="198172"/>
                    <a:pt x="635263" y="197728"/>
                  </a:cubicBezTo>
                  <a:close/>
                  <a:moveTo>
                    <a:pt x="635263" y="102478"/>
                  </a:moveTo>
                  <a:cubicBezTo>
                    <a:pt x="677313" y="100554"/>
                    <a:pt x="719363" y="132725"/>
                    <a:pt x="761413" y="110346"/>
                  </a:cubicBezTo>
                  <a:cubicBezTo>
                    <a:pt x="813166" y="82801"/>
                    <a:pt x="864920" y="137890"/>
                    <a:pt x="916674" y="110346"/>
                  </a:cubicBezTo>
                  <a:cubicBezTo>
                    <a:pt x="968427" y="82801"/>
                    <a:pt x="1020181" y="137890"/>
                    <a:pt x="1071935" y="110346"/>
                  </a:cubicBezTo>
                  <a:cubicBezTo>
                    <a:pt x="1097812" y="96574"/>
                    <a:pt x="1123688" y="103460"/>
                    <a:pt x="1149565" y="110346"/>
                  </a:cubicBezTo>
                  <a:lnTo>
                    <a:pt x="1168471" y="114119"/>
                  </a:lnTo>
                  <a:lnTo>
                    <a:pt x="1180347" y="148798"/>
                  </a:lnTo>
                  <a:lnTo>
                    <a:pt x="1147013" y="140923"/>
                  </a:lnTo>
                  <a:cubicBezTo>
                    <a:pt x="1124067" y="135342"/>
                    <a:pt x="1101122" y="131683"/>
                    <a:pt x="1078176" y="143394"/>
                  </a:cubicBezTo>
                  <a:cubicBezTo>
                    <a:pt x="1025729" y="170162"/>
                    <a:pt x="973282" y="116625"/>
                    <a:pt x="920835" y="143394"/>
                  </a:cubicBezTo>
                  <a:cubicBezTo>
                    <a:pt x="868388" y="170162"/>
                    <a:pt x="815940" y="116625"/>
                    <a:pt x="763494" y="143394"/>
                  </a:cubicBezTo>
                  <a:cubicBezTo>
                    <a:pt x="720880" y="165143"/>
                    <a:pt x="678267" y="133878"/>
                    <a:pt x="635654" y="135747"/>
                  </a:cubicBezTo>
                  <a:cubicBezTo>
                    <a:pt x="625819" y="136178"/>
                    <a:pt x="615985" y="138374"/>
                    <a:pt x="606152" y="143394"/>
                  </a:cubicBezTo>
                  <a:cubicBezTo>
                    <a:pt x="553705" y="170162"/>
                    <a:pt x="501258" y="116625"/>
                    <a:pt x="448810" y="143394"/>
                  </a:cubicBezTo>
                  <a:cubicBezTo>
                    <a:pt x="396363" y="170162"/>
                    <a:pt x="343916" y="116625"/>
                    <a:pt x="291469" y="143394"/>
                  </a:cubicBezTo>
                  <a:cubicBezTo>
                    <a:pt x="239022" y="170162"/>
                    <a:pt x="186574" y="116625"/>
                    <a:pt x="134128" y="143394"/>
                  </a:cubicBezTo>
                  <a:cubicBezTo>
                    <a:pt x="99710" y="160961"/>
                    <a:pt x="65291" y="143943"/>
                    <a:pt x="30872" y="137733"/>
                  </a:cubicBezTo>
                  <a:lnTo>
                    <a:pt x="27505" y="137642"/>
                  </a:lnTo>
                  <a:lnTo>
                    <a:pt x="38508" y="105510"/>
                  </a:lnTo>
                  <a:lnTo>
                    <a:pt x="62739" y="110346"/>
                  </a:lnTo>
                  <a:cubicBezTo>
                    <a:pt x="88615" y="117232"/>
                    <a:pt x="114492" y="124118"/>
                    <a:pt x="140369" y="110346"/>
                  </a:cubicBezTo>
                  <a:cubicBezTo>
                    <a:pt x="192122" y="82801"/>
                    <a:pt x="243876" y="137890"/>
                    <a:pt x="295630" y="110346"/>
                  </a:cubicBezTo>
                  <a:cubicBezTo>
                    <a:pt x="347383" y="82801"/>
                    <a:pt x="399137" y="137890"/>
                    <a:pt x="450891" y="110346"/>
                  </a:cubicBezTo>
                  <a:cubicBezTo>
                    <a:pt x="502644" y="82801"/>
                    <a:pt x="554398" y="137890"/>
                    <a:pt x="606152" y="110346"/>
                  </a:cubicBezTo>
                  <a:cubicBezTo>
                    <a:pt x="615856" y="105181"/>
                    <a:pt x="625559" y="102922"/>
                    <a:pt x="635263" y="102478"/>
                  </a:cubicBezTo>
                  <a:close/>
                  <a:moveTo>
                    <a:pt x="635263" y="84"/>
                  </a:moveTo>
                  <a:cubicBezTo>
                    <a:pt x="677313" y="-1840"/>
                    <a:pt x="719363" y="30331"/>
                    <a:pt x="761413" y="7952"/>
                  </a:cubicBezTo>
                  <a:cubicBezTo>
                    <a:pt x="813166" y="-19593"/>
                    <a:pt x="864920" y="35496"/>
                    <a:pt x="916674" y="7952"/>
                  </a:cubicBezTo>
                  <a:cubicBezTo>
                    <a:pt x="968427" y="-19593"/>
                    <a:pt x="1020181" y="35496"/>
                    <a:pt x="1071935" y="7952"/>
                  </a:cubicBezTo>
                  <a:cubicBezTo>
                    <a:pt x="1084873" y="1066"/>
                    <a:pt x="1097812" y="-656"/>
                    <a:pt x="1110750" y="205"/>
                  </a:cubicBezTo>
                  <a:lnTo>
                    <a:pt x="1112060" y="466"/>
                  </a:lnTo>
                  <a:lnTo>
                    <a:pt x="1118768" y="10289"/>
                  </a:lnTo>
                  <a:lnTo>
                    <a:pt x="1131710" y="36195"/>
                  </a:lnTo>
                  <a:lnTo>
                    <a:pt x="1112594" y="33280"/>
                  </a:lnTo>
                  <a:cubicBezTo>
                    <a:pt x="1101122" y="33131"/>
                    <a:pt x="1089649" y="35144"/>
                    <a:pt x="1078176" y="41000"/>
                  </a:cubicBezTo>
                  <a:cubicBezTo>
                    <a:pt x="1025729" y="67768"/>
                    <a:pt x="973282" y="14231"/>
                    <a:pt x="920835" y="41000"/>
                  </a:cubicBezTo>
                  <a:cubicBezTo>
                    <a:pt x="868388" y="67768"/>
                    <a:pt x="815940" y="14231"/>
                    <a:pt x="763494" y="41000"/>
                  </a:cubicBezTo>
                  <a:cubicBezTo>
                    <a:pt x="720880" y="62749"/>
                    <a:pt x="678267" y="31484"/>
                    <a:pt x="635654" y="33353"/>
                  </a:cubicBezTo>
                  <a:cubicBezTo>
                    <a:pt x="625819" y="33784"/>
                    <a:pt x="615985" y="35980"/>
                    <a:pt x="606152" y="41000"/>
                  </a:cubicBezTo>
                  <a:cubicBezTo>
                    <a:pt x="553705" y="67768"/>
                    <a:pt x="501258" y="14231"/>
                    <a:pt x="448810" y="41000"/>
                  </a:cubicBezTo>
                  <a:cubicBezTo>
                    <a:pt x="396363" y="67768"/>
                    <a:pt x="343916" y="14231"/>
                    <a:pt x="291469" y="41000"/>
                  </a:cubicBezTo>
                  <a:cubicBezTo>
                    <a:pt x="239022" y="67768"/>
                    <a:pt x="186574" y="14231"/>
                    <a:pt x="134128" y="41000"/>
                  </a:cubicBezTo>
                  <a:cubicBezTo>
                    <a:pt x="122655" y="46856"/>
                    <a:pt x="111182" y="48868"/>
                    <a:pt x="99710" y="48720"/>
                  </a:cubicBezTo>
                  <a:lnTo>
                    <a:pt x="68446" y="43951"/>
                  </a:lnTo>
                  <a:lnTo>
                    <a:pt x="84282" y="12252"/>
                  </a:lnTo>
                  <a:lnTo>
                    <a:pt x="101554" y="15699"/>
                  </a:lnTo>
                  <a:cubicBezTo>
                    <a:pt x="114492" y="16560"/>
                    <a:pt x="127431" y="14838"/>
                    <a:pt x="140369" y="7952"/>
                  </a:cubicBezTo>
                  <a:cubicBezTo>
                    <a:pt x="192122" y="-19593"/>
                    <a:pt x="243876" y="35496"/>
                    <a:pt x="295630" y="7952"/>
                  </a:cubicBezTo>
                  <a:cubicBezTo>
                    <a:pt x="347383" y="-19593"/>
                    <a:pt x="399137" y="35496"/>
                    <a:pt x="450891" y="7952"/>
                  </a:cubicBezTo>
                  <a:cubicBezTo>
                    <a:pt x="502644" y="-19593"/>
                    <a:pt x="554398" y="35496"/>
                    <a:pt x="606152" y="7952"/>
                  </a:cubicBezTo>
                  <a:cubicBezTo>
                    <a:pt x="615856" y="2787"/>
                    <a:pt x="625559" y="528"/>
                    <a:pt x="635263" y="84"/>
                  </a:cubicBezTo>
                  <a:close/>
                </a:path>
              </a:pathLst>
            </a:custGeom>
            <a:solidFill>
              <a:srgbClr val="8000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F4B0B69-4BC2-4AED-9ECB-9FA112D7C2A6}"/>
                </a:ext>
              </a:extLst>
            </p:cNvPr>
            <p:cNvSpPr/>
            <p:nvPr/>
          </p:nvSpPr>
          <p:spPr bwMode="auto">
            <a:xfrm>
              <a:off x="1410088" y="3885000"/>
              <a:ext cx="591799" cy="167412"/>
            </a:xfrm>
            <a:custGeom>
              <a:avLst/>
              <a:gdLst>
                <a:gd name="connsiteX0" fmla="*/ 312019 w 591799"/>
                <a:gd name="connsiteY0" fmla="*/ 102506 h 167412"/>
                <a:gd name="connsiteX1" fmla="*/ 420014 w 591799"/>
                <a:gd name="connsiteY1" fmla="*/ 113005 h 167412"/>
                <a:gd name="connsiteX2" fmla="*/ 552930 w 591799"/>
                <a:gd name="connsiteY2" fmla="*/ 113005 h 167412"/>
                <a:gd name="connsiteX3" fmla="*/ 586159 w 591799"/>
                <a:gd name="connsiteY3" fmla="*/ 102668 h 167412"/>
                <a:gd name="connsiteX4" fmla="*/ 591799 w 591799"/>
                <a:gd name="connsiteY4" fmla="*/ 104422 h 167412"/>
                <a:gd name="connsiteX5" fmla="*/ 589032 w 591799"/>
                <a:gd name="connsiteY5" fmla="*/ 147141 h 167412"/>
                <a:gd name="connsiteX6" fmla="*/ 573330 w 591799"/>
                <a:gd name="connsiteY6" fmla="*/ 148312 h 167412"/>
                <a:gd name="connsiteX7" fmla="*/ 556492 w 591799"/>
                <a:gd name="connsiteY7" fmla="*/ 157102 h 167412"/>
                <a:gd name="connsiteX8" fmla="*/ 421795 w 591799"/>
                <a:gd name="connsiteY8" fmla="*/ 157102 h 167412"/>
                <a:gd name="connsiteX9" fmla="*/ 312353 w 591799"/>
                <a:gd name="connsiteY9" fmla="*/ 146899 h 167412"/>
                <a:gd name="connsiteX10" fmla="*/ 287097 w 591799"/>
                <a:gd name="connsiteY10" fmla="*/ 157102 h 167412"/>
                <a:gd name="connsiteX11" fmla="*/ 152400 w 591799"/>
                <a:gd name="connsiteY11" fmla="*/ 157102 h 167412"/>
                <a:gd name="connsiteX12" fmla="*/ 17702 w 591799"/>
                <a:gd name="connsiteY12" fmla="*/ 157102 h 167412"/>
                <a:gd name="connsiteX13" fmla="*/ 4051 w 591799"/>
                <a:gd name="connsiteY13" fmla="*/ 164229 h 167412"/>
                <a:gd name="connsiteX14" fmla="*/ 1337 w 591799"/>
                <a:gd name="connsiteY14" fmla="*/ 122307 h 167412"/>
                <a:gd name="connsiteX15" fmla="*/ 4650 w 591799"/>
                <a:gd name="connsiteY15" fmla="*/ 122050 h 167412"/>
                <a:gd name="connsiteX16" fmla="*/ 21264 w 591799"/>
                <a:gd name="connsiteY16" fmla="*/ 113005 h 167412"/>
                <a:gd name="connsiteX17" fmla="*/ 154181 w 591799"/>
                <a:gd name="connsiteY17" fmla="*/ 113005 h 167412"/>
                <a:gd name="connsiteX18" fmla="*/ 287097 w 591799"/>
                <a:gd name="connsiteY18" fmla="*/ 113005 h 167412"/>
                <a:gd name="connsiteX19" fmla="*/ 312019 w 591799"/>
                <a:gd name="connsiteY19" fmla="*/ 102506 h 167412"/>
                <a:gd name="connsiteX20" fmla="*/ 312019 w 591799"/>
                <a:gd name="connsiteY20" fmla="*/ 112 h 167412"/>
                <a:gd name="connsiteX21" fmla="*/ 420014 w 591799"/>
                <a:gd name="connsiteY21" fmla="*/ 10611 h 167412"/>
                <a:gd name="connsiteX22" fmla="*/ 552930 w 591799"/>
                <a:gd name="connsiteY22" fmla="*/ 10611 h 167412"/>
                <a:gd name="connsiteX23" fmla="*/ 586159 w 591799"/>
                <a:gd name="connsiteY23" fmla="*/ 274 h 167412"/>
                <a:gd name="connsiteX24" fmla="*/ 587914 w 591799"/>
                <a:gd name="connsiteY24" fmla="*/ 820 h 167412"/>
                <a:gd name="connsiteX25" fmla="*/ 590765 w 591799"/>
                <a:gd name="connsiteY25" fmla="*/ 44841 h 167412"/>
                <a:gd name="connsiteX26" fmla="*/ 590167 w 591799"/>
                <a:gd name="connsiteY26" fmla="*/ 44662 h 167412"/>
                <a:gd name="connsiteX27" fmla="*/ 556492 w 591799"/>
                <a:gd name="connsiteY27" fmla="*/ 54708 h 167412"/>
                <a:gd name="connsiteX28" fmla="*/ 421795 w 591799"/>
                <a:gd name="connsiteY28" fmla="*/ 54708 h 167412"/>
                <a:gd name="connsiteX29" fmla="*/ 312353 w 591799"/>
                <a:gd name="connsiteY29" fmla="*/ 44505 h 167412"/>
                <a:gd name="connsiteX30" fmla="*/ 287097 w 591799"/>
                <a:gd name="connsiteY30" fmla="*/ 54708 h 167412"/>
                <a:gd name="connsiteX31" fmla="*/ 152400 w 591799"/>
                <a:gd name="connsiteY31" fmla="*/ 54708 h 167412"/>
                <a:gd name="connsiteX32" fmla="*/ 17702 w 591799"/>
                <a:gd name="connsiteY32" fmla="*/ 54708 h 167412"/>
                <a:gd name="connsiteX33" fmla="*/ 865 w 591799"/>
                <a:gd name="connsiteY33" fmla="*/ 63498 h 167412"/>
                <a:gd name="connsiteX34" fmla="*/ 0 w 591799"/>
                <a:gd name="connsiteY34" fmla="*/ 63563 h 167412"/>
                <a:gd name="connsiteX35" fmla="*/ 2834 w 591799"/>
                <a:gd name="connsiteY35" fmla="*/ 19797 h 167412"/>
                <a:gd name="connsiteX36" fmla="*/ 4650 w 591799"/>
                <a:gd name="connsiteY36" fmla="*/ 19656 h 167412"/>
                <a:gd name="connsiteX37" fmla="*/ 21264 w 591799"/>
                <a:gd name="connsiteY37" fmla="*/ 10611 h 167412"/>
                <a:gd name="connsiteX38" fmla="*/ 154181 w 591799"/>
                <a:gd name="connsiteY38" fmla="*/ 10611 h 167412"/>
                <a:gd name="connsiteX39" fmla="*/ 287097 w 591799"/>
                <a:gd name="connsiteY39" fmla="*/ 10611 h 167412"/>
                <a:gd name="connsiteX40" fmla="*/ 312019 w 591799"/>
                <a:gd name="connsiteY40" fmla="*/ 112 h 16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1799" h="167412">
                  <a:moveTo>
                    <a:pt x="312019" y="102506"/>
                  </a:moveTo>
                  <a:cubicBezTo>
                    <a:pt x="348017" y="99940"/>
                    <a:pt x="384016" y="142867"/>
                    <a:pt x="420014" y="113005"/>
                  </a:cubicBezTo>
                  <a:cubicBezTo>
                    <a:pt x="464319" y="76251"/>
                    <a:pt x="508625" y="149758"/>
                    <a:pt x="552930" y="113005"/>
                  </a:cubicBezTo>
                  <a:cubicBezTo>
                    <a:pt x="564007" y="103817"/>
                    <a:pt x="575083" y="101519"/>
                    <a:pt x="586159" y="102668"/>
                  </a:cubicBezTo>
                  <a:lnTo>
                    <a:pt x="591799" y="104422"/>
                  </a:lnTo>
                  <a:lnTo>
                    <a:pt x="589032" y="147141"/>
                  </a:lnTo>
                  <a:lnTo>
                    <a:pt x="573330" y="148312"/>
                  </a:lnTo>
                  <a:cubicBezTo>
                    <a:pt x="567717" y="149847"/>
                    <a:pt x="562105" y="152637"/>
                    <a:pt x="556492" y="157102"/>
                  </a:cubicBezTo>
                  <a:cubicBezTo>
                    <a:pt x="511593" y="192820"/>
                    <a:pt x="466694" y="121384"/>
                    <a:pt x="421795" y="157102"/>
                  </a:cubicBezTo>
                  <a:cubicBezTo>
                    <a:pt x="385315" y="186123"/>
                    <a:pt x="348834" y="144405"/>
                    <a:pt x="312353" y="146899"/>
                  </a:cubicBezTo>
                  <a:cubicBezTo>
                    <a:pt x="303934" y="147475"/>
                    <a:pt x="295516" y="150405"/>
                    <a:pt x="287097" y="157102"/>
                  </a:cubicBezTo>
                  <a:cubicBezTo>
                    <a:pt x="242198" y="192820"/>
                    <a:pt x="197299" y="121384"/>
                    <a:pt x="152400" y="157102"/>
                  </a:cubicBezTo>
                  <a:cubicBezTo>
                    <a:pt x="107501" y="192820"/>
                    <a:pt x="62602" y="121384"/>
                    <a:pt x="17702" y="157102"/>
                  </a:cubicBezTo>
                  <a:lnTo>
                    <a:pt x="4051" y="164229"/>
                  </a:lnTo>
                  <a:lnTo>
                    <a:pt x="1337" y="122307"/>
                  </a:lnTo>
                  <a:lnTo>
                    <a:pt x="4650" y="122050"/>
                  </a:lnTo>
                  <a:cubicBezTo>
                    <a:pt x="10188" y="120471"/>
                    <a:pt x="15726" y="117599"/>
                    <a:pt x="21264" y="113005"/>
                  </a:cubicBezTo>
                  <a:cubicBezTo>
                    <a:pt x="65570" y="76251"/>
                    <a:pt x="109875" y="149758"/>
                    <a:pt x="154181" y="113005"/>
                  </a:cubicBezTo>
                  <a:cubicBezTo>
                    <a:pt x="198486" y="76251"/>
                    <a:pt x="242792" y="149758"/>
                    <a:pt x="287097" y="113005"/>
                  </a:cubicBezTo>
                  <a:cubicBezTo>
                    <a:pt x="295405" y="106114"/>
                    <a:pt x="303711" y="103099"/>
                    <a:pt x="312019" y="102506"/>
                  </a:cubicBezTo>
                  <a:close/>
                  <a:moveTo>
                    <a:pt x="312019" y="112"/>
                  </a:moveTo>
                  <a:cubicBezTo>
                    <a:pt x="348017" y="-2454"/>
                    <a:pt x="384016" y="40473"/>
                    <a:pt x="420014" y="10611"/>
                  </a:cubicBezTo>
                  <a:cubicBezTo>
                    <a:pt x="464319" y="-26143"/>
                    <a:pt x="508625" y="47364"/>
                    <a:pt x="552930" y="10611"/>
                  </a:cubicBezTo>
                  <a:cubicBezTo>
                    <a:pt x="564007" y="1423"/>
                    <a:pt x="575083" y="-875"/>
                    <a:pt x="586159" y="274"/>
                  </a:cubicBezTo>
                  <a:lnTo>
                    <a:pt x="587914" y="820"/>
                  </a:lnTo>
                  <a:lnTo>
                    <a:pt x="590765" y="44841"/>
                  </a:lnTo>
                  <a:lnTo>
                    <a:pt x="590167" y="44662"/>
                  </a:lnTo>
                  <a:cubicBezTo>
                    <a:pt x="578942" y="43546"/>
                    <a:pt x="567717" y="45779"/>
                    <a:pt x="556492" y="54708"/>
                  </a:cubicBezTo>
                  <a:cubicBezTo>
                    <a:pt x="511593" y="90426"/>
                    <a:pt x="466694" y="18990"/>
                    <a:pt x="421795" y="54708"/>
                  </a:cubicBezTo>
                  <a:cubicBezTo>
                    <a:pt x="385315" y="83729"/>
                    <a:pt x="348834" y="42011"/>
                    <a:pt x="312353" y="44505"/>
                  </a:cubicBezTo>
                  <a:cubicBezTo>
                    <a:pt x="303934" y="45081"/>
                    <a:pt x="295516" y="48011"/>
                    <a:pt x="287097" y="54708"/>
                  </a:cubicBezTo>
                  <a:cubicBezTo>
                    <a:pt x="242198" y="90426"/>
                    <a:pt x="197299" y="18990"/>
                    <a:pt x="152400" y="54708"/>
                  </a:cubicBezTo>
                  <a:cubicBezTo>
                    <a:pt x="107501" y="90426"/>
                    <a:pt x="62602" y="18990"/>
                    <a:pt x="17702" y="54708"/>
                  </a:cubicBezTo>
                  <a:cubicBezTo>
                    <a:pt x="12090" y="59173"/>
                    <a:pt x="6477" y="61963"/>
                    <a:pt x="865" y="63498"/>
                  </a:cubicBezTo>
                  <a:lnTo>
                    <a:pt x="0" y="63563"/>
                  </a:lnTo>
                  <a:lnTo>
                    <a:pt x="2834" y="19797"/>
                  </a:lnTo>
                  <a:lnTo>
                    <a:pt x="4650" y="19656"/>
                  </a:lnTo>
                  <a:cubicBezTo>
                    <a:pt x="10188" y="18077"/>
                    <a:pt x="15726" y="15205"/>
                    <a:pt x="21264" y="10611"/>
                  </a:cubicBezTo>
                  <a:cubicBezTo>
                    <a:pt x="65570" y="-26143"/>
                    <a:pt x="109875" y="47364"/>
                    <a:pt x="154181" y="10611"/>
                  </a:cubicBezTo>
                  <a:cubicBezTo>
                    <a:pt x="198486" y="-26143"/>
                    <a:pt x="242792" y="47364"/>
                    <a:pt x="287097" y="10611"/>
                  </a:cubicBezTo>
                  <a:cubicBezTo>
                    <a:pt x="295405" y="3720"/>
                    <a:pt x="303711" y="705"/>
                    <a:pt x="312019" y="112"/>
                  </a:cubicBezTo>
                  <a:close/>
                </a:path>
              </a:pathLst>
            </a:custGeom>
            <a:solidFill>
              <a:srgbClr val="800000">
                <a:alpha val="7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CBE83B88-CC7A-4641-8262-3435B6F0E548}"/>
              </a:ext>
            </a:extLst>
          </p:cNvPr>
          <p:cNvGrpSpPr/>
          <p:nvPr/>
        </p:nvGrpSpPr>
        <p:grpSpPr>
          <a:xfrm>
            <a:off x="2635312" y="2775956"/>
            <a:ext cx="981100" cy="1564058"/>
            <a:chOff x="2635312" y="2775956"/>
            <a:chExt cx="981100" cy="1564058"/>
          </a:xfrm>
        </p:grpSpPr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C779F45-7228-449A-9395-D7598C326A1E}"/>
                </a:ext>
              </a:extLst>
            </p:cNvPr>
            <p:cNvSpPr/>
            <p:nvPr/>
          </p:nvSpPr>
          <p:spPr bwMode="auto">
            <a:xfrm rot="10800000">
              <a:off x="2635312" y="2775956"/>
              <a:ext cx="611705" cy="1562283"/>
            </a:xfrm>
            <a:custGeom>
              <a:avLst/>
              <a:gdLst>
                <a:gd name="connsiteX0" fmla="*/ 692908 w 810090"/>
                <a:gd name="connsiteY0" fmla="*/ 2068958 h 2068958"/>
                <a:gd name="connsiteX1" fmla="*/ 117182 w 810090"/>
                <a:gd name="connsiteY1" fmla="*/ 2068958 h 2068958"/>
                <a:gd name="connsiteX2" fmla="*/ 276060 w 810090"/>
                <a:gd name="connsiteY2" fmla="*/ 1813037 h 2068958"/>
                <a:gd name="connsiteX3" fmla="*/ 198012 w 810090"/>
                <a:gd name="connsiteY3" fmla="*/ 1346255 h 2068958"/>
                <a:gd name="connsiteX4" fmla="*/ 178580 w 810090"/>
                <a:gd name="connsiteY4" fmla="*/ 1324643 h 2068958"/>
                <a:gd name="connsiteX5" fmla="*/ 0 w 810090"/>
                <a:gd name="connsiteY5" fmla="*/ 636417 h 2068958"/>
                <a:gd name="connsiteX6" fmla="*/ 118635 w 810090"/>
                <a:gd name="connsiteY6" fmla="*/ 49537 h 2068958"/>
                <a:gd name="connsiteX7" fmla="*/ 147936 w 810090"/>
                <a:gd name="connsiteY7" fmla="*/ 0 h 2068958"/>
                <a:gd name="connsiteX8" fmla="*/ 662154 w 810090"/>
                <a:gd name="connsiteY8" fmla="*/ 0 h 2068958"/>
                <a:gd name="connsiteX9" fmla="*/ 691455 w 810090"/>
                <a:gd name="connsiteY9" fmla="*/ 49537 h 2068958"/>
                <a:gd name="connsiteX10" fmla="*/ 810090 w 810090"/>
                <a:gd name="connsiteY10" fmla="*/ 636417 h 2068958"/>
                <a:gd name="connsiteX11" fmla="*/ 631509 w 810090"/>
                <a:gd name="connsiteY11" fmla="*/ 1324643 h 2068958"/>
                <a:gd name="connsiteX12" fmla="*/ 612079 w 810090"/>
                <a:gd name="connsiteY12" fmla="*/ 1346254 h 2068958"/>
                <a:gd name="connsiteX13" fmla="*/ 534031 w 810090"/>
                <a:gd name="connsiteY13" fmla="*/ 1813038 h 206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0090" h="2068958">
                  <a:moveTo>
                    <a:pt x="692908" y="2068958"/>
                  </a:moveTo>
                  <a:lnTo>
                    <a:pt x="117182" y="2068958"/>
                  </a:lnTo>
                  <a:lnTo>
                    <a:pt x="276060" y="1813037"/>
                  </a:lnTo>
                  <a:lnTo>
                    <a:pt x="198012" y="1346255"/>
                  </a:lnTo>
                  <a:lnTo>
                    <a:pt x="178580" y="1324643"/>
                  </a:lnTo>
                  <a:cubicBezTo>
                    <a:pt x="70838" y="1175491"/>
                    <a:pt x="0" y="922905"/>
                    <a:pt x="0" y="636417"/>
                  </a:cubicBezTo>
                  <a:cubicBezTo>
                    <a:pt x="0" y="407226"/>
                    <a:pt x="45336" y="199733"/>
                    <a:pt x="118635" y="49537"/>
                  </a:cubicBezTo>
                  <a:lnTo>
                    <a:pt x="147936" y="0"/>
                  </a:lnTo>
                  <a:lnTo>
                    <a:pt x="662154" y="0"/>
                  </a:lnTo>
                  <a:lnTo>
                    <a:pt x="691455" y="49537"/>
                  </a:lnTo>
                  <a:cubicBezTo>
                    <a:pt x="764753" y="199733"/>
                    <a:pt x="810090" y="407226"/>
                    <a:pt x="810090" y="636417"/>
                  </a:cubicBezTo>
                  <a:cubicBezTo>
                    <a:pt x="810090" y="922905"/>
                    <a:pt x="739252" y="1175491"/>
                    <a:pt x="631509" y="1324643"/>
                  </a:cubicBezTo>
                  <a:lnTo>
                    <a:pt x="612079" y="1346254"/>
                  </a:lnTo>
                  <a:lnTo>
                    <a:pt x="534031" y="1813038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台形 168">
              <a:extLst>
                <a:ext uri="{FF2B5EF4-FFF2-40B4-BE49-F238E27FC236}">
                  <a16:creationId xmlns:a16="http://schemas.microsoft.com/office/drawing/2014/main" id="{DC8266EA-3D84-430C-92CA-588398E3626E}"/>
                </a:ext>
              </a:extLst>
            </p:cNvPr>
            <p:cNvSpPr/>
            <p:nvPr/>
          </p:nvSpPr>
          <p:spPr bwMode="auto">
            <a:xfrm rot="10800000" flipV="1">
              <a:off x="3242925" y="4242562"/>
              <a:ext cx="203237" cy="97452"/>
            </a:xfrm>
            <a:prstGeom prst="trapezoid">
              <a:avLst>
                <a:gd name="adj" fmla="val 37129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41580874-A6DA-453A-A6CB-4CF66DA0DF66}"/>
                </a:ext>
              </a:extLst>
            </p:cNvPr>
            <p:cNvSpPr/>
            <p:nvPr/>
          </p:nvSpPr>
          <p:spPr bwMode="auto">
            <a:xfrm rot="10800000">
              <a:off x="3072675" y="3981239"/>
              <a:ext cx="543737" cy="305852"/>
            </a:xfrm>
            <a:prstGeom prst="trapezoid">
              <a:avLst>
                <a:gd name="adj" fmla="val 51041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C612326A-569C-439C-96A9-917FD6FCB180}"/>
                </a:ext>
              </a:extLst>
            </p:cNvPr>
            <p:cNvSpPr/>
            <p:nvPr/>
          </p:nvSpPr>
          <p:spPr bwMode="auto">
            <a:xfrm rot="10800000">
              <a:off x="3093541" y="4027738"/>
              <a:ext cx="496270" cy="64002"/>
            </a:xfrm>
            <a:custGeom>
              <a:avLst/>
              <a:gdLst>
                <a:gd name="connsiteX0" fmla="*/ 496270 w 496270"/>
                <a:gd name="connsiteY0" fmla="*/ 64002 h 64002"/>
                <a:gd name="connsiteX1" fmla="*/ 0 w 496270"/>
                <a:gd name="connsiteY1" fmla="*/ 64002 h 64002"/>
                <a:gd name="connsiteX2" fmla="*/ 32667 w 496270"/>
                <a:gd name="connsiteY2" fmla="*/ 0 h 64002"/>
                <a:gd name="connsiteX3" fmla="*/ 463602 w 496270"/>
                <a:gd name="connsiteY3" fmla="*/ 0 h 6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270" h="64002">
                  <a:moveTo>
                    <a:pt x="496270" y="64002"/>
                  </a:moveTo>
                  <a:lnTo>
                    <a:pt x="0" y="64002"/>
                  </a:lnTo>
                  <a:lnTo>
                    <a:pt x="32667" y="0"/>
                  </a:lnTo>
                  <a:lnTo>
                    <a:pt x="463602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210C8ADD-35E6-438C-87B2-84F631697349}"/>
                </a:ext>
              </a:extLst>
            </p:cNvPr>
            <p:cNvSpPr/>
            <p:nvPr/>
          </p:nvSpPr>
          <p:spPr bwMode="auto">
            <a:xfrm rot="10800000">
              <a:off x="2785884" y="2970530"/>
              <a:ext cx="310559" cy="344847"/>
            </a:xfrm>
            <a:custGeom>
              <a:avLst/>
              <a:gdLst>
                <a:gd name="connsiteX0" fmla="*/ 252900 w 310559"/>
                <a:gd name="connsiteY0" fmla="*/ 344847 h 344847"/>
                <a:gd name="connsiteX1" fmla="*/ 57660 w 310559"/>
                <a:gd name="connsiteY1" fmla="*/ 344847 h 344847"/>
                <a:gd name="connsiteX2" fmla="*/ 0 w 310559"/>
                <a:gd name="connsiteY2" fmla="*/ 0 h 344847"/>
                <a:gd name="connsiteX3" fmla="*/ 310559 w 310559"/>
                <a:gd name="connsiteY3" fmla="*/ 0 h 3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59" h="344847">
                  <a:moveTo>
                    <a:pt x="252900" y="344847"/>
                  </a:moveTo>
                  <a:lnTo>
                    <a:pt x="57660" y="344847"/>
                  </a:lnTo>
                  <a:lnTo>
                    <a:pt x="0" y="0"/>
                  </a:lnTo>
                  <a:lnTo>
                    <a:pt x="310559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771802D9-3F95-4047-B089-4642AB99888D}"/>
              </a:ext>
            </a:extLst>
          </p:cNvPr>
          <p:cNvGrpSpPr/>
          <p:nvPr/>
        </p:nvGrpSpPr>
        <p:grpSpPr>
          <a:xfrm>
            <a:off x="6186494" y="2783571"/>
            <a:ext cx="1314425" cy="1581640"/>
            <a:chOff x="6186494" y="2783571"/>
            <a:chExt cx="1314425" cy="1581640"/>
          </a:xfrm>
        </p:grpSpPr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14BAD920-DDE3-4D0A-AA8C-996F646BA9A8}"/>
                </a:ext>
              </a:extLst>
            </p:cNvPr>
            <p:cNvSpPr/>
            <p:nvPr/>
          </p:nvSpPr>
          <p:spPr bwMode="auto">
            <a:xfrm>
              <a:off x="6500457" y="2783571"/>
              <a:ext cx="469394" cy="263738"/>
            </a:xfrm>
            <a:custGeom>
              <a:avLst/>
              <a:gdLst>
                <a:gd name="connsiteX0" fmla="*/ 61939 w 965634"/>
                <a:gd name="connsiteY0" fmla="*/ 0 h 542560"/>
                <a:gd name="connsiteX1" fmla="*/ 903695 w 965634"/>
                <a:gd name="connsiteY1" fmla="*/ 0 h 542560"/>
                <a:gd name="connsiteX2" fmla="*/ 965634 w 965634"/>
                <a:gd name="connsiteY2" fmla="*/ 61939 h 542560"/>
                <a:gd name="connsiteX3" fmla="*/ 947493 w 965634"/>
                <a:gd name="connsiteY3" fmla="*/ 105737 h 542560"/>
                <a:gd name="connsiteX4" fmla="*/ 935615 w 965634"/>
                <a:gd name="connsiteY4" fmla="*/ 113745 h 542560"/>
                <a:gd name="connsiteX5" fmla="*/ 746237 w 965634"/>
                <a:gd name="connsiteY5" fmla="*/ 542560 h 542560"/>
                <a:gd name="connsiteX6" fmla="*/ 219397 w 965634"/>
                <a:gd name="connsiteY6" fmla="*/ 542560 h 542560"/>
                <a:gd name="connsiteX7" fmla="*/ 30020 w 965634"/>
                <a:gd name="connsiteY7" fmla="*/ 113745 h 542560"/>
                <a:gd name="connsiteX8" fmla="*/ 18142 w 965634"/>
                <a:gd name="connsiteY8" fmla="*/ 105737 h 542560"/>
                <a:gd name="connsiteX9" fmla="*/ 0 w 965634"/>
                <a:gd name="connsiteY9" fmla="*/ 61939 h 542560"/>
                <a:gd name="connsiteX10" fmla="*/ 61939 w 965634"/>
                <a:gd name="connsiteY10" fmla="*/ 0 h 54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5634" h="542560">
                  <a:moveTo>
                    <a:pt x="61939" y="0"/>
                  </a:moveTo>
                  <a:lnTo>
                    <a:pt x="903695" y="0"/>
                  </a:lnTo>
                  <a:cubicBezTo>
                    <a:pt x="937903" y="0"/>
                    <a:pt x="965634" y="27731"/>
                    <a:pt x="965634" y="61939"/>
                  </a:cubicBezTo>
                  <a:cubicBezTo>
                    <a:pt x="965634" y="79043"/>
                    <a:pt x="958702" y="94528"/>
                    <a:pt x="947493" y="105737"/>
                  </a:cubicBezTo>
                  <a:lnTo>
                    <a:pt x="935615" y="113745"/>
                  </a:lnTo>
                  <a:lnTo>
                    <a:pt x="746237" y="542560"/>
                  </a:lnTo>
                  <a:lnTo>
                    <a:pt x="219397" y="542560"/>
                  </a:lnTo>
                  <a:lnTo>
                    <a:pt x="30020" y="113745"/>
                  </a:lnTo>
                  <a:lnTo>
                    <a:pt x="18142" y="105737"/>
                  </a:lnTo>
                  <a:cubicBezTo>
                    <a:pt x="6933" y="94528"/>
                    <a:pt x="0" y="79043"/>
                    <a:pt x="0" y="61939"/>
                  </a:cubicBezTo>
                  <a:cubicBezTo>
                    <a:pt x="0" y="27731"/>
                    <a:pt x="27731" y="0"/>
                    <a:pt x="6193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267CDA9F-C9B0-4F0F-BADB-9CB074320610}"/>
                </a:ext>
              </a:extLst>
            </p:cNvPr>
            <p:cNvSpPr/>
            <p:nvPr/>
          </p:nvSpPr>
          <p:spPr bwMode="auto">
            <a:xfrm>
              <a:off x="6186494" y="3040933"/>
              <a:ext cx="1097321" cy="1233930"/>
            </a:xfrm>
            <a:custGeom>
              <a:avLst/>
              <a:gdLst>
                <a:gd name="connsiteX0" fmla="*/ 893058 w 2340260"/>
                <a:gd name="connsiteY0" fmla="*/ 0 h 2668759"/>
                <a:gd name="connsiteX1" fmla="*/ 1447202 w 2340260"/>
                <a:gd name="connsiteY1" fmla="*/ 0 h 2668759"/>
                <a:gd name="connsiteX2" fmla="*/ 2340260 w 2340260"/>
                <a:gd name="connsiteY2" fmla="*/ 893058 h 2668759"/>
                <a:gd name="connsiteX3" fmla="*/ 2340260 w 2340260"/>
                <a:gd name="connsiteY3" fmla="*/ 1216674 h 2668759"/>
                <a:gd name="connsiteX4" fmla="*/ 2340260 w 2340260"/>
                <a:gd name="connsiteY4" fmla="*/ 1388352 h 2668759"/>
                <a:gd name="connsiteX5" fmla="*/ 2340260 w 2340260"/>
                <a:gd name="connsiteY5" fmla="*/ 2217169 h 2668759"/>
                <a:gd name="connsiteX6" fmla="*/ 1888670 w 2340260"/>
                <a:gd name="connsiteY6" fmla="*/ 2668759 h 2668759"/>
                <a:gd name="connsiteX7" fmla="*/ 451590 w 2340260"/>
                <a:gd name="connsiteY7" fmla="*/ 2668759 h 2668759"/>
                <a:gd name="connsiteX8" fmla="*/ 0 w 2340260"/>
                <a:gd name="connsiteY8" fmla="*/ 2217169 h 2668759"/>
                <a:gd name="connsiteX9" fmla="*/ 0 w 2340260"/>
                <a:gd name="connsiteY9" fmla="*/ 1388352 h 2668759"/>
                <a:gd name="connsiteX10" fmla="*/ 0 w 2340260"/>
                <a:gd name="connsiteY10" fmla="*/ 1216674 h 2668759"/>
                <a:gd name="connsiteX11" fmla="*/ 0 w 2340260"/>
                <a:gd name="connsiteY11" fmla="*/ 893058 h 2668759"/>
                <a:gd name="connsiteX12" fmla="*/ 893058 w 2340260"/>
                <a:gd name="connsiteY12" fmla="*/ 0 h 26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0260" h="2668759">
                  <a:moveTo>
                    <a:pt x="893058" y="0"/>
                  </a:moveTo>
                  <a:lnTo>
                    <a:pt x="1447202" y="0"/>
                  </a:lnTo>
                  <a:cubicBezTo>
                    <a:pt x="1940424" y="0"/>
                    <a:pt x="2340260" y="399836"/>
                    <a:pt x="2340260" y="893058"/>
                  </a:cubicBezTo>
                  <a:lnTo>
                    <a:pt x="2340260" y="1216674"/>
                  </a:lnTo>
                  <a:lnTo>
                    <a:pt x="2340260" y="1388352"/>
                  </a:lnTo>
                  <a:lnTo>
                    <a:pt x="2340260" y="2217169"/>
                  </a:lnTo>
                  <a:cubicBezTo>
                    <a:pt x="2340260" y="2466575"/>
                    <a:pt x="2138076" y="2668759"/>
                    <a:pt x="1888670" y="2668759"/>
                  </a:cubicBezTo>
                  <a:lnTo>
                    <a:pt x="451590" y="2668759"/>
                  </a:lnTo>
                  <a:cubicBezTo>
                    <a:pt x="202184" y="2668759"/>
                    <a:pt x="0" y="2466575"/>
                    <a:pt x="0" y="2217169"/>
                  </a:cubicBezTo>
                  <a:lnTo>
                    <a:pt x="0" y="1388352"/>
                  </a:lnTo>
                  <a:lnTo>
                    <a:pt x="0" y="1216674"/>
                  </a:lnTo>
                  <a:lnTo>
                    <a:pt x="0" y="893058"/>
                  </a:lnTo>
                  <a:cubicBezTo>
                    <a:pt x="0" y="399836"/>
                    <a:pt x="399836" y="0"/>
                    <a:pt x="89305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円: 塗りつぶしなし 175">
              <a:extLst>
                <a:ext uri="{FF2B5EF4-FFF2-40B4-BE49-F238E27FC236}">
                  <a16:creationId xmlns:a16="http://schemas.microsoft.com/office/drawing/2014/main" id="{11310D78-3742-46FD-9DC6-9CB2399DD463}"/>
                </a:ext>
              </a:extLst>
            </p:cNvPr>
            <p:cNvSpPr/>
            <p:nvPr/>
          </p:nvSpPr>
          <p:spPr bwMode="auto">
            <a:xfrm rot="20163084">
              <a:off x="6856231" y="2974063"/>
              <a:ext cx="134620" cy="306869"/>
            </a:xfrm>
            <a:prstGeom prst="donut">
              <a:avLst>
                <a:gd name="adj" fmla="val 21272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四角形: 角を丸くする 176">
              <a:extLst>
                <a:ext uri="{FF2B5EF4-FFF2-40B4-BE49-F238E27FC236}">
                  <a16:creationId xmlns:a16="http://schemas.microsoft.com/office/drawing/2014/main" id="{BEE49C5E-B560-46A3-9F38-08F54D029FAA}"/>
                </a:ext>
              </a:extLst>
            </p:cNvPr>
            <p:cNvSpPr/>
            <p:nvPr/>
          </p:nvSpPr>
          <p:spPr bwMode="auto">
            <a:xfrm>
              <a:off x="6543012" y="3002349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四角形: 角を丸くする 177">
              <a:extLst>
                <a:ext uri="{FF2B5EF4-FFF2-40B4-BE49-F238E27FC236}">
                  <a16:creationId xmlns:a16="http://schemas.microsoft.com/office/drawing/2014/main" id="{2342C973-2A64-400A-B075-89E0EB02AA89}"/>
                </a:ext>
              </a:extLst>
            </p:cNvPr>
            <p:cNvSpPr/>
            <p:nvPr/>
          </p:nvSpPr>
          <p:spPr bwMode="auto">
            <a:xfrm>
              <a:off x="6543012" y="2963765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80A04843-FDB6-447E-BF5C-7247793FC8A6}"/>
                </a:ext>
              </a:extLst>
            </p:cNvPr>
            <p:cNvSpPr/>
            <p:nvPr/>
          </p:nvSpPr>
          <p:spPr bwMode="auto">
            <a:xfrm>
              <a:off x="6543012" y="2925181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649D28E0-B40C-46CA-89D2-0EC7D2F4C564}"/>
                </a:ext>
              </a:extLst>
            </p:cNvPr>
            <p:cNvSpPr txBox="1"/>
            <p:nvPr/>
          </p:nvSpPr>
          <p:spPr>
            <a:xfrm>
              <a:off x="6402301" y="3444192"/>
              <a:ext cx="672222" cy="6407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5C7570FD-208E-4005-B52F-3EC593A0F011}"/>
                </a:ext>
              </a:extLst>
            </p:cNvPr>
            <p:cNvSpPr/>
            <p:nvPr/>
          </p:nvSpPr>
          <p:spPr bwMode="auto">
            <a:xfrm>
              <a:off x="7102258" y="4202312"/>
              <a:ext cx="300498" cy="162899"/>
            </a:xfrm>
            <a:prstGeom prst="round2SameRect">
              <a:avLst>
                <a:gd name="adj1" fmla="val 17624"/>
                <a:gd name="adj2" fmla="val 33927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6AFF2CA7-4C76-413C-831B-6378466669AE}"/>
                </a:ext>
              </a:extLst>
            </p:cNvPr>
            <p:cNvSpPr/>
            <p:nvPr/>
          </p:nvSpPr>
          <p:spPr bwMode="auto">
            <a:xfrm>
              <a:off x="7004094" y="3852281"/>
              <a:ext cx="496825" cy="459415"/>
            </a:xfrm>
            <a:prstGeom prst="round2SameRect">
              <a:avLst>
                <a:gd name="adj1" fmla="val 4230"/>
                <a:gd name="adj2" fmla="val 22890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8A4DA626-A950-47FF-A890-181FE66285CB}"/>
                </a:ext>
              </a:extLst>
            </p:cNvPr>
            <p:cNvSpPr txBox="1"/>
            <p:nvPr/>
          </p:nvSpPr>
          <p:spPr>
            <a:xfrm>
              <a:off x="7123631" y="3981239"/>
              <a:ext cx="256428" cy="2444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2081EA65-8E29-409A-97D9-845A0E8FDD96}"/>
              </a:ext>
            </a:extLst>
          </p:cNvPr>
          <p:cNvGrpSpPr/>
          <p:nvPr/>
        </p:nvGrpSpPr>
        <p:grpSpPr>
          <a:xfrm>
            <a:off x="8152664" y="2768220"/>
            <a:ext cx="1153530" cy="1590944"/>
            <a:chOff x="8152664" y="2768220"/>
            <a:chExt cx="1153530" cy="1590944"/>
          </a:xfrm>
        </p:grpSpPr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D875CE9B-2C8E-4734-9474-8E1A3C8EA44A}"/>
                </a:ext>
              </a:extLst>
            </p:cNvPr>
            <p:cNvSpPr/>
            <p:nvPr/>
          </p:nvSpPr>
          <p:spPr bwMode="auto">
            <a:xfrm>
              <a:off x="8930980" y="4265981"/>
              <a:ext cx="245799" cy="93183"/>
            </a:xfrm>
            <a:prstGeom prst="trapezoid">
              <a:avLst/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40608ED8-3022-4374-A639-21E37E4AD621}"/>
                </a:ext>
              </a:extLst>
            </p:cNvPr>
            <p:cNvSpPr/>
            <p:nvPr/>
          </p:nvSpPr>
          <p:spPr bwMode="auto">
            <a:xfrm flipV="1">
              <a:off x="8801564" y="3927904"/>
              <a:ext cx="504630" cy="346959"/>
            </a:xfrm>
            <a:prstGeom prst="trapezoid">
              <a:avLst>
                <a:gd name="adj" fmla="val 38445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E7520473-C73E-410B-B786-1A4CBC895389}"/>
                </a:ext>
              </a:extLst>
            </p:cNvPr>
            <p:cNvSpPr/>
            <p:nvPr/>
          </p:nvSpPr>
          <p:spPr bwMode="auto">
            <a:xfrm>
              <a:off x="8152664" y="2768220"/>
              <a:ext cx="585986" cy="1583435"/>
            </a:xfrm>
            <a:custGeom>
              <a:avLst/>
              <a:gdLst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302733 w 1193244"/>
                <a:gd name="connsiteY26" fmla="*/ 512276 h 3224354"/>
                <a:gd name="connsiteX27" fmla="*/ 260848 w 1193244"/>
                <a:gd name="connsiteY27" fmla="*/ 484036 h 3224354"/>
                <a:gd name="connsiteX28" fmla="*/ 177800 w 1193244"/>
                <a:gd name="connsiteY28" fmla="*/ 283542 h 3224354"/>
                <a:gd name="connsiteX29" fmla="*/ 177800 w 1193244"/>
                <a:gd name="connsiteY29" fmla="*/ 34637 h 3224354"/>
                <a:gd name="connsiteX30" fmla="*/ 212437 w 1193244"/>
                <a:gd name="connsiteY30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260848 w 1193244"/>
                <a:gd name="connsiteY26" fmla="*/ 484036 h 3224354"/>
                <a:gd name="connsiteX27" fmla="*/ 177800 w 1193244"/>
                <a:gd name="connsiteY27" fmla="*/ 283542 h 3224354"/>
                <a:gd name="connsiteX28" fmla="*/ 177800 w 1193244"/>
                <a:gd name="connsiteY28" fmla="*/ 34637 h 3224354"/>
                <a:gd name="connsiteX29" fmla="*/ 212437 w 1193244"/>
                <a:gd name="connsiteY29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290663 w 1193244"/>
                <a:gd name="connsiteY20" fmla="*/ 960782 h 3224354"/>
                <a:gd name="connsiteX21" fmla="*/ 291071 w 1193244"/>
                <a:gd name="connsiteY21" fmla="*/ 960438 h 3224354"/>
                <a:gd name="connsiteX22" fmla="*/ 382072 w 1193244"/>
                <a:gd name="connsiteY22" fmla="*/ 736067 h 3224354"/>
                <a:gd name="connsiteX23" fmla="*/ 291071 w 1193244"/>
                <a:gd name="connsiteY23" fmla="*/ 511698 h 3224354"/>
                <a:gd name="connsiteX24" fmla="*/ 290663 w 1193244"/>
                <a:gd name="connsiteY24" fmla="*/ 511353 h 3224354"/>
                <a:gd name="connsiteX25" fmla="*/ 260848 w 1193244"/>
                <a:gd name="connsiteY25" fmla="*/ 484036 h 3224354"/>
                <a:gd name="connsiteX26" fmla="*/ 177800 w 1193244"/>
                <a:gd name="connsiteY26" fmla="*/ 283542 h 3224354"/>
                <a:gd name="connsiteX27" fmla="*/ 177800 w 1193244"/>
                <a:gd name="connsiteY27" fmla="*/ 34637 h 3224354"/>
                <a:gd name="connsiteX28" fmla="*/ 212437 w 1193244"/>
                <a:gd name="connsiteY28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90663 w 1193244"/>
                <a:gd name="connsiteY23" fmla="*/ 511353 h 3224354"/>
                <a:gd name="connsiteX24" fmla="*/ 260848 w 1193244"/>
                <a:gd name="connsiteY24" fmla="*/ 484036 h 3224354"/>
                <a:gd name="connsiteX25" fmla="*/ 177800 w 1193244"/>
                <a:gd name="connsiteY25" fmla="*/ 283542 h 3224354"/>
                <a:gd name="connsiteX26" fmla="*/ 177800 w 1193244"/>
                <a:gd name="connsiteY26" fmla="*/ 34637 h 3224354"/>
                <a:gd name="connsiteX27" fmla="*/ 212437 w 1193244"/>
                <a:gd name="connsiteY27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60848 w 1193244"/>
                <a:gd name="connsiteY23" fmla="*/ 484036 h 3224354"/>
                <a:gd name="connsiteX24" fmla="*/ 177800 w 1193244"/>
                <a:gd name="connsiteY24" fmla="*/ 283542 h 3224354"/>
                <a:gd name="connsiteX25" fmla="*/ 177800 w 1193244"/>
                <a:gd name="connsiteY25" fmla="*/ 34637 h 3224354"/>
                <a:gd name="connsiteX26" fmla="*/ 212437 w 1193244"/>
                <a:gd name="connsiteY26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8167 w 1193244"/>
                <a:gd name="connsiteY5" fmla="*/ 511353 h 3224354"/>
                <a:gd name="connsiteX6" fmla="*/ 897759 w 1193244"/>
                <a:gd name="connsiteY6" fmla="*/ 511698 h 3224354"/>
                <a:gd name="connsiteX7" fmla="*/ 806758 w 1193244"/>
                <a:gd name="connsiteY7" fmla="*/ 736067 h 3224354"/>
                <a:gd name="connsiteX8" fmla="*/ 897759 w 1193244"/>
                <a:gd name="connsiteY8" fmla="*/ 960438 h 3224354"/>
                <a:gd name="connsiteX9" fmla="*/ 898167 w 1193244"/>
                <a:gd name="connsiteY9" fmla="*/ 960782 h 3224354"/>
                <a:gd name="connsiteX10" fmla="*/ 930199 w 1193244"/>
                <a:gd name="connsiteY10" fmla="*/ 980128 h 3224354"/>
                <a:gd name="connsiteX11" fmla="*/ 1193244 w 1193244"/>
                <a:gd name="connsiteY11" fmla="*/ 1474856 h 3224354"/>
                <a:gd name="connsiteX12" fmla="*/ 1193244 w 1193244"/>
                <a:gd name="connsiteY12" fmla="*/ 3013567 h 3224354"/>
                <a:gd name="connsiteX13" fmla="*/ 982457 w 1193244"/>
                <a:gd name="connsiteY13" fmla="*/ 3224354 h 3224354"/>
                <a:gd name="connsiteX14" fmla="*/ 210787 w 1193244"/>
                <a:gd name="connsiteY14" fmla="*/ 3224354 h 3224354"/>
                <a:gd name="connsiteX15" fmla="*/ 0 w 1193244"/>
                <a:gd name="connsiteY15" fmla="*/ 3013567 h 3224354"/>
                <a:gd name="connsiteX16" fmla="*/ 0 w 1193244"/>
                <a:gd name="connsiteY16" fmla="*/ 1474856 h 3224354"/>
                <a:gd name="connsiteX17" fmla="*/ 263045 w 1193244"/>
                <a:gd name="connsiteY17" fmla="*/ 980128 h 3224354"/>
                <a:gd name="connsiteX18" fmla="*/ 290663 w 1193244"/>
                <a:gd name="connsiteY18" fmla="*/ 960782 h 3224354"/>
                <a:gd name="connsiteX19" fmla="*/ 291071 w 1193244"/>
                <a:gd name="connsiteY19" fmla="*/ 960438 h 3224354"/>
                <a:gd name="connsiteX20" fmla="*/ 382072 w 1193244"/>
                <a:gd name="connsiteY20" fmla="*/ 736067 h 3224354"/>
                <a:gd name="connsiteX21" fmla="*/ 291071 w 1193244"/>
                <a:gd name="connsiteY21" fmla="*/ 511698 h 3224354"/>
                <a:gd name="connsiteX22" fmla="*/ 260848 w 1193244"/>
                <a:gd name="connsiteY22" fmla="*/ 484036 h 3224354"/>
                <a:gd name="connsiteX23" fmla="*/ 177800 w 1193244"/>
                <a:gd name="connsiteY23" fmla="*/ 283542 h 3224354"/>
                <a:gd name="connsiteX24" fmla="*/ 177800 w 1193244"/>
                <a:gd name="connsiteY24" fmla="*/ 34637 h 3224354"/>
                <a:gd name="connsiteX25" fmla="*/ 212437 w 1193244"/>
                <a:gd name="connsiteY25" fmla="*/ 0 h 322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93244" h="3224354">
                  <a:moveTo>
                    <a:pt x="212437" y="0"/>
                  </a:moveTo>
                  <a:lnTo>
                    <a:pt x="980807" y="0"/>
                  </a:lnTo>
                  <a:cubicBezTo>
                    <a:pt x="999936" y="0"/>
                    <a:pt x="1015444" y="15508"/>
                    <a:pt x="1015444" y="34637"/>
                  </a:cubicBezTo>
                  <a:lnTo>
                    <a:pt x="1015444" y="283542"/>
                  </a:lnTo>
                  <a:cubicBezTo>
                    <a:pt x="1015444" y="361840"/>
                    <a:pt x="983708" y="432725"/>
                    <a:pt x="932397" y="484036"/>
                  </a:cubicBezTo>
                  <a:lnTo>
                    <a:pt x="898167" y="511353"/>
                  </a:lnTo>
                  <a:lnTo>
                    <a:pt x="897759" y="511698"/>
                  </a:lnTo>
                  <a:cubicBezTo>
                    <a:pt x="841534" y="569119"/>
                    <a:pt x="806758" y="648445"/>
                    <a:pt x="806758" y="736067"/>
                  </a:cubicBezTo>
                  <a:cubicBezTo>
                    <a:pt x="806758" y="823689"/>
                    <a:pt x="841534" y="903017"/>
                    <a:pt x="897759" y="960438"/>
                  </a:cubicBezTo>
                  <a:lnTo>
                    <a:pt x="898167" y="960782"/>
                  </a:lnTo>
                  <a:lnTo>
                    <a:pt x="930199" y="980128"/>
                  </a:lnTo>
                  <a:cubicBezTo>
                    <a:pt x="1088902" y="1087345"/>
                    <a:pt x="1193244" y="1268916"/>
                    <a:pt x="1193244" y="1474856"/>
                  </a:cubicBezTo>
                  <a:lnTo>
                    <a:pt x="1193244" y="3013567"/>
                  </a:lnTo>
                  <a:cubicBezTo>
                    <a:pt x="1193244" y="3129981"/>
                    <a:pt x="1098871" y="3224354"/>
                    <a:pt x="982457" y="3224354"/>
                  </a:cubicBezTo>
                  <a:lnTo>
                    <a:pt x="210787" y="3224354"/>
                  </a:lnTo>
                  <a:cubicBezTo>
                    <a:pt x="94373" y="3224354"/>
                    <a:pt x="0" y="3129981"/>
                    <a:pt x="0" y="3013567"/>
                  </a:cubicBezTo>
                  <a:lnTo>
                    <a:pt x="0" y="1474856"/>
                  </a:lnTo>
                  <a:cubicBezTo>
                    <a:pt x="0" y="1268916"/>
                    <a:pt x="104343" y="1087345"/>
                    <a:pt x="263045" y="980128"/>
                  </a:cubicBezTo>
                  <a:lnTo>
                    <a:pt x="290663" y="960782"/>
                  </a:lnTo>
                  <a:lnTo>
                    <a:pt x="291071" y="960438"/>
                  </a:lnTo>
                  <a:cubicBezTo>
                    <a:pt x="347296" y="903017"/>
                    <a:pt x="382072" y="823689"/>
                    <a:pt x="382072" y="736067"/>
                  </a:cubicBezTo>
                  <a:cubicBezTo>
                    <a:pt x="382072" y="648445"/>
                    <a:pt x="347296" y="569119"/>
                    <a:pt x="291071" y="511698"/>
                  </a:cubicBezTo>
                  <a:lnTo>
                    <a:pt x="260848" y="484036"/>
                  </a:lnTo>
                  <a:cubicBezTo>
                    <a:pt x="209537" y="432725"/>
                    <a:pt x="177800" y="361840"/>
                    <a:pt x="177800" y="283542"/>
                  </a:cubicBezTo>
                  <a:lnTo>
                    <a:pt x="177800" y="34637"/>
                  </a:lnTo>
                  <a:cubicBezTo>
                    <a:pt x="177800" y="15508"/>
                    <a:pt x="193308" y="0"/>
                    <a:pt x="212437" y="0"/>
                  </a:cubicBezTo>
                  <a:close/>
                </a:path>
              </a:pathLst>
            </a:custGeom>
            <a:gradFill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65DC1BA-1B1A-4A67-9554-B153F095B77C}"/>
                </a:ext>
              </a:extLst>
            </p:cNvPr>
            <p:cNvSpPr/>
            <p:nvPr/>
          </p:nvSpPr>
          <p:spPr bwMode="auto">
            <a:xfrm>
              <a:off x="8828609" y="3998250"/>
              <a:ext cx="425901" cy="222973"/>
            </a:xfrm>
            <a:custGeom>
              <a:avLst/>
              <a:gdLst>
                <a:gd name="connsiteX0" fmla="*/ 43808 w 425901"/>
                <a:gd name="connsiteY0" fmla="*/ 113950 h 222973"/>
                <a:gd name="connsiteX1" fmla="*/ 112700 w 425901"/>
                <a:gd name="connsiteY1" fmla="*/ 133330 h 222973"/>
                <a:gd name="connsiteX2" fmla="*/ 224858 w 425901"/>
                <a:gd name="connsiteY2" fmla="*/ 138173 h 222973"/>
                <a:gd name="connsiteX3" fmla="*/ 311673 w 425901"/>
                <a:gd name="connsiteY3" fmla="*/ 137915 h 222973"/>
                <a:gd name="connsiteX4" fmla="*/ 389867 w 425901"/>
                <a:gd name="connsiteY4" fmla="*/ 157824 h 222973"/>
                <a:gd name="connsiteX5" fmla="*/ 364820 w 425901"/>
                <a:gd name="connsiteY5" fmla="*/ 222973 h 222973"/>
                <a:gd name="connsiteX6" fmla="*/ 329287 w 425901"/>
                <a:gd name="connsiteY6" fmla="*/ 212560 h 222973"/>
                <a:gd name="connsiteX7" fmla="*/ 202167 w 425901"/>
                <a:gd name="connsiteY7" fmla="*/ 203953 h 222973"/>
                <a:gd name="connsiteX8" fmla="*/ 136113 w 425901"/>
                <a:gd name="connsiteY8" fmla="*/ 206877 h 222973"/>
                <a:gd name="connsiteX9" fmla="*/ 75105 w 425901"/>
                <a:gd name="connsiteY9" fmla="*/ 195359 h 222973"/>
                <a:gd name="connsiteX10" fmla="*/ 0 w 425901"/>
                <a:gd name="connsiteY10" fmla="*/ 0 h 222973"/>
                <a:gd name="connsiteX11" fmla="*/ 8941 w 425901"/>
                <a:gd name="connsiteY11" fmla="*/ 1238 h 222973"/>
                <a:gd name="connsiteX12" fmla="*/ 224858 w 425901"/>
                <a:gd name="connsiteY12" fmla="*/ 35270 h 222973"/>
                <a:gd name="connsiteX13" fmla="*/ 391398 w 425901"/>
                <a:gd name="connsiteY13" fmla="*/ 55310 h 222973"/>
                <a:gd name="connsiteX14" fmla="*/ 425901 w 425901"/>
                <a:gd name="connsiteY14" fmla="*/ 64095 h 222973"/>
                <a:gd name="connsiteX15" fmla="*/ 400599 w 425901"/>
                <a:gd name="connsiteY15" fmla="*/ 129907 h 222973"/>
                <a:gd name="connsiteX16" fmla="*/ 388360 w 425901"/>
                <a:gd name="connsiteY16" fmla="*/ 126968 h 222973"/>
                <a:gd name="connsiteX17" fmla="*/ 202166 w 425901"/>
                <a:gd name="connsiteY17" fmla="*/ 101051 h 222973"/>
                <a:gd name="connsiteX18" fmla="*/ 75045 w 425901"/>
                <a:gd name="connsiteY18" fmla="*/ 92444 h 222973"/>
                <a:gd name="connsiteX19" fmla="*/ 30524 w 425901"/>
                <a:gd name="connsiteY19" fmla="*/ 79397 h 22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901" h="222973">
                  <a:moveTo>
                    <a:pt x="43808" y="113950"/>
                  </a:moveTo>
                  <a:lnTo>
                    <a:pt x="112700" y="133330"/>
                  </a:lnTo>
                  <a:cubicBezTo>
                    <a:pt x="147796" y="141584"/>
                    <a:pt x="184291" y="145781"/>
                    <a:pt x="224858" y="138173"/>
                  </a:cubicBezTo>
                  <a:cubicBezTo>
                    <a:pt x="255766" y="132377"/>
                    <a:pt x="284310" y="133433"/>
                    <a:pt x="311673" y="137915"/>
                  </a:cubicBezTo>
                  <a:lnTo>
                    <a:pt x="389867" y="157824"/>
                  </a:lnTo>
                  <a:lnTo>
                    <a:pt x="364820" y="222973"/>
                  </a:lnTo>
                  <a:lnTo>
                    <a:pt x="329287" y="212560"/>
                  </a:lnTo>
                  <a:cubicBezTo>
                    <a:pt x="289573" y="201983"/>
                    <a:pt x="248529" y="195259"/>
                    <a:pt x="202167" y="203953"/>
                  </a:cubicBezTo>
                  <a:cubicBezTo>
                    <a:pt x="178986" y="208301"/>
                    <a:pt x="157134" y="208793"/>
                    <a:pt x="136113" y="206877"/>
                  </a:cubicBezTo>
                  <a:lnTo>
                    <a:pt x="75105" y="195359"/>
                  </a:lnTo>
                  <a:close/>
                  <a:moveTo>
                    <a:pt x="0" y="0"/>
                  </a:moveTo>
                  <a:lnTo>
                    <a:pt x="8941" y="1238"/>
                  </a:lnTo>
                  <a:cubicBezTo>
                    <a:pt x="78877" y="18484"/>
                    <a:pt x="143724" y="50485"/>
                    <a:pt x="224858" y="35270"/>
                  </a:cubicBezTo>
                  <a:cubicBezTo>
                    <a:pt x="286674" y="23678"/>
                    <a:pt x="339036" y="39494"/>
                    <a:pt x="391398" y="55310"/>
                  </a:cubicBezTo>
                  <a:lnTo>
                    <a:pt x="425901" y="64095"/>
                  </a:lnTo>
                  <a:lnTo>
                    <a:pt x="400599" y="129907"/>
                  </a:lnTo>
                  <a:lnTo>
                    <a:pt x="388360" y="126968"/>
                  </a:lnTo>
                  <a:cubicBezTo>
                    <a:pt x="329287" y="109657"/>
                    <a:pt x="271709" y="88009"/>
                    <a:pt x="202166" y="101051"/>
                  </a:cubicBezTo>
                  <a:cubicBezTo>
                    <a:pt x="155804" y="109745"/>
                    <a:pt x="114760" y="103022"/>
                    <a:pt x="75045" y="92444"/>
                  </a:cubicBezTo>
                  <a:lnTo>
                    <a:pt x="30524" y="79397"/>
                  </a:lnTo>
                  <a:close/>
                </a:path>
              </a:pathLst>
            </a:custGeom>
            <a:solidFill>
              <a:srgbClr val="8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3DAABEC-2E7B-4D13-ABB5-F218CE8B671A}"/>
                </a:ext>
              </a:extLst>
            </p:cNvPr>
            <p:cNvSpPr/>
            <p:nvPr/>
          </p:nvSpPr>
          <p:spPr bwMode="auto">
            <a:xfrm>
              <a:off x="8943481" y="4265981"/>
              <a:ext cx="220795" cy="43176"/>
            </a:xfrm>
            <a:custGeom>
              <a:avLst/>
              <a:gdLst>
                <a:gd name="connsiteX0" fmla="*/ 10794 w 220795"/>
                <a:gd name="connsiteY0" fmla="*/ 0 h 43176"/>
                <a:gd name="connsiteX1" fmla="*/ 210001 w 220795"/>
                <a:gd name="connsiteY1" fmla="*/ 0 h 43176"/>
                <a:gd name="connsiteX2" fmla="*/ 220795 w 220795"/>
                <a:gd name="connsiteY2" fmla="*/ 43176 h 43176"/>
                <a:gd name="connsiteX3" fmla="*/ 0 w 220795"/>
                <a:gd name="connsiteY3" fmla="*/ 43176 h 4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95" h="43176">
                  <a:moveTo>
                    <a:pt x="10794" y="0"/>
                  </a:moveTo>
                  <a:lnTo>
                    <a:pt x="210001" y="0"/>
                  </a:lnTo>
                  <a:lnTo>
                    <a:pt x="220795" y="43176"/>
                  </a:lnTo>
                  <a:lnTo>
                    <a:pt x="0" y="4317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241AFF4-C4C1-403E-82C5-6D82132E1F00}"/>
                </a:ext>
              </a:extLst>
            </p:cNvPr>
            <p:cNvSpPr/>
            <p:nvPr/>
          </p:nvSpPr>
          <p:spPr bwMode="auto">
            <a:xfrm>
              <a:off x="8152664" y="3377999"/>
              <a:ext cx="585986" cy="489611"/>
            </a:xfrm>
            <a:custGeom>
              <a:avLst/>
              <a:gdLst>
                <a:gd name="connsiteX0" fmla="*/ 0 w 565555"/>
                <a:gd name="connsiteY0" fmla="*/ 189499 h 472540"/>
                <a:gd name="connsiteX1" fmla="*/ 72741 w 565555"/>
                <a:gd name="connsiteY1" fmla="*/ 206559 h 472540"/>
                <a:gd name="connsiteX2" fmla="*/ 314727 w 565555"/>
                <a:gd name="connsiteY2" fmla="*/ 271136 h 472540"/>
                <a:gd name="connsiteX3" fmla="*/ 501374 w 565555"/>
                <a:gd name="connsiteY3" fmla="*/ 309163 h 472540"/>
                <a:gd name="connsiteX4" fmla="*/ 565555 w 565555"/>
                <a:gd name="connsiteY4" fmla="*/ 336830 h 472540"/>
                <a:gd name="connsiteX5" fmla="*/ 565555 w 565555"/>
                <a:gd name="connsiteY5" fmla="*/ 472540 h 472540"/>
                <a:gd name="connsiteX6" fmla="*/ 565292 w 565555"/>
                <a:gd name="connsiteY6" fmla="*/ 472501 h 472540"/>
                <a:gd name="connsiteX7" fmla="*/ 289297 w 565555"/>
                <a:gd name="connsiteY7" fmla="*/ 395956 h 472540"/>
                <a:gd name="connsiteX8" fmla="*/ 13300 w 565555"/>
                <a:gd name="connsiteY8" fmla="*/ 319412 h 472540"/>
                <a:gd name="connsiteX9" fmla="*/ 0 w 565555"/>
                <a:gd name="connsiteY9" fmla="*/ 317419 h 472540"/>
                <a:gd name="connsiteX10" fmla="*/ 24578 w 565555"/>
                <a:gd name="connsiteY10" fmla="*/ 0 h 472540"/>
                <a:gd name="connsiteX11" fmla="*/ 72742 w 565555"/>
                <a:gd name="connsiteY11" fmla="*/ 11296 h 472540"/>
                <a:gd name="connsiteX12" fmla="*/ 314727 w 565555"/>
                <a:gd name="connsiteY12" fmla="*/ 75873 h 472540"/>
                <a:gd name="connsiteX13" fmla="*/ 501374 w 565555"/>
                <a:gd name="connsiteY13" fmla="*/ 113900 h 472540"/>
                <a:gd name="connsiteX14" fmla="*/ 565555 w 565555"/>
                <a:gd name="connsiteY14" fmla="*/ 141567 h 472540"/>
                <a:gd name="connsiteX15" fmla="*/ 565555 w 565555"/>
                <a:gd name="connsiteY15" fmla="*/ 277277 h 472540"/>
                <a:gd name="connsiteX16" fmla="*/ 565292 w 565555"/>
                <a:gd name="connsiteY16" fmla="*/ 277238 h 472540"/>
                <a:gd name="connsiteX17" fmla="*/ 289296 w 565555"/>
                <a:gd name="connsiteY17" fmla="*/ 200694 h 472540"/>
                <a:gd name="connsiteX18" fmla="*/ 13300 w 565555"/>
                <a:gd name="connsiteY18" fmla="*/ 124150 h 472540"/>
                <a:gd name="connsiteX19" fmla="*/ 0 w 565555"/>
                <a:gd name="connsiteY19" fmla="*/ 122156 h 472540"/>
                <a:gd name="connsiteX20" fmla="*/ 0 w 565555"/>
                <a:gd name="connsiteY20" fmla="*/ 110510 h 472540"/>
                <a:gd name="connsiteX21" fmla="*/ 8903 w 565555"/>
                <a:gd name="connsiteY21" fmla="*/ 39840 h 47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555" h="472540">
                  <a:moveTo>
                    <a:pt x="0" y="189499"/>
                  </a:moveTo>
                  <a:lnTo>
                    <a:pt x="72741" y="206559"/>
                  </a:lnTo>
                  <a:cubicBezTo>
                    <a:pt x="151121" y="239284"/>
                    <a:pt x="223798" y="300006"/>
                    <a:pt x="314727" y="271136"/>
                  </a:cubicBezTo>
                  <a:cubicBezTo>
                    <a:pt x="384007" y="249139"/>
                    <a:pt x="442690" y="279151"/>
                    <a:pt x="501374" y="309163"/>
                  </a:cubicBezTo>
                  <a:lnTo>
                    <a:pt x="565555" y="336830"/>
                  </a:lnTo>
                  <a:lnTo>
                    <a:pt x="565555" y="472540"/>
                  </a:lnTo>
                  <a:lnTo>
                    <a:pt x="565292" y="472501"/>
                  </a:lnTo>
                  <a:cubicBezTo>
                    <a:pt x="473294" y="446986"/>
                    <a:pt x="393216" y="362962"/>
                    <a:pt x="289297" y="395956"/>
                  </a:cubicBezTo>
                  <a:cubicBezTo>
                    <a:pt x="185376" y="428952"/>
                    <a:pt x="105298" y="344927"/>
                    <a:pt x="13300" y="319412"/>
                  </a:cubicBezTo>
                  <a:lnTo>
                    <a:pt x="0" y="317419"/>
                  </a:lnTo>
                  <a:close/>
                  <a:moveTo>
                    <a:pt x="24578" y="0"/>
                  </a:moveTo>
                  <a:lnTo>
                    <a:pt x="72742" y="11296"/>
                  </a:lnTo>
                  <a:cubicBezTo>
                    <a:pt x="151122" y="44020"/>
                    <a:pt x="223798" y="104743"/>
                    <a:pt x="314727" y="75873"/>
                  </a:cubicBezTo>
                  <a:cubicBezTo>
                    <a:pt x="384007" y="53876"/>
                    <a:pt x="442690" y="83888"/>
                    <a:pt x="501374" y="113900"/>
                  </a:cubicBezTo>
                  <a:lnTo>
                    <a:pt x="565555" y="141567"/>
                  </a:lnTo>
                  <a:lnTo>
                    <a:pt x="565555" y="277277"/>
                  </a:lnTo>
                  <a:lnTo>
                    <a:pt x="565292" y="277238"/>
                  </a:lnTo>
                  <a:cubicBezTo>
                    <a:pt x="473293" y="251723"/>
                    <a:pt x="393215" y="167699"/>
                    <a:pt x="289296" y="200694"/>
                  </a:cubicBezTo>
                  <a:cubicBezTo>
                    <a:pt x="185376" y="233689"/>
                    <a:pt x="105298" y="149665"/>
                    <a:pt x="13300" y="124150"/>
                  </a:cubicBezTo>
                  <a:lnTo>
                    <a:pt x="0" y="122156"/>
                  </a:lnTo>
                  <a:lnTo>
                    <a:pt x="0" y="110510"/>
                  </a:lnTo>
                  <a:cubicBezTo>
                    <a:pt x="0" y="86108"/>
                    <a:pt x="3091" y="62428"/>
                    <a:pt x="8903" y="39840"/>
                  </a:cubicBezTo>
                  <a:close/>
                </a:path>
              </a:pathLst>
            </a:custGeom>
            <a:solidFill>
              <a:srgbClr val="8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25E30EE8-CF10-473F-A1CC-033E8104731A}"/>
              </a:ext>
            </a:extLst>
          </p:cNvPr>
          <p:cNvGrpSpPr/>
          <p:nvPr/>
        </p:nvGrpSpPr>
        <p:grpSpPr>
          <a:xfrm>
            <a:off x="4327780" y="4749537"/>
            <a:ext cx="1250439" cy="1594276"/>
            <a:chOff x="4327780" y="4749537"/>
            <a:chExt cx="1250439" cy="1594276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4A5F39A1-7760-4058-8A42-4DE26C71676D}"/>
                </a:ext>
              </a:extLst>
            </p:cNvPr>
            <p:cNvSpPr/>
            <p:nvPr/>
          </p:nvSpPr>
          <p:spPr bwMode="auto">
            <a:xfrm>
              <a:off x="4327780" y="4749537"/>
              <a:ext cx="1156631" cy="1515313"/>
            </a:xfrm>
            <a:custGeom>
              <a:avLst/>
              <a:gdLst>
                <a:gd name="connsiteX0" fmla="*/ 473626 w 2176200"/>
                <a:gd name="connsiteY0" fmla="*/ 0 h 3204728"/>
                <a:gd name="connsiteX1" fmla="*/ 1702766 w 2176200"/>
                <a:gd name="connsiteY1" fmla="*/ 0 h 3204728"/>
                <a:gd name="connsiteX2" fmla="*/ 1736107 w 2176200"/>
                <a:gd name="connsiteY2" fmla="*/ 33341 h 3204728"/>
                <a:gd name="connsiteX3" fmla="*/ 1734920 w 2176200"/>
                <a:gd name="connsiteY3" fmla="*/ 36208 h 3204728"/>
                <a:gd name="connsiteX4" fmla="*/ 1729430 w 2176200"/>
                <a:gd name="connsiteY4" fmla="*/ 80920 h 3204728"/>
                <a:gd name="connsiteX5" fmla="*/ 1504505 w 2176200"/>
                <a:gd name="connsiteY5" fmla="*/ 536865 h 3204728"/>
                <a:gd name="connsiteX6" fmla="*/ 1429032 w 2176200"/>
                <a:gd name="connsiteY6" fmla="*/ 618742 h 3204728"/>
                <a:gd name="connsiteX7" fmla="*/ 1511638 w 2176200"/>
                <a:gd name="connsiteY7" fmla="*/ 689182 h 3204728"/>
                <a:gd name="connsiteX8" fmla="*/ 2176200 w 2176200"/>
                <a:gd name="connsiteY8" fmla="*/ 2311632 h 3204728"/>
                <a:gd name="connsiteX9" fmla="*/ 1696467 w 2176200"/>
                <a:gd name="connsiteY9" fmla="*/ 3175774 h 3204728"/>
                <a:gd name="connsiteX10" fmla="*/ 1646703 w 2176200"/>
                <a:gd name="connsiteY10" fmla="*/ 3204728 h 3204728"/>
                <a:gd name="connsiteX11" fmla="*/ 529497 w 2176200"/>
                <a:gd name="connsiteY11" fmla="*/ 3204728 h 3204728"/>
                <a:gd name="connsiteX12" fmla="*/ 479733 w 2176200"/>
                <a:gd name="connsiteY12" fmla="*/ 3175774 h 3204728"/>
                <a:gd name="connsiteX13" fmla="*/ 0 w 2176200"/>
                <a:gd name="connsiteY13" fmla="*/ 2311632 h 3204728"/>
                <a:gd name="connsiteX14" fmla="*/ 664562 w 2176200"/>
                <a:gd name="connsiteY14" fmla="*/ 689182 h 3204728"/>
                <a:gd name="connsiteX15" fmla="*/ 747168 w 2176200"/>
                <a:gd name="connsiteY15" fmla="*/ 618742 h 3204728"/>
                <a:gd name="connsiteX16" fmla="*/ 671695 w 2176200"/>
                <a:gd name="connsiteY16" fmla="*/ 536865 h 3204728"/>
                <a:gd name="connsiteX17" fmla="*/ 446771 w 2176200"/>
                <a:gd name="connsiteY17" fmla="*/ 80920 h 3204728"/>
                <a:gd name="connsiteX18" fmla="*/ 441200 w 2176200"/>
                <a:gd name="connsiteY18" fmla="*/ 35549 h 3204728"/>
                <a:gd name="connsiteX19" fmla="*/ 440285 w 2176200"/>
                <a:gd name="connsiteY19" fmla="*/ 33341 h 3204728"/>
                <a:gd name="connsiteX20" fmla="*/ 473626 w 2176200"/>
                <a:gd name="connsiteY20" fmla="*/ 0 h 320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76200" h="3204728">
                  <a:moveTo>
                    <a:pt x="473626" y="0"/>
                  </a:moveTo>
                  <a:lnTo>
                    <a:pt x="1702766" y="0"/>
                  </a:lnTo>
                  <a:cubicBezTo>
                    <a:pt x="1721180" y="0"/>
                    <a:pt x="1736107" y="14927"/>
                    <a:pt x="1736107" y="33341"/>
                  </a:cubicBezTo>
                  <a:lnTo>
                    <a:pt x="1734920" y="36208"/>
                  </a:lnTo>
                  <a:lnTo>
                    <a:pt x="1729430" y="80920"/>
                  </a:lnTo>
                  <a:cubicBezTo>
                    <a:pt x="1698909" y="219811"/>
                    <a:pt x="1617664" y="395700"/>
                    <a:pt x="1504505" y="536865"/>
                  </a:cubicBezTo>
                  <a:lnTo>
                    <a:pt x="1429032" y="618742"/>
                  </a:lnTo>
                  <a:lnTo>
                    <a:pt x="1511638" y="689182"/>
                  </a:lnTo>
                  <a:cubicBezTo>
                    <a:pt x="1902173" y="1068127"/>
                    <a:pt x="2176200" y="1879973"/>
                    <a:pt x="2176200" y="2311632"/>
                  </a:cubicBezTo>
                  <a:cubicBezTo>
                    <a:pt x="2176200" y="2671348"/>
                    <a:pt x="1985904" y="2988497"/>
                    <a:pt x="1696467" y="3175774"/>
                  </a:cubicBezTo>
                  <a:lnTo>
                    <a:pt x="1646703" y="3204728"/>
                  </a:lnTo>
                  <a:lnTo>
                    <a:pt x="529497" y="3204728"/>
                  </a:lnTo>
                  <a:lnTo>
                    <a:pt x="479733" y="3175774"/>
                  </a:lnTo>
                  <a:cubicBezTo>
                    <a:pt x="190297" y="2988497"/>
                    <a:pt x="0" y="2671348"/>
                    <a:pt x="0" y="2311632"/>
                  </a:cubicBezTo>
                  <a:cubicBezTo>
                    <a:pt x="0" y="1879973"/>
                    <a:pt x="274027" y="1068127"/>
                    <a:pt x="664562" y="689182"/>
                  </a:cubicBezTo>
                  <a:lnTo>
                    <a:pt x="747168" y="618742"/>
                  </a:lnTo>
                  <a:lnTo>
                    <a:pt x="671695" y="536865"/>
                  </a:lnTo>
                  <a:cubicBezTo>
                    <a:pt x="558537" y="395700"/>
                    <a:pt x="477291" y="219811"/>
                    <a:pt x="446771" y="80920"/>
                  </a:cubicBezTo>
                  <a:lnTo>
                    <a:pt x="441200" y="35549"/>
                  </a:lnTo>
                  <a:lnTo>
                    <a:pt x="440285" y="33341"/>
                  </a:lnTo>
                  <a:cubicBezTo>
                    <a:pt x="440285" y="14927"/>
                    <a:pt x="455212" y="0"/>
                    <a:pt x="473626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CE93A48C-6C04-46C7-B716-25B2E140F7D7}"/>
                </a:ext>
              </a:extLst>
            </p:cNvPr>
            <p:cNvSpPr/>
            <p:nvPr/>
          </p:nvSpPr>
          <p:spPr bwMode="auto">
            <a:xfrm>
              <a:off x="4959594" y="5849273"/>
              <a:ext cx="618625" cy="494540"/>
            </a:xfrm>
            <a:custGeom>
              <a:avLst/>
              <a:gdLst>
                <a:gd name="connsiteX0" fmla="*/ 132813 w 1688755"/>
                <a:gd name="connsiteY0" fmla="*/ 0 h 1226820"/>
                <a:gd name="connsiteX1" fmla="*/ 1555943 w 1688755"/>
                <a:gd name="connsiteY1" fmla="*/ 0 h 1226820"/>
                <a:gd name="connsiteX2" fmla="*/ 1622400 w 1688755"/>
                <a:gd name="connsiteY2" fmla="*/ 121265 h 1226820"/>
                <a:gd name="connsiteX3" fmla="*/ 1688755 w 1688755"/>
                <a:gd name="connsiteY3" fmla="*/ 446786 h 1226820"/>
                <a:gd name="connsiteX4" fmla="*/ 1173047 w 1688755"/>
                <a:gd name="connsiteY4" fmla="*/ 1217355 h 1226820"/>
                <a:gd name="connsiteX5" fmla="*/ 1142262 w 1688755"/>
                <a:gd name="connsiteY5" fmla="*/ 1226820 h 1226820"/>
                <a:gd name="connsiteX6" fmla="*/ 546493 w 1688755"/>
                <a:gd name="connsiteY6" fmla="*/ 1226820 h 1226820"/>
                <a:gd name="connsiteX7" fmla="*/ 515708 w 1688755"/>
                <a:gd name="connsiteY7" fmla="*/ 1217355 h 1226820"/>
                <a:gd name="connsiteX8" fmla="*/ 0 w 1688755"/>
                <a:gd name="connsiteY8" fmla="*/ 446786 h 1226820"/>
                <a:gd name="connsiteX9" fmla="*/ 66356 w 1688755"/>
                <a:gd name="connsiteY9" fmla="*/ 121265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755" h="1226820">
                  <a:moveTo>
                    <a:pt x="132813" y="0"/>
                  </a:moveTo>
                  <a:lnTo>
                    <a:pt x="1555943" y="0"/>
                  </a:lnTo>
                  <a:lnTo>
                    <a:pt x="1622400" y="121265"/>
                  </a:lnTo>
                  <a:cubicBezTo>
                    <a:pt x="1665128" y="221317"/>
                    <a:pt x="1688755" y="331319"/>
                    <a:pt x="1688755" y="446786"/>
                  </a:cubicBezTo>
                  <a:cubicBezTo>
                    <a:pt x="1688755" y="793189"/>
                    <a:pt x="1476107" y="1090400"/>
                    <a:pt x="1173047" y="1217355"/>
                  </a:cubicBezTo>
                  <a:lnTo>
                    <a:pt x="1142262" y="1226820"/>
                  </a:lnTo>
                  <a:lnTo>
                    <a:pt x="546493" y="1226820"/>
                  </a:lnTo>
                  <a:lnTo>
                    <a:pt x="515708" y="1217355"/>
                  </a:lnTo>
                  <a:cubicBezTo>
                    <a:pt x="212648" y="1090400"/>
                    <a:pt x="0" y="793189"/>
                    <a:pt x="0" y="446786"/>
                  </a:cubicBezTo>
                  <a:cubicBezTo>
                    <a:pt x="0" y="331319"/>
                    <a:pt x="23628" y="221317"/>
                    <a:pt x="66356" y="12126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5B4DF0B-F1B8-4666-B0E9-6CB6A0B79462}"/>
                </a:ext>
              </a:extLst>
            </p:cNvPr>
            <p:cNvSpPr/>
            <p:nvPr/>
          </p:nvSpPr>
          <p:spPr bwMode="auto">
            <a:xfrm rot="1800000">
              <a:off x="4960175" y="5332621"/>
              <a:ext cx="420079" cy="402300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7D470D57-A84D-4FC7-9E2D-067BDAB9B851}"/>
                </a:ext>
              </a:extLst>
            </p:cNvPr>
            <p:cNvSpPr/>
            <p:nvPr/>
          </p:nvSpPr>
          <p:spPr bwMode="auto">
            <a:xfrm rot="18900000">
              <a:off x="4494954" y="5853859"/>
              <a:ext cx="341915" cy="327444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B65BBB6C-8654-4CBA-83ED-697D6E1B2A69}"/>
                </a:ext>
              </a:extLst>
            </p:cNvPr>
            <p:cNvSpPr/>
            <p:nvPr/>
          </p:nvSpPr>
          <p:spPr bwMode="auto">
            <a:xfrm rot="900000">
              <a:off x="5292765" y="5880575"/>
              <a:ext cx="276776" cy="26506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5BC84D9F-72D0-43A0-BA92-3260A75F1296}"/>
                </a:ext>
              </a:extLst>
            </p:cNvPr>
            <p:cNvSpPr/>
            <p:nvPr/>
          </p:nvSpPr>
          <p:spPr bwMode="auto">
            <a:xfrm rot="19800000">
              <a:off x="5072441" y="6088205"/>
              <a:ext cx="195548" cy="18727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EF4AC03-144D-4F72-A1E5-794B4D09622E}"/>
                </a:ext>
              </a:extLst>
            </p:cNvPr>
            <p:cNvSpPr/>
            <p:nvPr/>
          </p:nvSpPr>
          <p:spPr bwMode="auto">
            <a:xfrm rot="20700000">
              <a:off x="4480705" y="5170155"/>
              <a:ext cx="300689" cy="278357"/>
            </a:xfrm>
            <a:custGeom>
              <a:avLst/>
              <a:gdLst>
                <a:gd name="connsiteX0" fmla="*/ 87838 w 300689"/>
                <a:gd name="connsiteY0" fmla="*/ 104215 h 278357"/>
                <a:gd name="connsiteX1" fmla="*/ 88867 w 300689"/>
                <a:gd name="connsiteY1" fmla="*/ 106316 h 278357"/>
                <a:gd name="connsiteX2" fmla="*/ 73970 w 300689"/>
                <a:gd name="connsiteY2" fmla="*/ 210565 h 278357"/>
                <a:gd name="connsiteX3" fmla="*/ 7074 w 300689"/>
                <a:gd name="connsiteY3" fmla="*/ 278357 h 278357"/>
                <a:gd name="connsiteX4" fmla="*/ 5061 w 300689"/>
                <a:gd name="connsiteY4" fmla="*/ 278326 h 278357"/>
                <a:gd name="connsiteX5" fmla="*/ 4033 w 300689"/>
                <a:gd name="connsiteY5" fmla="*/ 276225 h 278357"/>
                <a:gd name="connsiteX6" fmla="*/ 18930 w 300689"/>
                <a:gd name="connsiteY6" fmla="*/ 171975 h 278357"/>
                <a:gd name="connsiteX7" fmla="*/ 85826 w 300689"/>
                <a:gd name="connsiteY7" fmla="*/ 104184 h 278357"/>
                <a:gd name="connsiteX8" fmla="*/ 132057 w 300689"/>
                <a:gd name="connsiteY8" fmla="*/ 102929 h 278357"/>
                <a:gd name="connsiteX9" fmla="*/ 198953 w 300689"/>
                <a:gd name="connsiteY9" fmla="*/ 170720 h 278357"/>
                <a:gd name="connsiteX10" fmla="*/ 213850 w 300689"/>
                <a:gd name="connsiteY10" fmla="*/ 274969 h 278357"/>
                <a:gd name="connsiteX11" fmla="*/ 212821 w 300689"/>
                <a:gd name="connsiteY11" fmla="*/ 277070 h 278357"/>
                <a:gd name="connsiteX12" fmla="*/ 210809 w 300689"/>
                <a:gd name="connsiteY12" fmla="*/ 277102 h 278357"/>
                <a:gd name="connsiteX13" fmla="*/ 143913 w 300689"/>
                <a:gd name="connsiteY13" fmla="*/ 209310 h 278357"/>
                <a:gd name="connsiteX14" fmla="*/ 129016 w 300689"/>
                <a:gd name="connsiteY14" fmla="*/ 105061 h 278357"/>
                <a:gd name="connsiteX15" fmla="*/ 130044 w 300689"/>
                <a:gd name="connsiteY15" fmla="*/ 102960 h 278357"/>
                <a:gd name="connsiteX16" fmla="*/ 69357 w 300689"/>
                <a:gd name="connsiteY16" fmla="*/ 60671 h 278357"/>
                <a:gd name="connsiteX17" fmla="*/ 74140 w 300689"/>
                <a:gd name="connsiteY17" fmla="*/ 67334 h 278357"/>
                <a:gd name="connsiteX18" fmla="*/ 74637 w 300689"/>
                <a:gd name="connsiteY18" fmla="*/ 69703 h 278357"/>
                <a:gd name="connsiteX19" fmla="*/ 73231 w 300689"/>
                <a:gd name="connsiteY19" fmla="*/ 71453 h 278357"/>
                <a:gd name="connsiteX20" fmla="*/ 47034 w 300689"/>
                <a:gd name="connsiteY20" fmla="*/ 82357 h 278357"/>
                <a:gd name="connsiteX21" fmla="*/ 105681 w 300689"/>
                <a:gd name="connsiteY21" fmla="*/ 44931 h 278357"/>
                <a:gd name="connsiteX22" fmla="*/ 127576 w 300689"/>
                <a:gd name="connsiteY22" fmla="*/ 71520 h 278357"/>
                <a:gd name="connsiteX23" fmla="*/ 105681 w 300689"/>
                <a:gd name="connsiteY23" fmla="*/ 98109 h 278357"/>
                <a:gd name="connsiteX24" fmla="*/ 83785 w 300689"/>
                <a:gd name="connsiteY24" fmla="*/ 71520 h 278357"/>
                <a:gd name="connsiteX25" fmla="*/ 105681 w 300689"/>
                <a:gd name="connsiteY25" fmla="*/ 44931 h 278357"/>
                <a:gd name="connsiteX26" fmla="*/ 109453 w 300689"/>
                <a:gd name="connsiteY26" fmla="*/ 27263 h 278357"/>
                <a:gd name="connsiteX27" fmla="*/ 108305 w 300689"/>
                <a:gd name="connsiteY27" fmla="*/ 29335 h 278357"/>
                <a:gd name="connsiteX28" fmla="*/ 106549 w 300689"/>
                <a:gd name="connsiteY28" fmla="*/ 30531 h 278357"/>
                <a:gd name="connsiteX29" fmla="*/ 105877 w 300689"/>
                <a:gd name="connsiteY29" fmla="*/ 30073 h 278357"/>
                <a:gd name="connsiteX30" fmla="*/ 262621 w 300689"/>
                <a:gd name="connsiteY30" fmla="*/ 659 h 278357"/>
                <a:gd name="connsiteX31" fmla="*/ 299284 w 300689"/>
                <a:gd name="connsiteY31" fmla="*/ 15919 h 278357"/>
                <a:gd name="connsiteX32" fmla="*/ 300689 w 300689"/>
                <a:gd name="connsiteY32" fmla="*/ 17669 h 278357"/>
                <a:gd name="connsiteX33" fmla="*/ 300193 w 300689"/>
                <a:gd name="connsiteY33" fmla="*/ 20038 h 278357"/>
                <a:gd name="connsiteX34" fmla="*/ 228958 w 300689"/>
                <a:gd name="connsiteY34" fmla="*/ 80961 h 278357"/>
                <a:gd name="connsiteX35" fmla="*/ 142182 w 300689"/>
                <a:gd name="connsiteY35" fmla="*/ 71454 h 278357"/>
                <a:gd name="connsiteX36" fmla="*/ 140777 w 300689"/>
                <a:gd name="connsiteY36" fmla="*/ 69703 h 278357"/>
                <a:gd name="connsiteX37" fmla="*/ 141273 w 300689"/>
                <a:gd name="connsiteY37" fmla="*/ 67334 h 278357"/>
                <a:gd name="connsiteX38" fmla="*/ 212508 w 300689"/>
                <a:gd name="connsiteY38" fmla="*/ 6411 h 278357"/>
                <a:gd name="connsiteX39" fmla="*/ 262621 w 300689"/>
                <a:gd name="connsiteY39" fmla="*/ 659 h 27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0689" h="278357">
                  <a:moveTo>
                    <a:pt x="87838" y="104215"/>
                  </a:moveTo>
                  <a:lnTo>
                    <a:pt x="88867" y="106316"/>
                  </a:lnTo>
                  <a:cubicBezTo>
                    <a:pt x="97407" y="131201"/>
                    <a:pt x="92354" y="171896"/>
                    <a:pt x="73970" y="210565"/>
                  </a:cubicBezTo>
                  <a:cubicBezTo>
                    <a:pt x="55586" y="249235"/>
                    <a:pt x="29091" y="274897"/>
                    <a:pt x="7074" y="278357"/>
                  </a:cubicBezTo>
                  <a:lnTo>
                    <a:pt x="5061" y="278326"/>
                  </a:lnTo>
                  <a:lnTo>
                    <a:pt x="4033" y="276225"/>
                  </a:lnTo>
                  <a:cubicBezTo>
                    <a:pt x="-4508" y="251340"/>
                    <a:pt x="545" y="210645"/>
                    <a:pt x="18930" y="171975"/>
                  </a:cubicBezTo>
                  <a:cubicBezTo>
                    <a:pt x="37315" y="133306"/>
                    <a:pt x="63809" y="107644"/>
                    <a:pt x="85826" y="104184"/>
                  </a:cubicBezTo>
                  <a:close/>
                  <a:moveTo>
                    <a:pt x="132057" y="102929"/>
                  </a:moveTo>
                  <a:cubicBezTo>
                    <a:pt x="154074" y="106389"/>
                    <a:pt x="180568" y="132051"/>
                    <a:pt x="198953" y="170720"/>
                  </a:cubicBezTo>
                  <a:cubicBezTo>
                    <a:pt x="217337" y="209390"/>
                    <a:pt x="222391" y="250084"/>
                    <a:pt x="213850" y="274969"/>
                  </a:cubicBezTo>
                  <a:lnTo>
                    <a:pt x="212821" y="277070"/>
                  </a:lnTo>
                  <a:lnTo>
                    <a:pt x="210809" y="277102"/>
                  </a:lnTo>
                  <a:cubicBezTo>
                    <a:pt x="188792" y="273642"/>
                    <a:pt x="162298" y="247980"/>
                    <a:pt x="143913" y="209310"/>
                  </a:cubicBezTo>
                  <a:cubicBezTo>
                    <a:pt x="125529" y="170641"/>
                    <a:pt x="120475" y="129946"/>
                    <a:pt x="129016" y="105061"/>
                  </a:cubicBezTo>
                  <a:lnTo>
                    <a:pt x="130044" y="102960"/>
                  </a:lnTo>
                  <a:close/>
                  <a:moveTo>
                    <a:pt x="69357" y="60671"/>
                  </a:moveTo>
                  <a:lnTo>
                    <a:pt x="74140" y="67334"/>
                  </a:lnTo>
                  <a:lnTo>
                    <a:pt x="74637" y="69703"/>
                  </a:lnTo>
                  <a:lnTo>
                    <a:pt x="73231" y="71453"/>
                  </a:lnTo>
                  <a:lnTo>
                    <a:pt x="47034" y="82357"/>
                  </a:lnTo>
                  <a:close/>
                  <a:moveTo>
                    <a:pt x="105681" y="44931"/>
                  </a:moveTo>
                  <a:cubicBezTo>
                    <a:pt x="117773" y="44931"/>
                    <a:pt x="127576" y="56835"/>
                    <a:pt x="127576" y="71520"/>
                  </a:cubicBezTo>
                  <a:cubicBezTo>
                    <a:pt x="127576" y="86205"/>
                    <a:pt x="117773" y="98109"/>
                    <a:pt x="105681" y="98109"/>
                  </a:cubicBezTo>
                  <a:cubicBezTo>
                    <a:pt x="93588" y="98109"/>
                    <a:pt x="83785" y="86204"/>
                    <a:pt x="83785" y="71520"/>
                  </a:cubicBezTo>
                  <a:cubicBezTo>
                    <a:pt x="83786" y="56835"/>
                    <a:pt x="93588" y="44931"/>
                    <a:pt x="105681" y="44931"/>
                  </a:cubicBezTo>
                  <a:close/>
                  <a:moveTo>
                    <a:pt x="109453" y="27263"/>
                  </a:moveTo>
                  <a:lnTo>
                    <a:pt x="108305" y="29335"/>
                  </a:lnTo>
                  <a:lnTo>
                    <a:pt x="106549" y="30531"/>
                  </a:lnTo>
                  <a:lnTo>
                    <a:pt x="105877" y="30073"/>
                  </a:lnTo>
                  <a:close/>
                  <a:moveTo>
                    <a:pt x="262621" y="659"/>
                  </a:moveTo>
                  <a:cubicBezTo>
                    <a:pt x="277678" y="2423"/>
                    <a:pt x="290493" y="7689"/>
                    <a:pt x="299284" y="15919"/>
                  </a:cubicBezTo>
                  <a:lnTo>
                    <a:pt x="300689" y="17669"/>
                  </a:lnTo>
                  <a:lnTo>
                    <a:pt x="300193" y="20038"/>
                  </a:lnTo>
                  <a:cubicBezTo>
                    <a:pt x="291743" y="44968"/>
                    <a:pt x="264474" y="69404"/>
                    <a:pt x="228958" y="80961"/>
                  </a:cubicBezTo>
                  <a:cubicBezTo>
                    <a:pt x="193441" y="92518"/>
                    <a:pt x="159765" y="87913"/>
                    <a:pt x="142182" y="71454"/>
                  </a:cubicBezTo>
                  <a:lnTo>
                    <a:pt x="140777" y="69703"/>
                  </a:lnTo>
                  <a:lnTo>
                    <a:pt x="141273" y="67334"/>
                  </a:lnTo>
                  <a:cubicBezTo>
                    <a:pt x="149723" y="42405"/>
                    <a:pt x="176992" y="17968"/>
                    <a:pt x="212508" y="6411"/>
                  </a:cubicBezTo>
                  <a:cubicBezTo>
                    <a:pt x="230266" y="633"/>
                    <a:pt x="247565" y="-1105"/>
                    <a:pt x="262621" y="65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B4889127-D5F9-484A-AD27-208D87762B28}"/>
              </a:ext>
            </a:extLst>
          </p:cNvPr>
          <p:cNvGrpSpPr/>
          <p:nvPr/>
        </p:nvGrpSpPr>
        <p:grpSpPr>
          <a:xfrm>
            <a:off x="407495" y="4741799"/>
            <a:ext cx="1597801" cy="1557143"/>
            <a:chOff x="407495" y="4741799"/>
            <a:chExt cx="1597801" cy="1557143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F617A919-BBFE-458D-B905-A2A698CF49A3}"/>
                </a:ext>
              </a:extLst>
            </p:cNvPr>
            <p:cNvSpPr/>
            <p:nvPr/>
          </p:nvSpPr>
          <p:spPr bwMode="auto">
            <a:xfrm>
              <a:off x="407495" y="4741799"/>
              <a:ext cx="1246365" cy="1540243"/>
            </a:xfrm>
            <a:custGeom>
              <a:avLst/>
              <a:gdLst>
                <a:gd name="connsiteX0" fmla="*/ 689282 w 1980147"/>
                <a:gd name="connsiteY0" fmla="*/ 0 h 2447041"/>
                <a:gd name="connsiteX1" fmla="*/ 1290864 w 1980147"/>
                <a:gd name="connsiteY1" fmla="*/ 0 h 2447041"/>
                <a:gd name="connsiteX2" fmla="*/ 1335130 w 1980147"/>
                <a:gd name="connsiteY2" fmla="*/ 46240 h 2447041"/>
                <a:gd name="connsiteX3" fmla="*/ 1322165 w 1980147"/>
                <a:gd name="connsiteY3" fmla="*/ 78937 h 2447041"/>
                <a:gd name="connsiteX4" fmla="*/ 1313676 w 1980147"/>
                <a:gd name="connsiteY4" fmla="*/ 84916 h 2447041"/>
                <a:gd name="connsiteX5" fmla="*/ 1268483 w 1980147"/>
                <a:gd name="connsiteY5" fmla="*/ 191811 h 2447041"/>
                <a:gd name="connsiteX6" fmla="*/ 1248089 w 1980147"/>
                <a:gd name="connsiteY6" fmla="*/ 254581 h 2447041"/>
                <a:gd name="connsiteX7" fmla="*/ 1290802 w 1980147"/>
                <a:gd name="connsiteY7" fmla="*/ 387409 h 2447041"/>
                <a:gd name="connsiteX8" fmla="*/ 1326906 w 1980147"/>
                <a:gd name="connsiteY8" fmla="*/ 417047 h 2447041"/>
                <a:gd name="connsiteX9" fmla="*/ 1375455 w 1980147"/>
                <a:gd name="connsiteY9" fmla="*/ 437490 h 2447041"/>
                <a:gd name="connsiteX10" fmla="*/ 1980147 w 1980147"/>
                <a:gd name="connsiteY10" fmla="*/ 1487088 h 2447041"/>
                <a:gd name="connsiteX11" fmla="*/ 1543633 w 1980147"/>
                <a:gd name="connsiteY11" fmla="*/ 2431661 h 2447041"/>
                <a:gd name="connsiteX12" fmla="*/ 1521628 w 1980147"/>
                <a:gd name="connsiteY12" fmla="*/ 2447041 h 2447041"/>
                <a:gd name="connsiteX13" fmla="*/ 458518 w 1980147"/>
                <a:gd name="connsiteY13" fmla="*/ 2447041 h 2447041"/>
                <a:gd name="connsiteX14" fmla="*/ 436514 w 1980147"/>
                <a:gd name="connsiteY14" fmla="*/ 2431661 h 2447041"/>
                <a:gd name="connsiteX15" fmla="*/ 0 w 1980147"/>
                <a:gd name="connsiteY15" fmla="*/ 1487088 h 2447041"/>
                <a:gd name="connsiteX16" fmla="*/ 604692 w 1980147"/>
                <a:gd name="connsiteY16" fmla="*/ 437490 h 2447041"/>
                <a:gd name="connsiteX17" fmla="*/ 651373 w 1980147"/>
                <a:gd name="connsiteY17" fmla="*/ 417833 h 2447041"/>
                <a:gd name="connsiteX18" fmla="*/ 699154 w 1980147"/>
                <a:gd name="connsiteY18" fmla="*/ 374810 h 2447041"/>
                <a:gd name="connsiteX19" fmla="*/ 710552 w 1980147"/>
                <a:gd name="connsiteY19" fmla="*/ 190510 h 2447041"/>
                <a:gd name="connsiteX20" fmla="*/ 711251 w 1980147"/>
                <a:gd name="connsiteY20" fmla="*/ 190835 h 2447041"/>
                <a:gd name="connsiteX21" fmla="*/ 666471 w 1980147"/>
                <a:gd name="connsiteY21" fmla="*/ 84916 h 2447041"/>
                <a:gd name="connsiteX22" fmla="*/ 657982 w 1980147"/>
                <a:gd name="connsiteY22" fmla="*/ 78937 h 2447041"/>
                <a:gd name="connsiteX23" fmla="*/ 645016 w 1980147"/>
                <a:gd name="connsiteY23" fmla="*/ 46240 h 2447041"/>
                <a:gd name="connsiteX24" fmla="*/ 689282 w 1980147"/>
                <a:gd name="connsiteY24" fmla="*/ 0 h 2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0147" h="2447041">
                  <a:moveTo>
                    <a:pt x="689282" y="0"/>
                  </a:moveTo>
                  <a:lnTo>
                    <a:pt x="1290864" y="0"/>
                  </a:lnTo>
                  <a:cubicBezTo>
                    <a:pt x="1315311" y="0"/>
                    <a:pt x="1335130" y="20703"/>
                    <a:pt x="1335130" y="46240"/>
                  </a:cubicBezTo>
                  <a:cubicBezTo>
                    <a:pt x="1335130" y="59009"/>
                    <a:pt x="1330176" y="70569"/>
                    <a:pt x="1322165" y="78937"/>
                  </a:cubicBezTo>
                  <a:lnTo>
                    <a:pt x="1313676" y="84916"/>
                  </a:lnTo>
                  <a:lnTo>
                    <a:pt x="1268483" y="191811"/>
                  </a:lnTo>
                  <a:lnTo>
                    <a:pt x="1248089" y="254581"/>
                  </a:lnTo>
                  <a:cubicBezTo>
                    <a:pt x="1242079" y="303030"/>
                    <a:pt x="1257256" y="350812"/>
                    <a:pt x="1290802" y="387409"/>
                  </a:cubicBezTo>
                  <a:lnTo>
                    <a:pt x="1326906" y="417047"/>
                  </a:lnTo>
                  <a:lnTo>
                    <a:pt x="1375455" y="437490"/>
                  </a:lnTo>
                  <a:cubicBezTo>
                    <a:pt x="1730807" y="610417"/>
                    <a:pt x="1980147" y="1015251"/>
                    <a:pt x="1980147" y="1487088"/>
                  </a:cubicBezTo>
                  <a:cubicBezTo>
                    <a:pt x="1980147" y="1880286"/>
                    <a:pt x="1806995" y="2226954"/>
                    <a:pt x="1543633" y="2431661"/>
                  </a:cubicBezTo>
                  <a:lnTo>
                    <a:pt x="1521628" y="2447041"/>
                  </a:lnTo>
                  <a:lnTo>
                    <a:pt x="458518" y="2447041"/>
                  </a:lnTo>
                  <a:lnTo>
                    <a:pt x="436514" y="2431661"/>
                  </a:lnTo>
                  <a:cubicBezTo>
                    <a:pt x="173153" y="2226954"/>
                    <a:pt x="0" y="1880286"/>
                    <a:pt x="0" y="1487088"/>
                  </a:cubicBezTo>
                  <a:cubicBezTo>
                    <a:pt x="0" y="1015251"/>
                    <a:pt x="249340" y="610417"/>
                    <a:pt x="604692" y="437490"/>
                  </a:cubicBezTo>
                  <a:lnTo>
                    <a:pt x="651373" y="417833"/>
                  </a:lnTo>
                  <a:lnTo>
                    <a:pt x="699154" y="374810"/>
                  </a:lnTo>
                  <a:cubicBezTo>
                    <a:pt x="738393" y="322873"/>
                    <a:pt x="744419" y="253130"/>
                    <a:pt x="710552" y="190510"/>
                  </a:cubicBezTo>
                  <a:lnTo>
                    <a:pt x="711251" y="190835"/>
                  </a:lnTo>
                  <a:lnTo>
                    <a:pt x="666471" y="84916"/>
                  </a:lnTo>
                  <a:lnTo>
                    <a:pt x="657982" y="78937"/>
                  </a:lnTo>
                  <a:cubicBezTo>
                    <a:pt x="649971" y="70569"/>
                    <a:pt x="645016" y="59009"/>
                    <a:pt x="645016" y="46240"/>
                  </a:cubicBezTo>
                  <a:cubicBezTo>
                    <a:pt x="645016" y="20703"/>
                    <a:pt x="664835" y="0"/>
                    <a:pt x="689282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896067D8-35C5-4E88-9329-AB35BAF1764C}"/>
                </a:ext>
              </a:extLst>
            </p:cNvPr>
            <p:cNvSpPr/>
            <p:nvPr/>
          </p:nvSpPr>
          <p:spPr bwMode="auto">
            <a:xfrm>
              <a:off x="1410851" y="5724917"/>
              <a:ext cx="594445" cy="574025"/>
            </a:xfrm>
            <a:custGeom>
              <a:avLst/>
              <a:gdLst>
                <a:gd name="connsiteX0" fmla="*/ 72029 w 1190166"/>
                <a:gd name="connsiteY0" fmla="*/ 0 h 1149283"/>
                <a:gd name="connsiteX1" fmla="*/ 1118137 w 1190166"/>
                <a:gd name="connsiteY1" fmla="*/ 0 h 1149283"/>
                <a:gd name="connsiteX2" fmla="*/ 1143402 w 1190166"/>
                <a:gd name="connsiteY2" fmla="*/ 72455 h 1149283"/>
                <a:gd name="connsiteX3" fmla="*/ 1190166 w 1190166"/>
                <a:gd name="connsiteY3" fmla="*/ 433022 h 1149283"/>
                <a:gd name="connsiteX4" fmla="*/ 1015870 w 1190166"/>
                <a:gd name="connsiteY4" fmla="*/ 1088032 h 1149283"/>
                <a:gd name="connsiteX5" fmla="*/ 968180 w 1190166"/>
                <a:gd name="connsiteY5" fmla="*/ 1149283 h 1149283"/>
                <a:gd name="connsiteX6" fmla="*/ 221987 w 1190166"/>
                <a:gd name="connsiteY6" fmla="*/ 1149283 h 1149283"/>
                <a:gd name="connsiteX7" fmla="*/ 174296 w 1190166"/>
                <a:gd name="connsiteY7" fmla="*/ 1088032 h 1149283"/>
                <a:gd name="connsiteX8" fmla="*/ 0 w 1190166"/>
                <a:gd name="connsiteY8" fmla="*/ 433022 h 1149283"/>
                <a:gd name="connsiteX9" fmla="*/ 46765 w 1190166"/>
                <a:gd name="connsiteY9" fmla="*/ 72455 h 114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166" h="1149283">
                  <a:moveTo>
                    <a:pt x="72029" y="0"/>
                  </a:moveTo>
                  <a:lnTo>
                    <a:pt x="1118137" y="0"/>
                  </a:lnTo>
                  <a:lnTo>
                    <a:pt x="1143402" y="72455"/>
                  </a:lnTo>
                  <a:cubicBezTo>
                    <a:pt x="1173515" y="183279"/>
                    <a:pt x="1190166" y="305123"/>
                    <a:pt x="1190166" y="433022"/>
                  </a:cubicBezTo>
                  <a:cubicBezTo>
                    <a:pt x="1190166" y="688820"/>
                    <a:pt x="1123559" y="920401"/>
                    <a:pt x="1015870" y="1088032"/>
                  </a:cubicBezTo>
                  <a:lnTo>
                    <a:pt x="968180" y="1149283"/>
                  </a:lnTo>
                  <a:lnTo>
                    <a:pt x="221987" y="1149283"/>
                  </a:lnTo>
                  <a:lnTo>
                    <a:pt x="174296" y="1088032"/>
                  </a:lnTo>
                  <a:cubicBezTo>
                    <a:pt x="66607" y="920401"/>
                    <a:pt x="0" y="688820"/>
                    <a:pt x="0" y="433022"/>
                  </a:cubicBezTo>
                  <a:cubicBezTo>
                    <a:pt x="0" y="305123"/>
                    <a:pt x="16652" y="183279"/>
                    <a:pt x="46765" y="7245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F6483E06-2DCF-43DB-BEA8-0866A0E1957E}"/>
                </a:ext>
              </a:extLst>
            </p:cNvPr>
            <p:cNvSpPr/>
            <p:nvPr/>
          </p:nvSpPr>
          <p:spPr bwMode="auto">
            <a:xfrm>
              <a:off x="426665" y="5266651"/>
              <a:ext cx="1206601" cy="246371"/>
            </a:xfrm>
            <a:custGeom>
              <a:avLst/>
              <a:gdLst>
                <a:gd name="connsiteX0" fmla="*/ 635263 w 1206601"/>
                <a:gd name="connsiteY0" fmla="*/ 197728 h 246371"/>
                <a:gd name="connsiteX1" fmla="*/ 761413 w 1206601"/>
                <a:gd name="connsiteY1" fmla="*/ 205596 h 246371"/>
                <a:gd name="connsiteX2" fmla="*/ 916674 w 1206601"/>
                <a:gd name="connsiteY2" fmla="*/ 205596 h 246371"/>
                <a:gd name="connsiteX3" fmla="*/ 1071935 w 1206601"/>
                <a:gd name="connsiteY3" fmla="*/ 205596 h 246371"/>
                <a:gd name="connsiteX4" fmla="*/ 1188380 w 1206601"/>
                <a:gd name="connsiteY4" fmla="*/ 213343 h 246371"/>
                <a:gd name="connsiteX5" fmla="*/ 1199807 w 1206601"/>
                <a:gd name="connsiteY5" fmla="*/ 211062 h 246371"/>
                <a:gd name="connsiteX6" fmla="*/ 1206601 w 1206601"/>
                <a:gd name="connsiteY6" fmla="*/ 244982 h 246371"/>
                <a:gd name="connsiteX7" fmla="*/ 1181431 w 1206601"/>
                <a:gd name="connsiteY7" fmla="*/ 244305 h 246371"/>
                <a:gd name="connsiteX8" fmla="*/ 1078176 w 1206601"/>
                <a:gd name="connsiteY8" fmla="*/ 238644 h 246371"/>
                <a:gd name="connsiteX9" fmla="*/ 920835 w 1206601"/>
                <a:gd name="connsiteY9" fmla="*/ 238644 h 246371"/>
                <a:gd name="connsiteX10" fmla="*/ 763494 w 1206601"/>
                <a:gd name="connsiteY10" fmla="*/ 238644 h 246371"/>
                <a:gd name="connsiteX11" fmla="*/ 635654 w 1206601"/>
                <a:gd name="connsiteY11" fmla="*/ 230997 h 246371"/>
                <a:gd name="connsiteX12" fmla="*/ 606152 w 1206601"/>
                <a:gd name="connsiteY12" fmla="*/ 238644 h 246371"/>
                <a:gd name="connsiteX13" fmla="*/ 448810 w 1206601"/>
                <a:gd name="connsiteY13" fmla="*/ 238644 h 246371"/>
                <a:gd name="connsiteX14" fmla="*/ 291469 w 1206601"/>
                <a:gd name="connsiteY14" fmla="*/ 238644 h 246371"/>
                <a:gd name="connsiteX15" fmla="*/ 134128 w 1206601"/>
                <a:gd name="connsiteY15" fmla="*/ 238644 h 246371"/>
                <a:gd name="connsiteX16" fmla="*/ 30872 w 1206601"/>
                <a:gd name="connsiteY16" fmla="*/ 232983 h 246371"/>
                <a:gd name="connsiteX17" fmla="*/ 0 w 1206601"/>
                <a:gd name="connsiteY17" fmla="*/ 232152 h 246371"/>
                <a:gd name="connsiteX18" fmla="*/ 6161 w 1206601"/>
                <a:gd name="connsiteY18" fmla="*/ 201394 h 246371"/>
                <a:gd name="connsiteX19" fmla="*/ 23923 w 1206601"/>
                <a:gd name="connsiteY19" fmla="*/ 197849 h 246371"/>
                <a:gd name="connsiteX20" fmla="*/ 140369 w 1206601"/>
                <a:gd name="connsiteY20" fmla="*/ 205596 h 246371"/>
                <a:gd name="connsiteX21" fmla="*/ 295630 w 1206601"/>
                <a:gd name="connsiteY21" fmla="*/ 205596 h 246371"/>
                <a:gd name="connsiteX22" fmla="*/ 450891 w 1206601"/>
                <a:gd name="connsiteY22" fmla="*/ 205596 h 246371"/>
                <a:gd name="connsiteX23" fmla="*/ 606152 w 1206601"/>
                <a:gd name="connsiteY23" fmla="*/ 205596 h 246371"/>
                <a:gd name="connsiteX24" fmla="*/ 635263 w 1206601"/>
                <a:gd name="connsiteY24" fmla="*/ 197728 h 246371"/>
                <a:gd name="connsiteX25" fmla="*/ 635263 w 1206601"/>
                <a:gd name="connsiteY25" fmla="*/ 102478 h 246371"/>
                <a:gd name="connsiteX26" fmla="*/ 761413 w 1206601"/>
                <a:gd name="connsiteY26" fmla="*/ 110346 h 246371"/>
                <a:gd name="connsiteX27" fmla="*/ 916674 w 1206601"/>
                <a:gd name="connsiteY27" fmla="*/ 110346 h 246371"/>
                <a:gd name="connsiteX28" fmla="*/ 1071935 w 1206601"/>
                <a:gd name="connsiteY28" fmla="*/ 110346 h 246371"/>
                <a:gd name="connsiteX29" fmla="*/ 1149565 w 1206601"/>
                <a:gd name="connsiteY29" fmla="*/ 110346 h 246371"/>
                <a:gd name="connsiteX30" fmla="*/ 1168471 w 1206601"/>
                <a:gd name="connsiteY30" fmla="*/ 114119 h 246371"/>
                <a:gd name="connsiteX31" fmla="*/ 1180347 w 1206601"/>
                <a:gd name="connsiteY31" fmla="*/ 148798 h 246371"/>
                <a:gd name="connsiteX32" fmla="*/ 1147013 w 1206601"/>
                <a:gd name="connsiteY32" fmla="*/ 140923 h 246371"/>
                <a:gd name="connsiteX33" fmla="*/ 1078176 w 1206601"/>
                <a:gd name="connsiteY33" fmla="*/ 143394 h 246371"/>
                <a:gd name="connsiteX34" fmla="*/ 920835 w 1206601"/>
                <a:gd name="connsiteY34" fmla="*/ 143394 h 246371"/>
                <a:gd name="connsiteX35" fmla="*/ 763494 w 1206601"/>
                <a:gd name="connsiteY35" fmla="*/ 143394 h 246371"/>
                <a:gd name="connsiteX36" fmla="*/ 635654 w 1206601"/>
                <a:gd name="connsiteY36" fmla="*/ 135747 h 246371"/>
                <a:gd name="connsiteX37" fmla="*/ 606152 w 1206601"/>
                <a:gd name="connsiteY37" fmla="*/ 143394 h 246371"/>
                <a:gd name="connsiteX38" fmla="*/ 448810 w 1206601"/>
                <a:gd name="connsiteY38" fmla="*/ 143394 h 246371"/>
                <a:gd name="connsiteX39" fmla="*/ 291469 w 1206601"/>
                <a:gd name="connsiteY39" fmla="*/ 143394 h 246371"/>
                <a:gd name="connsiteX40" fmla="*/ 134128 w 1206601"/>
                <a:gd name="connsiteY40" fmla="*/ 143394 h 246371"/>
                <a:gd name="connsiteX41" fmla="*/ 30872 w 1206601"/>
                <a:gd name="connsiteY41" fmla="*/ 137733 h 246371"/>
                <a:gd name="connsiteX42" fmla="*/ 27505 w 1206601"/>
                <a:gd name="connsiteY42" fmla="*/ 137642 h 246371"/>
                <a:gd name="connsiteX43" fmla="*/ 38508 w 1206601"/>
                <a:gd name="connsiteY43" fmla="*/ 105510 h 246371"/>
                <a:gd name="connsiteX44" fmla="*/ 62739 w 1206601"/>
                <a:gd name="connsiteY44" fmla="*/ 110346 h 246371"/>
                <a:gd name="connsiteX45" fmla="*/ 140369 w 1206601"/>
                <a:gd name="connsiteY45" fmla="*/ 110346 h 246371"/>
                <a:gd name="connsiteX46" fmla="*/ 295630 w 1206601"/>
                <a:gd name="connsiteY46" fmla="*/ 110346 h 246371"/>
                <a:gd name="connsiteX47" fmla="*/ 450891 w 1206601"/>
                <a:gd name="connsiteY47" fmla="*/ 110346 h 246371"/>
                <a:gd name="connsiteX48" fmla="*/ 606152 w 1206601"/>
                <a:gd name="connsiteY48" fmla="*/ 110346 h 246371"/>
                <a:gd name="connsiteX49" fmla="*/ 635263 w 1206601"/>
                <a:gd name="connsiteY49" fmla="*/ 102478 h 246371"/>
                <a:gd name="connsiteX50" fmla="*/ 635263 w 1206601"/>
                <a:gd name="connsiteY50" fmla="*/ 84 h 246371"/>
                <a:gd name="connsiteX51" fmla="*/ 761413 w 1206601"/>
                <a:gd name="connsiteY51" fmla="*/ 7952 h 246371"/>
                <a:gd name="connsiteX52" fmla="*/ 916674 w 1206601"/>
                <a:gd name="connsiteY52" fmla="*/ 7952 h 246371"/>
                <a:gd name="connsiteX53" fmla="*/ 1071935 w 1206601"/>
                <a:gd name="connsiteY53" fmla="*/ 7952 h 246371"/>
                <a:gd name="connsiteX54" fmla="*/ 1110750 w 1206601"/>
                <a:gd name="connsiteY54" fmla="*/ 205 h 246371"/>
                <a:gd name="connsiteX55" fmla="*/ 1112060 w 1206601"/>
                <a:gd name="connsiteY55" fmla="*/ 466 h 246371"/>
                <a:gd name="connsiteX56" fmla="*/ 1118768 w 1206601"/>
                <a:gd name="connsiteY56" fmla="*/ 10289 h 246371"/>
                <a:gd name="connsiteX57" fmla="*/ 1131710 w 1206601"/>
                <a:gd name="connsiteY57" fmla="*/ 36195 h 246371"/>
                <a:gd name="connsiteX58" fmla="*/ 1112594 w 1206601"/>
                <a:gd name="connsiteY58" fmla="*/ 33280 h 246371"/>
                <a:gd name="connsiteX59" fmla="*/ 1078176 w 1206601"/>
                <a:gd name="connsiteY59" fmla="*/ 41000 h 246371"/>
                <a:gd name="connsiteX60" fmla="*/ 920835 w 1206601"/>
                <a:gd name="connsiteY60" fmla="*/ 41000 h 246371"/>
                <a:gd name="connsiteX61" fmla="*/ 763494 w 1206601"/>
                <a:gd name="connsiteY61" fmla="*/ 41000 h 246371"/>
                <a:gd name="connsiteX62" fmla="*/ 635654 w 1206601"/>
                <a:gd name="connsiteY62" fmla="*/ 33353 h 246371"/>
                <a:gd name="connsiteX63" fmla="*/ 606152 w 1206601"/>
                <a:gd name="connsiteY63" fmla="*/ 41000 h 246371"/>
                <a:gd name="connsiteX64" fmla="*/ 448810 w 1206601"/>
                <a:gd name="connsiteY64" fmla="*/ 41000 h 246371"/>
                <a:gd name="connsiteX65" fmla="*/ 291469 w 1206601"/>
                <a:gd name="connsiteY65" fmla="*/ 41000 h 246371"/>
                <a:gd name="connsiteX66" fmla="*/ 134128 w 1206601"/>
                <a:gd name="connsiteY66" fmla="*/ 41000 h 246371"/>
                <a:gd name="connsiteX67" fmla="*/ 99710 w 1206601"/>
                <a:gd name="connsiteY67" fmla="*/ 48720 h 246371"/>
                <a:gd name="connsiteX68" fmla="*/ 68446 w 1206601"/>
                <a:gd name="connsiteY68" fmla="*/ 43951 h 246371"/>
                <a:gd name="connsiteX69" fmla="*/ 84282 w 1206601"/>
                <a:gd name="connsiteY69" fmla="*/ 12252 h 246371"/>
                <a:gd name="connsiteX70" fmla="*/ 101554 w 1206601"/>
                <a:gd name="connsiteY70" fmla="*/ 15699 h 246371"/>
                <a:gd name="connsiteX71" fmla="*/ 140369 w 1206601"/>
                <a:gd name="connsiteY71" fmla="*/ 7952 h 246371"/>
                <a:gd name="connsiteX72" fmla="*/ 295630 w 1206601"/>
                <a:gd name="connsiteY72" fmla="*/ 7952 h 246371"/>
                <a:gd name="connsiteX73" fmla="*/ 450891 w 1206601"/>
                <a:gd name="connsiteY73" fmla="*/ 7952 h 246371"/>
                <a:gd name="connsiteX74" fmla="*/ 606152 w 1206601"/>
                <a:gd name="connsiteY74" fmla="*/ 7952 h 246371"/>
                <a:gd name="connsiteX75" fmla="*/ 635263 w 1206601"/>
                <a:gd name="connsiteY75" fmla="*/ 84 h 2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06601" h="246371">
                  <a:moveTo>
                    <a:pt x="635263" y="197728"/>
                  </a:moveTo>
                  <a:cubicBezTo>
                    <a:pt x="677313" y="195804"/>
                    <a:pt x="719363" y="227975"/>
                    <a:pt x="761413" y="205596"/>
                  </a:cubicBezTo>
                  <a:cubicBezTo>
                    <a:pt x="813166" y="178051"/>
                    <a:pt x="864920" y="233140"/>
                    <a:pt x="916674" y="205596"/>
                  </a:cubicBezTo>
                  <a:cubicBezTo>
                    <a:pt x="968427" y="178051"/>
                    <a:pt x="1020181" y="233140"/>
                    <a:pt x="1071935" y="205596"/>
                  </a:cubicBezTo>
                  <a:cubicBezTo>
                    <a:pt x="1110750" y="184937"/>
                    <a:pt x="1149565" y="210760"/>
                    <a:pt x="1188380" y="213343"/>
                  </a:cubicBezTo>
                  <a:lnTo>
                    <a:pt x="1199807" y="211062"/>
                  </a:lnTo>
                  <a:lnTo>
                    <a:pt x="1206601" y="244982"/>
                  </a:lnTo>
                  <a:lnTo>
                    <a:pt x="1181431" y="244305"/>
                  </a:lnTo>
                  <a:cubicBezTo>
                    <a:pt x="1147013" y="238094"/>
                    <a:pt x="1112594" y="221077"/>
                    <a:pt x="1078176" y="238644"/>
                  </a:cubicBezTo>
                  <a:cubicBezTo>
                    <a:pt x="1025729" y="265412"/>
                    <a:pt x="973282" y="211875"/>
                    <a:pt x="920835" y="238644"/>
                  </a:cubicBezTo>
                  <a:cubicBezTo>
                    <a:pt x="868388" y="265412"/>
                    <a:pt x="815940" y="211875"/>
                    <a:pt x="763494" y="238644"/>
                  </a:cubicBezTo>
                  <a:cubicBezTo>
                    <a:pt x="720880" y="260393"/>
                    <a:pt x="678267" y="229128"/>
                    <a:pt x="635654" y="230997"/>
                  </a:cubicBezTo>
                  <a:cubicBezTo>
                    <a:pt x="625819" y="231428"/>
                    <a:pt x="615985" y="233624"/>
                    <a:pt x="606152" y="238644"/>
                  </a:cubicBezTo>
                  <a:cubicBezTo>
                    <a:pt x="553705" y="265412"/>
                    <a:pt x="501258" y="211875"/>
                    <a:pt x="448810" y="238644"/>
                  </a:cubicBezTo>
                  <a:cubicBezTo>
                    <a:pt x="396363" y="265412"/>
                    <a:pt x="343916" y="211875"/>
                    <a:pt x="291469" y="238644"/>
                  </a:cubicBezTo>
                  <a:cubicBezTo>
                    <a:pt x="239022" y="265412"/>
                    <a:pt x="186574" y="211875"/>
                    <a:pt x="134128" y="238644"/>
                  </a:cubicBezTo>
                  <a:cubicBezTo>
                    <a:pt x="99710" y="256211"/>
                    <a:pt x="65291" y="239193"/>
                    <a:pt x="30872" y="232983"/>
                  </a:cubicBezTo>
                  <a:lnTo>
                    <a:pt x="0" y="232152"/>
                  </a:lnTo>
                  <a:lnTo>
                    <a:pt x="6161" y="201394"/>
                  </a:lnTo>
                  <a:lnTo>
                    <a:pt x="23923" y="197849"/>
                  </a:lnTo>
                  <a:cubicBezTo>
                    <a:pt x="62739" y="200431"/>
                    <a:pt x="101554" y="226254"/>
                    <a:pt x="140369" y="205596"/>
                  </a:cubicBezTo>
                  <a:cubicBezTo>
                    <a:pt x="192122" y="178051"/>
                    <a:pt x="243876" y="233140"/>
                    <a:pt x="295630" y="205596"/>
                  </a:cubicBezTo>
                  <a:cubicBezTo>
                    <a:pt x="347383" y="178051"/>
                    <a:pt x="399137" y="233140"/>
                    <a:pt x="450891" y="205596"/>
                  </a:cubicBezTo>
                  <a:cubicBezTo>
                    <a:pt x="502644" y="178051"/>
                    <a:pt x="554398" y="233140"/>
                    <a:pt x="606152" y="205596"/>
                  </a:cubicBezTo>
                  <a:cubicBezTo>
                    <a:pt x="615856" y="200431"/>
                    <a:pt x="625559" y="198172"/>
                    <a:pt x="635263" y="197728"/>
                  </a:cubicBezTo>
                  <a:close/>
                  <a:moveTo>
                    <a:pt x="635263" y="102478"/>
                  </a:moveTo>
                  <a:cubicBezTo>
                    <a:pt x="677313" y="100554"/>
                    <a:pt x="719363" y="132725"/>
                    <a:pt x="761413" y="110346"/>
                  </a:cubicBezTo>
                  <a:cubicBezTo>
                    <a:pt x="813166" y="82801"/>
                    <a:pt x="864920" y="137890"/>
                    <a:pt x="916674" y="110346"/>
                  </a:cubicBezTo>
                  <a:cubicBezTo>
                    <a:pt x="968427" y="82801"/>
                    <a:pt x="1020181" y="137890"/>
                    <a:pt x="1071935" y="110346"/>
                  </a:cubicBezTo>
                  <a:cubicBezTo>
                    <a:pt x="1097812" y="96574"/>
                    <a:pt x="1123688" y="103460"/>
                    <a:pt x="1149565" y="110346"/>
                  </a:cubicBezTo>
                  <a:lnTo>
                    <a:pt x="1168471" y="114119"/>
                  </a:lnTo>
                  <a:lnTo>
                    <a:pt x="1180347" y="148798"/>
                  </a:lnTo>
                  <a:lnTo>
                    <a:pt x="1147013" y="140923"/>
                  </a:lnTo>
                  <a:cubicBezTo>
                    <a:pt x="1124067" y="135342"/>
                    <a:pt x="1101122" y="131683"/>
                    <a:pt x="1078176" y="143394"/>
                  </a:cubicBezTo>
                  <a:cubicBezTo>
                    <a:pt x="1025729" y="170162"/>
                    <a:pt x="973282" y="116625"/>
                    <a:pt x="920835" y="143394"/>
                  </a:cubicBezTo>
                  <a:cubicBezTo>
                    <a:pt x="868388" y="170162"/>
                    <a:pt x="815940" y="116625"/>
                    <a:pt x="763494" y="143394"/>
                  </a:cubicBezTo>
                  <a:cubicBezTo>
                    <a:pt x="720880" y="165143"/>
                    <a:pt x="678267" y="133878"/>
                    <a:pt x="635654" y="135747"/>
                  </a:cubicBezTo>
                  <a:cubicBezTo>
                    <a:pt x="625819" y="136178"/>
                    <a:pt x="615985" y="138374"/>
                    <a:pt x="606152" y="143394"/>
                  </a:cubicBezTo>
                  <a:cubicBezTo>
                    <a:pt x="553705" y="170162"/>
                    <a:pt x="501258" y="116625"/>
                    <a:pt x="448810" y="143394"/>
                  </a:cubicBezTo>
                  <a:cubicBezTo>
                    <a:pt x="396363" y="170162"/>
                    <a:pt x="343916" y="116625"/>
                    <a:pt x="291469" y="143394"/>
                  </a:cubicBezTo>
                  <a:cubicBezTo>
                    <a:pt x="239022" y="170162"/>
                    <a:pt x="186574" y="116625"/>
                    <a:pt x="134128" y="143394"/>
                  </a:cubicBezTo>
                  <a:cubicBezTo>
                    <a:pt x="99710" y="160961"/>
                    <a:pt x="65291" y="143943"/>
                    <a:pt x="30872" y="137733"/>
                  </a:cubicBezTo>
                  <a:lnTo>
                    <a:pt x="27505" y="137642"/>
                  </a:lnTo>
                  <a:lnTo>
                    <a:pt x="38508" y="105510"/>
                  </a:lnTo>
                  <a:lnTo>
                    <a:pt x="62739" y="110346"/>
                  </a:lnTo>
                  <a:cubicBezTo>
                    <a:pt x="88615" y="117232"/>
                    <a:pt x="114492" y="124118"/>
                    <a:pt x="140369" y="110346"/>
                  </a:cubicBezTo>
                  <a:cubicBezTo>
                    <a:pt x="192122" y="82801"/>
                    <a:pt x="243876" y="137890"/>
                    <a:pt x="295630" y="110346"/>
                  </a:cubicBezTo>
                  <a:cubicBezTo>
                    <a:pt x="347383" y="82801"/>
                    <a:pt x="399137" y="137890"/>
                    <a:pt x="450891" y="110346"/>
                  </a:cubicBezTo>
                  <a:cubicBezTo>
                    <a:pt x="502644" y="82801"/>
                    <a:pt x="554398" y="137890"/>
                    <a:pt x="606152" y="110346"/>
                  </a:cubicBezTo>
                  <a:cubicBezTo>
                    <a:pt x="615856" y="105181"/>
                    <a:pt x="625559" y="102922"/>
                    <a:pt x="635263" y="102478"/>
                  </a:cubicBezTo>
                  <a:close/>
                  <a:moveTo>
                    <a:pt x="635263" y="84"/>
                  </a:moveTo>
                  <a:cubicBezTo>
                    <a:pt x="677313" y="-1840"/>
                    <a:pt x="719363" y="30331"/>
                    <a:pt x="761413" y="7952"/>
                  </a:cubicBezTo>
                  <a:cubicBezTo>
                    <a:pt x="813166" y="-19593"/>
                    <a:pt x="864920" y="35496"/>
                    <a:pt x="916674" y="7952"/>
                  </a:cubicBezTo>
                  <a:cubicBezTo>
                    <a:pt x="968427" y="-19593"/>
                    <a:pt x="1020181" y="35496"/>
                    <a:pt x="1071935" y="7952"/>
                  </a:cubicBezTo>
                  <a:cubicBezTo>
                    <a:pt x="1084873" y="1066"/>
                    <a:pt x="1097812" y="-656"/>
                    <a:pt x="1110750" y="205"/>
                  </a:cubicBezTo>
                  <a:lnTo>
                    <a:pt x="1112060" y="466"/>
                  </a:lnTo>
                  <a:lnTo>
                    <a:pt x="1118768" y="10289"/>
                  </a:lnTo>
                  <a:lnTo>
                    <a:pt x="1131710" y="36195"/>
                  </a:lnTo>
                  <a:lnTo>
                    <a:pt x="1112594" y="33280"/>
                  </a:lnTo>
                  <a:cubicBezTo>
                    <a:pt x="1101122" y="33131"/>
                    <a:pt x="1089649" y="35144"/>
                    <a:pt x="1078176" y="41000"/>
                  </a:cubicBezTo>
                  <a:cubicBezTo>
                    <a:pt x="1025729" y="67768"/>
                    <a:pt x="973282" y="14231"/>
                    <a:pt x="920835" y="41000"/>
                  </a:cubicBezTo>
                  <a:cubicBezTo>
                    <a:pt x="868388" y="67768"/>
                    <a:pt x="815940" y="14231"/>
                    <a:pt x="763494" y="41000"/>
                  </a:cubicBezTo>
                  <a:cubicBezTo>
                    <a:pt x="720880" y="62749"/>
                    <a:pt x="678267" y="31484"/>
                    <a:pt x="635654" y="33353"/>
                  </a:cubicBezTo>
                  <a:cubicBezTo>
                    <a:pt x="625819" y="33784"/>
                    <a:pt x="615985" y="35980"/>
                    <a:pt x="606152" y="41000"/>
                  </a:cubicBezTo>
                  <a:cubicBezTo>
                    <a:pt x="553705" y="67768"/>
                    <a:pt x="501258" y="14231"/>
                    <a:pt x="448810" y="41000"/>
                  </a:cubicBezTo>
                  <a:cubicBezTo>
                    <a:pt x="396363" y="67768"/>
                    <a:pt x="343916" y="14231"/>
                    <a:pt x="291469" y="41000"/>
                  </a:cubicBezTo>
                  <a:cubicBezTo>
                    <a:pt x="239022" y="67768"/>
                    <a:pt x="186574" y="14231"/>
                    <a:pt x="134128" y="41000"/>
                  </a:cubicBezTo>
                  <a:cubicBezTo>
                    <a:pt x="122655" y="46856"/>
                    <a:pt x="111182" y="48868"/>
                    <a:pt x="99710" y="48720"/>
                  </a:cubicBezTo>
                  <a:lnTo>
                    <a:pt x="68446" y="43951"/>
                  </a:lnTo>
                  <a:lnTo>
                    <a:pt x="84282" y="12252"/>
                  </a:lnTo>
                  <a:lnTo>
                    <a:pt x="101554" y="15699"/>
                  </a:lnTo>
                  <a:cubicBezTo>
                    <a:pt x="114492" y="16560"/>
                    <a:pt x="127431" y="14838"/>
                    <a:pt x="140369" y="7952"/>
                  </a:cubicBezTo>
                  <a:cubicBezTo>
                    <a:pt x="192122" y="-19593"/>
                    <a:pt x="243876" y="35496"/>
                    <a:pt x="295630" y="7952"/>
                  </a:cubicBezTo>
                  <a:cubicBezTo>
                    <a:pt x="347383" y="-19593"/>
                    <a:pt x="399137" y="35496"/>
                    <a:pt x="450891" y="7952"/>
                  </a:cubicBezTo>
                  <a:cubicBezTo>
                    <a:pt x="502644" y="-19593"/>
                    <a:pt x="554398" y="35496"/>
                    <a:pt x="606152" y="7952"/>
                  </a:cubicBezTo>
                  <a:cubicBezTo>
                    <a:pt x="615856" y="2787"/>
                    <a:pt x="625559" y="528"/>
                    <a:pt x="635263" y="84"/>
                  </a:cubicBezTo>
                  <a:close/>
                </a:path>
              </a:pathLst>
            </a:custGeom>
            <a:solidFill>
              <a:srgbClr val="FFFFFF">
                <a:lumMod val="85000"/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F3BB2248-FFAB-48D5-AE4A-6D16111D7388}"/>
                </a:ext>
              </a:extLst>
            </p:cNvPr>
            <p:cNvSpPr/>
            <p:nvPr/>
          </p:nvSpPr>
          <p:spPr bwMode="auto">
            <a:xfrm>
              <a:off x="1410088" y="5858580"/>
              <a:ext cx="591799" cy="167412"/>
            </a:xfrm>
            <a:custGeom>
              <a:avLst/>
              <a:gdLst>
                <a:gd name="connsiteX0" fmla="*/ 312019 w 591799"/>
                <a:gd name="connsiteY0" fmla="*/ 102506 h 167412"/>
                <a:gd name="connsiteX1" fmla="*/ 420014 w 591799"/>
                <a:gd name="connsiteY1" fmla="*/ 113005 h 167412"/>
                <a:gd name="connsiteX2" fmla="*/ 552930 w 591799"/>
                <a:gd name="connsiteY2" fmla="*/ 113005 h 167412"/>
                <a:gd name="connsiteX3" fmla="*/ 586159 w 591799"/>
                <a:gd name="connsiteY3" fmla="*/ 102668 h 167412"/>
                <a:gd name="connsiteX4" fmla="*/ 591799 w 591799"/>
                <a:gd name="connsiteY4" fmla="*/ 104422 h 167412"/>
                <a:gd name="connsiteX5" fmla="*/ 589032 w 591799"/>
                <a:gd name="connsiteY5" fmla="*/ 147141 h 167412"/>
                <a:gd name="connsiteX6" fmla="*/ 573330 w 591799"/>
                <a:gd name="connsiteY6" fmla="*/ 148312 h 167412"/>
                <a:gd name="connsiteX7" fmla="*/ 556492 w 591799"/>
                <a:gd name="connsiteY7" fmla="*/ 157102 h 167412"/>
                <a:gd name="connsiteX8" fmla="*/ 421795 w 591799"/>
                <a:gd name="connsiteY8" fmla="*/ 157102 h 167412"/>
                <a:gd name="connsiteX9" fmla="*/ 312353 w 591799"/>
                <a:gd name="connsiteY9" fmla="*/ 146899 h 167412"/>
                <a:gd name="connsiteX10" fmla="*/ 287097 w 591799"/>
                <a:gd name="connsiteY10" fmla="*/ 157102 h 167412"/>
                <a:gd name="connsiteX11" fmla="*/ 152400 w 591799"/>
                <a:gd name="connsiteY11" fmla="*/ 157102 h 167412"/>
                <a:gd name="connsiteX12" fmla="*/ 17702 w 591799"/>
                <a:gd name="connsiteY12" fmla="*/ 157102 h 167412"/>
                <a:gd name="connsiteX13" fmla="*/ 4051 w 591799"/>
                <a:gd name="connsiteY13" fmla="*/ 164229 h 167412"/>
                <a:gd name="connsiteX14" fmla="*/ 1337 w 591799"/>
                <a:gd name="connsiteY14" fmla="*/ 122307 h 167412"/>
                <a:gd name="connsiteX15" fmla="*/ 4650 w 591799"/>
                <a:gd name="connsiteY15" fmla="*/ 122050 h 167412"/>
                <a:gd name="connsiteX16" fmla="*/ 21264 w 591799"/>
                <a:gd name="connsiteY16" fmla="*/ 113005 h 167412"/>
                <a:gd name="connsiteX17" fmla="*/ 154181 w 591799"/>
                <a:gd name="connsiteY17" fmla="*/ 113005 h 167412"/>
                <a:gd name="connsiteX18" fmla="*/ 287097 w 591799"/>
                <a:gd name="connsiteY18" fmla="*/ 113005 h 167412"/>
                <a:gd name="connsiteX19" fmla="*/ 312019 w 591799"/>
                <a:gd name="connsiteY19" fmla="*/ 102506 h 167412"/>
                <a:gd name="connsiteX20" fmla="*/ 312019 w 591799"/>
                <a:gd name="connsiteY20" fmla="*/ 112 h 167412"/>
                <a:gd name="connsiteX21" fmla="*/ 420014 w 591799"/>
                <a:gd name="connsiteY21" fmla="*/ 10611 h 167412"/>
                <a:gd name="connsiteX22" fmla="*/ 552930 w 591799"/>
                <a:gd name="connsiteY22" fmla="*/ 10611 h 167412"/>
                <a:gd name="connsiteX23" fmla="*/ 586159 w 591799"/>
                <a:gd name="connsiteY23" fmla="*/ 274 h 167412"/>
                <a:gd name="connsiteX24" fmla="*/ 587914 w 591799"/>
                <a:gd name="connsiteY24" fmla="*/ 820 h 167412"/>
                <a:gd name="connsiteX25" fmla="*/ 590765 w 591799"/>
                <a:gd name="connsiteY25" fmla="*/ 44841 h 167412"/>
                <a:gd name="connsiteX26" fmla="*/ 590167 w 591799"/>
                <a:gd name="connsiteY26" fmla="*/ 44662 h 167412"/>
                <a:gd name="connsiteX27" fmla="*/ 556492 w 591799"/>
                <a:gd name="connsiteY27" fmla="*/ 54708 h 167412"/>
                <a:gd name="connsiteX28" fmla="*/ 421795 w 591799"/>
                <a:gd name="connsiteY28" fmla="*/ 54708 h 167412"/>
                <a:gd name="connsiteX29" fmla="*/ 312353 w 591799"/>
                <a:gd name="connsiteY29" fmla="*/ 44505 h 167412"/>
                <a:gd name="connsiteX30" fmla="*/ 287097 w 591799"/>
                <a:gd name="connsiteY30" fmla="*/ 54708 h 167412"/>
                <a:gd name="connsiteX31" fmla="*/ 152400 w 591799"/>
                <a:gd name="connsiteY31" fmla="*/ 54708 h 167412"/>
                <a:gd name="connsiteX32" fmla="*/ 17702 w 591799"/>
                <a:gd name="connsiteY32" fmla="*/ 54708 h 167412"/>
                <a:gd name="connsiteX33" fmla="*/ 865 w 591799"/>
                <a:gd name="connsiteY33" fmla="*/ 63498 h 167412"/>
                <a:gd name="connsiteX34" fmla="*/ 0 w 591799"/>
                <a:gd name="connsiteY34" fmla="*/ 63563 h 167412"/>
                <a:gd name="connsiteX35" fmla="*/ 2834 w 591799"/>
                <a:gd name="connsiteY35" fmla="*/ 19797 h 167412"/>
                <a:gd name="connsiteX36" fmla="*/ 4650 w 591799"/>
                <a:gd name="connsiteY36" fmla="*/ 19656 h 167412"/>
                <a:gd name="connsiteX37" fmla="*/ 21264 w 591799"/>
                <a:gd name="connsiteY37" fmla="*/ 10611 h 167412"/>
                <a:gd name="connsiteX38" fmla="*/ 154181 w 591799"/>
                <a:gd name="connsiteY38" fmla="*/ 10611 h 167412"/>
                <a:gd name="connsiteX39" fmla="*/ 287097 w 591799"/>
                <a:gd name="connsiteY39" fmla="*/ 10611 h 167412"/>
                <a:gd name="connsiteX40" fmla="*/ 312019 w 591799"/>
                <a:gd name="connsiteY40" fmla="*/ 112 h 16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1799" h="167412">
                  <a:moveTo>
                    <a:pt x="312019" y="102506"/>
                  </a:moveTo>
                  <a:cubicBezTo>
                    <a:pt x="348017" y="99940"/>
                    <a:pt x="384016" y="142867"/>
                    <a:pt x="420014" y="113005"/>
                  </a:cubicBezTo>
                  <a:cubicBezTo>
                    <a:pt x="464319" y="76251"/>
                    <a:pt x="508625" y="149758"/>
                    <a:pt x="552930" y="113005"/>
                  </a:cubicBezTo>
                  <a:cubicBezTo>
                    <a:pt x="564007" y="103817"/>
                    <a:pt x="575083" y="101519"/>
                    <a:pt x="586159" y="102668"/>
                  </a:cubicBezTo>
                  <a:lnTo>
                    <a:pt x="591799" y="104422"/>
                  </a:lnTo>
                  <a:lnTo>
                    <a:pt x="589032" y="147141"/>
                  </a:lnTo>
                  <a:lnTo>
                    <a:pt x="573330" y="148312"/>
                  </a:lnTo>
                  <a:cubicBezTo>
                    <a:pt x="567717" y="149847"/>
                    <a:pt x="562105" y="152637"/>
                    <a:pt x="556492" y="157102"/>
                  </a:cubicBezTo>
                  <a:cubicBezTo>
                    <a:pt x="511593" y="192820"/>
                    <a:pt x="466694" y="121384"/>
                    <a:pt x="421795" y="157102"/>
                  </a:cubicBezTo>
                  <a:cubicBezTo>
                    <a:pt x="385315" y="186123"/>
                    <a:pt x="348834" y="144405"/>
                    <a:pt x="312353" y="146899"/>
                  </a:cubicBezTo>
                  <a:cubicBezTo>
                    <a:pt x="303934" y="147475"/>
                    <a:pt x="295516" y="150405"/>
                    <a:pt x="287097" y="157102"/>
                  </a:cubicBezTo>
                  <a:cubicBezTo>
                    <a:pt x="242198" y="192820"/>
                    <a:pt x="197299" y="121384"/>
                    <a:pt x="152400" y="157102"/>
                  </a:cubicBezTo>
                  <a:cubicBezTo>
                    <a:pt x="107501" y="192820"/>
                    <a:pt x="62602" y="121384"/>
                    <a:pt x="17702" y="157102"/>
                  </a:cubicBezTo>
                  <a:lnTo>
                    <a:pt x="4051" y="164229"/>
                  </a:lnTo>
                  <a:lnTo>
                    <a:pt x="1337" y="122307"/>
                  </a:lnTo>
                  <a:lnTo>
                    <a:pt x="4650" y="122050"/>
                  </a:lnTo>
                  <a:cubicBezTo>
                    <a:pt x="10188" y="120471"/>
                    <a:pt x="15726" y="117599"/>
                    <a:pt x="21264" y="113005"/>
                  </a:cubicBezTo>
                  <a:cubicBezTo>
                    <a:pt x="65570" y="76251"/>
                    <a:pt x="109875" y="149758"/>
                    <a:pt x="154181" y="113005"/>
                  </a:cubicBezTo>
                  <a:cubicBezTo>
                    <a:pt x="198486" y="76251"/>
                    <a:pt x="242792" y="149758"/>
                    <a:pt x="287097" y="113005"/>
                  </a:cubicBezTo>
                  <a:cubicBezTo>
                    <a:pt x="295405" y="106114"/>
                    <a:pt x="303711" y="103099"/>
                    <a:pt x="312019" y="102506"/>
                  </a:cubicBezTo>
                  <a:close/>
                  <a:moveTo>
                    <a:pt x="312019" y="112"/>
                  </a:moveTo>
                  <a:cubicBezTo>
                    <a:pt x="348017" y="-2454"/>
                    <a:pt x="384016" y="40473"/>
                    <a:pt x="420014" y="10611"/>
                  </a:cubicBezTo>
                  <a:cubicBezTo>
                    <a:pt x="464319" y="-26143"/>
                    <a:pt x="508625" y="47364"/>
                    <a:pt x="552930" y="10611"/>
                  </a:cubicBezTo>
                  <a:cubicBezTo>
                    <a:pt x="564007" y="1423"/>
                    <a:pt x="575083" y="-875"/>
                    <a:pt x="586159" y="274"/>
                  </a:cubicBezTo>
                  <a:lnTo>
                    <a:pt x="587914" y="820"/>
                  </a:lnTo>
                  <a:lnTo>
                    <a:pt x="590765" y="44841"/>
                  </a:lnTo>
                  <a:lnTo>
                    <a:pt x="590167" y="44662"/>
                  </a:lnTo>
                  <a:cubicBezTo>
                    <a:pt x="578942" y="43546"/>
                    <a:pt x="567717" y="45779"/>
                    <a:pt x="556492" y="54708"/>
                  </a:cubicBezTo>
                  <a:cubicBezTo>
                    <a:pt x="511593" y="90426"/>
                    <a:pt x="466694" y="18990"/>
                    <a:pt x="421795" y="54708"/>
                  </a:cubicBezTo>
                  <a:cubicBezTo>
                    <a:pt x="385315" y="83729"/>
                    <a:pt x="348834" y="42011"/>
                    <a:pt x="312353" y="44505"/>
                  </a:cubicBezTo>
                  <a:cubicBezTo>
                    <a:pt x="303934" y="45081"/>
                    <a:pt x="295516" y="48011"/>
                    <a:pt x="287097" y="54708"/>
                  </a:cubicBezTo>
                  <a:cubicBezTo>
                    <a:pt x="242198" y="90426"/>
                    <a:pt x="197299" y="18990"/>
                    <a:pt x="152400" y="54708"/>
                  </a:cubicBezTo>
                  <a:cubicBezTo>
                    <a:pt x="107501" y="90426"/>
                    <a:pt x="62602" y="18990"/>
                    <a:pt x="17702" y="54708"/>
                  </a:cubicBezTo>
                  <a:cubicBezTo>
                    <a:pt x="12090" y="59173"/>
                    <a:pt x="6477" y="61963"/>
                    <a:pt x="865" y="63498"/>
                  </a:cubicBezTo>
                  <a:lnTo>
                    <a:pt x="0" y="63563"/>
                  </a:lnTo>
                  <a:lnTo>
                    <a:pt x="2834" y="19797"/>
                  </a:lnTo>
                  <a:lnTo>
                    <a:pt x="4650" y="19656"/>
                  </a:lnTo>
                  <a:cubicBezTo>
                    <a:pt x="10188" y="18077"/>
                    <a:pt x="15726" y="15205"/>
                    <a:pt x="21264" y="10611"/>
                  </a:cubicBezTo>
                  <a:cubicBezTo>
                    <a:pt x="65570" y="-26143"/>
                    <a:pt x="109875" y="47364"/>
                    <a:pt x="154181" y="10611"/>
                  </a:cubicBezTo>
                  <a:cubicBezTo>
                    <a:pt x="198486" y="-26143"/>
                    <a:pt x="242792" y="47364"/>
                    <a:pt x="287097" y="10611"/>
                  </a:cubicBezTo>
                  <a:cubicBezTo>
                    <a:pt x="295405" y="3720"/>
                    <a:pt x="303711" y="705"/>
                    <a:pt x="312019" y="112"/>
                  </a:cubicBezTo>
                  <a:close/>
                </a:path>
              </a:pathLst>
            </a:custGeom>
            <a:solidFill>
              <a:srgbClr val="FFFFFF">
                <a:lumMod val="85000"/>
                <a:alpha val="7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21EBD3F1-EB34-4B2C-8747-00E5F374624D}"/>
              </a:ext>
            </a:extLst>
          </p:cNvPr>
          <p:cNvGrpSpPr/>
          <p:nvPr/>
        </p:nvGrpSpPr>
        <p:grpSpPr>
          <a:xfrm>
            <a:off x="2635312" y="4749536"/>
            <a:ext cx="981100" cy="1564058"/>
            <a:chOff x="2635312" y="4749536"/>
            <a:chExt cx="981100" cy="1564058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00CDB84-8326-420D-AAD5-78F235FB9F55}"/>
                </a:ext>
              </a:extLst>
            </p:cNvPr>
            <p:cNvSpPr/>
            <p:nvPr/>
          </p:nvSpPr>
          <p:spPr bwMode="auto">
            <a:xfrm rot="10800000">
              <a:off x="2635312" y="4749536"/>
              <a:ext cx="611705" cy="1562283"/>
            </a:xfrm>
            <a:custGeom>
              <a:avLst/>
              <a:gdLst>
                <a:gd name="connsiteX0" fmla="*/ 692908 w 810090"/>
                <a:gd name="connsiteY0" fmla="*/ 2068958 h 2068958"/>
                <a:gd name="connsiteX1" fmla="*/ 117182 w 810090"/>
                <a:gd name="connsiteY1" fmla="*/ 2068958 h 2068958"/>
                <a:gd name="connsiteX2" fmla="*/ 276060 w 810090"/>
                <a:gd name="connsiteY2" fmla="*/ 1813037 h 2068958"/>
                <a:gd name="connsiteX3" fmla="*/ 198012 w 810090"/>
                <a:gd name="connsiteY3" fmla="*/ 1346255 h 2068958"/>
                <a:gd name="connsiteX4" fmla="*/ 178580 w 810090"/>
                <a:gd name="connsiteY4" fmla="*/ 1324643 h 2068958"/>
                <a:gd name="connsiteX5" fmla="*/ 0 w 810090"/>
                <a:gd name="connsiteY5" fmla="*/ 636417 h 2068958"/>
                <a:gd name="connsiteX6" fmla="*/ 118635 w 810090"/>
                <a:gd name="connsiteY6" fmla="*/ 49537 h 2068958"/>
                <a:gd name="connsiteX7" fmla="*/ 147936 w 810090"/>
                <a:gd name="connsiteY7" fmla="*/ 0 h 2068958"/>
                <a:gd name="connsiteX8" fmla="*/ 662154 w 810090"/>
                <a:gd name="connsiteY8" fmla="*/ 0 h 2068958"/>
                <a:gd name="connsiteX9" fmla="*/ 691455 w 810090"/>
                <a:gd name="connsiteY9" fmla="*/ 49537 h 2068958"/>
                <a:gd name="connsiteX10" fmla="*/ 810090 w 810090"/>
                <a:gd name="connsiteY10" fmla="*/ 636417 h 2068958"/>
                <a:gd name="connsiteX11" fmla="*/ 631509 w 810090"/>
                <a:gd name="connsiteY11" fmla="*/ 1324643 h 2068958"/>
                <a:gd name="connsiteX12" fmla="*/ 612079 w 810090"/>
                <a:gd name="connsiteY12" fmla="*/ 1346254 h 2068958"/>
                <a:gd name="connsiteX13" fmla="*/ 534031 w 810090"/>
                <a:gd name="connsiteY13" fmla="*/ 1813038 h 206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0090" h="2068958">
                  <a:moveTo>
                    <a:pt x="692908" y="2068958"/>
                  </a:moveTo>
                  <a:lnTo>
                    <a:pt x="117182" y="2068958"/>
                  </a:lnTo>
                  <a:lnTo>
                    <a:pt x="276060" y="1813037"/>
                  </a:lnTo>
                  <a:lnTo>
                    <a:pt x="198012" y="1346255"/>
                  </a:lnTo>
                  <a:lnTo>
                    <a:pt x="178580" y="1324643"/>
                  </a:lnTo>
                  <a:cubicBezTo>
                    <a:pt x="70838" y="1175491"/>
                    <a:pt x="0" y="922905"/>
                    <a:pt x="0" y="636417"/>
                  </a:cubicBezTo>
                  <a:cubicBezTo>
                    <a:pt x="0" y="407226"/>
                    <a:pt x="45336" y="199733"/>
                    <a:pt x="118635" y="49537"/>
                  </a:cubicBezTo>
                  <a:lnTo>
                    <a:pt x="147936" y="0"/>
                  </a:lnTo>
                  <a:lnTo>
                    <a:pt x="662154" y="0"/>
                  </a:lnTo>
                  <a:lnTo>
                    <a:pt x="691455" y="49537"/>
                  </a:lnTo>
                  <a:cubicBezTo>
                    <a:pt x="764753" y="199733"/>
                    <a:pt x="810090" y="407226"/>
                    <a:pt x="810090" y="636417"/>
                  </a:cubicBezTo>
                  <a:cubicBezTo>
                    <a:pt x="810090" y="922905"/>
                    <a:pt x="739252" y="1175491"/>
                    <a:pt x="631509" y="1324643"/>
                  </a:cubicBezTo>
                  <a:lnTo>
                    <a:pt x="612079" y="1346254"/>
                  </a:lnTo>
                  <a:lnTo>
                    <a:pt x="534031" y="1813038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台形 205">
              <a:extLst>
                <a:ext uri="{FF2B5EF4-FFF2-40B4-BE49-F238E27FC236}">
                  <a16:creationId xmlns:a16="http://schemas.microsoft.com/office/drawing/2014/main" id="{11285933-29EC-4858-AA31-BDD084AB0851}"/>
                </a:ext>
              </a:extLst>
            </p:cNvPr>
            <p:cNvSpPr/>
            <p:nvPr/>
          </p:nvSpPr>
          <p:spPr bwMode="auto">
            <a:xfrm rot="10800000" flipV="1">
              <a:off x="3242925" y="6216142"/>
              <a:ext cx="203237" cy="97452"/>
            </a:xfrm>
            <a:prstGeom prst="trapezoid">
              <a:avLst>
                <a:gd name="adj" fmla="val 37129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台形 206">
              <a:extLst>
                <a:ext uri="{FF2B5EF4-FFF2-40B4-BE49-F238E27FC236}">
                  <a16:creationId xmlns:a16="http://schemas.microsoft.com/office/drawing/2014/main" id="{E6B36D17-29D7-40E9-805A-E74277DB9DE5}"/>
                </a:ext>
              </a:extLst>
            </p:cNvPr>
            <p:cNvSpPr/>
            <p:nvPr/>
          </p:nvSpPr>
          <p:spPr bwMode="auto">
            <a:xfrm rot="10800000">
              <a:off x="3072675" y="5954819"/>
              <a:ext cx="543737" cy="305852"/>
            </a:xfrm>
            <a:prstGeom prst="trapezoid">
              <a:avLst>
                <a:gd name="adj" fmla="val 51041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F15E711-05D6-4273-A269-F85478E400CD}"/>
                </a:ext>
              </a:extLst>
            </p:cNvPr>
            <p:cNvSpPr/>
            <p:nvPr/>
          </p:nvSpPr>
          <p:spPr bwMode="auto">
            <a:xfrm rot="10800000">
              <a:off x="3093541" y="6001318"/>
              <a:ext cx="496270" cy="64002"/>
            </a:xfrm>
            <a:custGeom>
              <a:avLst/>
              <a:gdLst>
                <a:gd name="connsiteX0" fmla="*/ 496270 w 496270"/>
                <a:gd name="connsiteY0" fmla="*/ 64002 h 64002"/>
                <a:gd name="connsiteX1" fmla="*/ 0 w 496270"/>
                <a:gd name="connsiteY1" fmla="*/ 64002 h 64002"/>
                <a:gd name="connsiteX2" fmla="*/ 32667 w 496270"/>
                <a:gd name="connsiteY2" fmla="*/ 0 h 64002"/>
                <a:gd name="connsiteX3" fmla="*/ 463602 w 496270"/>
                <a:gd name="connsiteY3" fmla="*/ 0 h 6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270" h="64002">
                  <a:moveTo>
                    <a:pt x="496270" y="64002"/>
                  </a:moveTo>
                  <a:lnTo>
                    <a:pt x="0" y="64002"/>
                  </a:lnTo>
                  <a:lnTo>
                    <a:pt x="32667" y="0"/>
                  </a:lnTo>
                  <a:lnTo>
                    <a:pt x="463602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607B05D3-0FF4-41DA-B936-40215D53877D}"/>
                </a:ext>
              </a:extLst>
            </p:cNvPr>
            <p:cNvSpPr/>
            <p:nvPr/>
          </p:nvSpPr>
          <p:spPr bwMode="auto">
            <a:xfrm rot="10800000">
              <a:off x="2785884" y="4944110"/>
              <a:ext cx="310559" cy="344847"/>
            </a:xfrm>
            <a:custGeom>
              <a:avLst/>
              <a:gdLst>
                <a:gd name="connsiteX0" fmla="*/ 252900 w 310559"/>
                <a:gd name="connsiteY0" fmla="*/ 344847 h 344847"/>
                <a:gd name="connsiteX1" fmla="*/ 57660 w 310559"/>
                <a:gd name="connsiteY1" fmla="*/ 344847 h 344847"/>
                <a:gd name="connsiteX2" fmla="*/ 0 w 310559"/>
                <a:gd name="connsiteY2" fmla="*/ 0 h 344847"/>
                <a:gd name="connsiteX3" fmla="*/ 310559 w 310559"/>
                <a:gd name="connsiteY3" fmla="*/ 0 h 3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59" h="344847">
                  <a:moveTo>
                    <a:pt x="252900" y="344847"/>
                  </a:moveTo>
                  <a:lnTo>
                    <a:pt x="57660" y="344847"/>
                  </a:lnTo>
                  <a:lnTo>
                    <a:pt x="0" y="0"/>
                  </a:lnTo>
                  <a:lnTo>
                    <a:pt x="310559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049F9240-BC38-4FA7-9A95-EA36B93D9BBA}"/>
              </a:ext>
            </a:extLst>
          </p:cNvPr>
          <p:cNvGrpSpPr/>
          <p:nvPr/>
        </p:nvGrpSpPr>
        <p:grpSpPr>
          <a:xfrm>
            <a:off x="6186494" y="4757151"/>
            <a:ext cx="1314425" cy="1581640"/>
            <a:chOff x="6186494" y="4757151"/>
            <a:chExt cx="1314425" cy="1581640"/>
          </a:xfrm>
        </p:grpSpPr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41245BD4-713A-406D-A6E7-00E9EEAAC4B6}"/>
                </a:ext>
              </a:extLst>
            </p:cNvPr>
            <p:cNvSpPr/>
            <p:nvPr/>
          </p:nvSpPr>
          <p:spPr bwMode="auto">
            <a:xfrm>
              <a:off x="6500457" y="4757151"/>
              <a:ext cx="469394" cy="263738"/>
            </a:xfrm>
            <a:custGeom>
              <a:avLst/>
              <a:gdLst>
                <a:gd name="connsiteX0" fmla="*/ 61939 w 965634"/>
                <a:gd name="connsiteY0" fmla="*/ 0 h 542560"/>
                <a:gd name="connsiteX1" fmla="*/ 903695 w 965634"/>
                <a:gd name="connsiteY1" fmla="*/ 0 h 542560"/>
                <a:gd name="connsiteX2" fmla="*/ 965634 w 965634"/>
                <a:gd name="connsiteY2" fmla="*/ 61939 h 542560"/>
                <a:gd name="connsiteX3" fmla="*/ 947493 w 965634"/>
                <a:gd name="connsiteY3" fmla="*/ 105737 h 542560"/>
                <a:gd name="connsiteX4" fmla="*/ 935615 w 965634"/>
                <a:gd name="connsiteY4" fmla="*/ 113745 h 542560"/>
                <a:gd name="connsiteX5" fmla="*/ 746237 w 965634"/>
                <a:gd name="connsiteY5" fmla="*/ 542560 h 542560"/>
                <a:gd name="connsiteX6" fmla="*/ 219397 w 965634"/>
                <a:gd name="connsiteY6" fmla="*/ 542560 h 542560"/>
                <a:gd name="connsiteX7" fmla="*/ 30020 w 965634"/>
                <a:gd name="connsiteY7" fmla="*/ 113745 h 542560"/>
                <a:gd name="connsiteX8" fmla="*/ 18142 w 965634"/>
                <a:gd name="connsiteY8" fmla="*/ 105737 h 542560"/>
                <a:gd name="connsiteX9" fmla="*/ 0 w 965634"/>
                <a:gd name="connsiteY9" fmla="*/ 61939 h 542560"/>
                <a:gd name="connsiteX10" fmla="*/ 61939 w 965634"/>
                <a:gd name="connsiteY10" fmla="*/ 0 h 54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5634" h="542560">
                  <a:moveTo>
                    <a:pt x="61939" y="0"/>
                  </a:moveTo>
                  <a:lnTo>
                    <a:pt x="903695" y="0"/>
                  </a:lnTo>
                  <a:cubicBezTo>
                    <a:pt x="937903" y="0"/>
                    <a:pt x="965634" y="27731"/>
                    <a:pt x="965634" y="61939"/>
                  </a:cubicBezTo>
                  <a:cubicBezTo>
                    <a:pt x="965634" y="79043"/>
                    <a:pt x="958702" y="94528"/>
                    <a:pt x="947493" y="105737"/>
                  </a:cubicBezTo>
                  <a:lnTo>
                    <a:pt x="935615" y="113745"/>
                  </a:lnTo>
                  <a:lnTo>
                    <a:pt x="746237" y="542560"/>
                  </a:lnTo>
                  <a:lnTo>
                    <a:pt x="219397" y="542560"/>
                  </a:lnTo>
                  <a:lnTo>
                    <a:pt x="30020" y="113745"/>
                  </a:lnTo>
                  <a:lnTo>
                    <a:pt x="18142" y="105737"/>
                  </a:lnTo>
                  <a:cubicBezTo>
                    <a:pt x="6933" y="94528"/>
                    <a:pt x="0" y="79043"/>
                    <a:pt x="0" y="61939"/>
                  </a:cubicBezTo>
                  <a:cubicBezTo>
                    <a:pt x="0" y="27731"/>
                    <a:pt x="27731" y="0"/>
                    <a:pt x="6193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05DFEF11-9220-4020-ABE1-51FAD03F35CF}"/>
                </a:ext>
              </a:extLst>
            </p:cNvPr>
            <p:cNvSpPr/>
            <p:nvPr/>
          </p:nvSpPr>
          <p:spPr bwMode="auto">
            <a:xfrm>
              <a:off x="6186494" y="5014513"/>
              <a:ext cx="1097321" cy="1233930"/>
            </a:xfrm>
            <a:custGeom>
              <a:avLst/>
              <a:gdLst>
                <a:gd name="connsiteX0" fmla="*/ 893058 w 2340260"/>
                <a:gd name="connsiteY0" fmla="*/ 0 h 2668759"/>
                <a:gd name="connsiteX1" fmla="*/ 1447202 w 2340260"/>
                <a:gd name="connsiteY1" fmla="*/ 0 h 2668759"/>
                <a:gd name="connsiteX2" fmla="*/ 2340260 w 2340260"/>
                <a:gd name="connsiteY2" fmla="*/ 893058 h 2668759"/>
                <a:gd name="connsiteX3" fmla="*/ 2340260 w 2340260"/>
                <a:gd name="connsiteY3" fmla="*/ 1216674 h 2668759"/>
                <a:gd name="connsiteX4" fmla="*/ 2340260 w 2340260"/>
                <a:gd name="connsiteY4" fmla="*/ 1388352 h 2668759"/>
                <a:gd name="connsiteX5" fmla="*/ 2340260 w 2340260"/>
                <a:gd name="connsiteY5" fmla="*/ 2217169 h 2668759"/>
                <a:gd name="connsiteX6" fmla="*/ 1888670 w 2340260"/>
                <a:gd name="connsiteY6" fmla="*/ 2668759 h 2668759"/>
                <a:gd name="connsiteX7" fmla="*/ 451590 w 2340260"/>
                <a:gd name="connsiteY7" fmla="*/ 2668759 h 2668759"/>
                <a:gd name="connsiteX8" fmla="*/ 0 w 2340260"/>
                <a:gd name="connsiteY8" fmla="*/ 2217169 h 2668759"/>
                <a:gd name="connsiteX9" fmla="*/ 0 w 2340260"/>
                <a:gd name="connsiteY9" fmla="*/ 1388352 h 2668759"/>
                <a:gd name="connsiteX10" fmla="*/ 0 w 2340260"/>
                <a:gd name="connsiteY10" fmla="*/ 1216674 h 2668759"/>
                <a:gd name="connsiteX11" fmla="*/ 0 w 2340260"/>
                <a:gd name="connsiteY11" fmla="*/ 893058 h 2668759"/>
                <a:gd name="connsiteX12" fmla="*/ 893058 w 2340260"/>
                <a:gd name="connsiteY12" fmla="*/ 0 h 26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0260" h="2668759">
                  <a:moveTo>
                    <a:pt x="893058" y="0"/>
                  </a:moveTo>
                  <a:lnTo>
                    <a:pt x="1447202" y="0"/>
                  </a:lnTo>
                  <a:cubicBezTo>
                    <a:pt x="1940424" y="0"/>
                    <a:pt x="2340260" y="399836"/>
                    <a:pt x="2340260" y="893058"/>
                  </a:cubicBezTo>
                  <a:lnTo>
                    <a:pt x="2340260" y="1216674"/>
                  </a:lnTo>
                  <a:lnTo>
                    <a:pt x="2340260" y="1388352"/>
                  </a:lnTo>
                  <a:lnTo>
                    <a:pt x="2340260" y="2217169"/>
                  </a:lnTo>
                  <a:cubicBezTo>
                    <a:pt x="2340260" y="2466575"/>
                    <a:pt x="2138076" y="2668759"/>
                    <a:pt x="1888670" y="2668759"/>
                  </a:cubicBezTo>
                  <a:lnTo>
                    <a:pt x="451590" y="2668759"/>
                  </a:lnTo>
                  <a:cubicBezTo>
                    <a:pt x="202184" y="2668759"/>
                    <a:pt x="0" y="2466575"/>
                    <a:pt x="0" y="2217169"/>
                  </a:cubicBezTo>
                  <a:lnTo>
                    <a:pt x="0" y="1388352"/>
                  </a:lnTo>
                  <a:lnTo>
                    <a:pt x="0" y="1216674"/>
                  </a:lnTo>
                  <a:lnTo>
                    <a:pt x="0" y="893058"/>
                  </a:lnTo>
                  <a:cubicBezTo>
                    <a:pt x="0" y="399836"/>
                    <a:pt x="399836" y="0"/>
                    <a:pt x="89305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円: 塗りつぶしなし 212">
              <a:extLst>
                <a:ext uri="{FF2B5EF4-FFF2-40B4-BE49-F238E27FC236}">
                  <a16:creationId xmlns:a16="http://schemas.microsoft.com/office/drawing/2014/main" id="{EF5652C9-A82E-4CD6-AC80-4218668F3681}"/>
                </a:ext>
              </a:extLst>
            </p:cNvPr>
            <p:cNvSpPr/>
            <p:nvPr/>
          </p:nvSpPr>
          <p:spPr bwMode="auto">
            <a:xfrm rot="20163084">
              <a:off x="6856231" y="4947643"/>
              <a:ext cx="134620" cy="306869"/>
            </a:xfrm>
            <a:prstGeom prst="donut">
              <a:avLst>
                <a:gd name="adj" fmla="val 21272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四角形: 角を丸くする 213">
              <a:extLst>
                <a:ext uri="{FF2B5EF4-FFF2-40B4-BE49-F238E27FC236}">
                  <a16:creationId xmlns:a16="http://schemas.microsoft.com/office/drawing/2014/main" id="{E8C6A2C2-1FC1-4982-A981-794ED96F7589}"/>
                </a:ext>
              </a:extLst>
            </p:cNvPr>
            <p:cNvSpPr/>
            <p:nvPr/>
          </p:nvSpPr>
          <p:spPr bwMode="auto">
            <a:xfrm>
              <a:off x="6543012" y="4975929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四角形: 角を丸くする 214">
              <a:extLst>
                <a:ext uri="{FF2B5EF4-FFF2-40B4-BE49-F238E27FC236}">
                  <a16:creationId xmlns:a16="http://schemas.microsoft.com/office/drawing/2014/main" id="{91887809-3B00-4C9E-9AC0-75F15C9F5E9F}"/>
                </a:ext>
              </a:extLst>
            </p:cNvPr>
            <p:cNvSpPr/>
            <p:nvPr/>
          </p:nvSpPr>
          <p:spPr bwMode="auto">
            <a:xfrm>
              <a:off x="6543012" y="4937345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E2A1AED4-DF2D-49D6-B72F-B67AE088FBF9}"/>
                </a:ext>
              </a:extLst>
            </p:cNvPr>
            <p:cNvSpPr/>
            <p:nvPr/>
          </p:nvSpPr>
          <p:spPr bwMode="auto">
            <a:xfrm>
              <a:off x="6543012" y="4898761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B7F2E26D-09E6-4811-963C-81FC4E010E53}"/>
                </a:ext>
              </a:extLst>
            </p:cNvPr>
            <p:cNvSpPr txBox="1"/>
            <p:nvPr/>
          </p:nvSpPr>
          <p:spPr>
            <a:xfrm>
              <a:off x="6402301" y="5417772"/>
              <a:ext cx="672222" cy="6407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10000"/>
                    </a:srgbClr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DF6AC1FF-13DC-40A1-AE41-A99C67370B33}"/>
                </a:ext>
              </a:extLst>
            </p:cNvPr>
            <p:cNvSpPr/>
            <p:nvPr/>
          </p:nvSpPr>
          <p:spPr bwMode="auto">
            <a:xfrm>
              <a:off x="7102258" y="6175892"/>
              <a:ext cx="300498" cy="162899"/>
            </a:xfrm>
            <a:prstGeom prst="round2SameRect">
              <a:avLst>
                <a:gd name="adj1" fmla="val 17624"/>
                <a:gd name="adj2" fmla="val 33927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4192A7F5-140A-4E5D-9AC9-910F7515E9E6}"/>
                </a:ext>
              </a:extLst>
            </p:cNvPr>
            <p:cNvSpPr/>
            <p:nvPr/>
          </p:nvSpPr>
          <p:spPr bwMode="auto">
            <a:xfrm>
              <a:off x="7004094" y="5825861"/>
              <a:ext cx="496825" cy="459415"/>
            </a:xfrm>
            <a:prstGeom prst="round2SameRect">
              <a:avLst>
                <a:gd name="adj1" fmla="val 4230"/>
                <a:gd name="adj2" fmla="val 22890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C176A671-5999-421C-A03B-6971C19102D0}"/>
                </a:ext>
              </a:extLst>
            </p:cNvPr>
            <p:cNvSpPr txBox="1"/>
            <p:nvPr/>
          </p:nvSpPr>
          <p:spPr>
            <a:xfrm>
              <a:off x="7123631" y="5954819"/>
              <a:ext cx="256428" cy="2444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10000"/>
                    </a:srgbClr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354E4980-7451-4DD2-B4A0-21D4D0BC9003}"/>
              </a:ext>
            </a:extLst>
          </p:cNvPr>
          <p:cNvGrpSpPr/>
          <p:nvPr/>
        </p:nvGrpSpPr>
        <p:grpSpPr>
          <a:xfrm>
            <a:off x="8152664" y="4741800"/>
            <a:ext cx="1153530" cy="1590944"/>
            <a:chOff x="8152664" y="4741800"/>
            <a:chExt cx="1153530" cy="1590944"/>
          </a:xfrm>
        </p:grpSpPr>
        <p:sp>
          <p:nvSpPr>
            <p:cNvPr id="222" name="台形 221">
              <a:extLst>
                <a:ext uri="{FF2B5EF4-FFF2-40B4-BE49-F238E27FC236}">
                  <a16:creationId xmlns:a16="http://schemas.microsoft.com/office/drawing/2014/main" id="{3762B9F5-AABB-4C7A-8D82-A4D04908B0DC}"/>
                </a:ext>
              </a:extLst>
            </p:cNvPr>
            <p:cNvSpPr/>
            <p:nvPr/>
          </p:nvSpPr>
          <p:spPr bwMode="auto">
            <a:xfrm>
              <a:off x="8930980" y="6239561"/>
              <a:ext cx="245799" cy="93183"/>
            </a:xfrm>
            <a:prstGeom prst="trapezoid">
              <a:avLst/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台形 222">
              <a:extLst>
                <a:ext uri="{FF2B5EF4-FFF2-40B4-BE49-F238E27FC236}">
                  <a16:creationId xmlns:a16="http://schemas.microsoft.com/office/drawing/2014/main" id="{A5D9E3A8-0570-433D-B729-064FB2B2F29B}"/>
                </a:ext>
              </a:extLst>
            </p:cNvPr>
            <p:cNvSpPr/>
            <p:nvPr/>
          </p:nvSpPr>
          <p:spPr bwMode="auto">
            <a:xfrm flipV="1">
              <a:off x="8801564" y="5901484"/>
              <a:ext cx="504630" cy="346959"/>
            </a:xfrm>
            <a:prstGeom prst="trapezoid">
              <a:avLst>
                <a:gd name="adj" fmla="val 38445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268931B4-F9B5-4BA6-A729-24BC542FC6CB}"/>
                </a:ext>
              </a:extLst>
            </p:cNvPr>
            <p:cNvSpPr/>
            <p:nvPr/>
          </p:nvSpPr>
          <p:spPr bwMode="auto">
            <a:xfrm>
              <a:off x="8152664" y="4741800"/>
              <a:ext cx="585986" cy="1583435"/>
            </a:xfrm>
            <a:custGeom>
              <a:avLst/>
              <a:gdLst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302733 w 1193244"/>
                <a:gd name="connsiteY26" fmla="*/ 512276 h 3224354"/>
                <a:gd name="connsiteX27" fmla="*/ 260848 w 1193244"/>
                <a:gd name="connsiteY27" fmla="*/ 484036 h 3224354"/>
                <a:gd name="connsiteX28" fmla="*/ 177800 w 1193244"/>
                <a:gd name="connsiteY28" fmla="*/ 283542 h 3224354"/>
                <a:gd name="connsiteX29" fmla="*/ 177800 w 1193244"/>
                <a:gd name="connsiteY29" fmla="*/ 34637 h 3224354"/>
                <a:gd name="connsiteX30" fmla="*/ 212437 w 1193244"/>
                <a:gd name="connsiteY30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260848 w 1193244"/>
                <a:gd name="connsiteY26" fmla="*/ 484036 h 3224354"/>
                <a:gd name="connsiteX27" fmla="*/ 177800 w 1193244"/>
                <a:gd name="connsiteY27" fmla="*/ 283542 h 3224354"/>
                <a:gd name="connsiteX28" fmla="*/ 177800 w 1193244"/>
                <a:gd name="connsiteY28" fmla="*/ 34637 h 3224354"/>
                <a:gd name="connsiteX29" fmla="*/ 212437 w 1193244"/>
                <a:gd name="connsiteY29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290663 w 1193244"/>
                <a:gd name="connsiteY20" fmla="*/ 960782 h 3224354"/>
                <a:gd name="connsiteX21" fmla="*/ 291071 w 1193244"/>
                <a:gd name="connsiteY21" fmla="*/ 960438 h 3224354"/>
                <a:gd name="connsiteX22" fmla="*/ 382072 w 1193244"/>
                <a:gd name="connsiteY22" fmla="*/ 736067 h 3224354"/>
                <a:gd name="connsiteX23" fmla="*/ 291071 w 1193244"/>
                <a:gd name="connsiteY23" fmla="*/ 511698 h 3224354"/>
                <a:gd name="connsiteX24" fmla="*/ 290663 w 1193244"/>
                <a:gd name="connsiteY24" fmla="*/ 511353 h 3224354"/>
                <a:gd name="connsiteX25" fmla="*/ 260848 w 1193244"/>
                <a:gd name="connsiteY25" fmla="*/ 484036 h 3224354"/>
                <a:gd name="connsiteX26" fmla="*/ 177800 w 1193244"/>
                <a:gd name="connsiteY26" fmla="*/ 283542 h 3224354"/>
                <a:gd name="connsiteX27" fmla="*/ 177800 w 1193244"/>
                <a:gd name="connsiteY27" fmla="*/ 34637 h 3224354"/>
                <a:gd name="connsiteX28" fmla="*/ 212437 w 1193244"/>
                <a:gd name="connsiteY28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90663 w 1193244"/>
                <a:gd name="connsiteY23" fmla="*/ 511353 h 3224354"/>
                <a:gd name="connsiteX24" fmla="*/ 260848 w 1193244"/>
                <a:gd name="connsiteY24" fmla="*/ 484036 h 3224354"/>
                <a:gd name="connsiteX25" fmla="*/ 177800 w 1193244"/>
                <a:gd name="connsiteY25" fmla="*/ 283542 h 3224354"/>
                <a:gd name="connsiteX26" fmla="*/ 177800 w 1193244"/>
                <a:gd name="connsiteY26" fmla="*/ 34637 h 3224354"/>
                <a:gd name="connsiteX27" fmla="*/ 212437 w 1193244"/>
                <a:gd name="connsiteY27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60848 w 1193244"/>
                <a:gd name="connsiteY23" fmla="*/ 484036 h 3224354"/>
                <a:gd name="connsiteX24" fmla="*/ 177800 w 1193244"/>
                <a:gd name="connsiteY24" fmla="*/ 283542 h 3224354"/>
                <a:gd name="connsiteX25" fmla="*/ 177800 w 1193244"/>
                <a:gd name="connsiteY25" fmla="*/ 34637 h 3224354"/>
                <a:gd name="connsiteX26" fmla="*/ 212437 w 1193244"/>
                <a:gd name="connsiteY26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8167 w 1193244"/>
                <a:gd name="connsiteY5" fmla="*/ 511353 h 3224354"/>
                <a:gd name="connsiteX6" fmla="*/ 897759 w 1193244"/>
                <a:gd name="connsiteY6" fmla="*/ 511698 h 3224354"/>
                <a:gd name="connsiteX7" fmla="*/ 806758 w 1193244"/>
                <a:gd name="connsiteY7" fmla="*/ 736067 h 3224354"/>
                <a:gd name="connsiteX8" fmla="*/ 897759 w 1193244"/>
                <a:gd name="connsiteY8" fmla="*/ 960438 h 3224354"/>
                <a:gd name="connsiteX9" fmla="*/ 898167 w 1193244"/>
                <a:gd name="connsiteY9" fmla="*/ 960782 h 3224354"/>
                <a:gd name="connsiteX10" fmla="*/ 930199 w 1193244"/>
                <a:gd name="connsiteY10" fmla="*/ 980128 h 3224354"/>
                <a:gd name="connsiteX11" fmla="*/ 1193244 w 1193244"/>
                <a:gd name="connsiteY11" fmla="*/ 1474856 h 3224354"/>
                <a:gd name="connsiteX12" fmla="*/ 1193244 w 1193244"/>
                <a:gd name="connsiteY12" fmla="*/ 3013567 h 3224354"/>
                <a:gd name="connsiteX13" fmla="*/ 982457 w 1193244"/>
                <a:gd name="connsiteY13" fmla="*/ 3224354 h 3224354"/>
                <a:gd name="connsiteX14" fmla="*/ 210787 w 1193244"/>
                <a:gd name="connsiteY14" fmla="*/ 3224354 h 3224354"/>
                <a:gd name="connsiteX15" fmla="*/ 0 w 1193244"/>
                <a:gd name="connsiteY15" fmla="*/ 3013567 h 3224354"/>
                <a:gd name="connsiteX16" fmla="*/ 0 w 1193244"/>
                <a:gd name="connsiteY16" fmla="*/ 1474856 h 3224354"/>
                <a:gd name="connsiteX17" fmla="*/ 263045 w 1193244"/>
                <a:gd name="connsiteY17" fmla="*/ 980128 h 3224354"/>
                <a:gd name="connsiteX18" fmla="*/ 290663 w 1193244"/>
                <a:gd name="connsiteY18" fmla="*/ 960782 h 3224354"/>
                <a:gd name="connsiteX19" fmla="*/ 291071 w 1193244"/>
                <a:gd name="connsiteY19" fmla="*/ 960438 h 3224354"/>
                <a:gd name="connsiteX20" fmla="*/ 382072 w 1193244"/>
                <a:gd name="connsiteY20" fmla="*/ 736067 h 3224354"/>
                <a:gd name="connsiteX21" fmla="*/ 291071 w 1193244"/>
                <a:gd name="connsiteY21" fmla="*/ 511698 h 3224354"/>
                <a:gd name="connsiteX22" fmla="*/ 260848 w 1193244"/>
                <a:gd name="connsiteY22" fmla="*/ 484036 h 3224354"/>
                <a:gd name="connsiteX23" fmla="*/ 177800 w 1193244"/>
                <a:gd name="connsiteY23" fmla="*/ 283542 h 3224354"/>
                <a:gd name="connsiteX24" fmla="*/ 177800 w 1193244"/>
                <a:gd name="connsiteY24" fmla="*/ 34637 h 3224354"/>
                <a:gd name="connsiteX25" fmla="*/ 212437 w 1193244"/>
                <a:gd name="connsiteY25" fmla="*/ 0 h 322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93244" h="3224354">
                  <a:moveTo>
                    <a:pt x="212437" y="0"/>
                  </a:moveTo>
                  <a:lnTo>
                    <a:pt x="980807" y="0"/>
                  </a:lnTo>
                  <a:cubicBezTo>
                    <a:pt x="999936" y="0"/>
                    <a:pt x="1015444" y="15508"/>
                    <a:pt x="1015444" y="34637"/>
                  </a:cubicBezTo>
                  <a:lnTo>
                    <a:pt x="1015444" y="283542"/>
                  </a:lnTo>
                  <a:cubicBezTo>
                    <a:pt x="1015444" y="361840"/>
                    <a:pt x="983708" y="432725"/>
                    <a:pt x="932397" y="484036"/>
                  </a:cubicBezTo>
                  <a:lnTo>
                    <a:pt x="898167" y="511353"/>
                  </a:lnTo>
                  <a:lnTo>
                    <a:pt x="897759" y="511698"/>
                  </a:lnTo>
                  <a:cubicBezTo>
                    <a:pt x="841534" y="569119"/>
                    <a:pt x="806758" y="648445"/>
                    <a:pt x="806758" y="736067"/>
                  </a:cubicBezTo>
                  <a:cubicBezTo>
                    <a:pt x="806758" y="823689"/>
                    <a:pt x="841534" y="903017"/>
                    <a:pt x="897759" y="960438"/>
                  </a:cubicBezTo>
                  <a:lnTo>
                    <a:pt x="898167" y="960782"/>
                  </a:lnTo>
                  <a:lnTo>
                    <a:pt x="930199" y="980128"/>
                  </a:lnTo>
                  <a:cubicBezTo>
                    <a:pt x="1088902" y="1087345"/>
                    <a:pt x="1193244" y="1268916"/>
                    <a:pt x="1193244" y="1474856"/>
                  </a:cubicBezTo>
                  <a:lnTo>
                    <a:pt x="1193244" y="3013567"/>
                  </a:lnTo>
                  <a:cubicBezTo>
                    <a:pt x="1193244" y="3129981"/>
                    <a:pt x="1098871" y="3224354"/>
                    <a:pt x="982457" y="3224354"/>
                  </a:cubicBezTo>
                  <a:lnTo>
                    <a:pt x="210787" y="3224354"/>
                  </a:lnTo>
                  <a:cubicBezTo>
                    <a:pt x="94373" y="3224354"/>
                    <a:pt x="0" y="3129981"/>
                    <a:pt x="0" y="3013567"/>
                  </a:cubicBezTo>
                  <a:lnTo>
                    <a:pt x="0" y="1474856"/>
                  </a:lnTo>
                  <a:cubicBezTo>
                    <a:pt x="0" y="1268916"/>
                    <a:pt x="104343" y="1087345"/>
                    <a:pt x="263045" y="980128"/>
                  </a:cubicBezTo>
                  <a:lnTo>
                    <a:pt x="290663" y="960782"/>
                  </a:lnTo>
                  <a:lnTo>
                    <a:pt x="291071" y="960438"/>
                  </a:lnTo>
                  <a:cubicBezTo>
                    <a:pt x="347296" y="903017"/>
                    <a:pt x="382072" y="823689"/>
                    <a:pt x="382072" y="736067"/>
                  </a:cubicBezTo>
                  <a:cubicBezTo>
                    <a:pt x="382072" y="648445"/>
                    <a:pt x="347296" y="569119"/>
                    <a:pt x="291071" y="511698"/>
                  </a:cubicBezTo>
                  <a:lnTo>
                    <a:pt x="260848" y="484036"/>
                  </a:lnTo>
                  <a:cubicBezTo>
                    <a:pt x="209537" y="432725"/>
                    <a:pt x="177800" y="361840"/>
                    <a:pt x="177800" y="283542"/>
                  </a:cubicBezTo>
                  <a:lnTo>
                    <a:pt x="177800" y="34637"/>
                  </a:lnTo>
                  <a:cubicBezTo>
                    <a:pt x="177800" y="15508"/>
                    <a:pt x="193308" y="0"/>
                    <a:pt x="212437" y="0"/>
                  </a:cubicBezTo>
                  <a:close/>
                </a:path>
              </a:pathLst>
            </a:custGeom>
            <a:gradFill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FC0C5411-A238-48EB-BDDF-ABDCD304816B}"/>
                </a:ext>
              </a:extLst>
            </p:cNvPr>
            <p:cNvSpPr/>
            <p:nvPr/>
          </p:nvSpPr>
          <p:spPr bwMode="auto">
            <a:xfrm>
              <a:off x="8828609" y="5971830"/>
              <a:ext cx="425901" cy="222973"/>
            </a:xfrm>
            <a:custGeom>
              <a:avLst/>
              <a:gdLst>
                <a:gd name="connsiteX0" fmla="*/ 43808 w 425901"/>
                <a:gd name="connsiteY0" fmla="*/ 113950 h 222973"/>
                <a:gd name="connsiteX1" fmla="*/ 112700 w 425901"/>
                <a:gd name="connsiteY1" fmla="*/ 133330 h 222973"/>
                <a:gd name="connsiteX2" fmla="*/ 224858 w 425901"/>
                <a:gd name="connsiteY2" fmla="*/ 138173 h 222973"/>
                <a:gd name="connsiteX3" fmla="*/ 311673 w 425901"/>
                <a:gd name="connsiteY3" fmla="*/ 137915 h 222973"/>
                <a:gd name="connsiteX4" fmla="*/ 389867 w 425901"/>
                <a:gd name="connsiteY4" fmla="*/ 157824 h 222973"/>
                <a:gd name="connsiteX5" fmla="*/ 364820 w 425901"/>
                <a:gd name="connsiteY5" fmla="*/ 222973 h 222973"/>
                <a:gd name="connsiteX6" fmla="*/ 329287 w 425901"/>
                <a:gd name="connsiteY6" fmla="*/ 212560 h 222973"/>
                <a:gd name="connsiteX7" fmla="*/ 202167 w 425901"/>
                <a:gd name="connsiteY7" fmla="*/ 203953 h 222973"/>
                <a:gd name="connsiteX8" fmla="*/ 136113 w 425901"/>
                <a:gd name="connsiteY8" fmla="*/ 206877 h 222973"/>
                <a:gd name="connsiteX9" fmla="*/ 75105 w 425901"/>
                <a:gd name="connsiteY9" fmla="*/ 195359 h 222973"/>
                <a:gd name="connsiteX10" fmla="*/ 0 w 425901"/>
                <a:gd name="connsiteY10" fmla="*/ 0 h 222973"/>
                <a:gd name="connsiteX11" fmla="*/ 8941 w 425901"/>
                <a:gd name="connsiteY11" fmla="*/ 1238 h 222973"/>
                <a:gd name="connsiteX12" fmla="*/ 224858 w 425901"/>
                <a:gd name="connsiteY12" fmla="*/ 35270 h 222973"/>
                <a:gd name="connsiteX13" fmla="*/ 391398 w 425901"/>
                <a:gd name="connsiteY13" fmla="*/ 55310 h 222973"/>
                <a:gd name="connsiteX14" fmla="*/ 425901 w 425901"/>
                <a:gd name="connsiteY14" fmla="*/ 64095 h 222973"/>
                <a:gd name="connsiteX15" fmla="*/ 400599 w 425901"/>
                <a:gd name="connsiteY15" fmla="*/ 129907 h 222973"/>
                <a:gd name="connsiteX16" fmla="*/ 388360 w 425901"/>
                <a:gd name="connsiteY16" fmla="*/ 126968 h 222973"/>
                <a:gd name="connsiteX17" fmla="*/ 202166 w 425901"/>
                <a:gd name="connsiteY17" fmla="*/ 101051 h 222973"/>
                <a:gd name="connsiteX18" fmla="*/ 75045 w 425901"/>
                <a:gd name="connsiteY18" fmla="*/ 92444 h 222973"/>
                <a:gd name="connsiteX19" fmla="*/ 30524 w 425901"/>
                <a:gd name="connsiteY19" fmla="*/ 79397 h 22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901" h="222973">
                  <a:moveTo>
                    <a:pt x="43808" y="113950"/>
                  </a:moveTo>
                  <a:lnTo>
                    <a:pt x="112700" y="133330"/>
                  </a:lnTo>
                  <a:cubicBezTo>
                    <a:pt x="147796" y="141584"/>
                    <a:pt x="184291" y="145781"/>
                    <a:pt x="224858" y="138173"/>
                  </a:cubicBezTo>
                  <a:cubicBezTo>
                    <a:pt x="255766" y="132377"/>
                    <a:pt x="284310" y="133433"/>
                    <a:pt x="311673" y="137915"/>
                  </a:cubicBezTo>
                  <a:lnTo>
                    <a:pt x="389867" y="157824"/>
                  </a:lnTo>
                  <a:lnTo>
                    <a:pt x="364820" y="222973"/>
                  </a:lnTo>
                  <a:lnTo>
                    <a:pt x="329287" y="212560"/>
                  </a:lnTo>
                  <a:cubicBezTo>
                    <a:pt x="289573" y="201983"/>
                    <a:pt x="248529" y="195259"/>
                    <a:pt x="202167" y="203953"/>
                  </a:cubicBezTo>
                  <a:cubicBezTo>
                    <a:pt x="178986" y="208301"/>
                    <a:pt x="157134" y="208793"/>
                    <a:pt x="136113" y="206877"/>
                  </a:cubicBezTo>
                  <a:lnTo>
                    <a:pt x="75105" y="195359"/>
                  </a:lnTo>
                  <a:close/>
                  <a:moveTo>
                    <a:pt x="0" y="0"/>
                  </a:moveTo>
                  <a:lnTo>
                    <a:pt x="8941" y="1238"/>
                  </a:lnTo>
                  <a:cubicBezTo>
                    <a:pt x="78877" y="18484"/>
                    <a:pt x="143724" y="50485"/>
                    <a:pt x="224858" y="35270"/>
                  </a:cubicBezTo>
                  <a:cubicBezTo>
                    <a:pt x="286674" y="23678"/>
                    <a:pt x="339036" y="39494"/>
                    <a:pt x="391398" y="55310"/>
                  </a:cubicBezTo>
                  <a:lnTo>
                    <a:pt x="425901" y="64095"/>
                  </a:lnTo>
                  <a:lnTo>
                    <a:pt x="400599" y="129907"/>
                  </a:lnTo>
                  <a:lnTo>
                    <a:pt x="388360" y="126968"/>
                  </a:lnTo>
                  <a:cubicBezTo>
                    <a:pt x="329287" y="109657"/>
                    <a:pt x="271709" y="88009"/>
                    <a:pt x="202166" y="101051"/>
                  </a:cubicBezTo>
                  <a:cubicBezTo>
                    <a:pt x="155804" y="109745"/>
                    <a:pt x="114760" y="103022"/>
                    <a:pt x="75045" y="92444"/>
                  </a:cubicBezTo>
                  <a:lnTo>
                    <a:pt x="30524" y="79397"/>
                  </a:lnTo>
                  <a:close/>
                </a:path>
              </a:pathLst>
            </a:custGeom>
            <a:solidFill>
              <a:srgbClr val="DAEDEF">
                <a:lumMod val="50000"/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0FC41B8C-1AEC-42CF-B3C8-F202E9C0FA63}"/>
                </a:ext>
              </a:extLst>
            </p:cNvPr>
            <p:cNvSpPr/>
            <p:nvPr/>
          </p:nvSpPr>
          <p:spPr bwMode="auto">
            <a:xfrm>
              <a:off x="8943481" y="6239561"/>
              <a:ext cx="220795" cy="43176"/>
            </a:xfrm>
            <a:custGeom>
              <a:avLst/>
              <a:gdLst>
                <a:gd name="connsiteX0" fmla="*/ 10794 w 220795"/>
                <a:gd name="connsiteY0" fmla="*/ 0 h 43176"/>
                <a:gd name="connsiteX1" fmla="*/ 210001 w 220795"/>
                <a:gd name="connsiteY1" fmla="*/ 0 h 43176"/>
                <a:gd name="connsiteX2" fmla="*/ 220795 w 220795"/>
                <a:gd name="connsiteY2" fmla="*/ 43176 h 43176"/>
                <a:gd name="connsiteX3" fmla="*/ 0 w 220795"/>
                <a:gd name="connsiteY3" fmla="*/ 43176 h 4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95" h="43176">
                  <a:moveTo>
                    <a:pt x="10794" y="0"/>
                  </a:moveTo>
                  <a:lnTo>
                    <a:pt x="210001" y="0"/>
                  </a:lnTo>
                  <a:lnTo>
                    <a:pt x="220795" y="43176"/>
                  </a:lnTo>
                  <a:lnTo>
                    <a:pt x="0" y="4317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861AF3B1-1988-4921-8631-5A9989EAF1A7}"/>
                </a:ext>
              </a:extLst>
            </p:cNvPr>
            <p:cNvSpPr/>
            <p:nvPr/>
          </p:nvSpPr>
          <p:spPr bwMode="auto">
            <a:xfrm>
              <a:off x="8152664" y="5351579"/>
              <a:ext cx="585986" cy="489611"/>
            </a:xfrm>
            <a:custGeom>
              <a:avLst/>
              <a:gdLst>
                <a:gd name="connsiteX0" fmla="*/ 0 w 565555"/>
                <a:gd name="connsiteY0" fmla="*/ 189499 h 472540"/>
                <a:gd name="connsiteX1" fmla="*/ 72741 w 565555"/>
                <a:gd name="connsiteY1" fmla="*/ 206559 h 472540"/>
                <a:gd name="connsiteX2" fmla="*/ 314727 w 565555"/>
                <a:gd name="connsiteY2" fmla="*/ 271136 h 472540"/>
                <a:gd name="connsiteX3" fmla="*/ 501374 w 565555"/>
                <a:gd name="connsiteY3" fmla="*/ 309163 h 472540"/>
                <a:gd name="connsiteX4" fmla="*/ 565555 w 565555"/>
                <a:gd name="connsiteY4" fmla="*/ 336830 h 472540"/>
                <a:gd name="connsiteX5" fmla="*/ 565555 w 565555"/>
                <a:gd name="connsiteY5" fmla="*/ 472540 h 472540"/>
                <a:gd name="connsiteX6" fmla="*/ 565292 w 565555"/>
                <a:gd name="connsiteY6" fmla="*/ 472501 h 472540"/>
                <a:gd name="connsiteX7" fmla="*/ 289297 w 565555"/>
                <a:gd name="connsiteY7" fmla="*/ 395956 h 472540"/>
                <a:gd name="connsiteX8" fmla="*/ 13300 w 565555"/>
                <a:gd name="connsiteY8" fmla="*/ 319412 h 472540"/>
                <a:gd name="connsiteX9" fmla="*/ 0 w 565555"/>
                <a:gd name="connsiteY9" fmla="*/ 317419 h 472540"/>
                <a:gd name="connsiteX10" fmla="*/ 24578 w 565555"/>
                <a:gd name="connsiteY10" fmla="*/ 0 h 472540"/>
                <a:gd name="connsiteX11" fmla="*/ 72742 w 565555"/>
                <a:gd name="connsiteY11" fmla="*/ 11296 h 472540"/>
                <a:gd name="connsiteX12" fmla="*/ 314727 w 565555"/>
                <a:gd name="connsiteY12" fmla="*/ 75873 h 472540"/>
                <a:gd name="connsiteX13" fmla="*/ 501374 w 565555"/>
                <a:gd name="connsiteY13" fmla="*/ 113900 h 472540"/>
                <a:gd name="connsiteX14" fmla="*/ 565555 w 565555"/>
                <a:gd name="connsiteY14" fmla="*/ 141567 h 472540"/>
                <a:gd name="connsiteX15" fmla="*/ 565555 w 565555"/>
                <a:gd name="connsiteY15" fmla="*/ 277277 h 472540"/>
                <a:gd name="connsiteX16" fmla="*/ 565292 w 565555"/>
                <a:gd name="connsiteY16" fmla="*/ 277238 h 472540"/>
                <a:gd name="connsiteX17" fmla="*/ 289296 w 565555"/>
                <a:gd name="connsiteY17" fmla="*/ 200694 h 472540"/>
                <a:gd name="connsiteX18" fmla="*/ 13300 w 565555"/>
                <a:gd name="connsiteY18" fmla="*/ 124150 h 472540"/>
                <a:gd name="connsiteX19" fmla="*/ 0 w 565555"/>
                <a:gd name="connsiteY19" fmla="*/ 122156 h 472540"/>
                <a:gd name="connsiteX20" fmla="*/ 0 w 565555"/>
                <a:gd name="connsiteY20" fmla="*/ 110510 h 472540"/>
                <a:gd name="connsiteX21" fmla="*/ 8903 w 565555"/>
                <a:gd name="connsiteY21" fmla="*/ 39840 h 47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555" h="472540">
                  <a:moveTo>
                    <a:pt x="0" y="189499"/>
                  </a:moveTo>
                  <a:lnTo>
                    <a:pt x="72741" y="206559"/>
                  </a:lnTo>
                  <a:cubicBezTo>
                    <a:pt x="151121" y="239284"/>
                    <a:pt x="223798" y="300006"/>
                    <a:pt x="314727" y="271136"/>
                  </a:cubicBezTo>
                  <a:cubicBezTo>
                    <a:pt x="384007" y="249139"/>
                    <a:pt x="442690" y="279151"/>
                    <a:pt x="501374" y="309163"/>
                  </a:cubicBezTo>
                  <a:lnTo>
                    <a:pt x="565555" y="336830"/>
                  </a:lnTo>
                  <a:lnTo>
                    <a:pt x="565555" y="472540"/>
                  </a:lnTo>
                  <a:lnTo>
                    <a:pt x="565292" y="472501"/>
                  </a:lnTo>
                  <a:cubicBezTo>
                    <a:pt x="473294" y="446986"/>
                    <a:pt x="393216" y="362962"/>
                    <a:pt x="289297" y="395956"/>
                  </a:cubicBezTo>
                  <a:cubicBezTo>
                    <a:pt x="185376" y="428952"/>
                    <a:pt x="105298" y="344927"/>
                    <a:pt x="13300" y="319412"/>
                  </a:cubicBezTo>
                  <a:lnTo>
                    <a:pt x="0" y="317419"/>
                  </a:lnTo>
                  <a:close/>
                  <a:moveTo>
                    <a:pt x="24578" y="0"/>
                  </a:moveTo>
                  <a:lnTo>
                    <a:pt x="72742" y="11296"/>
                  </a:lnTo>
                  <a:cubicBezTo>
                    <a:pt x="151122" y="44020"/>
                    <a:pt x="223798" y="104743"/>
                    <a:pt x="314727" y="75873"/>
                  </a:cubicBezTo>
                  <a:cubicBezTo>
                    <a:pt x="384007" y="53876"/>
                    <a:pt x="442690" y="83888"/>
                    <a:pt x="501374" y="113900"/>
                  </a:cubicBezTo>
                  <a:lnTo>
                    <a:pt x="565555" y="141567"/>
                  </a:lnTo>
                  <a:lnTo>
                    <a:pt x="565555" y="277277"/>
                  </a:lnTo>
                  <a:lnTo>
                    <a:pt x="565292" y="277238"/>
                  </a:lnTo>
                  <a:cubicBezTo>
                    <a:pt x="473293" y="251723"/>
                    <a:pt x="393215" y="167699"/>
                    <a:pt x="289296" y="200694"/>
                  </a:cubicBezTo>
                  <a:cubicBezTo>
                    <a:pt x="185376" y="233689"/>
                    <a:pt x="105298" y="149665"/>
                    <a:pt x="13300" y="124150"/>
                  </a:cubicBezTo>
                  <a:lnTo>
                    <a:pt x="0" y="122156"/>
                  </a:lnTo>
                  <a:lnTo>
                    <a:pt x="0" y="110510"/>
                  </a:lnTo>
                  <a:cubicBezTo>
                    <a:pt x="0" y="86108"/>
                    <a:pt x="3091" y="62428"/>
                    <a:pt x="8903" y="39840"/>
                  </a:cubicBezTo>
                  <a:close/>
                </a:path>
              </a:pathLst>
            </a:custGeom>
            <a:solidFill>
              <a:srgbClr val="DAEDEF">
                <a:lumMod val="50000"/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BD42A7-A1F0-4FD5-89A5-561A33A62250}"/>
              </a:ext>
            </a:extLst>
          </p:cNvPr>
          <p:cNvGrpSpPr/>
          <p:nvPr/>
        </p:nvGrpSpPr>
        <p:grpSpPr>
          <a:xfrm>
            <a:off x="4327780" y="840477"/>
            <a:ext cx="1250439" cy="1594276"/>
            <a:chOff x="4327780" y="840477"/>
            <a:chExt cx="1250439" cy="159427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95DE06B-BD38-4916-86F7-E9D0B6902FC4}"/>
                </a:ext>
              </a:extLst>
            </p:cNvPr>
            <p:cNvSpPr/>
            <p:nvPr/>
          </p:nvSpPr>
          <p:spPr bwMode="auto">
            <a:xfrm>
              <a:off x="4327780" y="840477"/>
              <a:ext cx="1156631" cy="1515313"/>
            </a:xfrm>
            <a:custGeom>
              <a:avLst/>
              <a:gdLst>
                <a:gd name="connsiteX0" fmla="*/ 473626 w 2176200"/>
                <a:gd name="connsiteY0" fmla="*/ 0 h 3204728"/>
                <a:gd name="connsiteX1" fmla="*/ 1702766 w 2176200"/>
                <a:gd name="connsiteY1" fmla="*/ 0 h 3204728"/>
                <a:gd name="connsiteX2" fmla="*/ 1736107 w 2176200"/>
                <a:gd name="connsiteY2" fmla="*/ 33341 h 3204728"/>
                <a:gd name="connsiteX3" fmla="*/ 1734920 w 2176200"/>
                <a:gd name="connsiteY3" fmla="*/ 36208 h 3204728"/>
                <a:gd name="connsiteX4" fmla="*/ 1729430 w 2176200"/>
                <a:gd name="connsiteY4" fmla="*/ 80920 h 3204728"/>
                <a:gd name="connsiteX5" fmla="*/ 1504505 w 2176200"/>
                <a:gd name="connsiteY5" fmla="*/ 536865 h 3204728"/>
                <a:gd name="connsiteX6" fmla="*/ 1429032 w 2176200"/>
                <a:gd name="connsiteY6" fmla="*/ 618742 h 3204728"/>
                <a:gd name="connsiteX7" fmla="*/ 1511638 w 2176200"/>
                <a:gd name="connsiteY7" fmla="*/ 689182 h 3204728"/>
                <a:gd name="connsiteX8" fmla="*/ 2176200 w 2176200"/>
                <a:gd name="connsiteY8" fmla="*/ 2311632 h 3204728"/>
                <a:gd name="connsiteX9" fmla="*/ 1696467 w 2176200"/>
                <a:gd name="connsiteY9" fmla="*/ 3175774 h 3204728"/>
                <a:gd name="connsiteX10" fmla="*/ 1646703 w 2176200"/>
                <a:gd name="connsiteY10" fmla="*/ 3204728 h 3204728"/>
                <a:gd name="connsiteX11" fmla="*/ 529497 w 2176200"/>
                <a:gd name="connsiteY11" fmla="*/ 3204728 h 3204728"/>
                <a:gd name="connsiteX12" fmla="*/ 479733 w 2176200"/>
                <a:gd name="connsiteY12" fmla="*/ 3175774 h 3204728"/>
                <a:gd name="connsiteX13" fmla="*/ 0 w 2176200"/>
                <a:gd name="connsiteY13" fmla="*/ 2311632 h 3204728"/>
                <a:gd name="connsiteX14" fmla="*/ 664562 w 2176200"/>
                <a:gd name="connsiteY14" fmla="*/ 689182 h 3204728"/>
                <a:gd name="connsiteX15" fmla="*/ 747168 w 2176200"/>
                <a:gd name="connsiteY15" fmla="*/ 618742 h 3204728"/>
                <a:gd name="connsiteX16" fmla="*/ 671695 w 2176200"/>
                <a:gd name="connsiteY16" fmla="*/ 536865 h 3204728"/>
                <a:gd name="connsiteX17" fmla="*/ 446771 w 2176200"/>
                <a:gd name="connsiteY17" fmla="*/ 80920 h 3204728"/>
                <a:gd name="connsiteX18" fmla="*/ 441200 w 2176200"/>
                <a:gd name="connsiteY18" fmla="*/ 35549 h 3204728"/>
                <a:gd name="connsiteX19" fmla="*/ 440285 w 2176200"/>
                <a:gd name="connsiteY19" fmla="*/ 33341 h 3204728"/>
                <a:gd name="connsiteX20" fmla="*/ 473626 w 2176200"/>
                <a:gd name="connsiteY20" fmla="*/ 0 h 320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76200" h="3204728">
                  <a:moveTo>
                    <a:pt x="473626" y="0"/>
                  </a:moveTo>
                  <a:lnTo>
                    <a:pt x="1702766" y="0"/>
                  </a:lnTo>
                  <a:cubicBezTo>
                    <a:pt x="1721180" y="0"/>
                    <a:pt x="1736107" y="14927"/>
                    <a:pt x="1736107" y="33341"/>
                  </a:cubicBezTo>
                  <a:lnTo>
                    <a:pt x="1734920" y="36208"/>
                  </a:lnTo>
                  <a:lnTo>
                    <a:pt x="1729430" y="80920"/>
                  </a:lnTo>
                  <a:cubicBezTo>
                    <a:pt x="1698909" y="219811"/>
                    <a:pt x="1617664" y="395700"/>
                    <a:pt x="1504505" y="536865"/>
                  </a:cubicBezTo>
                  <a:lnTo>
                    <a:pt x="1429032" y="618742"/>
                  </a:lnTo>
                  <a:lnTo>
                    <a:pt x="1511638" y="689182"/>
                  </a:lnTo>
                  <a:cubicBezTo>
                    <a:pt x="1902173" y="1068127"/>
                    <a:pt x="2176200" y="1879973"/>
                    <a:pt x="2176200" y="2311632"/>
                  </a:cubicBezTo>
                  <a:cubicBezTo>
                    <a:pt x="2176200" y="2671348"/>
                    <a:pt x="1985904" y="2988497"/>
                    <a:pt x="1696467" y="3175774"/>
                  </a:cubicBezTo>
                  <a:lnTo>
                    <a:pt x="1646703" y="3204728"/>
                  </a:lnTo>
                  <a:lnTo>
                    <a:pt x="529497" y="3204728"/>
                  </a:lnTo>
                  <a:lnTo>
                    <a:pt x="479733" y="3175774"/>
                  </a:lnTo>
                  <a:cubicBezTo>
                    <a:pt x="190297" y="2988497"/>
                    <a:pt x="0" y="2671348"/>
                    <a:pt x="0" y="2311632"/>
                  </a:cubicBezTo>
                  <a:cubicBezTo>
                    <a:pt x="0" y="1879973"/>
                    <a:pt x="274027" y="1068127"/>
                    <a:pt x="664562" y="689182"/>
                  </a:cubicBezTo>
                  <a:lnTo>
                    <a:pt x="747168" y="618742"/>
                  </a:lnTo>
                  <a:lnTo>
                    <a:pt x="671695" y="536865"/>
                  </a:lnTo>
                  <a:cubicBezTo>
                    <a:pt x="558537" y="395700"/>
                    <a:pt x="477291" y="219811"/>
                    <a:pt x="446771" y="80920"/>
                  </a:cubicBezTo>
                  <a:lnTo>
                    <a:pt x="441200" y="35549"/>
                  </a:lnTo>
                  <a:lnTo>
                    <a:pt x="440285" y="33341"/>
                  </a:lnTo>
                  <a:cubicBezTo>
                    <a:pt x="440285" y="14927"/>
                    <a:pt x="455212" y="0"/>
                    <a:pt x="4736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000000">
                    <a:lumMod val="50000"/>
                    <a:lumOff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4BC4247-50D9-4C24-B515-1DEDA9BF04B2}"/>
                </a:ext>
              </a:extLst>
            </p:cNvPr>
            <p:cNvSpPr/>
            <p:nvPr/>
          </p:nvSpPr>
          <p:spPr bwMode="auto">
            <a:xfrm>
              <a:off x="4959594" y="1940213"/>
              <a:ext cx="618625" cy="494540"/>
            </a:xfrm>
            <a:custGeom>
              <a:avLst/>
              <a:gdLst>
                <a:gd name="connsiteX0" fmla="*/ 132813 w 1688755"/>
                <a:gd name="connsiteY0" fmla="*/ 0 h 1226820"/>
                <a:gd name="connsiteX1" fmla="*/ 1555943 w 1688755"/>
                <a:gd name="connsiteY1" fmla="*/ 0 h 1226820"/>
                <a:gd name="connsiteX2" fmla="*/ 1622400 w 1688755"/>
                <a:gd name="connsiteY2" fmla="*/ 121265 h 1226820"/>
                <a:gd name="connsiteX3" fmla="*/ 1688755 w 1688755"/>
                <a:gd name="connsiteY3" fmla="*/ 446786 h 1226820"/>
                <a:gd name="connsiteX4" fmla="*/ 1173047 w 1688755"/>
                <a:gd name="connsiteY4" fmla="*/ 1217355 h 1226820"/>
                <a:gd name="connsiteX5" fmla="*/ 1142262 w 1688755"/>
                <a:gd name="connsiteY5" fmla="*/ 1226820 h 1226820"/>
                <a:gd name="connsiteX6" fmla="*/ 546493 w 1688755"/>
                <a:gd name="connsiteY6" fmla="*/ 1226820 h 1226820"/>
                <a:gd name="connsiteX7" fmla="*/ 515708 w 1688755"/>
                <a:gd name="connsiteY7" fmla="*/ 1217355 h 1226820"/>
                <a:gd name="connsiteX8" fmla="*/ 0 w 1688755"/>
                <a:gd name="connsiteY8" fmla="*/ 446786 h 1226820"/>
                <a:gd name="connsiteX9" fmla="*/ 66356 w 1688755"/>
                <a:gd name="connsiteY9" fmla="*/ 121265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755" h="1226820">
                  <a:moveTo>
                    <a:pt x="132813" y="0"/>
                  </a:moveTo>
                  <a:lnTo>
                    <a:pt x="1555943" y="0"/>
                  </a:lnTo>
                  <a:lnTo>
                    <a:pt x="1622400" y="121265"/>
                  </a:lnTo>
                  <a:cubicBezTo>
                    <a:pt x="1665128" y="221317"/>
                    <a:pt x="1688755" y="331319"/>
                    <a:pt x="1688755" y="446786"/>
                  </a:cubicBezTo>
                  <a:cubicBezTo>
                    <a:pt x="1688755" y="793189"/>
                    <a:pt x="1476107" y="1090400"/>
                    <a:pt x="1173047" y="1217355"/>
                  </a:cubicBezTo>
                  <a:lnTo>
                    <a:pt x="1142262" y="1226820"/>
                  </a:lnTo>
                  <a:lnTo>
                    <a:pt x="546493" y="1226820"/>
                  </a:lnTo>
                  <a:lnTo>
                    <a:pt x="515708" y="1217355"/>
                  </a:lnTo>
                  <a:cubicBezTo>
                    <a:pt x="212648" y="1090400"/>
                    <a:pt x="0" y="793189"/>
                    <a:pt x="0" y="446786"/>
                  </a:cubicBezTo>
                  <a:cubicBezTo>
                    <a:pt x="0" y="331319"/>
                    <a:pt x="23628" y="221317"/>
                    <a:pt x="66356" y="121265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A3860F1-C01B-470A-8337-9799CCB5A8C6}"/>
                </a:ext>
              </a:extLst>
            </p:cNvPr>
            <p:cNvSpPr/>
            <p:nvPr/>
          </p:nvSpPr>
          <p:spPr bwMode="auto">
            <a:xfrm rot="1800000">
              <a:off x="4960175" y="1423561"/>
              <a:ext cx="420079" cy="402300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9F50DCD-A675-42BA-9876-2F60E3BD66FD}"/>
                </a:ext>
              </a:extLst>
            </p:cNvPr>
            <p:cNvSpPr/>
            <p:nvPr/>
          </p:nvSpPr>
          <p:spPr bwMode="auto">
            <a:xfrm rot="18900000">
              <a:off x="4494954" y="1944799"/>
              <a:ext cx="341915" cy="327444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DEFB9FA-DEF7-4F58-9AE8-13C25927AB1E}"/>
                </a:ext>
              </a:extLst>
            </p:cNvPr>
            <p:cNvSpPr/>
            <p:nvPr/>
          </p:nvSpPr>
          <p:spPr bwMode="auto">
            <a:xfrm rot="900000">
              <a:off x="5292765" y="1971515"/>
              <a:ext cx="276776" cy="26506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EF8341E-DE4D-4D0E-837F-641D777DEADB}"/>
                </a:ext>
              </a:extLst>
            </p:cNvPr>
            <p:cNvSpPr/>
            <p:nvPr/>
          </p:nvSpPr>
          <p:spPr bwMode="auto">
            <a:xfrm rot="19800000">
              <a:off x="5072441" y="2179145"/>
              <a:ext cx="195548" cy="18727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AAC8C07-852B-4DD7-ADEF-F008A73C0603}"/>
                </a:ext>
              </a:extLst>
            </p:cNvPr>
            <p:cNvSpPr/>
            <p:nvPr/>
          </p:nvSpPr>
          <p:spPr bwMode="auto">
            <a:xfrm rot="20700000">
              <a:off x="4480705" y="1261095"/>
              <a:ext cx="300689" cy="278357"/>
            </a:xfrm>
            <a:custGeom>
              <a:avLst/>
              <a:gdLst>
                <a:gd name="connsiteX0" fmla="*/ 87838 w 300689"/>
                <a:gd name="connsiteY0" fmla="*/ 104215 h 278357"/>
                <a:gd name="connsiteX1" fmla="*/ 88867 w 300689"/>
                <a:gd name="connsiteY1" fmla="*/ 106316 h 278357"/>
                <a:gd name="connsiteX2" fmla="*/ 73970 w 300689"/>
                <a:gd name="connsiteY2" fmla="*/ 210565 h 278357"/>
                <a:gd name="connsiteX3" fmla="*/ 7074 w 300689"/>
                <a:gd name="connsiteY3" fmla="*/ 278357 h 278357"/>
                <a:gd name="connsiteX4" fmla="*/ 5061 w 300689"/>
                <a:gd name="connsiteY4" fmla="*/ 278326 h 278357"/>
                <a:gd name="connsiteX5" fmla="*/ 4033 w 300689"/>
                <a:gd name="connsiteY5" fmla="*/ 276225 h 278357"/>
                <a:gd name="connsiteX6" fmla="*/ 18930 w 300689"/>
                <a:gd name="connsiteY6" fmla="*/ 171975 h 278357"/>
                <a:gd name="connsiteX7" fmla="*/ 85826 w 300689"/>
                <a:gd name="connsiteY7" fmla="*/ 104184 h 278357"/>
                <a:gd name="connsiteX8" fmla="*/ 132057 w 300689"/>
                <a:gd name="connsiteY8" fmla="*/ 102929 h 278357"/>
                <a:gd name="connsiteX9" fmla="*/ 198953 w 300689"/>
                <a:gd name="connsiteY9" fmla="*/ 170720 h 278357"/>
                <a:gd name="connsiteX10" fmla="*/ 213850 w 300689"/>
                <a:gd name="connsiteY10" fmla="*/ 274969 h 278357"/>
                <a:gd name="connsiteX11" fmla="*/ 212821 w 300689"/>
                <a:gd name="connsiteY11" fmla="*/ 277070 h 278357"/>
                <a:gd name="connsiteX12" fmla="*/ 210809 w 300689"/>
                <a:gd name="connsiteY12" fmla="*/ 277102 h 278357"/>
                <a:gd name="connsiteX13" fmla="*/ 143913 w 300689"/>
                <a:gd name="connsiteY13" fmla="*/ 209310 h 278357"/>
                <a:gd name="connsiteX14" fmla="*/ 129016 w 300689"/>
                <a:gd name="connsiteY14" fmla="*/ 105061 h 278357"/>
                <a:gd name="connsiteX15" fmla="*/ 130044 w 300689"/>
                <a:gd name="connsiteY15" fmla="*/ 102960 h 278357"/>
                <a:gd name="connsiteX16" fmla="*/ 69357 w 300689"/>
                <a:gd name="connsiteY16" fmla="*/ 60671 h 278357"/>
                <a:gd name="connsiteX17" fmla="*/ 74140 w 300689"/>
                <a:gd name="connsiteY17" fmla="*/ 67334 h 278357"/>
                <a:gd name="connsiteX18" fmla="*/ 74637 w 300689"/>
                <a:gd name="connsiteY18" fmla="*/ 69703 h 278357"/>
                <a:gd name="connsiteX19" fmla="*/ 73231 w 300689"/>
                <a:gd name="connsiteY19" fmla="*/ 71453 h 278357"/>
                <a:gd name="connsiteX20" fmla="*/ 47034 w 300689"/>
                <a:gd name="connsiteY20" fmla="*/ 82357 h 278357"/>
                <a:gd name="connsiteX21" fmla="*/ 105681 w 300689"/>
                <a:gd name="connsiteY21" fmla="*/ 44931 h 278357"/>
                <a:gd name="connsiteX22" fmla="*/ 127576 w 300689"/>
                <a:gd name="connsiteY22" fmla="*/ 71520 h 278357"/>
                <a:gd name="connsiteX23" fmla="*/ 105681 w 300689"/>
                <a:gd name="connsiteY23" fmla="*/ 98109 h 278357"/>
                <a:gd name="connsiteX24" fmla="*/ 83785 w 300689"/>
                <a:gd name="connsiteY24" fmla="*/ 71520 h 278357"/>
                <a:gd name="connsiteX25" fmla="*/ 105681 w 300689"/>
                <a:gd name="connsiteY25" fmla="*/ 44931 h 278357"/>
                <a:gd name="connsiteX26" fmla="*/ 109453 w 300689"/>
                <a:gd name="connsiteY26" fmla="*/ 27263 h 278357"/>
                <a:gd name="connsiteX27" fmla="*/ 108305 w 300689"/>
                <a:gd name="connsiteY27" fmla="*/ 29335 h 278357"/>
                <a:gd name="connsiteX28" fmla="*/ 106549 w 300689"/>
                <a:gd name="connsiteY28" fmla="*/ 30531 h 278357"/>
                <a:gd name="connsiteX29" fmla="*/ 105877 w 300689"/>
                <a:gd name="connsiteY29" fmla="*/ 30073 h 278357"/>
                <a:gd name="connsiteX30" fmla="*/ 262621 w 300689"/>
                <a:gd name="connsiteY30" fmla="*/ 659 h 278357"/>
                <a:gd name="connsiteX31" fmla="*/ 299284 w 300689"/>
                <a:gd name="connsiteY31" fmla="*/ 15919 h 278357"/>
                <a:gd name="connsiteX32" fmla="*/ 300689 w 300689"/>
                <a:gd name="connsiteY32" fmla="*/ 17669 h 278357"/>
                <a:gd name="connsiteX33" fmla="*/ 300193 w 300689"/>
                <a:gd name="connsiteY33" fmla="*/ 20038 h 278357"/>
                <a:gd name="connsiteX34" fmla="*/ 228958 w 300689"/>
                <a:gd name="connsiteY34" fmla="*/ 80961 h 278357"/>
                <a:gd name="connsiteX35" fmla="*/ 142182 w 300689"/>
                <a:gd name="connsiteY35" fmla="*/ 71454 h 278357"/>
                <a:gd name="connsiteX36" fmla="*/ 140777 w 300689"/>
                <a:gd name="connsiteY36" fmla="*/ 69703 h 278357"/>
                <a:gd name="connsiteX37" fmla="*/ 141273 w 300689"/>
                <a:gd name="connsiteY37" fmla="*/ 67334 h 278357"/>
                <a:gd name="connsiteX38" fmla="*/ 212508 w 300689"/>
                <a:gd name="connsiteY38" fmla="*/ 6411 h 278357"/>
                <a:gd name="connsiteX39" fmla="*/ 262621 w 300689"/>
                <a:gd name="connsiteY39" fmla="*/ 659 h 27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0689" h="278357">
                  <a:moveTo>
                    <a:pt x="87838" y="104215"/>
                  </a:moveTo>
                  <a:lnTo>
                    <a:pt x="88867" y="106316"/>
                  </a:lnTo>
                  <a:cubicBezTo>
                    <a:pt x="97407" y="131201"/>
                    <a:pt x="92354" y="171896"/>
                    <a:pt x="73970" y="210565"/>
                  </a:cubicBezTo>
                  <a:cubicBezTo>
                    <a:pt x="55586" y="249235"/>
                    <a:pt x="29091" y="274897"/>
                    <a:pt x="7074" y="278357"/>
                  </a:cubicBezTo>
                  <a:lnTo>
                    <a:pt x="5061" y="278326"/>
                  </a:lnTo>
                  <a:lnTo>
                    <a:pt x="4033" y="276225"/>
                  </a:lnTo>
                  <a:cubicBezTo>
                    <a:pt x="-4508" y="251340"/>
                    <a:pt x="545" y="210645"/>
                    <a:pt x="18930" y="171975"/>
                  </a:cubicBezTo>
                  <a:cubicBezTo>
                    <a:pt x="37315" y="133306"/>
                    <a:pt x="63809" y="107644"/>
                    <a:pt x="85826" y="104184"/>
                  </a:cubicBezTo>
                  <a:close/>
                  <a:moveTo>
                    <a:pt x="132057" y="102929"/>
                  </a:moveTo>
                  <a:cubicBezTo>
                    <a:pt x="154074" y="106389"/>
                    <a:pt x="180568" y="132051"/>
                    <a:pt x="198953" y="170720"/>
                  </a:cubicBezTo>
                  <a:cubicBezTo>
                    <a:pt x="217337" y="209390"/>
                    <a:pt x="222391" y="250084"/>
                    <a:pt x="213850" y="274969"/>
                  </a:cubicBezTo>
                  <a:lnTo>
                    <a:pt x="212821" y="277070"/>
                  </a:lnTo>
                  <a:lnTo>
                    <a:pt x="210809" y="277102"/>
                  </a:lnTo>
                  <a:cubicBezTo>
                    <a:pt x="188792" y="273642"/>
                    <a:pt x="162298" y="247980"/>
                    <a:pt x="143913" y="209310"/>
                  </a:cubicBezTo>
                  <a:cubicBezTo>
                    <a:pt x="125529" y="170641"/>
                    <a:pt x="120475" y="129946"/>
                    <a:pt x="129016" y="105061"/>
                  </a:cubicBezTo>
                  <a:lnTo>
                    <a:pt x="130044" y="102960"/>
                  </a:lnTo>
                  <a:close/>
                  <a:moveTo>
                    <a:pt x="69357" y="60671"/>
                  </a:moveTo>
                  <a:lnTo>
                    <a:pt x="74140" y="67334"/>
                  </a:lnTo>
                  <a:lnTo>
                    <a:pt x="74637" y="69703"/>
                  </a:lnTo>
                  <a:lnTo>
                    <a:pt x="73231" y="71453"/>
                  </a:lnTo>
                  <a:lnTo>
                    <a:pt x="47034" y="82357"/>
                  </a:lnTo>
                  <a:close/>
                  <a:moveTo>
                    <a:pt x="105681" y="44931"/>
                  </a:moveTo>
                  <a:cubicBezTo>
                    <a:pt x="117773" y="44931"/>
                    <a:pt x="127576" y="56835"/>
                    <a:pt x="127576" y="71520"/>
                  </a:cubicBezTo>
                  <a:cubicBezTo>
                    <a:pt x="127576" y="86205"/>
                    <a:pt x="117773" y="98109"/>
                    <a:pt x="105681" y="98109"/>
                  </a:cubicBezTo>
                  <a:cubicBezTo>
                    <a:pt x="93588" y="98109"/>
                    <a:pt x="83785" y="86204"/>
                    <a:pt x="83785" y="71520"/>
                  </a:cubicBezTo>
                  <a:cubicBezTo>
                    <a:pt x="83786" y="56835"/>
                    <a:pt x="93588" y="44931"/>
                    <a:pt x="105681" y="44931"/>
                  </a:cubicBezTo>
                  <a:close/>
                  <a:moveTo>
                    <a:pt x="109453" y="27263"/>
                  </a:moveTo>
                  <a:lnTo>
                    <a:pt x="108305" y="29335"/>
                  </a:lnTo>
                  <a:lnTo>
                    <a:pt x="106549" y="30531"/>
                  </a:lnTo>
                  <a:lnTo>
                    <a:pt x="105877" y="30073"/>
                  </a:lnTo>
                  <a:close/>
                  <a:moveTo>
                    <a:pt x="262621" y="659"/>
                  </a:moveTo>
                  <a:cubicBezTo>
                    <a:pt x="277678" y="2423"/>
                    <a:pt x="290493" y="7689"/>
                    <a:pt x="299284" y="15919"/>
                  </a:cubicBezTo>
                  <a:lnTo>
                    <a:pt x="300689" y="17669"/>
                  </a:lnTo>
                  <a:lnTo>
                    <a:pt x="300193" y="20038"/>
                  </a:lnTo>
                  <a:cubicBezTo>
                    <a:pt x="291743" y="44968"/>
                    <a:pt x="264474" y="69404"/>
                    <a:pt x="228958" y="80961"/>
                  </a:cubicBezTo>
                  <a:cubicBezTo>
                    <a:pt x="193441" y="92518"/>
                    <a:pt x="159765" y="87913"/>
                    <a:pt x="142182" y="71454"/>
                  </a:cubicBezTo>
                  <a:lnTo>
                    <a:pt x="140777" y="69703"/>
                  </a:lnTo>
                  <a:lnTo>
                    <a:pt x="141273" y="67334"/>
                  </a:lnTo>
                  <a:cubicBezTo>
                    <a:pt x="149723" y="42405"/>
                    <a:pt x="176992" y="17968"/>
                    <a:pt x="212508" y="6411"/>
                  </a:cubicBezTo>
                  <a:cubicBezTo>
                    <a:pt x="230266" y="633"/>
                    <a:pt x="247565" y="-1105"/>
                    <a:pt x="262621" y="659"/>
                  </a:cubicBezTo>
                  <a:close/>
                </a:path>
              </a:pathLst>
            </a:custGeom>
            <a:solidFill>
              <a:srgbClr val="FF6699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A7FE85B-067E-4CBB-81F4-08C2F5E227DB}"/>
              </a:ext>
            </a:extLst>
          </p:cNvPr>
          <p:cNvGrpSpPr/>
          <p:nvPr/>
        </p:nvGrpSpPr>
        <p:grpSpPr>
          <a:xfrm>
            <a:off x="407495" y="832739"/>
            <a:ext cx="1597801" cy="1557143"/>
            <a:chOff x="407495" y="832739"/>
            <a:chExt cx="1597801" cy="1557143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95C6D3A-FBEC-4C25-A72B-4E6E5ED7A5D1}"/>
                </a:ext>
              </a:extLst>
            </p:cNvPr>
            <p:cNvSpPr/>
            <p:nvPr/>
          </p:nvSpPr>
          <p:spPr bwMode="auto">
            <a:xfrm>
              <a:off x="407495" y="832739"/>
              <a:ext cx="1246365" cy="1540243"/>
            </a:xfrm>
            <a:custGeom>
              <a:avLst/>
              <a:gdLst>
                <a:gd name="connsiteX0" fmla="*/ 689282 w 1980147"/>
                <a:gd name="connsiteY0" fmla="*/ 0 h 2447041"/>
                <a:gd name="connsiteX1" fmla="*/ 1290864 w 1980147"/>
                <a:gd name="connsiteY1" fmla="*/ 0 h 2447041"/>
                <a:gd name="connsiteX2" fmla="*/ 1335130 w 1980147"/>
                <a:gd name="connsiteY2" fmla="*/ 46240 h 2447041"/>
                <a:gd name="connsiteX3" fmla="*/ 1322165 w 1980147"/>
                <a:gd name="connsiteY3" fmla="*/ 78937 h 2447041"/>
                <a:gd name="connsiteX4" fmla="*/ 1313676 w 1980147"/>
                <a:gd name="connsiteY4" fmla="*/ 84916 h 2447041"/>
                <a:gd name="connsiteX5" fmla="*/ 1268483 w 1980147"/>
                <a:gd name="connsiteY5" fmla="*/ 191811 h 2447041"/>
                <a:gd name="connsiteX6" fmla="*/ 1248089 w 1980147"/>
                <a:gd name="connsiteY6" fmla="*/ 254581 h 2447041"/>
                <a:gd name="connsiteX7" fmla="*/ 1290802 w 1980147"/>
                <a:gd name="connsiteY7" fmla="*/ 387409 h 2447041"/>
                <a:gd name="connsiteX8" fmla="*/ 1326906 w 1980147"/>
                <a:gd name="connsiteY8" fmla="*/ 417047 h 2447041"/>
                <a:gd name="connsiteX9" fmla="*/ 1375455 w 1980147"/>
                <a:gd name="connsiteY9" fmla="*/ 437490 h 2447041"/>
                <a:gd name="connsiteX10" fmla="*/ 1980147 w 1980147"/>
                <a:gd name="connsiteY10" fmla="*/ 1487088 h 2447041"/>
                <a:gd name="connsiteX11" fmla="*/ 1543633 w 1980147"/>
                <a:gd name="connsiteY11" fmla="*/ 2431661 h 2447041"/>
                <a:gd name="connsiteX12" fmla="*/ 1521628 w 1980147"/>
                <a:gd name="connsiteY12" fmla="*/ 2447041 h 2447041"/>
                <a:gd name="connsiteX13" fmla="*/ 458518 w 1980147"/>
                <a:gd name="connsiteY13" fmla="*/ 2447041 h 2447041"/>
                <a:gd name="connsiteX14" fmla="*/ 436514 w 1980147"/>
                <a:gd name="connsiteY14" fmla="*/ 2431661 h 2447041"/>
                <a:gd name="connsiteX15" fmla="*/ 0 w 1980147"/>
                <a:gd name="connsiteY15" fmla="*/ 1487088 h 2447041"/>
                <a:gd name="connsiteX16" fmla="*/ 604692 w 1980147"/>
                <a:gd name="connsiteY16" fmla="*/ 437490 h 2447041"/>
                <a:gd name="connsiteX17" fmla="*/ 651373 w 1980147"/>
                <a:gd name="connsiteY17" fmla="*/ 417833 h 2447041"/>
                <a:gd name="connsiteX18" fmla="*/ 699154 w 1980147"/>
                <a:gd name="connsiteY18" fmla="*/ 374810 h 2447041"/>
                <a:gd name="connsiteX19" fmla="*/ 710552 w 1980147"/>
                <a:gd name="connsiteY19" fmla="*/ 190510 h 2447041"/>
                <a:gd name="connsiteX20" fmla="*/ 711251 w 1980147"/>
                <a:gd name="connsiteY20" fmla="*/ 190835 h 2447041"/>
                <a:gd name="connsiteX21" fmla="*/ 666471 w 1980147"/>
                <a:gd name="connsiteY21" fmla="*/ 84916 h 2447041"/>
                <a:gd name="connsiteX22" fmla="*/ 657982 w 1980147"/>
                <a:gd name="connsiteY22" fmla="*/ 78937 h 2447041"/>
                <a:gd name="connsiteX23" fmla="*/ 645016 w 1980147"/>
                <a:gd name="connsiteY23" fmla="*/ 46240 h 2447041"/>
                <a:gd name="connsiteX24" fmla="*/ 689282 w 1980147"/>
                <a:gd name="connsiteY24" fmla="*/ 0 h 2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0147" h="2447041">
                  <a:moveTo>
                    <a:pt x="689282" y="0"/>
                  </a:moveTo>
                  <a:lnTo>
                    <a:pt x="1290864" y="0"/>
                  </a:lnTo>
                  <a:cubicBezTo>
                    <a:pt x="1315311" y="0"/>
                    <a:pt x="1335130" y="20703"/>
                    <a:pt x="1335130" y="46240"/>
                  </a:cubicBezTo>
                  <a:cubicBezTo>
                    <a:pt x="1335130" y="59009"/>
                    <a:pt x="1330176" y="70569"/>
                    <a:pt x="1322165" y="78937"/>
                  </a:cubicBezTo>
                  <a:lnTo>
                    <a:pt x="1313676" y="84916"/>
                  </a:lnTo>
                  <a:lnTo>
                    <a:pt x="1268483" y="191811"/>
                  </a:lnTo>
                  <a:lnTo>
                    <a:pt x="1248089" y="254581"/>
                  </a:lnTo>
                  <a:cubicBezTo>
                    <a:pt x="1242079" y="303030"/>
                    <a:pt x="1257256" y="350812"/>
                    <a:pt x="1290802" y="387409"/>
                  </a:cubicBezTo>
                  <a:lnTo>
                    <a:pt x="1326906" y="417047"/>
                  </a:lnTo>
                  <a:lnTo>
                    <a:pt x="1375455" y="437490"/>
                  </a:lnTo>
                  <a:cubicBezTo>
                    <a:pt x="1730807" y="610417"/>
                    <a:pt x="1980147" y="1015251"/>
                    <a:pt x="1980147" y="1487088"/>
                  </a:cubicBezTo>
                  <a:cubicBezTo>
                    <a:pt x="1980147" y="1880286"/>
                    <a:pt x="1806995" y="2226954"/>
                    <a:pt x="1543633" y="2431661"/>
                  </a:cubicBezTo>
                  <a:lnTo>
                    <a:pt x="1521628" y="2447041"/>
                  </a:lnTo>
                  <a:lnTo>
                    <a:pt x="458518" y="2447041"/>
                  </a:lnTo>
                  <a:lnTo>
                    <a:pt x="436514" y="2431661"/>
                  </a:lnTo>
                  <a:cubicBezTo>
                    <a:pt x="173153" y="2226954"/>
                    <a:pt x="0" y="1880286"/>
                    <a:pt x="0" y="1487088"/>
                  </a:cubicBezTo>
                  <a:cubicBezTo>
                    <a:pt x="0" y="1015251"/>
                    <a:pt x="249340" y="610417"/>
                    <a:pt x="604692" y="437490"/>
                  </a:cubicBezTo>
                  <a:lnTo>
                    <a:pt x="651373" y="417833"/>
                  </a:lnTo>
                  <a:lnTo>
                    <a:pt x="699154" y="374810"/>
                  </a:lnTo>
                  <a:cubicBezTo>
                    <a:pt x="738393" y="322873"/>
                    <a:pt x="744419" y="253130"/>
                    <a:pt x="710552" y="190510"/>
                  </a:cubicBezTo>
                  <a:lnTo>
                    <a:pt x="711251" y="190835"/>
                  </a:lnTo>
                  <a:lnTo>
                    <a:pt x="666471" y="84916"/>
                  </a:lnTo>
                  <a:lnTo>
                    <a:pt x="657982" y="78937"/>
                  </a:lnTo>
                  <a:cubicBezTo>
                    <a:pt x="649971" y="70569"/>
                    <a:pt x="645016" y="59009"/>
                    <a:pt x="645016" y="46240"/>
                  </a:cubicBezTo>
                  <a:cubicBezTo>
                    <a:pt x="645016" y="20703"/>
                    <a:pt x="664835" y="0"/>
                    <a:pt x="6892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</a:srgbClr>
                </a:gs>
                <a:gs pos="100000">
                  <a:srgbClr val="000000">
                    <a:lumMod val="50000"/>
                    <a:lumOff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8C91C99-E36D-45A3-95BC-CDD45816D626}"/>
                </a:ext>
              </a:extLst>
            </p:cNvPr>
            <p:cNvSpPr/>
            <p:nvPr/>
          </p:nvSpPr>
          <p:spPr bwMode="auto">
            <a:xfrm>
              <a:off x="1410851" y="1815857"/>
              <a:ext cx="594445" cy="574025"/>
            </a:xfrm>
            <a:custGeom>
              <a:avLst/>
              <a:gdLst>
                <a:gd name="connsiteX0" fmla="*/ 72029 w 1190166"/>
                <a:gd name="connsiteY0" fmla="*/ 0 h 1149283"/>
                <a:gd name="connsiteX1" fmla="*/ 1118137 w 1190166"/>
                <a:gd name="connsiteY1" fmla="*/ 0 h 1149283"/>
                <a:gd name="connsiteX2" fmla="*/ 1143402 w 1190166"/>
                <a:gd name="connsiteY2" fmla="*/ 72455 h 1149283"/>
                <a:gd name="connsiteX3" fmla="*/ 1190166 w 1190166"/>
                <a:gd name="connsiteY3" fmla="*/ 433022 h 1149283"/>
                <a:gd name="connsiteX4" fmla="*/ 1015870 w 1190166"/>
                <a:gd name="connsiteY4" fmla="*/ 1088032 h 1149283"/>
                <a:gd name="connsiteX5" fmla="*/ 968180 w 1190166"/>
                <a:gd name="connsiteY5" fmla="*/ 1149283 h 1149283"/>
                <a:gd name="connsiteX6" fmla="*/ 221987 w 1190166"/>
                <a:gd name="connsiteY6" fmla="*/ 1149283 h 1149283"/>
                <a:gd name="connsiteX7" fmla="*/ 174296 w 1190166"/>
                <a:gd name="connsiteY7" fmla="*/ 1088032 h 1149283"/>
                <a:gd name="connsiteX8" fmla="*/ 0 w 1190166"/>
                <a:gd name="connsiteY8" fmla="*/ 433022 h 1149283"/>
                <a:gd name="connsiteX9" fmla="*/ 46765 w 1190166"/>
                <a:gd name="connsiteY9" fmla="*/ 72455 h 114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166" h="1149283">
                  <a:moveTo>
                    <a:pt x="72029" y="0"/>
                  </a:moveTo>
                  <a:lnTo>
                    <a:pt x="1118137" y="0"/>
                  </a:lnTo>
                  <a:lnTo>
                    <a:pt x="1143402" y="72455"/>
                  </a:lnTo>
                  <a:cubicBezTo>
                    <a:pt x="1173515" y="183279"/>
                    <a:pt x="1190166" y="305123"/>
                    <a:pt x="1190166" y="433022"/>
                  </a:cubicBezTo>
                  <a:cubicBezTo>
                    <a:pt x="1190166" y="688820"/>
                    <a:pt x="1123559" y="920401"/>
                    <a:pt x="1015870" y="1088032"/>
                  </a:cubicBezTo>
                  <a:lnTo>
                    <a:pt x="968180" y="1149283"/>
                  </a:lnTo>
                  <a:lnTo>
                    <a:pt x="221987" y="1149283"/>
                  </a:lnTo>
                  <a:lnTo>
                    <a:pt x="174296" y="1088032"/>
                  </a:lnTo>
                  <a:cubicBezTo>
                    <a:pt x="66607" y="920401"/>
                    <a:pt x="0" y="688820"/>
                    <a:pt x="0" y="433022"/>
                  </a:cubicBezTo>
                  <a:cubicBezTo>
                    <a:pt x="0" y="305123"/>
                    <a:pt x="16652" y="183279"/>
                    <a:pt x="46765" y="72455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71281A9-FD3E-4B90-A7C2-0606BC17484F}"/>
                </a:ext>
              </a:extLst>
            </p:cNvPr>
            <p:cNvSpPr/>
            <p:nvPr/>
          </p:nvSpPr>
          <p:spPr bwMode="auto">
            <a:xfrm>
              <a:off x="426665" y="1357591"/>
              <a:ext cx="1206601" cy="246371"/>
            </a:xfrm>
            <a:custGeom>
              <a:avLst/>
              <a:gdLst>
                <a:gd name="connsiteX0" fmla="*/ 635263 w 1206601"/>
                <a:gd name="connsiteY0" fmla="*/ 197728 h 246371"/>
                <a:gd name="connsiteX1" fmla="*/ 761413 w 1206601"/>
                <a:gd name="connsiteY1" fmla="*/ 205596 h 246371"/>
                <a:gd name="connsiteX2" fmla="*/ 916674 w 1206601"/>
                <a:gd name="connsiteY2" fmla="*/ 205596 h 246371"/>
                <a:gd name="connsiteX3" fmla="*/ 1071935 w 1206601"/>
                <a:gd name="connsiteY3" fmla="*/ 205596 h 246371"/>
                <a:gd name="connsiteX4" fmla="*/ 1188380 w 1206601"/>
                <a:gd name="connsiteY4" fmla="*/ 213343 h 246371"/>
                <a:gd name="connsiteX5" fmla="*/ 1199807 w 1206601"/>
                <a:gd name="connsiteY5" fmla="*/ 211062 h 246371"/>
                <a:gd name="connsiteX6" fmla="*/ 1206601 w 1206601"/>
                <a:gd name="connsiteY6" fmla="*/ 244982 h 246371"/>
                <a:gd name="connsiteX7" fmla="*/ 1181431 w 1206601"/>
                <a:gd name="connsiteY7" fmla="*/ 244305 h 246371"/>
                <a:gd name="connsiteX8" fmla="*/ 1078176 w 1206601"/>
                <a:gd name="connsiteY8" fmla="*/ 238644 h 246371"/>
                <a:gd name="connsiteX9" fmla="*/ 920835 w 1206601"/>
                <a:gd name="connsiteY9" fmla="*/ 238644 h 246371"/>
                <a:gd name="connsiteX10" fmla="*/ 763494 w 1206601"/>
                <a:gd name="connsiteY10" fmla="*/ 238644 h 246371"/>
                <a:gd name="connsiteX11" fmla="*/ 635654 w 1206601"/>
                <a:gd name="connsiteY11" fmla="*/ 230997 h 246371"/>
                <a:gd name="connsiteX12" fmla="*/ 606152 w 1206601"/>
                <a:gd name="connsiteY12" fmla="*/ 238644 h 246371"/>
                <a:gd name="connsiteX13" fmla="*/ 448810 w 1206601"/>
                <a:gd name="connsiteY13" fmla="*/ 238644 h 246371"/>
                <a:gd name="connsiteX14" fmla="*/ 291469 w 1206601"/>
                <a:gd name="connsiteY14" fmla="*/ 238644 h 246371"/>
                <a:gd name="connsiteX15" fmla="*/ 134128 w 1206601"/>
                <a:gd name="connsiteY15" fmla="*/ 238644 h 246371"/>
                <a:gd name="connsiteX16" fmla="*/ 30872 w 1206601"/>
                <a:gd name="connsiteY16" fmla="*/ 232983 h 246371"/>
                <a:gd name="connsiteX17" fmla="*/ 0 w 1206601"/>
                <a:gd name="connsiteY17" fmla="*/ 232152 h 246371"/>
                <a:gd name="connsiteX18" fmla="*/ 6161 w 1206601"/>
                <a:gd name="connsiteY18" fmla="*/ 201394 h 246371"/>
                <a:gd name="connsiteX19" fmla="*/ 23923 w 1206601"/>
                <a:gd name="connsiteY19" fmla="*/ 197849 h 246371"/>
                <a:gd name="connsiteX20" fmla="*/ 140369 w 1206601"/>
                <a:gd name="connsiteY20" fmla="*/ 205596 h 246371"/>
                <a:gd name="connsiteX21" fmla="*/ 295630 w 1206601"/>
                <a:gd name="connsiteY21" fmla="*/ 205596 h 246371"/>
                <a:gd name="connsiteX22" fmla="*/ 450891 w 1206601"/>
                <a:gd name="connsiteY22" fmla="*/ 205596 h 246371"/>
                <a:gd name="connsiteX23" fmla="*/ 606152 w 1206601"/>
                <a:gd name="connsiteY23" fmla="*/ 205596 h 246371"/>
                <a:gd name="connsiteX24" fmla="*/ 635263 w 1206601"/>
                <a:gd name="connsiteY24" fmla="*/ 197728 h 246371"/>
                <a:gd name="connsiteX25" fmla="*/ 635263 w 1206601"/>
                <a:gd name="connsiteY25" fmla="*/ 102478 h 246371"/>
                <a:gd name="connsiteX26" fmla="*/ 761413 w 1206601"/>
                <a:gd name="connsiteY26" fmla="*/ 110346 h 246371"/>
                <a:gd name="connsiteX27" fmla="*/ 916674 w 1206601"/>
                <a:gd name="connsiteY27" fmla="*/ 110346 h 246371"/>
                <a:gd name="connsiteX28" fmla="*/ 1071935 w 1206601"/>
                <a:gd name="connsiteY28" fmla="*/ 110346 h 246371"/>
                <a:gd name="connsiteX29" fmla="*/ 1149565 w 1206601"/>
                <a:gd name="connsiteY29" fmla="*/ 110346 h 246371"/>
                <a:gd name="connsiteX30" fmla="*/ 1168471 w 1206601"/>
                <a:gd name="connsiteY30" fmla="*/ 114119 h 246371"/>
                <a:gd name="connsiteX31" fmla="*/ 1180347 w 1206601"/>
                <a:gd name="connsiteY31" fmla="*/ 148798 h 246371"/>
                <a:gd name="connsiteX32" fmla="*/ 1147013 w 1206601"/>
                <a:gd name="connsiteY32" fmla="*/ 140923 h 246371"/>
                <a:gd name="connsiteX33" fmla="*/ 1078176 w 1206601"/>
                <a:gd name="connsiteY33" fmla="*/ 143394 h 246371"/>
                <a:gd name="connsiteX34" fmla="*/ 920835 w 1206601"/>
                <a:gd name="connsiteY34" fmla="*/ 143394 h 246371"/>
                <a:gd name="connsiteX35" fmla="*/ 763494 w 1206601"/>
                <a:gd name="connsiteY35" fmla="*/ 143394 h 246371"/>
                <a:gd name="connsiteX36" fmla="*/ 635654 w 1206601"/>
                <a:gd name="connsiteY36" fmla="*/ 135747 h 246371"/>
                <a:gd name="connsiteX37" fmla="*/ 606152 w 1206601"/>
                <a:gd name="connsiteY37" fmla="*/ 143394 h 246371"/>
                <a:gd name="connsiteX38" fmla="*/ 448810 w 1206601"/>
                <a:gd name="connsiteY38" fmla="*/ 143394 h 246371"/>
                <a:gd name="connsiteX39" fmla="*/ 291469 w 1206601"/>
                <a:gd name="connsiteY39" fmla="*/ 143394 h 246371"/>
                <a:gd name="connsiteX40" fmla="*/ 134128 w 1206601"/>
                <a:gd name="connsiteY40" fmla="*/ 143394 h 246371"/>
                <a:gd name="connsiteX41" fmla="*/ 30872 w 1206601"/>
                <a:gd name="connsiteY41" fmla="*/ 137733 h 246371"/>
                <a:gd name="connsiteX42" fmla="*/ 27505 w 1206601"/>
                <a:gd name="connsiteY42" fmla="*/ 137642 h 246371"/>
                <a:gd name="connsiteX43" fmla="*/ 38508 w 1206601"/>
                <a:gd name="connsiteY43" fmla="*/ 105510 h 246371"/>
                <a:gd name="connsiteX44" fmla="*/ 62739 w 1206601"/>
                <a:gd name="connsiteY44" fmla="*/ 110346 h 246371"/>
                <a:gd name="connsiteX45" fmla="*/ 140369 w 1206601"/>
                <a:gd name="connsiteY45" fmla="*/ 110346 h 246371"/>
                <a:gd name="connsiteX46" fmla="*/ 295630 w 1206601"/>
                <a:gd name="connsiteY46" fmla="*/ 110346 h 246371"/>
                <a:gd name="connsiteX47" fmla="*/ 450891 w 1206601"/>
                <a:gd name="connsiteY47" fmla="*/ 110346 h 246371"/>
                <a:gd name="connsiteX48" fmla="*/ 606152 w 1206601"/>
                <a:gd name="connsiteY48" fmla="*/ 110346 h 246371"/>
                <a:gd name="connsiteX49" fmla="*/ 635263 w 1206601"/>
                <a:gd name="connsiteY49" fmla="*/ 102478 h 246371"/>
                <a:gd name="connsiteX50" fmla="*/ 635263 w 1206601"/>
                <a:gd name="connsiteY50" fmla="*/ 84 h 246371"/>
                <a:gd name="connsiteX51" fmla="*/ 761413 w 1206601"/>
                <a:gd name="connsiteY51" fmla="*/ 7952 h 246371"/>
                <a:gd name="connsiteX52" fmla="*/ 916674 w 1206601"/>
                <a:gd name="connsiteY52" fmla="*/ 7952 h 246371"/>
                <a:gd name="connsiteX53" fmla="*/ 1071935 w 1206601"/>
                <a:gd name="connsiteY53" fmla="*/ 7952 h 246371"/>
                <a:gd name="connsiteX54" fmla="*/ 1110750 w 1206601"/>
                <a:gd name="connsiteY54" fmla="*/ 205 h 246371"/>
                <a:gd name="connsiteX55" fmla="*/ 1112060 w 1206601"/>
                <a:gd name="connsiteY55" fmla="*/ 466 h 246371"/>
                <a:gd name="connsiteX56" fmla="*/ 1118768 w 1206601"/>
                <a:gd name="connsiteY56" fmla="*/ 10289 h 246371"/>
                <a:gd name="connsiteX57" fmla="*/ 1131710 w 1206601"/>
                <a:gd name="connsiteY57" fmla="*/ 36195 h 246371"/>
                <a:gd name="connsiteX58" fmla="*/ 1112594 w 1206601"/>
                <a:gd name="connsiteY58" fmla="*/ 33280 h 246371"/>
                <a:gd name="connsiteX59" fmla="*/ 1078176 w 1206601"/>
                <a:gd name="connsiteY59" fmla="*/ 41000 h 246371"/>
                <a:gd name="connsiteX60" fmla="*/ 920835 w 1206601"/>
                <a:gd name="connsiteY60" fmla="*/ 41000 h 246371"/>
                <a:gd name="connsiteX61" fmla="*/ 763494 w 1206601"/>
                <a:gd name="connsiteY61" fmla="*/ 41000 h 246371"/>
                <a:gd name="connsiteX62" fmla="*/ 635654 w 1206601"/>
                <a:gd name="connsiteY62" fmla="*/ 33353 h 246371"/>
                <a:gd name="connsiteX63" fmla="*/ 606152 w 1206601"/>
                <a:gd name="connsiteY63" fmla="*/ 41000 h 246371"/>
                <a:gd name="connsiteX64" fmla="*/ 448810 w 1206601"/>
                <a:gd name="connsiteY64" fmla="*/ 41000 h 246371"/>
                <a:gd name="connsiteX65" fmla="*/ 291469 w 1206601"/>
                <a:gd name="connsiteY65" fmla="*/ 41000 h 246371"/>
                <a:gd name="connsiteX66" fmla="*/ 134128 w 1206601"/>
                <a:gd name="connsiteY66" fmla="*/ 41000 h 246371"/>
                <a:gd name="connsiteX67" fmla="*/ 99710 w 1206601"/>
                <a:gd name="connsiteY67" fmla="*/ 48720 h 246371"/>
                <a:gd name="connsiteX68" fmla="*/ 68446 w 1206601"/>
                <a:gd name="connsiteY68" fmla="*/ 43951 h 246371"/>
                <a:gd name="connsiteX69" fmla="*/ 84282 w 1206601"/>
                <a:gd name="connsiteY69" fmla="*/ 12252 h 246371"/>
                <a:gd name="connsiteX70" fmla="*/ 101554 w 1206601"/>
                <a:gd name="connsiteY70" fmla="*/ 15699 h 246371"/>
                <a:gd name="connsiteX71" fmla="*/ 140369 w 1206601"/>
                <a:gd name="connsiteY71" fmla="*/ 7952 h 246371"/>
                <a:gd name="connsiteX72" fmla="*/ 295630 w 1206601"/>
                <a:gd name="connsiteY72" fmla="*/ 7952 h 246371"/>
                <a:gd name="connsiteX73" fmla="*/ 450891 w 1206601"/>
                <a:gd name="connsiteY73" fmla="*/ 7952 h 246371"/>
                <a:gd name="connsiteX74" fmla="*/ 606152 w 1206601"/>
                <a:gd name="connsiteY74" fmla="*/ 7952 h 246371"/>
                <a:gd name="connsiteX75" fmla="*/ 635263 w 1206601"/>
                <a:gd name="connsiteY75" fmla="*/ 84 h 2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06601" h="246371">
                  <a:moveTo>
                    <a:pt x="635263" y="197728"/>
                  </a:moveTo>
                  <a:cubicBezTo>
                    <a:pt x="677313" y="195804"/>
                    <a:pt x="719363" y="227975"/>
                    <a:pt x="761413" y="205596"/>
                  </a:cubicBezTo>
                  <a:cubicBezTo>
                    <a:pt x="813166" y="178051"/>
                    <a:pt x="864920" y="233140"/>
                    <a:pt x="916674" y="205596"/>
                  </a:cubicBezTo>
                  <a:cubicBezTo>
                    <a:pt x="968427" y="178051"/>
                    <a:pt x="1020181" y="233140"/>
                    <a:pt x="1071935" y="205596"/>
                  </a:cubicBezTo>
                  <a:cubicBezTo>
                    <a:pt x="1110750" y="184937"/>
                    <a:pt x="1149565" y="210760"/>
                    <a:pt x="1188380" y="213343"/>
                  </a:cubicBezTo>
                  <a:lnTo>
                    <a:pt x="1199807" y="211062"/>
                  </a:lnTo>
                  <a:lnTo>
                    <a:pt x="1206601" y="244982"/>
                  </a:lnTo>
                  <a:lnTo>
                    <a:pt x="1181431" y="244305"/>
                  </a:lnTo>
                  <a:cubicBezTo>
                    <a:pt x="1147013" y="238094"/>
                    <a:pt x="1112594" y="221077"/>
                    <a:pt x="1078176" y="238644"/>
                  </a:cubicBezTo>
                  <a:cubicBezTo>
                    <a:pt x="1025729" y="265412"/>
                    <a:pt x="973282" y="211875"/>
                    <a:pt x="920835" y="238644"/>
                  </a:cubicBezTo>
                  <a:cubicBezTo>
                    <a:pt x="868388" y="265412"/>
                    <a:pt x="815940" y="211875"/>
                    <a:pt x="763494" y="238644"/>
                  </a:cubicBezTo>
                  <a:cubicBezTo>
                    <a:pt x="720880" y="260393"/>
                    <a:pt x="678267" y="229128"/>
                    <a:pt x="635654" y="230997"/>
                  </a:cubicBezTo>
                  <a:cubicBezTo>
                    <a:pt x="625819" y="231428"/>
                    <a:pt x="615985" y="233624"/>
                    <a:pt x="606152" y="238644"/>
                  </a:cubicBezTo>
                  <a:cubicBezTo>
                    <a:pt x="553705" y="265412"/>
                    <a:pt x="501258" y="211875"/>
                    <a:pt x="448810" y="238644"/>
                  </a:cubicBezTo>
                  <a:cubicBezTo>
                    <a:pt x="396363" y="265412"/>
                    <a:pt x="343916" y="211875"/>
                    <a:pt x="291469" y="238644"/>
                  </a:cubicBezTo>
                  <a:cubicBezTo>
                    <a:pt x="239022" y="265412"/>
                    <a:pt x="186574" y="211875"/>
                    <a:pt x="134128" y="238644"/>
                  </a:cubicBezTo>
                  <a:cubicBezTo>
                    <a:pt x="99710" y="256211"/>
                    <a:pt x="65291" y="239193"/>
                    <a:pt x="30872" y="232983"/>
                  </a:cubicBezTo>
                  <a:lnTo>
                    <a:pt x="0" y="232152"/>
                  </a:lnTo>
                  <a:lnTo>
                    <a:pt x="6161" y="201394"/>
                  </a:lnTo>
                  <a:lnTo>
                    <a:pt x="23923" y="197849"/>
                  </a:lnTo>
                  <a:cubicBezTo>
                    <a:pt x="62739" y="200431"/>
                    <a:pt x="101554" y="226254"/>
                    <a:pt x="140369" y="205596"/>
                  </a:cubicBezTo>
                  <a:cubicBezTo>
                    <a:pt x="192122" y="178051"/>
                    <a:pt x="243876" y="233140"/>
                    <a:pt x="295630" y="205596"/>
                  </a:cubicBezTo>
                  <a:cubicBezTo>
                    <a:pt x="347383" y="178051"/>
                    <a:pt x="399137" y="233140"/>
                    <a:pt x="450891" y="205596"/>
                  </a:cubicBezTo>
                  <a:cubicBezTo>
                    <a:pt x="502644" y="178051"/>
                    <a:pt x="554398" y="233140"/>
                    <a:pt x="606152" y="205596"/>
                  </a:cubicBezTo>
                  <a:cubicBezTo>
                    <a:pt x="615856" y="200431"/>
                    <a:pt x="625559" y="198172"/>
                    <a:pt x="635263" y="197728"/>
                  </a:cubicBezTo>
                  <a:close/>
                  <a:moveTo>
                    <a:pt x="635263" y="102478"/>
                  </a:moveTo>
                  <a:cubicBezTo>
                    <a:pt x="677313" y="100554"/>
                    <a:pt x="719363" y="132725"/>
                    <a:pt x="761413" y="110346"/>
                  </a:cubicBezTo>
                  <a:cubicBezTo>
                    <a:pt x="813166" y="82801"/>
                    <a:pt x="864920" y="137890"/>
                    <a:pt x="916674" y="110346"/>
                  </a:cubicBezTo>
                  <a:cubicBezTo>
                    <a:pt x="968427" y="82801"/>
                    <a:pt x="1020181" y="137890"/>
                    <a:pt x="1071935" y="110346"/>
                  </a:cubicBezTo>
                  <a:cubicBezTo>
                    <a:pt x="1097812" y="96574"/>
                    <a:pt x="1123688" y="103460"/>
                    <a:pt x="1149565" y="110346"/>
                  </a:cubicBezTo>
                  <a:lnTo>
                    <a:pt x="1168471" y="114119"/>
                  </a:lnTo>
                  <a:lnTo>
                    <a:pt x="1180347" y="148798"/>
                  </a:lnTo>
                  <a:lnTo>
                    <a:pt x="1147013" y="140923"/>
                  </a:lnTo>
                  <a:cubicBezTo>
                    <a:pt x="1124067" y="135342"/>
                    <a:pt x="1101122" y="131683"/>
                    <a:pt x="1078176" y="143394"/>
                  </a:cubicBezTo>
                  <a:cubicBezTo>
                    <a:pt x="1025729" y="170162"/>
                    <a:pt x="973282" y="116625"/>
                    <a:pt x="920835" y="143394"/>
                  </a:cubicBezTo>
                  <a:cubicBezTo>
                    <a:pt x="868388" y="170162"/>
                    <a:pt x="815940" y="116625"/>
                    <a:pt x="763494" y="143394"/>
                  </a:cubicBezTo>
                  <a:cubicBezTo>
                    <a:pt x="720880" y="165143"/>
                    <a:pt x="678267" y="133878"/>
                    <a:pt x="635654" y="135747"/>
                  </a:cubicBezTo>
                  <a:cubicBezTo>
                    <a:pt x="625819" y="136178"/>
                    <a:pt x="615985" y="138374"/>
                    <a:pt x="606152" y="143394"/>
                  </a:cubicBezTo>
                  <a:cubicBezTo>
                    <a:pt x="553705" y="170162"/>
                    <a:pt x="501258" y="116625"/>
                    <a:pt x="448810" y="143394"/>
                  </a:cubicBezTo>
                  <a:cubicBezTo>
                    <a:pt x="396363" y="170162"/>
                    <a:pt x="343916" y="116625"/>
                    <a:pt x="291469" y="143394"/>
                  </a:cubicBezTo>
                  <a:cubicBezTo>
                    <a:pt x="239022" y="170162"/>
                    <a:pt x="186574" y="116625"/>
                    <a:pt x="134128" y="143394"/>
                  </a:cubicBezTo>
                  <a:cubicBezTo>
                    <a:pt x="99710" y="160961"/>
                    <a:pt x="65291" y="143943"/>
                    <a:pt x="30872" y="137733"/>
                  </a:cubicBezTo>
                  <a:lnTo>
                    <a:pt x="27505" y="137642"/>
                  </a:lnTo>
                  <a:lnTo>
                    <a:pt x="38508" y="105510"/>
                  </a:lnTo>
                  <a:lnTo>
                    <a:pt x="62739" y="110346"/>
                  </a:lnTo>
                  <a:cubicBezTo>
                    <a:pt x="88615" y="117232"/>
                    <a:pt x="114492" y="124118"/>
                    <a:pt x="140369" y="110346"/>
                  </a:cubicBezTo>
                  <a:cubicBezTo>
                    <a:pt x="192122" y="82801"/>
                    <a:pt x="243876" y="137890"/>
                    <a:pt x="295630" y="110346"/>
                  </a:cubicBezTo>
                  <a:cubicBezTo>
                    <a:pt x="347383" y="82801"/>
                    <a:pt x="399137" y="137890"/>
                    <a:pt x="450891" y="110346"/>
                  </a:cubicBezTo>
                  <a:cubicBezTo>
                    <a:pt x="502644" y="82801"/>
                    <a:pt x="554398" y="137890"/>
                    <a:pt x="606152" y="110346"/>
                  </a:cubicBezTo>
                  <a:cubicBezTo>
                    <a:pt x="615856" y="105181"/>
                    <a:pt x="625559" y="102922"/>
                    <a:pt x="635263" y="102478"/>
                  </a:cubicBezTo>
                  <a:close/>
                  <a:moveTo>
                    <a:pt x="635263" y="84"/>
                  </a:moveTo>
                  <a:cubicBezTo>
                    <a:pt x="677313" y="-1840"/>
                    <a:pt x="719363" y="30331"/>
                    <a:pt x="761413" y="7952"/>
                  </a:cubicBezTo>
                  <a:cubicBezTo>
                    <a:pt x="813166" y="-19593"/>
                    <a:pt x="864920" y="35496"/>
                    <a:pt x="916674" y="7952"/>
                  </a:cubicBezTo>
                  <a:cubicBezTo>
                    <a:pt x="968427" y="-19593"/>
                    <a:pt x="1020181" y="35496"/>
                    <a:pt x="1071935" y="7952"/>
                  </a:cubicBezTo>
                  <a:cubicBezTo>
                    <a:pt x="1084873" y="1066"/>
                    <a:pt x="1097812" y="-656"/>
                    <a:pt x="1110750" y="205"/>
                  </a:cubicBezTo>
                  <a:lnTo>
                    <a:pt x="1112060" y="466"/>
                  </a:lnTo>
                  <a:lnTo>
                    <a:pt x="1118768" y="10289"/>
                  </a:lnTo>
                  <a:lnTo>
                    <a:pt x="1131710" y="36195"/>
                  </a:lnTo>
                  <a:lnTo>
                    <a:pt x="1112594" y="33280"/>
                  </a:lnTo>
                  <a:cubicBezTo>
                    <a:pt x="1101122" y="33131"/>
                    <a:pt x="1089649" y="35144"/>
                    <a:pt x="1078176" y="41000"/>
                  </a:cubicBezTo>
                  <a:cubicBezTo>
                    <a:pt x="1025729" y="67768"/>
                    <a:pt x="973282" y="14231"/>
                    <a:pt x="920835" y="41000"/>
                  </a:cubicBezTo>
                  <a:cubicBezTo>
                    <a:pt x="868388" y="67768"/>
                    <a:pt x="815940" y="14231"/>
                    <a:pt x="763494" y="41000"/>
                  </a:cubicBezTo>
                  <a:cubicBezTo>
                    <a:pt x="720880" y="62749"/>
                    <a:pt x="678267" y="31484"/>
                    <a:pt x="635654" y="33353"/>
                  </a:cubicBezTo>
                  <a:cubicBezTo>
                    <a:pt x="625819" y="33784"/>
                    <a:pt x="615985" y="35980"/>
                    <a:pt x="606152" y="41000"/>
                  </a:cubicBezTo>
                  <a:cubicBezTo>
                    <a:pt x="553705" y="67768"/>
                    <a:pt x="501258" y="14231"/>
                    <a:pt x="448810" y="41000"/>
                  </a:cubicBezTo>
                  <a:cubicBezTo>
                    <a:pt x="396363" y="67768"/>
                    <a:pt x="343916" y="14231"/>
                    <a:pt x="291469" y="41000"/>
                  </a:cubicBezTo>
                  <a:cubicBezTo>
                    <a:pt x="239022" y="67768"/>
                    <a:pt x="186574" y="14231"/>
                    <a:pt x="134128" y="41000"/>
                  </a:cubicBezTo>
                  <a:cubicBezTo>
                    <a:pt x="122655" y="46856"/>
                    <a:pt x="111182" y="48868"/>
                    <a:pt x="99710" y="48720"/>
                  </a:cubicBezTo>
                  <a:lnTo>
                    <a:pt x="68446" y="43951"/>
                  </a:lnTo>
                  <a:lnTo>
                    <a:pt x="84282" y="12252"/>
                  </a:lnTo>
                  <a:lnTo>
                    <a:pt x="101554" y="15699"/>
                  </a:lnTo>
                  <a:cubicBezTo>
                    <a:pt x="114492" y="16560"/>
                    <a:pt x="127431" y="14838"/>
                    <a:pt x="140369" y="7952"/>
                  </a:cubicBezTo>
                  <a:cubicBezTo>
                    <a:pt x="192122" y="-19593"/>
                    <a:pt x="243876" y="35496"/>
                    <a:pt x="295630" y="7952"/>
                  </a:cubicBezTo>
                  <a:cubicBezTo>
                    <a:pt x="347383" y="-19593"/>
                    <a:pt x="399137" y="35496"/>
                    <a:pt x="450891" y="7952"/>
                  </a:cubicBezTo>
                  <a:cubicBezTo>
                    <a:pt x="502644" y="-19593"/>
                    <a:pt x="554398" y="35496"/>
                    <a:pt x="606152" y="7952"/>
                  </a:cubicBezTo>
                  <a:cubicBezTo>
                    <a:pt x="615856" y="2787"/>
                    <a:pt x="625559" y="528"/>
                    <a:pt x="635263" y="84"/>
                  </a:cubicBezTo>
                  <a:close/>
                </a:path>
              </a:pathLst>
            </a:custGeom>
            <a:solidFill>
              <a:srgbClr val="333399">
                <a:lumMod val="75000"/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1C7BF41-A4F2-4F9F-9066-46C4ECA080F7}"/>
                </a:ext>
              </a:extLst>
            </p:cNvPr>
            <p:cNvSpPr/>
            <p:nvPr/>
          </p:nvSpPr>
          <p:spPr bwMode="auto">
            <a:xfrm>
              <a:off x="1410088" y="1949520"/>
              <a:ext cx="591799" cy="167412"/>
            </a:xfrm>
            <a:custGeom>
              <a:avLst/>
              <a:gdLst>
                <a:gd name="connsiteX0" fmla="*/ 312019 w 591799"/>
                <a:gd name="connsiteY0" fmla="*/ 102506 h 167412"/>
                <a:gd name="connsiteX1" fmla="*/ 420014 w 591799"/>
                <a:gd name="connsiteY1" fmla="*/ 113005 h 167412"/>
                <a:gd name="connsiteX2" fmla="*/ 552930 w 591799"/>
                <a:gd name="connsiteY2" fmla="*/ 113005 h 167412"/>
                <a:gd name="connsiteX3" fmla="*/ 586159 w 591799"/>
                <a:gd name="connsiteY3" fmla="*/ 102668 h 167412"/>
                <a:gd name="connsiteX4" fmla="*/ 591799 w 591799"/>
                <a:gd name="connsiteY4" fmla="*/ 104422 h 167412"/>
                <a:gd name="connsiteX5" fmla="*/ 589032 w 591799"/>
                <a:gd name="connsiteY5" fmla="*/ 147141 h 167412"/>
                <a:gd name="connsiteX6" fmla="*/ 573330 w 591799"/>
                <a:gd name="connsiteY6" fmla="*/ 148312 h 167412"/>
                <a:gd name="connsiteX7" fmla="*/ 556492 w 591799"/>
                <a:gd name="connsiteY7" fmla="*/ 157102 h 167412"/>
                <a:gd name="connsiteX8" fmla="*/ 421795 w 591799"/>
                <a:gd name="connsiteY8" fmla="*/ 157102 h 167412"/>
                <a:gd name="connsiteX9" fmla="*/ 312353 w 591799"/>
                <a:gd name="connsiteY9" fmla="*/ 146899 h 167412"/>
                <a:gd name="connsiteX10" fmla="*/ 287097 w 591799"/>
                <a:gd name="connsiteY10" fmla="*/ 157102 h 167412"/>
                <a:gd name="connsiteX11" fmla="*/ 152400 w 591799"/>
                <a:gd name="connsiteY11" fmla="*/ 157102 h 167412"/>
                <a:gd name="connsiteX12" fmla="*/ 17702 w 591799"/>
                <a:gd name="connsiteY12" fmla="*/ 157102 h 167412"/>
                <a:gd name="connsiteX13" fmla="*/ 4051 w 591799"/>
                <a:gd name="connsiteY13" fmla="*/ 164229 h 167412"/>
                <a:gd name="connsiteX14" fmla="*/ 1337 w 591799"/>
                <a:gd name="connsiteY14" fmla="*/ 122307 h 167412"/>
                <a:gd name="connsiteX15" fmla="*/ 4650 w 591799"/>
                <a:gd name="connsiteY15" fmla="*/ 122050 h 167412"/>
                <a:gd name="connsiteX16" fmla="*/ 21264 w 591799"/>
                <a:gd name="connsiteY16" fmla="*/ 113005 h 167412"/>
                <a:gd name="connsiteX17" fmla="*/ 154181 w 591799"/>
                <a:gd name="connsiteY17" fmla="*/ 113005 h 167412"/>
                <a:gd name="connsiteX18" fmla="*/ 287097 w 591799"/>
                <a:gd name="connsiteY18" fmla="*/ 113005 h 167412"/>
                <a:gd name="connsiteX19" fmla="*/ 312019 w 591799"/>
                <a:gd name="connsiteY19" fmla="*/ 102506 h 167412"/>
                <a:gd name="connsiteX20" fmla="*/ 312019 w 591799"/>
                <a:gd name="connsiteY20" fmla="*/ 112 h 167412"/>
                <a:gd name="connsiteX21" fmla="*/ 420014 w 591799"/>
                <a:gd name="connsiteY21" fmla="*/ 10611 h 167412"/>
                <a:gd name="connsiteX22" fmla="*/ 552930 w 591799"/>
                <a:gd name="connsiteY22" fmla="*/ 10611 h 167412"/>
                <a:gd name="connsiteX23" fmla="*/ 586159 w 591799"/>
                <a:gd name="connsiteY23" fmla="*/ 274 h 167412"/>
                <a:gd name="connsiteX24" fmla="*/ 587914 w 591799"/>
                <a:gd name="connsiteY24" fmla="*/ 820 h 167412"/>
                <a:gd name="connsiteX25" fmla="*/ 590765 w 591799"/>
                <a:gd name="connsiteY25" fmla="*/ 44841 h 167412"/>
                <a:gd name="connsiteX26" fmla="*/ 590167 w 591799"/>
                <a:gd name="connsiteY26" fmla="*/ 44662 h 167412"/>
                <a:gd name="connsiteX27" fmla="*/ 556492 w 591799"/>
                <a:gd name="connsiteY27" fmla="*/ 54708 h 167412"/>
                <a:gd name="connsiteX28" fmla="*/ 421795 w 591799"/>
                <a:gd name="connsiteY28" fmla="*/ 54708 h 167412"/>
                <a:gd name="connsiteX29" fmla="*/ 312353 w 591799"/>
                <a:gd name="connsiteY29" fmla="*/ 44505 h 167412"/>
                <a:gd name="connsiteX30" fmla="*/ 287097 w 591799"/>
                <a:gd name="connsiteY30" fmla="*/ 54708 h 167412"/>
                <a:gd name="connsiteX31" fmla="*/ 152400 w 591799"/>
                <a:gd name="connsiteY31" fmla="*/ 54708 h 167412"/>
                <a:gd name="connsiteX32" fmla="*/ 17702 w 591799"/>
                <a:gd name="connsiteY32" fmla="*/ 54708 h 167412"/>
                <a:gd name="connsiteX33" fmla="*/ 865 w 591799"/>
                <a:gd name="connsiteY33" fmla="*/ 63498 h 167412"/>
                <a:gd name="connsiteX34" fmla="*/ 0 w 591799"/>
                <a:gd name="connsiteY34" fmla="*/ 63563 h 167412"/>
                <a:gd name="connsiteX35" fmla="*/ 2834 w 591799"/>
                <a:gd name="connsiteY35" fmla="*/ 19797 h 167412"/>
                <a:gd name="connsiteX36" fmla="*/ 4650 w 591799"/>
                <a:gd name="connsiteY36" fmla="*/ 19656 h 167412"/>
                <a:gd name="connsiteX37" fmla="*/ 21264 w 591799"/>
                <a:gd name="connsiteY37" fmla="*/ 10611 h 167412"/>
                <a:gd name="connsiteX38" fmla="*/ 154181 w 591799"/>
                <a:gd name="connsiteY38" fmla="*/ 10611 h 167412"/>
                <a:gd name="connsiteX39" fmla="*/ 287097 w 591799"/>
                <a:gd name="connsiteY39" fmla="*/ 10611 h 167412"/>
                <a:gd name="connsiteX40" fmla="*/ 312019 w 591799"/>
                <a:gd name="connsiteY40" fmla="*/ 112 h 16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1799" h="167412">
                  <a:moveTo>
                    <a:pt x="312019" y="102506"/>
                  </a:moveTo>
                  <a:cubicBezTo>
                    <a:pt x="348017" y="99940"/>
                    <a:pt x="384016" y="142867"/>
                    <a:pt x="420014" y="113005"/>
                  </a:cubicBezTo>
                  <a:cubicBezTo>
                    <a:pt x="464319" y="76251"/>
                    <a:pt x="508625" y="149758"/>
                    <a:pt x="552930" y="113005"/>
                  </a:cubicBezTo>
                  <a:cubicBezTo>
                    <a:pt x="564007" y="103817"/>
                    <a:pt x="575083" y="101519"/>
                    <a:pt x="586159" y="102668"/>
                  </a:cubicBezTo>
                  <a:lnTo>
                    <a:pt x="591799" y="104422"/>
                  </a:lnTo>
                  <a:lnTo>
                    <a:pt x="589032" y="147141"/>
                  </a:lnTo>
                  <a:lnTo>
                    <a:pt x="573330" y="148312"/>
                  </a:lnTo>
                  <a:cubicBezTo>
                    <a:pt x="567717" y="149847"/>
                    <a:pt x="562105" y="152637"/>
                    <a:pt x="556492" y="157102"/>
                  </a:cubicBezTo>
                  <a:cubicBezTo>
                    <a:pt x="511593" y="192820"/>
                    <a:pt x="466694" y="121384"/>
                    <a:pt x="421795" y="157102"/>
                  </a:cubicBezTo>
                  <a:cubicBezTo>
                    <a:pt x="385315" y="186123"/>
                    <a:pt x="348834" y="144405"/>
                    <a:pt x="312353" y="146899"/>
                  </a:cubicBezTo>
                  <a:cubicBezTo>
                    <a:pt x="303934" y="147475"/>
                    <a:pt x="295516" y="150405"/>
                    <a:pt x="287097" y="157102"/>
                  </a:cubicBezTo>
                  <a:cubicBezTo>
                    <a:pt x="242198" y="192820"/>
                    <a:pt x="197299" y="121384"/>
                    <a:pt x="152400" y="157102"/>
                  </a:cubicBezTo>
                  <a:cubicBezTo>
                    <a:pt x="107501" y="192820"/>
                    <a:pt x="62602" y="121384"/>
                    <a:pt x="17702" y="157102"/>
                  </a:cubicBezTo>
                  <a:lnTo>
                    <a:pt x="4051" y="164229"/>
                  </a:lnTo>
                  <a:lnTo>
                    <a:pt x="1337" y="122307"/>
                  </a:lnTo>
                  <a:lnTo>
                    <a:pt x="4650" y="122050"/>
                  </a:lnTo>
                  <a:cubicBezTo>
                    <a:pt x="10188" y="120471"/>
                    <a:pt x="15726" y="117599"/>
                    <a:pt x="21264" y="113005"/>
                  </a:cubicBezTo>
                  <a:cubicBezTo>
                    <a:pt x="65570" y="76251"/>
                    <a:pt x="109875" y="149758"/>
                    <a:pt x="154181" y="113005"/>
                  </a:cubicBezTo>
                  <a:cubicBezTo>
                    <a:pt x="198486" y="76251"/>
                    <a:pt x="242792" y="149758"/>
                    <a:pt x="287097" y="113005"/>
                  </a:cubicBezTo>
                  <a:cubicBezTo>
                    <a:pt x="295405" y="106114"/>
                    <a:pt x="303711" y="103099"/>
                    <a:pt x="312019" y="102506"/>
                  </a:cubicBezTo>
                  <a:close/>
                  <a:moveTo>
                    <a:pt x="312019" y="112"/>
                  </a:moveTo>
                  <a:cubicBezTo>
                    <a:pt x="348017" y="-2454"/>
                    <a:pt x="384016" y="40473"/>
                    <a:pt x="420014" y="10611"/>
                  </a:cubicBezTo>
                  <a:cubicBezTo>
                    <a:pt x="464319" y="-26143"/>
                    <a:pt x="508625" y="47364"/>
                    <a:pt x="552930" y="10611"/>
                  </a:cubicBezTo>
                  <a:cubicBezTo>
                    <a:pt x="564007" y="1423"/>
                    <a:pt x="575083" y="-875"/>
                    <a:pt x="586159" y="274"/>
                  </a:cubicBezTo>
                  <a:lnTo>
                    <a:pt x="587914" y="820"/>
                  </a:lnTo>
                  <a:lnTo>
                    <a:pt x="590765" y="44841"/>
                  </a:lnTo>
                  <a:lnTo>
                    <a:pt x="590167" y="44662"/>
                  </a:lnTo>
                  <a:cubicBezTo>
                    <a:pt x="578942" y="43546"/>
                    <a:pt x="567717" y="45779"/>
                    <a:pt x="556492" y="54708"/>
                  </a:cubicBezTo>
                  <a:cubicBezTo>
                    <a:pt x="511593" y="90426"/>
                    <a:pt x="466694" y="18990"/>
                    <a:pt x="421795" y="54708"/>
                  </a:cubicBezTo>
                  <a:cubicBezTo>
                    <a:pt x="385315" y="83729"/>
                    <a:pt x="348834" y="42011"/>
                    <a:pt x="312353" y="44505"/>
                  </a:cubicBezTo>
                  <a:cubicBezTo>
                    <a:pt x="303934" y="45081"/>
                    <a:pt x="295516" y="48011"/>
                    <a:pt x="287097" y="54708"/>
                  </a:cubicBezTo>
                  <a:cubicBezTo>
                    <a:pt x="242198" y="90426"/>
                    <a:pt x="197299" y="18990"/>
                    <a:pt x="152400" y="54708"/>
                  </a:cubicBezTo>
                  <a:cubicBezTo>
                    <a:pt x="107501" y="90426"/>
                    <a:pt x="62602" y="18990"/>
                    <a:pt x="17702" y="54708"/>
                  </a:cubicBezTo>
                  <a:cubicBezTo>
                    <a:pt x="12090" y="59173"/>
                    <a:pt x="6477" y="61963"/>
                    <a:pt x="865" y="63498"/>
                  </a:cubicBezTo>
                  <a:lnTo>
                    <a:pt x="0" y="63563"/>
                  </a:lnTo>
                  <a:lnTo>
                    <a:pt x="2834" y="19797"/>
                  </a:lnTo>
                  <a:lnTo>
                    <a:pt x="4650" y="19656"/>
                  </a:lnTo>
                  <a:cubicBezTo>
                    <a:pt x="10188" y="18077"/>
                    <a:pt x="15726" y="15205"/>
                    <a:pt x="21264" y="10611"/>
                  </a:cubicBezTo>
                  <a:cubicBezTo>
                    <a:pt x="65570" y="-26143"/>
                    <a:pt x="109875" y="47364"/>
                    <a:pt x="154181" y="10611"/>
                  </a:cubicBezTo>
                  <a:cubicBezTo>
                    <a:pt x="198486" y="-26143"/>
                    <a:pt x="242792" y="47364"/>
                    <a:pt x="287097" y="10611"/>
                  </a:cubicBezTo>
                  <a:cubicBezTo>
                    <a:pt x="295405" y="3720"/>
                    <a:pt x="303711" y="705"/>
                    <a:pt x="312019" y="112"/>
                  </a:cubicBezTo>
                  <a:close/>
                </a:path>
              </a:pathLst>
            </a:custGeom>
            <a:solidFill>
              <a:srgbClr val="333399">
                <a:lumMod val="75000"/>
                <a:alpha val="7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EFA3ECD-AA89-45AA-BBA5-598338A7D048}"/>
              </a:ext>
            </a:extLst>
          </p:cNvPr>
          <p:cNvGrpSpPr/>
          <p:nvPr/>
        </p:nvGrpSpPr>
        <p:grpSpPr>
          <a:xfrm>
            <a:off x="2635312" y="840476"/>
            <a:ext cx="981100" cy="1564058"/>
            <a:chOff x="2635312" y="840476"/>
            <a:chExt cx="981100" cy="1564058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55B0C35-379D-4E3D-96C1-92DF972B288D}"/>
                </a:ext>
              </a:extLst>
            </p:cNvPr>
            <p:cNvSpPr/>
            <p:nvPr/>
          </p:nvSpPr>
          <p:spPr bwMode="auto">
            <a:xfrm rot="10800000">
              <a:off x="2635312" y="840476"/>
              <a:ext cx="611705" cy="1562283"/>
            </a:xfrm>
            <a:custGeom>
              <a:avLst/>
              <a:gdLst>
                <a:gd name="connsiteX0" fmla="*/ 692908 w 810090"/>
                <a:gd name="connsiteY0" fmla="*/ 2068958 h 2068958"/>
                <a:gd name="connsiteX1" fmla="*/ 117182 w 810090"/>
                <a:gd name="connsiteY1" fmla="*/ 2068958 h 2068958"/>
                <a:gd name="connsiteX2" fmla="*/ 276060 w 810090"/>
                <a:gd name="connsiteY2" fmla="*/ 1813037 h 2068958"/>
                <a:gd name="connsiteX3" fmla="*/ 198012 w 810090"/>
                <a:gd name="connsiteY3" fmla="*/ 1346255 h 2068958"/>
                <a:gd name="connsiteX4" fmla="*/ 178580 w 810090"/>
                <a:gd name="connsiteY4" fmla="*/ 1324643 h 2068958"/>
                <a:gd name="connsiteX5" fmla="*/ 0 w 810090"/>
                <a:gd name="connsiteY5" fmla="*/ 636417 h 2068958"/>
                <a:gd name="connsiteX6" fmla="*/ 118635 w 810090"/>
                <a:gd name="connsiteY6" fmla="*/ 49537 h 2068958"/>
                <a:gd name="connsiteX7" fmla="*/ 147936 w 810090"/>
                <a:gd name="connsiteY7" fmla="*/ 0 h 2068958"/>
                <a:gd name="connsiteX8" fmla="*/ 662154 w 810090"/>
                <a:gd name="connsiteY8" fmla="*/ 0 h 2068958"/>
                <a:gd name="connsiteX9" fmla="*/ 691455 w 810090"/>
                <a:gd name="connsiteY9" fmla="*/ 49537 h 2068958"/>
                <a:gd name="connsiteX10" fmla="*/ 810090 w 810090"/>
                <a:gd name="connsiteY10" fmla="*/ 636417 h 2068958"/>
                <a:gd name="connsiteX11" fmla="*/ 631509 w 810090"/>
                <a:gd name="connsiteY11" fmla="*/ 1324643 h 2068958"/>
                <a:gd name="connsiteX12" fmla="*/ 612079 w 810090"/>
                <a:gd name="connsiteY12" fmla="*/ 1346254 h 2068958"/>
                <a:gd name="connsiteX13" fmla="*/ 534031 w 810090"/>
                <a:gd name="connsiteY13" fmla="*/ 1813038 h 206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0090" h="2068958">
                  <a:moveTo>
                    <a:pt x="692908" y="2068958"/>
                  </a:moveTo>
                  <a:lnTo>
                    <a:pt x="117182" y="2068958"/>
                  </a:lnTo>
                  <a:lnTo>
                    <a:pt x="276060" y="1813037"/>
                  </a:lnTo>
                  <a:lnTo>
                    <a:pt x="198012" y="1346255"/>
                  </a:lnTo>
                  <a:lnTo>
                    <a:pt x="178580" y="1324643"/>
                  </a:lnTo>
                  <a:cubicBezTo>
                    <a:pt x="70838" y="1175491"/>
                    <a:pt x="0" y="922905"/>
                    <a:pt x="0" y="636417"/>
                  </a:cubicBezTo>
                  <a:cubicBezTo>
                    <a:pt x="0" y="407226"/>
                    <a:pt x="45336" y="199733"/>
                    <a:pt x="118635" y="49537"/>
                  </a:cubicBezTo>
                  <a:lnTo>
                    <a:pt x="147936" y="0"/>
                  </a:lnTo>
                  <a:lnTo>
                    <a:pt x="662154" y="0"/>
                  </a:lnTo>
                  <a:lnTo>
                    <a:pt x="691455" y="49537"/>
                  </a:lnTo>
                  <a:cubicBezTo>
                    <a:pt x="764753" y="199733"/>
                    <a:pt x="810090" y="407226"/>
                    <a:pt x="810090" y="636417"/>
                  </a:cubicBezTo>
                  <a:cubicBezTo>
                    <a:pt x="810090" y="922905"/>
                    <a:pt x="739252" y="1175491"/>
                    <a:pt x="631509" y="1324643"/>
                  </a:cubicBezTo>
                  <a:lnTo>
                    <a:pt x="612079" y="1346254"/>
                  </a:lnTo>
                  <a:lnTo>
                    <a:pt x="534031" y="1813038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0A975990-BE62-4E86-94BB-4D974C359B0D}"/>
                </a:ext>
              </a:extLst>
            </p:cNvPr>
            <p:cNvSpPr/>
            <p:nvPr/>
          </p:nvSpPr>
          <p:spPr bwMode="auto">
            <a:xfrm rot="10800000" flipV="1">
              <a:off x="3242925" y="2307082"/>
              <a:ext cx="203237" cy="97452"/>
            </a:xfrm>
            <a:prstGeom prst="trapezoid">
              <a:avLst>
                <a:gd name="adj" fmla="val 37129"/>
              </a:avLst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D8AB719-F9A4-4B35-AD59-54B23D3626BF}"/>
                </a:ext>
              </a:extLst>
            </p:cNvPr>
            <p:cNvSpPr/>
            <p:nvPr/>
          </p:nvSpPr>
          <p:spPr bwMode="auto">
            <a:xfrm rot="10800000">
              <a:off x="3072675" y="2045759"/>
              <a:ext cx="543737" cy="305852"/>
            </a:xfrm>
            <a:prstGeom prst="trapezoid">
              <a:avLst>
                <a:gd name="adj" fmla="val 51041"/>
              </a:avLst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8E196CF-528D-41E2-A642-D99838B80BAF}"/>
                </a:ext>
              </a:extLst>
            </p:cNvPr>
            <p:cNvSpPr/>
            <p:nvPr/>
          </p:nvSpPr>
          <p:spPr bwMode="auto">
            <a:xfrm rot="10800000">
              <a:off x="3093541" y="2092258"/>
              <a:ext cx="496270" cy="64002"/>
            </a:xfrm>
            <a:custGeom>
              <a:avLst/>
              <a:gdLst>
                <a:gd name="connsiteX0" fmla="*/ 496270 w 496270"/>
                <a:gd name="connsiteY0" fmla="*/ 64002 h 64002"/>
                <a:gd name="connsiteX1" fmla="*/ 0 w 496270"/>
                <a:gd name="connsiteY1" fmla="*/ 64002 h 64002"/>
                <a:gd name="connsiteX2" fmla="*/ 32667 w 496270"/>
                <a:gd name="connsiteY2" fmla="*/ 0 h 64002"/>
                <a:gd name="connsiteX3" fmla="*/ 463602 w 496270"/>
                <a:gd name="connsiteY3" fmla="*/ 0 h 6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270" h="64002">
                  <a:moveTo>
                    <a:pt x="496270" y="64002"/>
                  </a:moveTo>
                  <a:lnTo>
                    <a:pt x="0" y="64002"/>
                  </a:lnTo>
                  <a:lnTo>
                    <a:pt x="32667" y="0"/>
                  </a:lnTo>
                  <a:lnTo>
                    <a:pt x="463602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957F01A-8431-474C-B41E-4D53BB888CB6}"/>
                </a:ext>
              </a:extLst>
            </p:cNvPr>
            <p:cNvSpPr/>
            <p:nvPr/>
          </p:nvSpPr>
          <p:spPr bwMode="auto">
            <a:xfrm rot="10800000">
              <a:off x="2785884" y="1035050"/>
              <a:ext cx="310559" cy="344847"/>
            </a:xfrm>
            <a:custGeom>
              <a:avLst/>
              <a:gdLst>
                <a:gd name="connsiteX0" fmla="*/ 252900 w 310559"/>
                <a:gd name="connsiteY0" fmla="*/ 344847 h 344847"/>
                <a:gd name="connsiteX1" fmla="*/ 57660 w 310559"/>
                <a:gd name="connsiteY1" fmla="*/ 344847 h 344847"/>
                <a:gd name="connsiteX2" fmla="*/ 0 w 310559"/>
                <a:gd name="connsiteY2" fmla="*/ 0 h 344847"/>
                <a:gd name="connsiteX3" fmla="*/ 310559 w 310559"/>
                <a:gd name="connsiteY3" fmla="*/ 0 h 3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59" h="344847">
                  <a:moveTo>
                    <a:pt x="252900" y="344847"/>
                  </a:moveTo>
                  <a:lnTo>
                    <a:pt x="57660" y="344847"/>
                  </a:lnTo>
                  <a:lnTo>
                    <a:pt x="0" y="0"/>
                  </a:lnTo>
                  <a:lnTo>
                    <a:pt x="310559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B529700-884E-4011-B543-D4AC5C73B5D0}"/>
              </a:ext>
            </a:extLst>
          </p:cNvPr>
          <p:cNvGrpSpPr/>
          <p:nvPr/>
        </p:nvGrpSpPr>
        <p:grpSpPr>
          <a:xfrm>
            <a:off x="6186494" y="848091"/>
            <a:ext cx="1314425" cy="1581640"/>
            <a:chOff x="6186494" y="848091"/>
            <a:chExt cx="1314425" cy="1581640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6FD3C27-F4AE-4609-9480-139C44641E5F}"/>
                </a:ext>
              </a:extLst>
            </p:cNvPr>
            <p:cNvSpPr/>
            <p:nvPr/>
          </p:nvSpPr>
          <p:spPr bwMode="auto">
            <a:xfrm>
              <a:off x="6500457" y="848091"/>
              <a:ext cx="469394" cy="263738"/>
            </a:xfrm>
            <a:custGeom>
              <a:avLst/>
              <a:gdLst>
                <a:gd name="connsiteX0" fmla="*/ 61939 w 965634"/>
                <a:gd name="connsiteY0" fmla="*/ 0 h 542560"/>
                <a:gd name="connsiteX1" fmla="*/ 903695 w 965634"/>
                <a:gd name="connsiteY1" fmla="*/ 0 h 542560"/>
                <a:gd name="connsiteX2" fmla="*/ 965634 w 965634"/>
                <a:gd name="connsiteY2" fmla="*/ 61939 h 542560"/>
                <a:gd name="connsiteX3" fmla="*/ 947493 w 965634"/>
                <a:gd name="connsiteY3" fmla="*/ 105737 h 542560"/>
                <a:gd name="connsiteX4" fmla="*/ 935615 w 965634"/>
                <a:gd name="connsiteY4" fmla="*/ 113745 h 542560"/>
                <a:gd name="connsiteX5" fmla="*/ 746237 w 965634"/>
                <a:gd name="connsiteY5" fmla="*/ 542560 h 542560"/>
                <a:gd name="connsiteX6" fmla="*/ 219397 w 965634"/>
                <a:gd name="connsiteY6" fmla="*/ 542560 h 542560"/>
                <a:gd name="connsiteX7" fmla="*/ 30020 w 965634"/>
                <a:gd name="connsiteY7" fmla="*/ 113745 h 542560"/>
                <a:gd name="connsiteX8" fmla="*/ 18142 w 965634"/>
                <a:gd name="connsiteY8" fmla="*/ 105737 h 542560"/>
                <a:gd name="connsiteX9" fmla="*/ 0 w 965634"/>
                <a:gd name="connsiteY9" fmla="*/ 61939 h 542560"/>
                <a:gd name="connsiteX10" fmla="*/ 61939 w 965634"/>
                <a:gd name="connsiteY10" fmla="*/ 0 h 54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5634" h="542560">
                  <a:moveTo>
                    <a:pt x="61939" y="0"/>
                  </a:moveTo>
                  <a:lnTo>
                    <a:pt x="903695" y="0"/>
                  </a:lnTo>
                  <a:cubicBezTo>
                    <a:pt x="937903" y="0"/>
                    <a:pt x="965634" y="27731"/>
                    <a:pt x="965634" y="61939"/>
                  </a:cubicBezTo>
                  <a:cubicBezTo>
                    <a:pt x="965634" y="79043"/>
                    <a:pt x="958702" y="94528"/>
                    <a:pt x="947493" y="105737"/>
                  </a:cubicBezTo>
                  <a:lnTo>
                    <a:pt x="935615" y="113745"/>
                  </a:lnTo>
                  <a:lnTo>
                    <a:pt x="746237" y="542560"/>
                  </a:lnTo>
                  <a:lnTo>
                    <a:pt x="219397" y="542560"/>
                  </a:lnTo>
                  <a:lnTo>
                    <a:pt x="30020" y="113745"/>
                  </a:lnTo>
                  <a:lnTo>
                    <a:pt x="18142" y="105737"/>
                  </a:lnTo>
                  <a:cubicBezTo>
                    <a:pt x="6933" y="94528"/>
                    <a:pt x="0" y="79043"/>
                    <a:pt x="0" y="61939"/>
                  </a:cubicBezTo>
                  <a:cubicBezTo>
                    <a:pt x="0" y="27731"/>
                    <a:pt x="27731" y="0"/>
                    <a:pt x="61939" y="0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4EACA15-30C3-46E4-9F77-375C27680C89}"/>
                </a:ext>
              </a:extLst>
            </p:cNvPr>
            <p:cNvSpPr/>
            <p:nvPr/>
          </p:nvSpPr>
          <p:spPr bwMode="auto">
            <a:xfrm>
              <a:off x="6186494" y="1105453"/>
              <a:ext cx="1097321" cy="1233930"/>
            </a:xfrm>
            <a:custGeom>
              <a:avLst/>
              <a:gdLst>
                <a:gd name="connsiteX0" fmla="*/ 893058 w 2340260"/>
                <a:gd name="connsiteY0" fmla="*/ 0 h 2668759"/>
                <a:gd name="connsiteX1" fmla="*/ 1447202 w 2340260"/>
                <a:gd name="connsiteY1" fmla="*/ 0 h 2668759"/>
                <a:gd name="connsiteX2" fmla="*/ 2340260 w 2340260"/>
                <a:gd name="connsiteY2" fmla="*/ 893058 h 2668759"/>
                <a:gd name="connsiteX3" fmla="*/ 2340260 w 2340260"/>
                <a:gd name="connsiteY3" fmla="*/ 1216674 h 2668759"/>
                <a:gd name="connsiteX4" fmla="*/ 2340260 w 2340260"/>
                <a:gd name="connsiteY4" fmla="*/ 1388352 h 2668759"/>
                <a:gd name="connsiteX5" fmla="*/ 2340260 w 2340260"/>
                <a:gd name="connsiteY5" fmla="*/ 2217169 h 2668759"/>
                <a:gd name="connsiteX6" fmla="*/ 1888670 w 2340260"/>
                <a:gd name="connsiteY6" fmla="*/ 2668759 h 2668759"/>
                <a:gd name="connsiteX7" fmla="*/ 451590 w 2340260"/>
                <a:gd name="connsiteY7" fmla="*/ 2668759 h 2668759"/>
                <a:gd name="connsiteX8" fmla="*/ 0 w 2340260"/>
                <a:gd name="connsiteY8" fmla="*/ 2217169 h 2668759"/>
                <a:gd name="connsiteX9" fmla="*/ 0 w 2340260"/>
                <a:gd name="connsiteY9" fmla="*/ 1388352 h 2668759"/>
                <a:gd name="connsiteX10" fmla="*/ 0 w 2340260"/>
                <a:gd name="connsiteY10" fmla="*/ 1216674 h 2668759"/>
                <a:gd name="connsiteX11" fmla="*/ 0 w 2340260"/>
                <a:gd name="connsiteY11" fmla="*/ 893058 h 2668759"/>
                <a:gd name="connsiteX12" fmla="*/ 893058 w 2340260"/>
                <a:gd name="connsiteY12" fmla="*/ 0 h 26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0260" h="2668759">
                  <a:moveTo>
                    <a:pt x="893058" y="0"/>
                  </a:moveTo>
                  <a:lnTo>
                    <a:pt x="1447202" y="0"/>
                  </a:lnTo>
                  <a:cubicBezTo>
                    <a:pt x="1940424" y="0"/>
                    <a:pt x="2340260" y="399836"/>
                    <a:pt x="2340260" y="893058"/>
                  </a:cubicBezTo>
                  <a:lnTo>
                    <a:pt x="2340260" y="1216674"/>
                  </a:lnTo>
                  <a:lnTo>
                    <a:pt x="2340260" y="1388352"/>
                  </a:lnTo>
                  <a:lnTo>
                    <a:pt x="2340260" y="2217169"/>
                  </a:lnTo>
                  <a:cubicBezTo>
                    <a:pt x="2340260" y="2466575"/>
                    <a:pt x="2138076" y="2668759"/>
                    <a:pt x="1888670" y="2668759"/>
                  </a:cubicBezTo>
                  <a:lnTo>
                    <a:pt x="451590" y="2668759"/>
                  </a:lnTo>
                  <a:cubicBezTo>
                    <a:pt x="202184" y="2668759"/>
                    <a:pt x="0" y="2466575"/>
                    <a:pt x="0" y="2217169"/>
                  </a:cubicBezTo>
                  <a:lnTo>
                    <a:pt x="0" y="1388352"/>
                  </a:lnTo>
                  <a:lnTo>
                    <a:pt x="0" y="1216674"/>
                  </a:lnTo>
                  <a:lnTo>
                    <a:pt x="0" y="893058"/>
                  </a:lnTo>
                  <a:cubicBezTo>
                    <a:pt x="0" y="399836"/>
                    <a:pt x="399836" y="0"/>
                    <a:pt x="893058" y="0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FFFF">
                    <a:lumMod val="95000"/>
                  </a:srgbClr>
                </a:gs>
                <a:gs pos="35000">
                  <a:srgbClr val="FFFFFF">
                    <a:lumMod val="8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62C31A67-A172-4FE5-9D57-DE59F5B19C58}"/>
                </a:ext>
              </a:extLst>
            </p:cNvPr>
            <p:cNvSpPr/>
            <p:nvPr/>
          </p:nvSpPr>
          <p:spPr bwMode="auto">
            <a:xfrm rot="20163084">
              <a:off x="6856231" y="1038583"/>
              <a:ext cx="134620" cy="306869"/>
            </a:xfrm>
            <a:prstGeom prst="donut">
              <a:avLst>
                <a:gd name="adj" fmla="val 21272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17BBDEC3-DDE7-4FEA-83C3-0C51010A4DE9}"/>
                </a:ext>
              </a:extLst>
            </p:cNvPr>
            <p:cNvSpPr/>
            <p:nvPr/>
          </p:nvSpPr>
          <p:spPr bwMode="auto">
            <a:xfrm>
              <a:off x="6543012" y="1066869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756450FD-9BA4-4578-ADF1-EC44B8691A5C}"/>
                </a:ext>
              </a:extLst>
            </p:cNvPr>
            <p:cNvSpPr/>
            <p:nvPr/>
          </p:nvSpPr>
          <p:spPr bwMode="auto">
            <a:xfrm>
              <a:off x="6543012" y="1028285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82345581-92AA-4362-B9A4-17780AD717B0}"/>
                </a:ext>
              </a:extLst>
            </p:cNvPr>
            <p:cNvSpPr/>
            <p:nvPr/>
          </p:nvSpPr>
          <p:spPr bwMode="auto">
            <a:xfrm>
              <a:off x="6543012" y="989701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52A1D175-6E88-437E-90D7-6D5F4157D9A3}"/>
                </a:ext>
              </a:extLst>
            </p:cNvPr>
            <p:cNvSpPr txBox="1"/>
            <p:nvPr/>
          </p:nvSpPr>
          <p:spPr>
            <a:xfrm>
              <a:off x="6402301" y="1508712"/>
              <a:ext cx="672222" cy="6407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6FE4A9D-BD0B-49A0-ACDF-CC3A2440576A}"/>
                </a:ext>
              </a:extLst>
            </p:cNvPr>
            <p:cNvGrpSpPr/>
            <p:nvPr/>
          </p:nvGrpSpPr>
          <p:grpSpPr>
            <a:xfrm>
              <a:off x="7004094" y="1916801"/>
              <a:ext cx="496825" cy="512930"/>
              <a:chOff x="7004094" y="1916801"/>
              <a:chExt cx="496825" cy="512930"/>
            </a:xfrm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4C6D3F9-4622-4C1D-865A-B9DDDBA6900C}"/>
                  </a:ext>
                </a:extLst>
              </p:cNvPr>
              <p:cNvSpPr/>
              <p:nvPr/>
            </p:nvSpPr>
            <p:spPr bwMode="auto">
              <a:xfrm>
                <a:off x="7102258" y="2266832"/>
                <a:ext cx="300498" cy="162899"/>
              </a:xfrm>
              <a:prstGeom prst="round2SameRect">
                <a:avLst>
                  <a:gd name="adj1" fmla="val 17624"/>
                  <a:gd name="adj2" fmla="val 33927"/>
                </a:avLst>
              </a:prstGeom>
              <a:gradFill flip="none" rotWithShape="1">
                <a:gsLst>
                  <a:gs pos="65000">
                    <a:srgbClr val="FFFFFF">
                      <a:lumMod val="95000"/>
                    </a:srgbClr>
                  </a:gs>
                  <a:gs pos="35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71A66252-EE0A-424E-8766-2F72F4ABA3A4}"/>
                  </a:ext>
                </a:extLst>
              </p:cNvPr>
              <p:cNvSpPr/>
              <p:nvPr/>
            </p:nvSpPr>
            <p:spPr bwMode="auto">
              <a:xfrm>
                <a:off x="7004094" y="1916801"/>
                <a:ext cx="496825" cy="459415"/>
              </a:xfrm>
              <a:prstGeom prst="round2SameRect">
                <a:avLst>
                  <a:gd name="adj1" fmla="val 4230"/>
                  <a:gd name="adj2" fmla="val 22890"/>
                </a:avLst>
              </a:prstGeom>
              <a:gradFill flip="none" rotWithShape="1">
                <a:gsLst>
                  <a:gs pos="65000">
                    <a:srgbClr val="FFFFFF">
                      <a:lumMod val="95000"/>
                    </a:srgbClr>
                  </a:gs>
                  <a:gs pos="35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0A919EF0-6F76-48B3-A3E5-9316E422173A}"/>
                  </a:ext>
                </a:extLst>
              </p:cNvPr>
              <p:cNvSpPr txBox="1"/>
              <p:nvPr/>
            </p:nvSpPr>
            <p:spPr>
              <a:xfrm>
                <a:off x="7123631" y="2045759"/>
                <a:ext cx="256428" cy="2444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酒</a:t>
                </a:r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EA4741A-C621-4B76-B905-AFEB7F9C2FAD}"/>
              </a:ext>
            </a:extLst>
          </p:cNvPr>
          <p:cNvGrpSpPr/>
          <p:nvPr/>
        </p:nvGrpSpPr>
        <p:grpSpPr>
          <a:xfrm>
            <a:off x="8152664" y="832740"/>
            <a:ext cx="1153530" cy="1590944"/>
            <a:chOff x="8152664" y="832740"/>
            <a:chExt cx="1153530" cy="1590944"/>
          </a:xfrm>
        </p:grpSpPr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F8D321C7-A2CC-4E6D-835B-84BE3EB8B605}"/>
                </a:ext>
              </a:extLst>
            </p:cNvPr>
            <p:cNvSpPr/>
            <p:nvPr/>
          </p:nvSpPr>
          <p:spPr bwMode="auto">
            <a:xfrm>
              <a:off x="8930980" y="2330501"/>
              <a:ext cx="245799" cy="93183"/>
            </a:xfrm>
            <a:prstGeom prst="trapezoid">
              <a:avLst/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9872988C-4645-4646-87CB-CC0E2154B65B}"/>
                </a:ext>
              </a:extLst>
            </p:cNvPr>
            <p:cNvSpPr/>
            <p:nvPr/>
          </p:nvSpPr>
          <p:spPr bwMode="auto">
            <a:xfrm flipV="1">
              <a:off x="8801564" y="1992424"/>
              <a:ext cx="504630" cy="346959"/>
            </a:xfrm>
            <a:prstGeom prst="trapezoid">
              <a:avLst>
                <a:gd name="adj" fmla="val 38445"/>
              </a:avLst>
            </a:prstGeom>
            <a:gradFill flip="none" rotWithShape="1">
              <a:gsLst>
                <a:gs pos="50000">
                  <a:srgbClr val="FFFFFF">
                    <a:lumMod val="95000"/>
                  </a:srgbClr>
                </a:gs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EC44AE8-72BA-4F34-9A22-DDA34E7E742E}"/>
                </a:ext>
              </a:extLst>
            </p:cNvPr>
            <p:cNvGrpSpPr/>
            <p:nvPr/>
          </p:nvGrpSpPr>
          <p:grpSpPr>
            <a:xfrm>
              <a:off x="8152664" y="832740"/>
              <a:ext cx="585986" cy="1583435"/>
              <a:chOff x="8300094" y="832740"/>
              <a:chExt cx="565555" cy="152822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AA4EC9C-E7A9-416B-A3DD-F29B7737F966}"/>
                  </a:ext>
                </a:extLst>
              </p:cNvPr>
              <p:cNvSpPr/>
              <p:nvPr/>
            </p:nvSpPr>
            <p:spPr bwMode="auto">
              <a:xfrm>
                <a:off x="8300094" y="832740"/>
                <a:ext cx="565555" cy="1528227"/>
              </a:xfrm>
              <a:custGeom>
                <a:avLst/>
                <a:gdLst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893965 w 1193244"/>
                  <a:gd name="connsiteY11" fmla="*/ 960461 h 3224354"/>
                  <a:gd name="connsiteX12" fmla="*/ 930199 w 1193244"/>
                  <a:gd name="connsiteY12" fmla="*/ 980128 h 3224354"/>
                  <a:gd name="connsiteX13" fmla="*/ 1193244 w 1193244"/>
                  <a:gd name="connsiteY13" fmla="*/ 1474856 h 3224354"/>
                  <a:gd name="connsiteX14" fmla="*/ 1193244 w 1193244"/>
                  <a:gd name="connsiteY14" fmla="*/ 3013567 h 3224354"/>
                  <a:gd name="connsiteX15" fmla="*/ 982457 w 1193244"/>
                  <a:gd name="connsiteY15" fmla="*/ 3224354 h 3224354"/>
                  <a:gd name="connsiteX16" fmla="*/ 210787 w 1193244"/>
                  <a:gd name="connsiteY16" fmla="*/ 3224354 h 3224354"/>
                  <a:gd name="connsiteX17" fmla="*/ 0 w 1193244"/>
                  <a:gd name="connsiteY17" fmla="*/ 3013567 h 3224354"/>
                  <a:gd name="connsiteX18" fmla="*/ 0 w 1193244"/>
                  <a:gd name="connsiteY18" fmla="*/ 1474856 h 3224354"/>
                  <a:gd name="connsiteX19" fmla="*/ 263045 w 1193244"/>
                  <a:gd name="connsiteY19" fmla="*/ 980128 h 3224354"/>
                  <a:gd name="connsiteX20" fmla="*/ 300004 w 1193244"/>
                  <a:gd name="connsiteY20" fmla="*/ 960068 h 3224354"/>
                  <a:gd name="connsiteX21" fmla="*/ 290663 w 1193244"/>
                  <a:gd name="connsiteY21" fmla="*/ 960782 h 3224354"/>
                  <a:gd name="connsiteX22" fmla="*/ 291071 w 1193244"/>
                  <a:gd name="connsiteY22" fmla="*/ 960438 h 3224354"/>
                  <a:gd name="connsiteX23" fmla="*/ 382072 w 1193244"/>
                  <a:gd name="connsiteY23" fmla="*/ 736067 h 3224354"/>
                  <a:gd name="connsiteX24" fmla="*/ 291071 w 1193244"/>
                  <a:gd name="connsiteY24" fmla="*/ 511698 h 3224354"/>
                  <a:gd name="connsiteX25" fmla="*/ 290663 w 1193244"/>
                  <a:gd name="connsiteY25" fmla="*/ 511353 h 3224354"/>
                  <a:gd name="connsiteX26" fmla="*/ 302733 w 1193244"/>
                  <a:gd name="connsiteY26" fmla="*/ 512276 h 3224354"/>
                  <a:gd name="connsiteX27" fmla="*/ 260848 w 1193244"/>
                  <a:gd name="connsiteY27" fmla="*/ 484036 h 3224354"/>
                  <a:gd name="connsiteX28" fmla="*/ 177800 w 1193244"/>
                  <a:gd name="connsiteY28" fmla="*/ 283542 h 3224354"/>
                  <a:gd name="connsiteX29" fmla="*/ 177800 w 1193244"/>
                  <a:gd name="connsiteY29" fmla="*/ 34637 h 3224354"/>
                  <a:gd name="connsiteX30" fmla="*/ 212437 w 1193244"/>
                  <a:gd name="connsiteY30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893965 w 1193244"/>
                  <a:gd name="connsiteY11" fmla="*/ 960461 h 3224354"/>
                  <a:gd name="connsiteX12" fmla="*/ 930199 w 1193244"/>
                  <a:gd name="connsiteY12" fmla="*/ 980128 h 3224354"/>
                  <a:gd name="connsiteX13" fmla="*/ 1193244 w 1193244"/>
                  <a:gd name="connsiteY13" fmla="*/ 1474856 h 3224354"/>
                  <a:gd name="connsiteX14" fmla="*/ 1193244 w 1193244"/>
                  <a:gd name="connsiteY14" fmla="*/ 3013567 h 3224354"/>
                  <a:gd name="connsiteX15" fmla="*/ 982457 w 1193244"/>
                  <a:gd name="connsiteY15" fmla="*/ 3224354 h 3224354"/>
                  <a:gd name="connsiteX16" fmla="*/ 210787 w 1193244"/>
                  <a:gd name="connsiteY16" fmla="*/ 3224354 h 3224354"/>
                  <a:gd name="connsiteX17" fmla="*/ 0 w 1193244"/>
                  <a:gd name="connsiteY17" fmla="*/ 3013567 h 3224354"/>
                  <a:gd name="connsiteX18" fmla="*/ 0 w 1193244"/>
                  <a:gd name="connsiteY18" fmla="*/ 1474856 h 3224354"/>
                  <a:gd name="connsiteX19" fmla="*/ 263045 w 1193244"/>
                  <a:gd name="connsiteY19" fmla="*/ 980128 h 3224354"/>
                  <a:gd name="connsiteX20" fmla="*/ 300004 w 1193244"/>
                  <a:gd name="connsiteY20" fmla="*/ 960068 h 3224354"/>
                  <a:gd name="connsiteX21" fmla="*/ 290663 w 1193244"/>
                  <a:gd name="connsiteY21" fmla="*/ 960782 h 3224354"/>
                  <a:gd name="connsiteX22" fmla="*/ 291071 w 1193244"/>
                  <a:gd name="connsiteY22" fmla="*/ 960438 h 3224354"/>
                  <a:gd name="connsiteX23" fmla="*/ 382072 w 1193244"/>
                  <a:gd name="connsiteY23" fmla="*/ 736067 h 3224354"/>
                  <a:gd name="connsiteX24" fmla="*/ 291071 w 1193244"/>
                  <a:gd name="connsiteY24" fmla="*/ 511698 h 3224354"/>
                  <a:gd name="connsiteX25" fmla="*/ 290663 w 1193244"/>
                  <a:gd name="connsiteY25" fmla="*/ 511353 h 3224354"/>
                  <a:gd name="connsiteX26" fmla="*/ 260848 w 1193244"/>
                  <a:gd name="connsiteY26" fmla="*/ 484036 h 3224354"/>
                  <a:gd name="connsiteX27" fmla="*/ 177800 w 1193244"/>
                  <a:gd name="connsiteY27" fmla="*/ 283542 h 3224354"/>
                  <a:gd name="connsiteX28" fmla="*/ 177800 w 1193244"/>
                  <a:gd name="connsiteY28" fmla="*/ 34637 h 3224354"/>
                  <a:gd name="connsiteX29" fmla="*/ 212437 w 1193244"/>
                  <a:gd name="connsiteY29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893965 w 1193244"/>
                  <a:gd name="connsiteY11" fmla="*/ 960461 h 3224354"/>
                  <a:gd name="connsiteX12" fmla="*/ 930199 w 1193244"/>
                  <a:gd name="connsiteY12" fmla="*/ 980128 h 3224354"/>
                  <a:gd name="connsiteX13" fmla="*/ 1193244 w 1193244"/>
                  <a:gd name="connsiteY13" fmla="*/ 1474856 h 3224354"/>
                  <a:gd name="connsiteX14" fmla="*/ 1193244 w 1193244"/>
                  <a:gd name="connsiteY14" fmla="*/ 3013567 h 3224354"/>
                  <a:gd name="connsiteX15" fmla="*/ 982457 w 1193244"/>
                  <a:gd name="connsiteY15" fmla="*/ 3224354 h 3224354"/>
                  <a:gd name="connsiteX16" fmla="*/ 210787 w 1193244"/>
                  <a:gd name="connsiteY16" fmla="*/ 3224354 h 3224354"/>
                  <a:gd name="connsiteX17" fmla="*/ 0 w 1193244"/>
                  <a:gd name="connsiteY17" fmla="*/ 3013567 h 3224354"/>
                  <a:gd name="connsiteX18" fmla="*/ 0 w 1193244"/>
                  <a:gd name="connsiteY18" fmla="*/ 1474856 h 3224354"/>
                  <a:gd name="connsiteX19" fmla="*/ 263045 w 1193244"/>
                  <a:gd name="connsiteY19" fmla="*/ 980128 h 3224354"/>
                  <a:gd name="connsiteX20" fmla="*/ 290663 w 1193244"/>
                  <a:gd name="connsiteY20" fmla="*/ 960782 h 3224354"/>
                  <a:gd name="connsiteX21" fmla="*/ 291071 w 1193244"/>
                  <a:gd name="connsiteY21" fmla="*/ 960438 h 3224354"/>
                  <a:gd name="connsiteX22" fmla="*/ 382072 w 1193244"/>
                  <a:gd name="connsiteY22" fmla="*/ 736067 h 3224354"/>
                  <a:gd name="connsiteX23" fmla="*/ 291071 w 1193244"/>
                  <a:gd name="connsiteY23" fmla="*/ 511698 h 3224354"/>
                  <a:gd name="connsiteX24" fmla="*/ 290663 w 1193244"/>
                  <a:gd name="connsiteY24" fmla="*/ 511353 h 3224354"/>
                  <a:gd name="connsiteX25" fmla="*/ 260848 w 1193244"/>
                  <a:gd name="connsiteY25" fmla="*/ 484036 h 3224354"/>
                  <a:gd name="connsiteX26" fmla="*/ 177800 w 1193244"/>
                  <a:gd name="connsiteY26" fmla="*/ 283542 h 3224354"/>
                  <a:gd name="connsiteX27" fmla="*/ 177800 w 1193244"/>
                  <a:gd name="connsiteY27" fmla="*/ 34637 h 3224354"/>
                  <a:gd name="connsiteX28" fmla="*/ 212437 w 1193244"/>
                  <a:gd name="connsiteY28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930199 w 1193244"/>
                  <a:gd name="connsiteY11" fmla="*/ 980128 h 3224354"/>
                  <a:gd name="connsiteX12" fmla="*/ 1193244 w 1193244"/>
                  <a:gd name="connsiteY12" fmla="*/ 1474856 h 3224354"/>
                  <a:gd name="connsiteX13" fmla="*/ 1193244 w 1193244"/>
                  <a:gd name="connsiteY13" fmla="*/ 3013567 h 3224354"/>
                  <a:gd name="connsiteX14" fmla="*/ 982457 w 1193244"/>
                  <a:gd name="connsiteY14" fmla="*/ 3224354 h 3224354"/>
                  <a:gd name="connsiteX15" fmla="*/ 210787 w 1193244"/>
                  <a:gd name="connsiteY15" fmla="*/ 3224354 h 3224354"/>
                  <a:gd name="connsiteX16" fmla="*/ 0 w 1193244"/>
                  <a:gd name="connsiteY16" fmla="*/ 3013567 h 3224354"/>
                  <a:gd name="connsiteX17" fmla="*/ 0 w 1193244"/>
                  <a:gd name="connsiteY17" fmla="*/ 1474856 h 3224354"/>
                  <a:gd name="connsiteX18" fmla="*/ 263045 w 1193244"/>
                  <a:gd name="connsiteY18" fmla="*/ 980128 h 3224354"/>
                  <a:gd name="connsiteX19" fmla="*/ 290663 w 1193244"/>
                  <a:gd name="connsiteY19" fmla="*/ 960782 h 3224354"/>
                  <a:gd name="connsiteX20" fmla="*/ 291071 w 1193244"/>
                  <a:gd name="connsiteY20" fmla="*/ 960438 h 3224354"/>
                  <a:gd name="connsiteX21" fmla="*/ 382072 w 1193244"/>
                  <a:gd name="connsiteY21" fmla="*/ 736067 h 3224354"/>
                  <a:gd name="connsiteX22" fmla="*/ 291071 w 1193244"/>
                  <a:gd name="connsiteY22" fmla="*/ 511698 h 3224354"/>
                  <a:gd name="connsiteX23" fmla="*/ 290663 w 1193244"/>
                  <a:gd name="connsiteY23" fmla="*/ 511353 h 3224354"/>
                  <a:gd name="connsiteX24" fmla="*/ 260848 w 1193244"/>
                  <a:gd name="connsiteY24" fmla="*/ 484036 h 3224354"/>
                  <a:gd name="connsiteX25" fmla="*/ 177800 w 1193244"/>
                  <a:gd name="connsiteY25" fmla="*/ 283542 h 3224354"/>
                  <a:gd name="connsiteX26" fmla="*/ 177800 w 1193244"/>
                  <a:gd name="connsiteY26" fmla="*/ 34637 h 3224354"/>
                  <a:gd name="connsiteX27" fmla="*/ 212437 w 1193244"/>
                  <a:gd name="connsiteY27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1076 w 1193244"/>
                  <a:gd name="connsiteY5" fmla="*/ 511895 h 3224354"/>
                  <a:gd name="connsiteX6" fmla="*/ 898167 w 1193244"/>
                  <a:gd name="connsiteY6" fmla="*/ 511353 h 3224354"/>
                  <a:gd name="connsiteX7" fmla="*/ 897759 w 1193244"/>
                  <a:gd name="connsiteY7" fmla="*/ 511698 h 3224354"/>
                  <a:gd name="connsiteX8" fmla="*/ 806758 w 1193244"/>
                  <a:gd name="connsiteY8" fmla="*/ 736067 h 3224354"/>
                  <a:gd name="connsiteX9" fmla="*/ 897759 w 1193244"/>
                  <a:gd name="connsiteY9" fmla="*/ 960438 h 3224354"/>
                  <a:gd name="connsiteX10" fmla="*/ 898167 w 1193244"/>
                  <a:gd name="connsiteY10" fmla="*/ 960782 h 3224354"/>
                  <a:gd name="connsiteX11" fmla="*/ 930199 w 1193244"/>
                  <a:gd name="connsiteY11" fmla="*/ 980128 h 3224354"/>
                  <a:gd name="connsiteX12" fmla="*/ 1193244 w 1193244"/>
                  <a:gd name="connsiteY12" fmla="*/ 1474856 h 3224354"/>
                  <a:gd name="connsiteX13" fmla="*/ 1193244 w 1193244"/>
                  <a:gd name="connsiteY13" fmla="*/ 3013567 h 3224354"/>
                  <a:gd name="connsiteX14" fmla="*/ 982457 w 1193244"/>
                  <a:gd name="connsiteY14" fmla="*/ 3224354 h 3224354"/>
                  <a:gd name="connsiteX15" fmla="*/ 210787 w 1193244"/>
                  <a:gd name="connsiteY15" fmla="*/ 3224354 h 3224354"/>
                  <a:gd name="connsiteX16" fmla="*/ 0 w 1193244"/>
                  <a:gd name="connsiteY16" fmla="*/ 3013567 h 3224354"/>
                  <a:gd name="connsiteX17" fmla="*/ 0 w 1193244"/>
                  <a:gd name="connsiteY17" fmla="*/ 1474856 h 3224354"/>
                  <a:gd name="connsiteX18" fmla="*/ 263045 w 1193244"/>
                  <a:gd name="connsiteY18" fmla="*/ 980128 h 3224354"/>
                  <a:gd name="connsiteX19" fmla="*/ 290663 w 1193244"/>
                  <a:gd name="connsiteY19" fmla="*/ 960782 h 3224354"/>
                  <a:gd name="connsiteX20" fmla="*/ 291071 w 1193244"/>
                  <a:gd name="connsiteY20" fmla="*/ 960438 h 3224354"/>
                  <a:gd name="connsiteX21" fmla="*/ 382072 w 1193244"/>
                  <a:gd name="connsiteY21" fmla="*/ 736067 h 3224354"/>
                  <a:gd name="connsiteX22" fmla="*/ 291071 w 1193244"/>
                  <a:gd name="connsiteY22" fmla="*/ 511698 h 3224354"/>
                  <a:gd name="connsiteX23" fmla="*/ 260848 w 1193244"/>
                  <a:gd name="connsiteY23" fmla="*/ 484036 h 3224354"/>
                  <a:gd name="connsiteX24" fmla="*/ 177800 w 1193244"/>
                  <a:gd name="connsiteY24" fmla="*/ 283542 h 3224354"/>
                  <a:gd name="connsiteX25" fmla="*/ 177800 w 1193244"/>
                  <a:gd name="connsiteY25" fmla="*/ 34637 h 3224354"/>
                  <a:gd name="connsiteX26" fmla="*/ 212437 w 1193244"/>
                  <a:gd name="connsiteY26" fmla="*/ 0 h 3224354"/>
                  <a:gd name="connsiteX0" fmla="*/ 212437 w 1193244"/>
                  <a:gd name="connsiteY0" fmla="*/ 0 h 3224354"/>
                  <a:gd name="connsiteX1" fmla="*/ 980807 w 1193244"/>
                  <a:gd name="connsiteY1" fmla="*/ 0 h 3224354"/>
                  <a:gd name="connsiteX2" fmla="*/ 1015444 w 1193244"/>
                  <a:gd name="connsiteY2" fmla="*/ 34637 h 3224354"/>
                  <a:gd name="connsiteX3" fmla="*/ 1015444 w 1193244"/>
                  <a:gd name="connsiteY3" fmla="*/ 283542 h 3224354"/>
                  <a:gd name="connsiteX4" fmla="*/ 932397 w 1193244"/>
                  <a:gd name="connsiteY4" fmla="*/ 484036 h 3224354"/>
                  <a:gd name="connsiteX5" fmla="*/ 898167 w 1193244"/>
                  <a:gd name="connsiteY5" fmla="*/ 511353 h 3224354"/>
                  <a:gd name="connsiteX6" fmla="*/ 897759 w 1193244"/>
                  <a:gd name="connsiteY6" fmla="*/ 511698 h 3224354"/>
                  <a:gd name="connsiteX7" fmla="*/ 806758 w 1193244"/>
                  <a:gd name="connsiteY7" fmla="*/ 736067 h 3224354"/>
                  <a:gd name="connsiteX8" fmla="*/ 897759 w 1193244"/>
                  <a:gd name="connsiteY8" fmla="*/ 960438 h 3224354"/>
                  <a:gd name="connsiteX9" fmla="*/ 898167 w 1193244"/>
                  <a:gd name="connsiteY9" fmla="*/ 960782 h 3224354"/>
                  <a:gd name="connsiteX10" fmla="*/ 930199 w 1193244"/>
                  <a:gd name="connsiteY10" fmla="*/ 980128 h 3224354"/>
                  <a:gd name="connsiteX11" fmla="*/ 1193244 w 1193244"/>
                  <a:gd name="connsiteY11" fmla="*/ 1474856 h 3224354"/>
                  <a:gd name="connsiteX12" fmla="*/ 1193244 w 1193244"/>
                  <a:gd name="connsiteY12" fmla="*/ 3013567 h 3224354"/>
                  <a:gd name="connsiteX13" fmla="*/ 982457 w 1193244"/>
                  <a:gd name="connsiteY13" fmla="*/ 3224354 h 3224354"/>
                  <a:gd name="connsiteX14" fmla="*/ 210787 w 1193244"/>
                  <a:gd name="connsiteY14" fmla="*/ 3224354 h 3224354"/>
                  <a:gd name="connsiteX15" fmla="*/ 0 w 1193244"/>
                  <a:gd name="connsiteY15" fmla="*/ 3013567 h 3224354"/>
                  <a:gd name="connsiteX16" fmla="*/ 0 w 1193244"/>
                  <a:gd name="connsiteY16" fmla="*/ 1474856 h 3224354"/>
                  <a:gd name="connsiteX17" fmla="*/ 263045 w 1193244"/>
                  <a:gd name="connsiteY17" fmla="*/ 980128 h 3224354"/>
                  <a:gd name="connsiteX18" fmla="*/ 290663 w 1193244"/>
                  <a:gd name="connsiteY18" fmla="*/ 960782 h 3224354"/>
                  <a:gd name="connsiteX19" fmla="*/ 291071 w 1193244"/>
                  <a:gd name="connsiteY19" fmla="*/ 960438 h 3224354"/>
                  <a:gd name="connsiteX20" fmla="*/ 382072 w 1193244"/>
                  <a:gd name="connsiteY20" fmla="*/ 736067 h 3224354"/>
                  <a:gd name="connsiteX21" fmla="*/ 291071 w 1193244"/>
                  <a:gd name="connsiteY21" fmla="*/ 511698 h 3224354"/>
                  <a:gd name="connsiteX22" fmla="*/ 260848 w 1193244"/>
                  <a:gd name="connsiteY22" fmla="*/ 484036 h 3224354"/>
                  <a:gd name="connsiteX23" fmla="*/ 177800 w 1193244"/>
                  <a:gd name="connsiteY23" fmla="*/ 283542 h 3224354"/>
                  <a:gd name="connsiteX24" fmla="*/ 177800 w 1193244"/>
                  <a:gd name="connsiteY24" fmla="*/ 34637 h 3224354"/>
                  <a:gd name="connsiteX25" fmla="*/ 212437 w 1193244"/>
                  <a:gd name="connsiteY25" fmla="*/ 0 h 322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93244" h="3224354">
                    <a:moveTo>
                      <a:pt x="212437" y="0"/>
                    </a:moveTo>
                    <a:lnTo>
                      <a:pt x="980807" y="0"/>
                    </a:lnTo>
                    <a:cubicBezTo>
                      <a:pt x="999936" y="0"/>
                      <a:pt x="1015444" y="15508"/>
                      <a:pt x="1015444" y="34637"/>
                    </a:cubicBezTo>
                    <a:lnTo>
                      <a:pt x="1015444" y="283542"/>
                    </a:lnTo>
                    <a:cubicBezTo>
                      <a:pt x="1015444" y="361840"/>
                      <a:pt x="983708" y="432725"/>
                      <a:pt x="932397" y="484036"/>
                    </a:cubicBezTo>
                    <a:lnTo>
                      <a:pt x="898167" y="511353"/>
                    </a:lnTo>
                    <a:lnTo>
                      <a:pt x="897759" y="511698"/>
                    </a:lnTo>
                    <a:cubicBezTo>
                      <a:pt x="841534" y="569119"/>
                      <a:pt x="806758" y="648445"/>
                      <a:pt x="806758" y="736067"/>
                    </a:cubicBezTo>
                    <a:cubicBezTo>
                      <a:pt x="806758" y="823689"/>
                      <a:pt x="841534" y="903017"/>
                      <a:pt x="897759" y="960438"/>
                    </a:cubicBezTo>
                    <a:lnTo>
                      <a:pt x="898167" y="960782"/>
                    </a:lnTo>
                    <a:lnTo>
                      <a:pt x="930199" y="980128"/>
                    </a:lnTo>
                    <a:cubicBezTo>
                      <a:pt x="1088902" y="1087345"/>
                      <a:pt x="1193244" y="1268916"/>
                      <a:pt x="1193244" y="1474856"/>
                    </a:cubicBezTo>
                    <a:lnTo>
                      <a:pt x="1193244" y="3013567"/>
                    </a:lnTo>
                    <a:cubicBezTo>
                      <a:pt x="1193244" y="3129981"/>
                      <a:pt x="1098871" y="3224354"/>
                      <a:pt x="982457" y="3224354"/>
                    </a:cubicBezTo>
                    <a:lnTo>
                      <a:pt x="210787" y="3224354"/>
                    </a:lnTo>
                    <a:cubicBezTo>
                      <a:pt x="94373" y="3224354"/>
                      <a:pt x="0" y="3129981"/>
                      <a:pt x="0" y="3013567"/>
                    </a:cubicBezTo>
                    <a:lnTo>
                      <a:pt x="0" y="1474856"/>
                    </a:lnTo>
                    <a:cubicBezTo>
                      <a:pt x="0" y="1268916"/>
                      <a:pt x="104343" y="1087345"/>
                      <a:pt x="263045" y="980128"/>
                    </a:cubicBezTo>
                    <a:lnTo>
                      <a:pt x="290663" y="960782"/>
                    </a:lnTo>
                    <a:lnTo>
                      <a:pt x="291071" y="960438"/>
                    </a:lnTo>
                    <a:cubicBezTo>
                      <a:pt x="347296" y="903017"/>
                      <a:pt x="382072" y="823689"/>
                      <a:pt x="382072" y="736067"/>
                    </a:cubicBezTo>
                    <a:cubicBezTo>
                      <a:pt x="382072" y="648445"/>
                      <a:pt x="347296" y="569119"/>
                      <a:pt x="291071" y="511698"/>
                    </a:cubicBezTo>
                    <a:lnTo>
                      <a:pt x="260848" y="484036"/>
                    </a:lnTo>
                    <a:cubicBezTo>
                      <a:pt x="209537" y="432725"/>
                      <a:pt x="177800" y="361840"/>
                      <a:pt x="177800" y="283542"/>
                    </a:cubicBezTo>
                    <a:lnTo>
                      <a:pt x="177800" y="34637"/>
                    </a:lnTo>
                    <a:cubicBezTo>
                      <a:pt x="177800" y="15508"/>
                      <a:pt x="193308" y="0"/>
                      <a:pt x="21243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FF">
                      <a:lumMod val="9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EF25074-4192-4301-8AF2-7CB0F1931E1E}"/>
                  </a:ext>
                </a:extLst>
              </p:cNvPr>
              <p:cNvSpPr/>
              <p:nvPr/>
            </p:nvSpPr>
            <p:spPr bwMode="auto">
              <a:xfrm>
                <a:off x="8300094" y="1421258"/>
                <a:ext cx="565555" cy="472540"/>
              </a:xfrm>
              <a:custGeom>
                <a:avLst/>
                <a:gdLst>
                  <a:gd name="connsiteX0" fmla="*/ 0 w 565555"/>
                  <a:gd name="connsiteY0" fmla="*/ 189499 h 472540"/>
                  <a:gd name="connsiteX1" fmla="*/ 72741 w 565555"/>
                  <a:gd name="connsiteY1" fmla="*/ 206559 h 472540"/>
                  <a:gd name="connsiteX2" fmla="*/ 314727 w 565555"/>
                  <a:gd name="connsiteY2" fmla="*/ 271136 h 472540"/>
                  <a:gd name="connsiteX3" fmla="*/ 501374 w 565555"/>
                  <a:gd name="connsiteY3" fmla="*/ 309163 h 472540"/>
                  <a:gd name="connsiteX4" fmla="*/ 565555 w 565555"/>
                  <a:gd name="connsiteY4" fmla="*/ 336830 h 472540"/>
                  <a:gd name="connsiteX5" fmla="*/ 565555 w 565555"/>
                  <a:gd name="connsiteY5" fmla="*/ 472540 h 472540"/>
                  <a:gd name="connsiteX6" fmla="*/ 565292 w 565555"/>
                  <a:gd name="connsiteY6" fmla="*/ 472501 h 472540"/>
                  <a:gd name="connsiteX7" fmla="*/ 289297 w 565555"/>
                  <a:gd name="connsiteY7" fmla="*/ 395956 h 472540"/>
                  <a:gd name="connsiteX8" fmla="*/ 13300 w 565555"/>
                  <a:gd name="connsiteY8" fmla="*/ 319412 h 472540"/>
                  <a:gd name="connsiteX9" fmla="*/ 0 w 565555"/>
                  <a:gd name="connsiteY9" fmla="*/ 317419 h 472540"/>
                  <a:gd name="connsiteX10" fmla="*/ 24578 w 565555"/>
                  <a:gd name="connsiteY10" fmla="*/ 0 h 472540"/>
                  <a:gd name="connsiteX11" fmla="*/ 72742 w 565555"/>
                  <a:gd name="connsiteY11" fmla="*/ 11296 h 472540"/>
                  <a:gd name="connsiteX12" fmla="*/ 314727 w 565555"/>
                  <a:gd name="connsiteY12" fmla="*/ 75873 h 472540"/>
                  <a:gd name="connsiteX13" fmla="*/ 501374 w 565555"/>
                  <a:gd name="connsiteY13" fmla="*/ 113900 h 472540"/>
                  <a:gd name="connsiteX14" fmla="*/ 565555 w 565555"/>
                  <a:gd name="connsiteY14" fmla="*/ 141567 h 472540"/>
                  <a:gd name="connsiteX15" fmla="*/ 565555 w 565555"/>
                  <a:gd name="connsiteY15" fmla="*/ 277277 h 472540"/>
                  <a:gd name="connsiteX16" fmla="*/ 565292 w 565555"/>
                  <a:gd name="connsiteY16" fmla="*/ 277238 h 472540"/>
                  <a:gd name="connsiteX17" fmla="*/ 289296 w 565555"/>
                  <a:gd name="connsiteY17" fmla="*/ 200694 h 472540"/>
                  <a:gd name="connsiteX18" fmla="*/ 13300 w 565555"/>
                  <a:gd name="connsiteY18" fmla="*/ 124150 h 472540"/>
                  <a:gd name="connsiteX19" fmla="*/ 0 w 565555"/>
                  <a:gd name="connsiteY19" fmla="*/ 122156 h 472540"/>
                  <a:gd name="connsiteX20" fmla="*/ 0 w 565555"/>
                  <a:gd name="connsiteY20" fmla="*/ 110510 h 472540"/>
                  <a:gd name="connsiteX21" fmla="*/ 8903 w 565555"/>
                  <a:gd name="connsiteY21" fmla="*/ 39840 h 472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5555" h="472540">
                    <a:moveTo>
                      <a:pt x="0" y="189499"/>
                    </a:moveTo>
                    <a:lnTo>
                      <a:pt x="72741" y="206559"/>
                    </a:lnTo>
                    <a:cubicBezTo>
                      <a:pt x="151121" y="239284"/>
                      <a:pt x="223798" y="300006"/>
                      <a:pt x="314727" y="271136"/>
                    </a:cubicBezTo>
                    <a:cubicBezTo>
                      <a:pt x="384007" y="249139"/>
                      <a:pt x="442690" y="279151"/>
                      <a:pt x="501374" y="309163"/>
                    </a:cubicBezTo>
                    <a:lnTo>
                      <a:pt x="565555" y="336830"/>
                    </a:lnTo>
                    <a:lnTo>
                      <a:pt x="565555" y="472540"/>
                    </a:lnTo>
                    <a:lnTo>
                      <a:pt x="565292" y="472501"/>
                    </a:lnTo>
                    <a:cubicBezTo>
                      <a:pt x="473294" y="446986"/>
                      <a:pt x="393216" y="362962"/>
                      <a:pt x="289297" y="395956"/>
                    </a:cubicBezTo>
                    <a:cubicBezTo>
                      <a:pt x="185376" y="428952"/>
                      <a:pt x="105298" y="344927"/>
                      <a:pt x="13300" y="319412"/>
                    </a:cubicBezTo>
                    <a:lnTo>
                      <a:pt x="0" y="317419"/>
                    </a:lnTo>
                    <a:close/>
                    <a:moveTo>
                      <a:pt x="24578" y="0"/>
                    </a:moveTo>
                    <a:lnTo>
                      <a:pt x="72742" y="11296"/>
                    </a:lnTo>
                    <a:cubicBezTo>
                      <a:pt x="151122" y="44020"/>
                      <a:pt x="223798" y="104743"/>
                      <a:pt x="314727" y="75873"/>
                    </a:cubicBezTo>
                    <a:cubicBezTo>
                      <a:pt x="384007" y="53876"/>
                      <a:pt x="442690" y="83888"/>
                      <a:pt x="501374" y="113900"/>
                    </a:cubicBezTo>
                    <a:lnTo>
                      <a:pt x="565555" y="141567"/>
                    </a:lnTo>
                    <a:lnTo>
                      <a:pt x="565555" y="277277"/>
                    </a:lnTo>
                    <a:lnTo>
                      <a:pt x="565292" y="277238"/>
                    </a:lnTo>
                    <a:cubicBezTo>
                      <a:pt x="473293" y="251723"/>
                      <a:pt x="393215" y="167699"/>
                      <a:pt x="289296" y="200694"/>
                    </a:cubicBezTo>
                    <a:cubicBezTo>
                      <a:pt x="185376" y="233689"/>
                      <a:pt x="105298" y="149665"/>
                      <a:pt x="13300" y="124150"/>
                    </a:cubicBezTo>
                    <a:lnTo>
                      <a:pt x="0" y="122156"/>
                    </a:lnTo>
                    <a:lnTo>
                      <a:pt x="0" y="110510"/>
                    </a:lnTo>
                    <a:cubicBezTo>
                      <a:pt x="0" y="86108"/>
                      <a:pt x="3091" y="62428"/>
                      <a:pt x="8903" y="39840"/>
                    </a:cubicBezTo>
                    <a:close/>
                  </a:path>
                </a:pathLst>
              </a:custGeom>
              <a:solidFill>
                <a:srgbClr val="2D2D8A">
                  <a:lumMod val="75000"/>
                  <a:alpha val="3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AB80CE8-E99B-459D-876E-E348FE5A84BC}"/>
                </a:ext>
              </a:extLst>
            </p:cNvPr>
            <p:cNvSpPr/>
            <p:nvPr/>
          </p:nvSpPr>
          <p:spPr bwMode="auto">
            <a:xfrm>
              <a:off x="8828609" y="2062770"/>
              <a:ext cx="425901" cy="222973"/>
            </a:xfrm>
            <a:custGeom>
              <a:avLst/>
              <a:gdLst>
                <a:gd name="connsiteX0" fmla="*/ 43808 w 425901"/>
                <a:gd name="connsiteY0" fmla="*/ 113950 h 222973"/>
                <a:gd name="connsiteX1" fmla="*/ 112700 w 425901"/>
                <a:gd name="connsiteY1" fmla="*/ 133330 h 222973"/>
                <a:gd name="connsiteX2" fmla="*/ 224858 w 425901"/>
                <a:gd name="connsiteY2" fmla="*/ 138173 h 222973"/>
                <a:gd name="connsiteX3" fmla="*/ 311673 w 425901"/>
                <a:gd name="connsiteY3" fmla="*/ 137915 h 222973"/>
                <a:gd name="connsiteX4" fmla="*/ 389867 w 425901"/>
                <a:gd name="connsiteY4" fmla="*/ 157824 h 222973"/>
                <a:gd name="connsiteX5" fmla="*/ 364820 w 425901"/>
                <a:gd name="connsiteY5" fmla="*/ 222973 h 222973"/>
                <a:gd name="connsiteX6" fmla="*/ 329287 w 425901"/>
                <a:gd name="connsiteY6" fmla="*/ 212560 h 222973"/>
                <a:gd name="connsiteX7" fmla="*/ 202167 w 425901"/>
                <a:gd name="connsiteY7" fmla="*/ 203953 h 222973"/>
                <a:gd name="connsiteX8" fmla="*/ 136113 w 425901"/>
                <a:gd name="connsiteY8" fmla="*/ 206877 h 222973"/>
                <a:gd name="connsiteX9" fmla="*/ 75105 w 425901"/>
                <a:gd name="connsiteY9" fmla="*/ 195359 h 222973"/>
                <a:gd name="connsiteX10" fmla="*/ 0 w 425901"/>
                <a:gd name="connsiteY10" fmla="*/ 0 h 222973"/>
                <a:gd name="connsiteX11" fmla="*/ 8941 w 425901"/>
                <a:gd name="connsiteY11" fmla="*/ 1238 h 222973"/>
                <a:gd name="connsiteX12" fmla="*/ 224858 w 425901"/>
                <a:gd name="connsiteY12" fmla="*/ 35270 h 222973"/>
                <a:gd name="connsiteX13" fmla="*/ 391398 w 425901"/>
                <a:gd name="connsiteY13" fmla="*/ 55310 h 222973"/>
                <a:gd name="connsiteX14" fmla="*/ 425901 w 425901"/>
                <a:gd name="connsiteY14" fmla="*/ 64095 h 222973"/>
                <a:gd name="connsiteX15" fmla="*/ 400599 w 425901"/>
                <a:gd name="connsiteY15" fmla="*/ 129907 h 222973"/>
                <a:gd name="connsiteX16" fmla="*/ 388360 w 425901"/>
                <a:gd name="connsiteY16" fmla="*/ 126968 h 222973"/>
                <a:gd name="connsiteX17" fmla="*/ 202166 w 425901"/>
                <a:gd name="connsiteY17" fmla="*/ 101051 h 222973"/>
                <a:gd name="connsiteX18" fmla="*/ 75045 w 425901"/>
                <a:gd name="connsiteY18" fmla="*/ 92444 h 222973"/>
                <a:gd name="connsiteX19" fmla="*/ 30524 w 425901"/>
                <a:gd name="connsiteY19" fmla="*/ 79397 h 22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901" h="222973">
                  <a:moveTo>
                    <a:pt x="43808" y="113950"/>
                  </a:moveTo>
                  <a:lnTo>
                    <a:pt x="112700" y="133330"/>
                  </a:lnTo>
                  <a:cubicBezTo>
                    <a:pt x="147796" y="141584"/>
                    <a:pt x="184291" y="145781"/>
                    <a:pt x="224858" y="138173"/>
                  </a:cubicBezTo>
                  <a:cubicBezTo>
                    <a:pt x="255766" y="132377"/>
                    <a:pt x="284310" y="133433"/>
                    <a:pt x="311673" y="137915"/>
                  </a:cubicBezTo>
                  <a:lnTo>
                    <a:pt x="389867" y="157824"/>
                  </a:lnTo>
                  <a:lnTo>
                    <a:pt x="364820" y="222973"/>
                  </a:lnTo>
                  <a:lnTo>
                    <a:pt x="329287" y="212560"/>
                  </a:lnTo>
                  <a:cubicBezTo>
                    <a:pt x="289573" y="201983"/>
                    <a:pt x="248529" y="195259"/>
                    <a:pt x="202167" y="203953"/>
                  </a:cubicBezTo>
                  <a:cubicBezTo>
                    <a:pt x="178986" y="208301"/>
                    <a:pt x="157134" y="208793"/>
                    <a:pt x="136113" y="206877"/>
                  </a:cubicBezTo>
                  <a:lnTo>
                    <a:pt x="75105" y="195359"/>
                  </a:lnTo>
                  <a:close/>
                  <a:moveTo>
                    <a:pt x="0" y="0"/>
                  </a:moveTo>
                  <a:lnTo>
                    <a:pt x="8941" y="1238"/>
                  </a:lnTo>
                  <a:cubicBezTo>
                    <a:pt x="78877" y="18484"/>
                    <a:pt x="143724" y="50485"/>
                    <a:pt x="224858" y="35270"/>
                  </a:cubicBezTo>
                  <a:cubicBezTo>
                    <a:pt x="286674" y="23678"/>
                    <a:pt x="339036" y="39494"/>
                    <a:pt x="391398" y="55310"/>
                  </a:cubicBezTo>
                  <a:lnTo>
                    <a:pt x="425901" y="64095"/>
                  </a:lnTo>
                  <a:lnTo>
                    <a:pt x="400599" y="129907"/>
                  </a:lnTo>
                  <a:lnTo>
                    <a:pt x="388360" y="126968"/>
                  </a:lnTo>
                  <a:cubicBezTo>
                    <a:pt x="329287" y="109657"/>
                    <a:pt x="271709" y="88009"/>
                    <a:pt x="202166" y="101051"/>
                  </a:cubicBezTo>
                  <a:cubicBezTo>
                    <a:pt x="155804" y="109745"/>
                    <a:pt x="114760" y="103022"/>
                    <a:pt x="75045" y="92444"/>
                  </a:cubicBezTo>
                  <a:lnTo>
                    <a:pt x="30524" y="79397"/>
                  </a:lnTo>
                  <a:close/>
                </a:path>
              </a:pathLst>
            </a:custGeom>
            <a:solidFill>
              <a:srgbClr val="2D2D8A">
                <a:lumMod val="75000"/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AF8F60A-39FF-4DDF-8EA5-AD5EAEB16E79}"/>
                </a:ext>
              </a:extLst>
            </p:cNvPr>
            <p:cNvSpPr/>
            <p:nvPr/>
          </p:nvSpPr>
          <p:spPr bwMode="auto">
            <a:xfrm>
              <a:off x="8943481" y="2330501"/>
              <a:ext cx="220795" cy="43176"/>
            </a:xfrm>
            <a:custGeom>
              <a:avLst/>
              <a:gdLst>
                <a:gd name="connsiteX0" fmla="*/ 10794 w 220795"/>
                <a:gd name="connsiteY0" fmla="*/ 0 h 43176"/>
                <a:gd name="connsiteX1" fmla="*/ 210001 w 220795"/>
                <a:gd name="connsiteY1" fmla="*/ 0 h 43176"/>
                <a:gd name="connsiteX2" fmla="*/ 220795 w 220795"/>
                <a:gd name="connsiteY2" fmla="*/ 43176 h 43176"/>
                <a:gd name="connsiteX3" fmla="*/ 0 w 220795"/>
                <a:gd name="connsiteY3" fmla="*/ 43176 h 4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95" h="43176">
                  <a:moveTo>
                    <a:pt x="10794" y="0"/>
                  </a:moveTo>
                  <a:lnTo>
                    <a:pt x="210001" y="0"/>
                  </a:lnTo>
                  <a:lnTo>
                    <a:pt x="220795" y="43176"/>
                  </a:lnTo>
                  <a:lnTo>
                    <a:pt x="0" y="4317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0EAFD103-5A3B-4C35-90D8-37ABD8EDFBE1}"/>
              </a:ext>
            </a:extLst>
          </p:cNvPr>
          <p:cNvGrpSpPr/>
          <p:nvPr/>
        </p:nvGrpSpPr>
        <p:grpSpPr>
          <a:xfrm>
            <a:off x="4327780" y="2775957"/>
            <a:ext cx="1250439" cy="1594276"/>
            <a:chOff x="4327780" y="2775957"/>
            <a:chExt cx="1250439" cy="1594276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142340A-54C8-4406-B73E-F661DF32F055}"/>
                </a:ext>
              </a:extLst>
            </p:cNvPr>
            <p:cNvSpPr/>
            <p:nvPr/>
          </p:nvSpPr>
          <p:spPr bwMode="auto">
            <a:xfrm>
              <a:off x="4327780" y="2775957"/>
              <a:ext cx="1156631" cy="1515313"/>
            </a:xfrm>
            <a:custGeom>
              <a:avLst/>
              <a:gdLst>
                <a:gd name="connsiteX0" fmla="*/ 473626 w 2176200"/>
                <a:gd name="connsiteY0" fmla="*/ 0 h 3204728"/>
                <a:gd name="connsiteX1" fmla="*/ 1702766 w 2176200"/>
                <a:gd name="connsiteY1" fmla="*/ 0 h 3204728"/>
                <a:gd name="connsiteX2" fmla="*/ 1736107 w 2176200"/>
                <a:gd name="connsiteY2" fmla="*/ 33341 h 3204728"/>
                <a:gd name="connsiteX3" fmla="*/ 1734920 w 2176200"/>
                <a:gd name="connsiteY3" fmla="*/ 36208 h 3204728"/>
                <a:gd name="connsiteX4" fmla="*/ 1729430 w 2176200"/>
                <a:gd name="connsiteY4" fmla="*/ 80920 h 3204728"/>
                <a:gd name="connsiteX5" fmla="*/ 1504505 w 2176200"/>
                <a:gd name="connsiteY5" fmla="*/ 536865 h 3204728"/>
                <a:gd name="connsiteX6" fmla="*/ 1429032 w 2176200"/>
                <a:gd name="connsiteY6" fmla="*/ 618742 h 3204728"/>
                <a:gd name="connsiteX7" fmla="*/ 1511638 w 2176200"/>
                <a:gd name="connsiteY7" fmla="*/ 689182 h 3204728"/>
                <a:gd name="connsiteX8" fmla="*/ 2176200 w 2176200"/>
                <a:gd name="connsiteY8" fmla="*/ 2311632 h 3204728"/>
                <a:gd name="connsiteX9" fmla="*/ 1696467 w 2176200"/>
                <a:gd name="connsiteY9" fmla="*/ 3175774 h 3204728"/>
                <a:gd name="connsiteX10" fmla="*/ 1646703 w 2176200"/>
                <a:gd name="connsiteY10" fmla="*/ 3204728 h 3204728"/>
                <a:gd name="connsiteX11" fmla="*/ 529497 w 2176200"/>
                <a:gd name="connsiteY11" fmla="*/ 3204728 h 3204728"/>
                <a:gd name="connsiteX12" fmla="*/ 479733 w 2176200"/>
                <a:gd name="connsiteY12" fmla="*/ 3175774 h 3204728"/>
                <a:gd name="connsiteX13" fmla="*/ 0 w 2176200"/>
                <a:gd name="connsiteY13" fmla="*/ 2311632 h 3204728"/>
                <a:gd name="connsiteX14" fmla="*/ 664562 w 2176200"/>
                <a:gd name="connsiteY14" fmla="*/ 689182 h 3204728"/>
                <a:gd name="connsiteX15" fmla="*/ 747168 w 2176200"/>
                <a:gd name="connsiteY15" fmla="*/ 618742 h 3204728"/>
                <a:gd name="connsiteX16" fmla="*/ 671695 w 2176200"/>
                <a:gd name="connsiteY16" fmla="*/ 536865 h 3204728"/>
                <a:gd name="connsiteX17" fmla="*/ 446771 w 2176200"/>
                <a:gd name="connsiteY17" fmla="*/ 80920 h 3204728"/>
                <a:gd name="connsiteX18" fmla="*/ 441200 w 2176200"/>
                <a:gd name="connsiteY18" fmla="*/ 35549 h 3204728"/>
                <a:gd name="connsiteX19" fmla="*/ 440285 w 2176200"/>
                <a:gd name="connsiteY19" fmla="*/ 33341 h 3204728"/>
                <a:gd name="connsiteX20" fmla="*/ 473626 w 2176200"/>
                <a:gd name="connsiteY20" fmla="*/ 0 h 320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76200" h="3204728">
                  <a:moveTo>
                    <a:pt x="473626" y="0"/>
                  </a:moveTo>
                  <a:lnTo>
                    <a:pt x="1702766" y="0"/>
                  </a:lnTo>
                  <a:cubicBezTo>
                    <a:pt x="1721180" y="0"/>
                    <a:pt x="1736107" y="14927"/>
                    <a:pt x="1736107" y="33341"/>
                  </a:cubicBezTo>
                  <a:lnTo>
                    <a:pt x="1734920" y="36208"/>
                  </a:lnTo>
                  <a:lnTo>
                    <a:pt x="1729430" y="80920"/>
                  </a:lnTo>
                  <a:cubicBezTo>
                    <a:pt x="1698909" y="219811"/>
                    <a:pt x="1617664" y="395700"/>
                    <a:pt x="1504505" y="536865"/>
                  </a:cubicBezTo>
                  <a:lnTo>
                    <a:pt x="1429032" y="618742"/>
                  </a:lnTo>
                  <a:lnTo>
                    <a:pt x="1511638" y="689182"/>
                  </a:lnTo>
                  <a:cubicBezTo>
                    <a:pt x="1902173" y="1068127"/>
                    <a:pt x="2176200" y="1879973"/>
                    <a:pt x="2176200" y="2311632"/>
                  </a:cubicBezTo>
                  <a:cubicBezTo>
                    <a:pt x="2176200" y="2671348"/>
                    <a:pt x="1985904" y="2988497"/>
                    <a:pt x="1696467" y="3175774"/>
                  </a:cubicBezTo>
                  <a:lnTo>
                    <a:pt x="1646703" y="3204728"/>
                  </a:lnTo>
                  <a:lnTo>
                    <a:pt x="529497" y="3204728"/>
                  </a:lnTo>
                  <a:lnTo>
                    <a:pt x="479733" y="3175774"/>
                  </a:lnTo>
                  <a:cubicBezTo>
                    <a:pt x="190297" y="2988497"/>
                    <a:pt x="0" y="2671348"/>
                    <a:pt x="0" y="2311632"/>
                  </a:cubicBezTo>
                  <a:cubicBezTo>
                    <a:pt x="0" y="1879973"/>
                    <a:pt x="274027" y="1068127"/>
                    <a:pt x="664562" y="689182"/>
                  </a:cubicBezTo>
                  <a:lnTo>
                    <a:pt x="747168" y="618742"/>
                  </a:lnTo>
                  <a:lnTo>
                    <a:pt x="671695" y="536865"/>
                  </a:lnTo>
                  <a:cubicBezTo>
                    <a:pt x="558537" y="395700"/>
                    <a:pt x="477291" y="219811"/>
                    <a:pt x="446771" y="80920"/>
                  </a:cubicBezTo>
                  <a:lnTo>
                    <a:pt x="441200" y="35549"/>
                  </a:lnTo>
                  <a:lnTo>
                    <a:pt x="440285" y="33341"/>
                  </a:lnTo>
                  <a:cubicBezTo>
                    <a:pt x="440285" y="14927"/>
                    <a:pt x="455212" y="0"/>
                    <a:pt x="473626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70C3F30-374C-4616-9011-37DF905E4FBD}"/>
                </a:ext>
              </a:extLst>
            </p:cNvPr>
            <p:cNvSpPr/>
            <p:nvPr/>
          </p:nvSpPr>
          <p:spPr bwMode="auto">
            <a:xfrm>
              <a:off x="4959594" y="3875693"/>
              <a:ext cx="618625" cy="494540"/>
            </a:xfrm>
            <a:custGeom>
              <a:avLst/>
              <a:gdLst>
                <a:gd name="connsiteX0" fmla="*/ 132813 w 1688755"/>
                <a:gd name="connsiteY0" fmla="*/ 0 h 1226820"/>
                <a:gd name="connsiteX1" fmla="*/ 1555943 w 1688755"/>
                <a:gd name="connsiteY1" fmla="*/ 0 h 1226820"/>
                <a:gd name="connsiteX2" fmla="*/ 1622400 w 1688755"/>
                <a:gd name="connsiteY2" fmla="*/ 121265 h 1226820"/>
                <a:gd name="connsiteX3" fmla="*/ 1688755 w 1688755"/>
                <a:gd name="connsiteY3" fmla="*/ 446786 h 1226820"/>
                <a:gd name="connsiteX4" fmla="*/ 1173047 w 1688755"/>
                <a:gd name="connsiteY4" fmla="*/ 1217355 h 1226820"/>
                <a:gd name="connsiteX5" fmla="*/ 1142262 w 1688755"/>
                <a:gd name="connsiteY5" fmla="*/ 1226820 h 1226820"/>
                <a:gd name="connsiteX6" fmla="*/ 546493 w 1688755"/>
                <a:gd name="connsiteY6" fmla="*/ 1226820 h 1226820"/>
                <a:gd name="connsiteX7" fmla="*/ 515708 w 1688755"/>
                <a:gd name="connsiteY7" fmla="*/ 1217355 h 1226820"/>
                <a:gd name="connsiteX8" fmla="*/ 0 w 1688755"/>
                <a:gd name="connsiteY8" fmla="*/ 446786 h 1226820"/>
                <a:gd name="connsiteX9" fmla="*/ 66356 w 1688755"/>
                <a:gd name="connsiteY9" fmla="*/ 121265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755" h="1226820">
                  <a:moveTo>
                    <a:pt x="132813" y="0"/>
                  </a:moveTo>
                  <a:lnTo>
                    <a:pt x="1555943" y="0"/>
                  </a:lnTo>
                  <a:lnTo>
                    <a:pt x="1622400" y="121265"/>
                  </a:lnTo>
                  <a:cubicBezTo>
                    <a:pt x="1665128" y="221317"/>
                    <a:pt x="1688755" y="331319"/>
                    <a:pt x="1688755" y="446786"/>
                  </a:cubicBezTo>
                  <a:cubicBezTo>
                    <a:pt x="1688755" y="793189"/>
                    <a:pt x="1476107" y="1090400"/>
                    <a:pt x="1173047" y="1217355"/>
                  </a:cubicBezTo>
                  <a:lnTo>
                    <a:pt x="1142262" y="1226820"/>
                  </a:lnTo>
                  <a:lnTo>
                    <a:pt x="546493" y="1226820"/>
                  </a:lnTo>
                  <a:lnTo>
                    <a:pt x="515708" y="1217355"/>
                  </a:lnTo>
                  <a:cubicBezTo>
                    <a:pt x="212648" y="1090400"/>
                    <a:pt x="0" y="793189"/>
                    <a:pt x="0" y="446786"/>
                  </a:cubicBezTo>
                  <a:cubicBezTo>
                    <a:pt x="0" y="331319"/>
                    <a:pt x="23628" y="221317"/>
                    <a:pt x="66356" y="12126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998AA99-F667-42C3-BC09-5867437B43A1}"/>
                </a:ext>
              </a:extLst>
            </p:cNvPr>
            <p:cNvSpPr/>
            <p:nvPr/>
          </p:nvSpPr>
          <p:spPr bwMode="auto">
            <a:xfrm rot="1800000">
              <a:off x="4960175" y="3359041"/>
              <a:ext cx="420079" cy="402300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A3CE091-22EF-40D8-A26A-B0A979FBFC1E}"/>
                </a:ext>
              </a:extLst>
            </p:cNvPr>
            <p:cNvSpPr/>
            <p:nvPr/>
          </p:nvSpPr>
          <p:spPr bwMode="auto">
            <a:xfrm rot="18900000">
              <a:off x="4494954" y="3880279"/>
              <a:ext cx="341915" cy="327444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270C4F2-A42A-4F2F-AD4D-B0F383B55150}"/>
                </a:ext>
              </a:extLst>
            </p:cNvPr>
            <p:cNvSpPr/>
            <p:nvPr/>
          </p:nvSpPr>
          <p:spPr bwMode="auto">
            <a:xfrm rot="900000">
              <a:off x="5292765" y="3906995"/>
              <a:ext cx="276776" cy="26506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6EF451C-0ED8-47C4-BCA7-0067D0F6322F}"/>
                </a:ext>
              </a:extLst>
            </p:cNvPr>
            <p:cNvSpPr/>
            <p:nvPr/>
          </p:nvSpPr>
          <p:spPr bwMode="auto">
            <a:xfrm rot="19800000">
              <a:off x="5072441" y="4114625"/>
              <a:ext cx="195548" cy="18727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5CC9552-471B-441E-A8FE-DF4D7786A8EC}"/>
                </a:ext>
              </a:extLst>
            </p:cNvPr>
            <p:cNvSpPr/>
            <p:nvPr/>
          </p:nvSpPr>
          <p:spPr bwMode="auto">
            <a:xfrm rot="20700000">
              <a:off x="4480705" y="3196575"/>
              <a:ext cx="300689" cy="278357"/>
            </a:xfrm>
            <a:custGeom>
              <a:avLst/>
              <a:gdLst>
                <a:gd name="connsiteX0" fmla="*/ 87838 w 300689"/>
                <a:gd name="connsiteY0" fmla="*/ 104215 h 278357"/>
                <a:gd name="connsiteX1" fmla="*/ 88867 w 300689"/>
                <a:gd name="connsiteY1" fmla="*/ 106316 h 278357"/>
                <a:gd name="connsiteX2" fmla="*/ 73970 w 300689"/>
                <a:gd name="connsiteY2" fmla="*/ 210565 h 278357"/>
                <a:gd name="connsiteX3" fmla="*/ 7074 w 300689"/>
                <a:gd name="connsiteY3" fmla="*/ 278357 h 278357"/>
                <a:gd name="connsiteX4" fmla="*/ 5061 w 300689"/>
                <a:gd name="connsiteY4" fmla="*/ 278326 h 278357"/>
                <a:gd name="connsiteX5" fmla="*/ 4033 w 300689"/>
                <a:gd name="connsiteY5" fmla="*/ 276225 h 278357"/>
                <a:gd name="connsiteX6" fmla="*/ 18930 w 300689"/>
                <a:gd name="connsiteY6" fmla="*/ 171975 h 278357"/>
                <a:gd name="connsiteX7" fmla="*/ 85826 w 300689"/>
                <a:gd name="connsiteY7" fmla="*/ 104184 h 278357"/>
                <a:gd name="connsiteX8" fmla="*/ 132057 w 300689"/>
                <a:gd name="connsiteY8" fmla="*/ 102929 h 278357"/>
                <a:gd name="connsiteX9" fmla="*/ 198953 w 300689"/>
                <a:gd name="connsiteY9" fmla="*/ 170720 h 278357"/>
                <a:gd name="connsiteX10" fmla="*/ 213850 w 300689"/>
                <a:gd name="connsiteY10" fmla="*/ 274969 h 278357"/>
                <a:gd name="connsiteX11" fmla="*/ 212821 w 300689"/>
                <a:gd name="connsiteY11" fmla="*/ 277070 h 278357"/>
                <a:gd name="connsiteX12" fmla="*/ 210809 w 300689"/>
                <a:gd name="connsiteY12" fmla="*/ 277102 h 278357"/>
                <a:gd name="connsiteX13" fmla="*/ 143913 w 300689"/>
                <a:gd name="connsiteY13" fmla="*/ 209310 h 278357"/>
                <a:gd name="connsiteX14" fmla="*/ 129016 w 300689"/>
                <a:gd name="connsiteY14" fmla="*/ 105061 h 278357"/>
                <a:gd name="connsiteX15" fmla="*/ 130044 w 300689"/>
                <a:gd name="connsiteY15" fmla="*/ 102960 h 278357"/>
                <a:gd name="connsiteX16" fmla="*/ 69357 w 300689"/>
                <a:gd name="connsiteY16" fmla="*/ 60671 h 278357"/>
                <a:gd name="connsiteX17" fmla="*/ 74140 w 300689"/>
                <a:gd name="connsiteY17" fmla="*/ 67334 h 278357"/>
                <a:gd name="connsiteX18" fmla="*/ 74637 w 300689"/>
                <a:gd name="connsiteY18" fmla="*/ 69703 h 278357"/>
                <a:gd name="connsiteX19" fmla="*/ 73231 w 300689"/>
                <a:gd name="connsiteY19" fmla="*/ 71453 h 278357"/>
                <a:gd name="connsiteX20" fmla="*/ 47034 w 300689"/>
                <a:gd name="connsiteY20" fmla="*/ 82357 h 278357"/>
                <a:gd name="connsiteX21" fmla="*/ 105681 w 300689"/>
                <a:gd name="connsiteY21" fmla="*/ 44931 h 278357"/>
                <a:gd name="connsiteX22" fmla="*/ 127576 w 300689"/>
                <a:gd name="connsiteY22" fmla="*/ 71520 h 278357"/>
                <a:gd name="connsiteX23" fmla="*/ 105681 w 300689"/>
                <a:gd name="connsiteY23" fmla="*/ 98109 h 278357"/>
                <a:gd name="connsiteX24" fmla="*/ 83785 w 300689"/>
                <a:gd name="connsiteY24" fmla="*/ 71520 h 278357"/>
                <a:gd name="connsiteX25" fmla="*/ 105681 w 300689"/>
                <a:gd name="connsiteY25" fmla="*/ 44931 h 278357"/>
                <a:gd name="connsiteX26" fmla="*/ 109453 w 300689"/>
                <a:gd name="connsiteY26" fmla="*/ 27263 h 278357"/>
                <a:gd name="connsiteX27" fmla="*/ 108305 w 300689"/>
                <a:gd name="connsiteY27" fmla="*/ 29335 h 278357"/>
                <a:gd name="connsiteX28" fmla="*/ 106549 w 300689"/>
                <a:gd name="connsiteY28" fmla="*/ 30531 h 278357"/>
                <a:gd name="connsiteX29" fmla="*/ 105877 w 300689"/>
                <a:gd name="connsiteY29" fmla="*/ 30073 h 278357"/>
                <a:gd name="connsiteX30" fmla="*/ 262621 w 300689"/>
                <a:gd name="connsiteY30" fmla="*/ 659 h 278357"/>
                <a:gd name="connsiteX31" fmla="*/ 299284 w 300689"/>
                <a:gd name="connsiteY31" fmla="*/ 15919 h 278357"/>
                <a:gd name="connsiteX32" fmla="*/ 300689 w 300689"/>
                <a:gd name="connsiteY32" fmla="*/ 17669 h 278357"/>
                <a:gd name="connsiteX33" fmla="*/ 300193 w 300689"/>
                <a:gd name="connsiteY33" fmla="*/ 20038 h 278357"/>
                <a:gd name="connsiteX34" fmla="*/ 228958 w 300689"/>
                <a:gd name="connsiteY34" fmla="*/ 80961 h 278357"/>
                <a:gd name="connsiteX35" fmla="*/ 142182 w 300689"/>
                <a:gd name="connsiteY35" fmla="*/ 71454 h 278357"/>
                <a:gd name="connsiteX36" fmla="*/ 140777 w 300689"/>
                <a:gd name="connsiteY36" fmla="*/ 69703 h 278357"/>
                <a:gd name="connsiteX37" fmla="*/ 141273 w 300689"/>
                <a:gd name="connsiteY37" fmla="*/ 67334 h 278357"/>
                <a:gd name="connsiteX38" fmla="*/ 212508 w 300689"/>
                <a:gd name="connsiteY38" fmla="*/ 6411 h 278357"/>
                <a:gd name="connsiteX39" fmla="*/ 262621 w 300689"/>
                <a:gd name="connsiteY39" fmla="*/ 659 h 27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0689" h="278357">
                  <a:moveTo>
                    <a:pt x="87838" y="104215"/>
                  </a:moveTo>
                  <a:lnTo>
                    <a:pt x="88867" y="106316"/>
                  </a:lnTo>
                  <a:cubicBezTo>
                    <a:pt x="97407" y="131201"/>
                    <a:pt x="92354" y="171896"/>
                    <a:pt x="73970" y="210565"/>
                  </a:cubicBezTo>
                  <a:cubicBezTo>
                    <a:pt x="55586" y="249235"/>
                    <a:pt x="29091" y="274897"/>
                    <a:pt x="7074" y="278357"/>
                  </a:cubicBezTo>
                  <a:lnTo>
                    <a:pt x="5061" y="278326"/>
                  </a:lnTo>
                  <a:lnTo>
                    <a:pt x="4033" y="276225"/>
                  </a:lnTo>
                  <a:cubicBezTo>
                    <a:pt x="-4508" y="251340"/>
                    <a:pt x="545" y="210645"/>
                    <a:pt x="18930" y="171975"/>
                  </a:cubicBezTo>
                  <a:cubicBezTo>
                    <a:pt x="37315" y="133306"/>
                    <a:pt x="63809" y="107644"/>
                    <a:pt x="85826" y="104184"/>
                  </a:cubicBezTo>
                  <a:close/>
                  <a:moveTo>
                    <a:pt x="132057" y="102929"/>
                  </a:moveTo>
                  <a:cubicBezTo>
                    <a:pt x="154074" y="106389"/>
                    <a:pt x="180568" y="132051"/>
                    <a:pt x="198953" y="170720"/>
                  </a:cubicBezTo>
                  <a:cubicBezTo>
                    <a:pt x="217337" y="209390"/>
                    <a:pt x="222391" y="250084"/>
                    <a:pt x="213850" y="274969"/>
                  </a:cubicBezTo>
                  <a:lnTo>
                    <a:pt x="212821" y="277070"/>
                  </a:lnTo>
                  <a:lnTo>
                    <a:pt x="210809" y="277102"/>
                  </a:lnTo>
                  <a:cubicBezTo>
                    <a:pt x="188792" y="273642"/>
                    <a:pt x="162298" y="247980"/>
                    <a:pt x="143913" y="209310"/>
                  </a:cubicBezTo>
                  <a:cubicBezTo>
                    <a:pt x="125529" y="170641"/>
                    <a:pt x="120475" y="129946"/>
                    <a:pt x="129016" y="105061"/>
                  </a:cubicBezTo>
                  <a:lnTo>
                    <a:pt x="130044" y="102960"/>
                  </a:lnTo>
                  <a:close/>
                  <a:moveTo>
                    <a:pt x="69357" y="60671"/>
                  </a:moveTo>
                  <a:lnTo>
                    <a:pt x="74140" y="67334"/>
                  </a:lnTo>
                  <a:lnTo>
                    <a:pt x="74637" y="69703"/>
                  </a:lnTo>
                  <a:lnTo>
                    <a:pt x="73231" y="71453"/>
                  </a:lnTo>
                  <a:lnTo>
                    <a:pt x="47034" y="82357"/>
                  </a:lnTo>
                  <a:close/>
                  <a:moveTo>
                    <a:pt x="105681" y="44931"/>
                  </a:moveTo>
                  <a:cubicBezTo>
                    <a:pt x="117773" y="44931"/>
                    <a:pt x="127576" y="56835"/>
                    <a:pt x="127576" y="71520"/>
                  </a:cubicBezTo>
                  <a:cubicBezTo>
                    <a:pt x="127576" y="86205"/>
                    <a:pt x="117773" y="98109"/>
                    <a:pt x="105681" y="98109"/>
                  </a:cubicBezTo>
                  <a:cubicBezTo>
                    <a:pt x="93588" y="98109"/>
                    <a:pt x="83785" y="86204"/>
                    <a:pt x="83785" y="71520"/>
                  </a:cubicBezTo>
                  <a:cubicBezTo>
                    <a:pt x="83786" y="56835"/>
                    <a:pt x="93588" y="44931"/>
                    <a:pt x="105681" y="44931"/>
                  </a:cubicBezTo>
                  <a:close/>
                  <a:moveTo>
                    <a:pt x="109453" y="27263"/>
                  </a:moveTo>
                  <a:lnTo>
                    <a:pt x="108305" y="29335"/>
                  </a:lnTo>
                  <a:lnTo>
                    <a:pt x="106549" y="30531"/>
                  </a:lnTo>
                  <a:lnTo>
                    <a:pt x="105877" y="30073"/>
                  </a:lnTo>
                  <a:close/>
                  <a:moveTo>
                    <a:pt x="262621" y="659"/>
                  </a:moveTo>
                  <a:cubicBezTo>
                    <a:pt x="277678" y="2423"/>
                    <a:pt x="290493" y="7689"/>
                    <a:pt x="299284" y="15919"/>
                  </a:cubicBezTo>
                  <a:lnTo>
                    <a:pt x="300689" y="17669"/>
                  </a:lnTo>
                  <a:lnTo>
                    <a:pt x="300193" y="20038"/>
                  </a:lnTo>
                  <a:cubicBezTo>
                    <a:pt x="291743" y="44968"/>
                    <a:pt x="264474" y="69404"/>
                    <a:pt x="228958" y="80961"/>
                  </a:cubicBezTo>
                  <a:cubicBezTo>
                    <a:pt x="193441" y="92518"/>
                    <a:pt x="159765" y="87913"/>
                    <a:pt x="142182" y="71454"/>
                  </a:cubicBezTo>
                  <a:lnTo>
                    <a:pt x="140777" y="69703"/>
                  </a:lnTo>
                  <a:lnTo>
                    <a:pt x="141273" y="67334"/>
                  </a:lnTo>
                  <a:cubicBezTo>
                    <a:pt x="149723" y="42405"/>
                    <a:pt x="176992" y="17968"/>
                    <a:pt x="212508" y="6411"/>
                  </a:cubicBezTo>
                  <a:cubicBezTo>
                    <a:pt x="230266" y="633"/>
                    <a:pt x="247565" y="-1105"/>
                    <a:pt x="262621" y="65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E44C2AA-5CDF-4955-8F79-6D59EC9088E8}"/>
              </a:ext>
            </a:extLst>
          </p:cNvPr>
          <p:cNvGrpSpPr/>
          <p:nvPr/>
        </p:nvGrpSpPr>
        <p:grpSpPr>
          <a:xfrm>
            <a:off x="407495" y="2768219"/>
            <a:ext cx="1597801" cy="1557143"/>
            <a:chOff x="407495" y="2768219"/>
            <a:chExt cx="1597801" cy="1557143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5C05BF9-0923-4B65-9E0B-FBEA4E59D323}"/>
                </a:ext>
              </a:extLst>
            </p:cNvPr>
            <p:cNvSpPr/>
            <p:nvPr/>
          </p:nvSpPr>
          <p:spPr bwMode="auto">
            <a:xfrm>
              <a:off x="407495" y="2768219"/>
              <a:ext cx="1246365" cy="1540243"/>
            </a:xfrm>
            <a:custGeom>
              <a:avLst/>
              <a:gdLst>
                <a:gd name="connsiteX0" fmla="*/ 689282 w 1980147"/>
                <a:gd name="connsiteY0" fmla="*/ 0 h 2447041"/>
                <a:gd name="connsiteX1" fmla="*/ 1290864 w 1980147"/>
                <a:gd name="connsiteY1" fmla="*/ 0 h 2447041"/>
                <a:gd name="connsiteX2" fmla="*/ 1335130 w 1980147"/>
                <a:gd name="connsiteY2" fmla="*/ 46240 h 2447041"/>
                <a:gd name="connsiteX3" fmla="*/ 1322165 w 1980147"/>
                <a:gd name="connsiteY3" fmla="*/ 78937 h 2447041"/>
                <a:gd name="connsiteX4" fmla="*/ 1313676 w 1980147"/>
                <a:gd name="connsiteY4" fmla="*/ 84916 h 2447041"/>
                <a:gd name="connsiteX5" fmla="*/ 1268483 w 1980147"/>
                <a:gd name="connsiteY5" fmla="*/ 191811 h 2447041"/>
                <a:gd name="connsiteX6" fmla="*/ 1248089 w 1980147"/>
                <a:gd name="connsiteY6" fmla="*/ 254581 h 2447041"/>
                <a:gd name="connsiteX7" fmla="*/ 1290802 w 1980147"/>
                <a:gd name="connsiteY7" fmla="*/ 387409 h 2447041"/>
                <a:gd name="connsiteX8" fmla="*/ 1326906 w 1980147"/>
                <a:gd name="connsiteY8" fmla="*/ 417047 h 2447041"/>
                <a:gd name="connsiteX9" fmla="*/ 1375455 w 1980147"/>
                <a:gd name="connsiteY9" fmla="*/ 437490 h 2447041"/>
                <a:gd name="connsiteX10" fmla="*/ 1980147 w 1980147"/>
                <a:gd name="connsiteY10" fmla="*/ 1487088 h 2447041"/>
                <a:gd name="connsiteX11" fmla="*/ 1543633 w 1980147"/>
                <a:gd name="connsiteY11" fmla="*/ 2431661 h 2447041"/>
                <a:gd name="connsiteX12" fmla="*/ 1521628 w 1980147"/>
                <a:gd name="connsiteY12" fmla="*/ 2447041 h 2447041"/>
                <a:gd name="connsiteX13" fmla="*/ 458518 w 1980147"/>
                <a:gd name="connsiteY13" fmla="*/ 2447041 h 2447041"/>
                <a:gd name="connsiteX14" fmla="*/ 436514 w 1980147"/>
                <a:gd name="connsiteY14" fmla="*/ 2431661 h 2447041"/>
                <a:gd name="connsiteX15" fmla="*/ 0 w 1980147"/>
                <a:gd name="connsiteY15" fmla="*/ 1487088 h 2447041"/>
                <a:gd name="connsiteX16" fmla="*/ 604692 w 1980147"/>
                <a:gd name="connsiteY16" fmla="*/ 437490 h 2447041"/>
                <a:gd name="connsiteX17" fmla="*/ 651373 w 1980147"/>
                <a:gd name="connsiteY17" fmla="*/ 417833 h 2447041"/>
                <a:gd name="connsiteX18" fmla="*/ 699154 w 1980147"/>
                <a:gd name="connsiteY18" fmla="*/ 374810 h 2447041"/>
                <a:gd name="connsiteX19" fmla="*/ 710552 w 1980147"/>
                <a:gd name="connsiteY19" fmla="*/ 190510 h 2447041"/>
                <a:gd name="connsiteX20" fmla="*/ 711251 w 1980147"/>
                <a:gd name="connsiteY20" fmla="*/ 190835 h 2447041"/>
                <a:gd name="connsiteX21" fmla="*/ 666471 w 1980147"/>
                <a:gd name="connsiteY21" fmla="*/ 84916 h 2447041"/>
                <a:gd name="connsiteX22" fmla="*/ 657982 w 1980147"/>
                <a:gd name="connsiteY22" fmla="*/ 78937 h 2447041"/>
                <a:gd name="connsiteX23" fmla="*/ 645016 w 1980147"/>
                <a:gd name="connsiteY23" fmla="*/ 46240 h 2447041"/>
                <a:gd name="connsiteX24" fmla="*/ 689282 w 1980147"/>
                <a:gd name="connsiteY24" fmla="*/ 0 h 2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0147" h="2447041">
                  <a:moveTo>
                    <a:pt x="689282" y="0"/>
                  </a:moveTo>
                  <a:lnTo>
                    <a:pt x="1290864" y="0"/>
                  </a:lnTo>
                  <a:cubicBezTo>
                    <a:pt x="1315311" y="0"/>
                    <a:pt x="1335130" y="20703"/>
                    <a:pt x="1335130" y="46240"/>
                  </a:cubicBezTo>
                  <a:cubicBezTo>
                    <a:pt x="1335130" y="59009"/>
                    <a:pt x="1330176" y="70569"/>
                    <a:pt x="1322165" y="78937"/>
                  </a:cubicBezTo>
                  <a:lnTo>
                    <a:pt x="1313676" y="84916"/>
                  </a:lnTo>
                  <a:lnTo>
                    <a:pt x="1268483" y="191811"/>
                  </a:lnTo>
                  <a:lnTo>
                    <a:pt x="1248089" y="254581"/>
                  </a:lnTo>
                  <a:cubicBezTo>
                    <a:pt x="1242079" y="303030"/>
                    <a:pt x="1257256" y="350812"/>
                    <a:pt x="1290802" y="387409"/>
                  </a:cubicBezTo>
                  <a:lnTo>
                    <a:pt x="1326906" y="417047"/>
                  </a:lnTo>
                  <a:lnTo>
                    <a:pt x="1375455" y="437490"/>
                  </a:lnTo>
                  <a:cubicBezTo>
                    <a:pt x="1730807" y="610417"/>
                    <a:pt x="1980147" y="1015251"/>
                    <a:pt x="1980147" y="1487088"/>
                  </a:cubicBezTo>
                  <a:cubicBezTo>
                    <a:pt x="1980147" y="1880286"/>
                    <a:pt x="1806995" y="2226954"/>
                    <a:pt x="1543633" y="2431661"/>
                  </a:cubicBezTo>
                  <a:lnTo>
                    <a:pt x="1521628" y="2447041"/>
                  </a:lnTo>
                  <a:lnTo>
                    <a:pt x="458518" y="2447041"/>
                  </a:lnTo>
                  <a:lnTo>
                    <a:pt x="436514" y="2431661"/>
                  </a:lnTo>
                  <a:cubicBezTo>
                    <a:pt x="173153" y="2226954"/>
                    <a:pt x="0" y="1880286"/>
                    <a:pt x="0" y="1487088"/>
                  </a:cubicBezTo>
                  <a:cubicBezTo>
                    <a:pt x="0" y="1015251"/>
                    <a:pt x="249340" y="610417"/>
                    <a:pt x="604692" y="437490"/>
                  </a:cubicBezTo>
                  <a:lnTo>
                    <a:pt x="651373" y="417833"/>
                  </a:lnTo>
                  <a:lnTo>
                    <a:pt x="699154" y="374810"/>
                  </a:lnTo>
                  <a:cubicBezTo>
                    <a:pt x="738393" y="322873"/>
                    <a:pt x="744419" y="253130"/>
                    <a:pt x="710552" y="190510"/>
                  </a:cubicBezTo>
                  <a:lnTo>
                    <a:pt x="711251" y="190835"/>
                  </a:lnTo>
                  <a:lnTo>
                    <a:pt x="666471" y="84916"/>
                  </a:lnTo>
                  <a:lnTo>
                    <a:pt x="657982" y="78937"/>
                  </a:lnTo>
                  <a:cubicBezTo>
                    <a:pt x="649971" y="70569"/>
                    <a:pt x="645016" y="59009"/>
                    <a:pt x="645016" y="46240"/>
                  </a:cubicBezTo>
                  <a:cubicBezTo>
                    <a:pt x="645016" y="20703"/>
                    <a:pt x="664835" y="0"/>
                    <a:pt x="689282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02C5AF0-CAD7-403F-8131-7AE5BF59EBD0}"/>
                </a:ext>
              </a:extLst>
            </p:cNvPr>
            <p:cNvSpPr/>
            <p:nvPr/>
          </p:nvSpPr>
          <p:spPr bwMode="auto">
            <a:xfrm>
              <a:off x="1410851" y="3751337"/>
              <a:ext cx="594445" cy="574025"/>
            </a:xfrm>
            <a:custGeom>
              <a:avLst/>
              <a:gdLst>
                <a:gd name="connsiteX0" fmla="*/ 72029 w 1190166"/>
                <a:gd name="connsiteY0" fmla="*/ 0 h 1149283"/>
                <a:gd name="connsiteX1" fmla="*/ 1118137 w 1190166"/>
                <a:gd name="connsiteY1" fmla="*/ 0 h 1149283"/>
                <a:gd name="connsiteX2" fmla="*/ 1143402 w 1190166"/>
                <a:gd name="connsiteY2" fmla="*/ 72455 h 1149283"/>
                <a:gd name="connsiteX3" fmla="*/ 1190166 w 1190166"/>
                <a:gd name="connsiteY3" fmla="*/ 433022 h 1149283"/>
                <a:gd name="connsiteX4" fmla="*/ 1015870 w 1190166"/>
                <a:gd name="connsiteY4" fmla="*/ 1088032 h 1149283"/>
                <a:gd name="connsiteX5" fmla="*/ 968180 w 1190166"/>
                <a:gd name="connsiteY5" fmla="*/ 1149283 h 1149283"/>
                <a:gd name="connsiteX6" fmla="*/ 221987 w 1190166"/>
                <a:gd name="connsiteY6" fmla="*/ 1149283 h 1149283"/>
                <a:gd name="connsiteX7" fmla="*/ 174296 w 1190166"/>
                <a:gd name="connsiteY7" fmla="*/ 1088032 h 1149283"/>
                <a:gd name="connsiteX8" fmla="*/ 0 w 1190166"/>
                <a:gd name="connsiteY8" fmla="*/ 433022 h 1149283"/>
                <a:gd name="connsiteX9" fmla="*/ 46765 w 1190166"/>
                <a:gd name="connsiteY9" fmla="*/ 72455 h 114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166" h="1149283">
                  <a:moveTo>
                    <a:pt x="72029" y="0"/>
                  </a:moveTo>
                  <a:lnTo>
                    <a:pt x="1118137" y="0"/>
                  </a:lnTo>
                  <a:lnTo>
                    <a:pt x="1143402" y="72455"/>
                  </a:lnTo>
                  <a:cubicBezTo>
                    <a:pt x="1173515" y="183279"/>
                    <a:pt x="1190166" y="305123"/>
                    <a:pt x="1190166" y="433022"/>
                  </a:cubicBezTo>
                  <a:cubicBezTo>
                    <a:pt x="1190166" y="688820"/>
                    <a:pt x="1123559" y="920401"/>
                    <a:pt x="1015870" y="1088032"/>
                  </a:cubicBezTo>
                  <a:lnTo>
                    <a:pt x="968180" y="1149283"/>
                  </a:lnTo>
                  <a:lnTo>
                    <a:pt x="221987" y="1149283"/>
                  </a:lnTo>
                  <a:lnTo>
                    <a:pt x="174296" y="1088032"/>
                  </a:lnTo>
                  <a:cubicBezTo>
                    <a:pt x="66607" y="920401"/>
                    <a:pt x="0" y="688820"/>
                    <a:pt x="0" y="433022"/>
                  </a:cubicBezTo>
                  <a:cubicBezTo>
                    <a:pt x="0" y="305123"/>
                    <a:pt x="16652" y="183279"/>
                    <a:pt x="46765" y="7245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201DBCD-0F1B-4CC5-A283-51E1F5C0B3AE}"/>
                </a:ext>
              </a:extLst>
            </p:cNvPr>
            <p:cNvSpPr/>
            <p:nvPr/>
          </p:nvSpPr>
          <p:spPr bwMode="auto">
            <a:xfrm>
              <a:off x="426665" y="3293071"/>
              <a:ext cx="1206601" cy="246371"/>
            </a:xfrm>
            <a:custGeom>
              <a:avLst/>
              <a:gdLst>
                <a:gd name="connsiteX0" fmla="*/ 635263 w 1206601"/>
                <a:gd name="connsiteY0" fmla="*/ 197728 h 246371"/>
                <a:gd name="connsiteX1" fmla="*/ 761413 w 1206601"/>
                <a:gd name="connsiteY1" fmla="*/ 205596 h 246371"/>
                <a:gd name="connsiteX2" fmla="*/ 916674 w 1206601"/>
                <a:gd name="connsiteY2" fmla="*/ 205596 h 246371"/>
                <a:gd name="connsiteX3" fmla="*/ 1071935 w 1206601"/>
                <a:gd name="connsiteY3" fmla="*/ 205596 h 246371"/>
                <a:gd name="connsiteX4" fmla="*/ 1188380 w 1206601"/>
                <a:gd name="connsiteY4" fmla="*/ 213343 h 246371"/>
                <a:gd name="connsiteX5" fmla="*/ 1199807 w 1206601"/>
                <a:gd name="connsiteY5" fmla="*/ 211062 h 246371"/>
                <a:gd name="connsiteX6" fmla="*/ 1206601 w 1206601"/>
                <a:gd name="connsiteY6" fmla="*/ 244982 h 246371"/>
                <a:gd name="connsiteX7" fmla="*/ 1181431 w 1206601"/>
                <a:gd name="connsiteY7" fmla="*/ 244305 h 246371"/>
                <a:gd name="connsiteX8" fmla="*/ 1078176 w 1206601"/>
                <a:gd name="connsiteY8" fmla="*/ 238644 h 246371"/>
                <a:gd name="connsiteX9" fmla="*/ 920835 w 1206601"/>
                <a:gd name="connsiteY9" fmla="*/ 238644 h 246371"/>
                <a:gd name="connsiteX10" fmla="*/ 763494 w 1206601"/>
                <a:gd name="connsiteY10" fmla="*/ 238644 h 246371"/>
                <a:gd name="connsiteX11" fmla="*/ 635654 w 1206601"/>
                <a:gd name="connsiteY11" fmla="*/ 230997 h 246371"/>
                <a:gd name="connsiteX12" fmla="*/ 606152 w 1206601"/>
                <a:gd name="connsiteY12" fmla="*/ 238644 h 246371"/>
                <a:gd name="connsiteX13" fmla="*/ 448810 w 1206601"/>
                <a:gd name="connsiteY13" fmla="*/ 238644 h 246371"/>
                <a:gd name="connsiteX14" fmla="*/ 291469 w 1206601"/>
                <a:gd name="connsiteY14" fmla="*/ 238644 h 246371"/>
                <a:gd name="connsiteX15" fmla="*/ 134128 w 1206601"/>
                <a:gd name="connsiteY15" fmla="*/ 238644 h 246371"/>
                <a:gd name="connsiteX16" fmla="*/ 30872 w 1206601"/>
                <a:gd name="connsiteY16" fmla="*/ 232983 h 246371"/>
                <a:gd name="connsiteX17" fmla="*/ 0 w 1206601"/>
                <a:gd name="connsiteY17" fmla="*/ 232152 h 246371"/>
                <a:gd name="connsiteX18" fmla="*/ 6161 w 1206601"/>
                <a:gd name="connsiteY18" fmla="*/ 201394 h 246371"/>
                <a:gd name="connsiteX19" fmla="*/ 23923 w 1206601"/>
                <a:gd name="connsiteY19" fmla="*/ 197849 h 246371"/>
                <a:gd name="connsiteX20" fmla="*/ 140369 w 1206601"/>
                <a:gd name="connsiteY20" fmla="*/ 205596 h 246371"/>
                <a:gd name="connsiteX21" fmla="*/ 295630 w 1206601"/>
                <a:gd name="connsiteY21" fmla="*/ 205596 h 246371"/>
                <a:gd name="connsiteX22" fmla="*/ 450891 w 1206601"/>
                <a:gd name="connsiteY22" fmla="*/ 205596 h 246371"/>
                <a:gd name="connsiteX23" fmla="*/ 606152 w 1206601"/>
                <a:gd name="connsiteY23" fmla="*/ 205596 h 246371"/>
                <a:gd name="connsiteX24" fmla="*/ 635263 w 1206601"/>
                <a:gd name="connsiteY24" fmla="*/ 197728 h 246371"/>
                <a:gd name="connsiteX25" fmla="*/ 635263 w 1206601"/>
                <a:gd name="connsiteY25" fmla="*/ 102478 h 246371"/>
                <a:gd name="connsiteX26" fmla="*/ 761413 w 1206601"/>
                <a:gd name="connsiteY26" fmla="*/ 110346 h 246371"/>
                <a:gd name="connsiteX27" fmla="*/ 916674 w 1206601"/>
                <a:gd name="connsiteY27" fmla="*/ 110346 h 246371"/>
                <a:gd name="connsiteX28" fmla="*/ 1071935 w 1206601"/>
                <a:gd name="connsiteY28" fmla="*/ 110346 h 246371"/>
                <a:gd name="connsiteX29" fmla="*/ 1149565 w 1206601"/>
                <a:gd name="connsiteY29" fmla="*/ 110346 h 246371"/>
                <a:gd name="connsiteX30" fmla="*/ 1168471 w 1206601"/>
                <a:gd name="connsiteY30" fmla="*/ 114119 h 246371"/>
                <a:gd name="connsiteX31" fmla="*/ 1180347 w 1206601"/>
                <a:gd name="connsiteY31" fmla="*/ 148798 h 246371"/>
                <a:gd name="connsiteX32" fmla="*/ 1147013 w 1206601"/>
                <a:gd name="connsiteY32" fmla="*/ 140923 h 246371"/>
                <a:gd name="connsiteX33" fmla="*/ 1078176 w 1206601"/>
                <a:gd name="connsiteY33" fmla="*/ 143394 h 246371"/>
                <a:gd name="connsiteX34" fmla="*/ 920835 w 1206601"/>
                <a:gd name="connsiteY34" fmla="*/ 143394 h 246371"/>
                <a:gd name="connsiteX35" fmla="*/ 763494 w 1206601"/>
                <a:gd name="connsiteY35" fmla="*/ 143394 h 246371"/>
                <a:gd name="connsiteX36" fmla="*/ 635654 w 1206601"/>
                <a:gd name="connsiteY36" fmla="*/ 135747 h 246371"/>
                <a:gd name="connsiteX37" fmla="*/ 606152 w 1206601"/>
                <a:gd name="connsiteY37" fmla="*/ 143394 h 246371"/>
                <a:gd name="connsiteX38" fmla="*/ 448810 w 1206601"/>
                <a:gd name="connsiteY38" fmla="*/ 143394 h 246371"/>
                <a:gd name="connsiteX39" fmla="*/ 291469 w 1206601"/>
                <a:gd name="connsiteY39" fmla="*/ 143394 h 246371"/>
                <a:gd name="connsiteX40" fmla="*/ 134128 w 1206601"/>
                <a:gd name="connsiteY40" fmla="*/ 143394 h 246371"/>
                <a:gd name="connsiteX41" fmla="*/ 30872 w 1206601"/>
                <a:gd name="connsiteY41" fmla="*/ 137733 h 246371"/>
                <a:gd name="connsiteX42" fmla="*/ 27505 w 1206601"/>
                <a:gd name="connsiteY42" fmla="*/ 137642 h 246371"/>
                <a:gd name="connsiteX43" fmla="*/ 38508 w 1206601"/>
                <a:gd name="connsiteY43" fmla="*/ 105510 h 246371"/>
                <a:gd name="connsiteX44" fmla="*/ 62739 w 1206601"/>
                <a:gd name="connsiteY44" fmla="*/ 110346 h 246371"/>
                <a:gd name="connsiteX45" fmla="*/ 140369 w 1206601"/>
                <a:gd name="connsiteY45" fmla="*/ 110346 h 246371"/>
                <a:gd name="connsiteX46" fmla="*/ 295630 w 1206601"/>
                <a:gd name="connsiteY46" fmla="*/ 110346 h 246371"/>
                <a:gd name="connsiteX47" fmla="*/ 450891 w 1206601"/>
                <a:gd name="connsiteY47" fmla="*/ 110346 h 246371"/>
                <a:gd name="connsiteX48" fmla="*/ 606152 w 1206601"/>
                <a:gd name="connsiteY48" fmla="*/ 110346 h 246371"/>
                <a:gd name="connsiteX49" fmla="*/ 635263 w 1206601"/>
                <a:gd name="connsiteY49" fmla="*/ 102478 h 246371"/>
                <a:gd name="connsiteX50" fmla="*/ 635263 w 1206601"/>
                <a:gd name="connsiteY50" fmla="*/ 84 h 246371"/>
                <a:gd name="connsiteX51" fmla="*/ 761413 w 1206601"/>
                <a:gd name="connsiteY51" fmla="*/ 7952 h 246371"/>
                <a:gd name="connsiteX52" fmla="*/ 916674 w 1206601"/>
                <a:gd name="connsiteY52" fmla="*/ 7952 h 246371"/>
                <a:gd name="connsiteX53" fmla="*/ 1071935 w 1206601"/>
                <a:gd name="connsiteY53" fmla="*/ 7952 h 246371"/>
                <a:gd name="connsiteX54" fmla="*/ 1110750 w 1206601"/>
                <a:gd name="connsiteY54" fmla="*/ 205 h 246371"/>
                <a:gd name="connsiteX55" fmla="*/ 1112060 w 1206601"/>
                <a:gd name="connsiteY55" fmla="*/ 466 h 246371"/>
                <a:gd name="connsiteX56" fmla="*/ 1118768 w 1206601"/>
                <a:gd name="connsiteY56" fmla="*/ 10289 h 246371"/>
                <a:gd name="connsiteX57" fmla="*/ 1131710 w 1206601"/>
                <a:gd name="connsiteY57" fmla="*/ 36195 h 246371"/>
                <a:gd name="connsiteX58" fmla="*/ 1112594 w 1206601"/>
                <a:gd name="connsiteY58" fmla="*/ 33280 h 246371"/>
                <a:gd name="connsiteX59" fmla="*/ 1078176 w 1206601"/>
                <a:gd name="connsiteY59" fmla="*/ 41000 h 246371"/>
                <a:gd name="connsiteX60" fmla="*/ 920835 w 1206601"/>
                <a:gd name="connsiteY60" fmla="*/ 41000 h 246371"/>
                <a:gd name="connsiteX61" fmla="*/ 763494 w 1206601"/>
                <a:gd name="connsiteY61" fmla="*/ 41000 h 246371"/>
                <a:gd name="connsiteX62" fmla="*/ 635654 w 1206601"/>
                <a:gd name="connsiteY62" fmla="*/ 33353 h 246371"/>
                <a:gd name="connsiteX63" fmla="*/ 606152 w 1206601"/>
                <a:gd name="connsiteY63" fmla="*/ 41000 h 246371"/>
                <a:gd name="connsiteX64" fmla="*/ 448810 w 1206601"/>
                <a:gd name="connsiteY64" fmla="*/ 41000 h 246371"/>
                <a:gd name="connsiteX65" fmla="*/ 291469 w 1206601"/>
                <a:gd name="connsiteY65" fmla="*/ 41000 h 246371"/>
                <a:gd name="connsiteX66" fmla="*/ 134128 w 1206601"/>
                <a:gd name="connsiteY66" fmla="*/ 41000 h 246371"/>
                <a:gd name="connsiteX67" fmla="*/ 99710 w 1206601"/>
                <a:gd name="connsiteY67" fmla="*/ 48720 h 246371"/>
                <a:gd name="connsiteX68" fmla="*/ 68446 w 1206601"/>
                <a:gd name="connsiteY68" fmla="*/ 43951 h 246371"/>
                <a:gd name="connsiteX69" fmla="*/ 84282 w 1206601"/>
                <a:gd name="connsiteY69" fmla="*/ 12252 h 246371"/>
                <a:gd name="connsiteX70" fmla="*/ 101554 w 1206601"/>
                <a:gd name="connsiteY70" fmla="*/ 15699 h 246371"/>
                <a:gd name="connsiteX71" fmla="*/ 140369 w 1206601"/>
                <a:gd name="connsiteY71" fmla="*/ 7952 h 246371"/>
                <a:gd name="connsiteX72" fmla="*/ 295630 w 1206601"/>
                <a:gd name="connsiteY72" fmla="*/ 7952 h 246371"/>
                <a:gd name="connsiteX73" fmla="*/ 450891 w 1206601"/>
                <a:gd name="connsiteY73" fmla="*/ 7952 h 246371"/>
                <a:gd name="connsiteX74" fmla="*/ 606152 w 1206601"/>
                <a:gd name="connsiteY74" fmla="*/ 7952 h 246371"/>
                <a:gd name="connsiteX75" fmla="*/ 635263 w 1206601"/>
                <a:gd name="connsiteY75" fmla="*/ 84 h 2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06601" h="246371">
                  <a:moveTo>
                    <a:pt x="635263" y="197728"/>
                  </a:moveTo>
                  <a:cubicBezTo>
                    <a:pt x="677313" y="195804"/>
                    <a:pt x="719363" y="227975"/>
                    <a:pt x="761413" y="205596"/>
                  </a:cubicBezTo>
                  <a:cubicBezTo>
                    <a:pt x="813166" y="178051"/>
                    <a:pt x="864920" y="233140"/>
                    <a:pt x="916674" y="205596"/>
                  </a:cubicBezTo>
                  <a:cubicBezTo>
                    <a:pt x="968427" y="178051"/>
                    <a:pt x="1020181" y="233140"/>
                    <a:pt x="1071935" y="205596"/>
                  </a:cubicBezTo>
                  <a:cubicBezTo>
                    <a:pt x="1110750" y="184937"/>
                    <a:pt x="1149565" y="210760"/>
                    <a:pt x="1188380" y="213343"/>
                  </a:cubicBezTo>
                  <a:lnTo>
                    <a:pt x="1199807" y="211062"/>
                  </a:lnTo>
                  <a:lnTo>
                    <a:pt x="1206601" y="244982"/>
                  </a:lnTo>
                  <a:lnTo>
                    <a:pt x="1181431" y="244305"/>
                  </a:lnTo>
                  <a:cubicBezTo>
                    <a:pt x="1147013" y="238094"/>
                    <a:pt x="1112594" y="221077"/>
                    <a:pt x="1078176" y="238644"/>
                  </a:cubicBezTo>
                  <a:cubicBezTo>
                    <a:pt x="1025729" y="265412"/>
                    <a:pt x="973282" y="211875"/>
                    <a:pt x="920835" y="238644"/>
                  </a:cubicBezTo>
                  <a:cubicBezTo>
                    <a:pt x="868388" y="265412"/>
                    <a:pt x="815940" y="211875"/>
                    <a:pt x="763494" y="238644"/>
                  </a:cubicBezTo>
                  <a:cubicBezTo>
                    <a:pt x="720880" y="260393"/>
                    <a:pt x="678267" y="229128"/>
                    <a:pt x="635654" y="230997"/>
                  </a:cubicBezTo>
                  <a:cubicBezTo>
                    <a:pt x="625819" y="231428"/>
                    <a:pt x="615985" y="233624"/>
                    <a:pt x="606152" y="238644"/>
                  </a:cubicBezTo>
                  <a:cubicBezTo>
                    <a:pt x="553705" y="265412"/>
                    <a:pt x="501258" y="211875"/>
                    <a:pt x="448810" y="238644"/>
                  </a:cubicBezTo>
                  <a:cubicBezTo>
                    <a:pt x="396363" y="265412"/>
                    <a:pt x="343916" y="211875"/>
                    <a:pt x="291469" y="238644"/>
                  </a:cubicBezTo>
                  <a:cubicBezTo>
                    <a:pt x="239022" y="265412"/>
                    <a:pt x="186574" y="211875"/>
                    <a:pt x="134128" y="238644"/>
                  </a:cubicBezTo>
                  <a:cubicBezTo>
                    <a:pt x="99710" y="256211"/>
                    <a:pt x="65291" y="239193"/>
                    <a:pt x="30872" y="232983"/>
                  </a:cubicBezTo>
                  <a:lnTo>
                    <a:pt x="0" y="232152"/>
                  </a:lnTo>
                  <a:lnTo>
                    <a:pt x="6161" y="201394"/>
                  </a:lnTo>
                  <a:lnTo>
                    <a:pt x="23923" y="197849"/>
                  </a:lnTo>
                  <a:cubicBezTo>
                    <a:pt x="62739" y="200431"/>
                    <a:pt x="101554" y="226254"/>
                    <a:pt x="140369" y="205596"/>
                  </a:cubicBezTo>
                  <a:cubicBezTo>
                    <a:pt x="192122" y="178051"/>
                    <a:pt x="243876" y="233140"/>
                    <a:pt x="295630" y="205596"/>
                  </a:cubicBezTo>
                  <a:cubicBezTo>
                    <a:pt x="347383" y="178051"/>
                    <a:pt x="399137" y="233140"/>
                    <a:pt x="450891" y="205596"/>
                  </a:cubicBezTo>
                  <a:cubicBezTo>
                    <a:pt x="502644" y="178051"/>
                    <a:pt x="554398" y="233140"/>
                    <a:pt x="606152" y="205596"/>
                  </a:cubicBezTo>
                  <a:cubicBezTo>
                    <a:pt x="615856" y="200431"/>
                    <a:pt x="625559" y="198172"/>
                    <a:pt x="635263" y="197728"/>
                  </a:cubicBezTo>
                  <a:close/>
                  <a:moveTo>
                    <a:pt x="635263" y="102478"/>
                  </a:moveTo>
                  <a:cubicBezTo>
                    <a:pt x="677313" y="100554"/>
                    <a:pt x="719363" y="132725"/>
                    <a:pt x="761413" y="110346"/>
                  </a:cubicBezTo>
                  <a:cubicBezTo>
                    <a:pt x="813166" y="82801"/>
                    <a:pt x="864920" y="137890"/>
                    <a:pt x="916674" y="110346"/>
                  </a:cubicBezTo>
                  <a:cubicBezTo>
                    <a:pt x="968427" y="82801"/>
                    <a:pt x="1020181" y="137890"/>
                    <a:pt x="1071935" y="110346"/>
                  </a:cubicBezTo>
                  <a:cubicBezTo>
                    <a:pt x="1097812" y="96574"/>
                    <a:pt x="1123688" y="103460"/>
                    <a:pt x="1149565" y="110346"/>
                  </a:cubicBezTo>
                  <a:lnTo>
                    <a:pt x="1168471" y="114119"/>
                  </a:lnTo>
                  <a:lnTo>
                    <a:pt x="1180347" y="148798"/>
                  </a:lnTo>
                  <a:lnTo>
                    <a:pt x="1147013" y="140923"/>
                  </a:lnTo>
                  <a:cubicBezTo>
                    <a:pt x="1124067" y="135342"/>
                    <a:pt x="1101122" y="131683"/>
                    <a:pt x="1078176" y="143394"/>
                  </a:cubicBezTo>
                  <a:cubicBezTo>
                    <a:pt x="1025729" y="170162"/>
                    <a:pt x="973282" y="116625"/>
                    <a:pt x="920835" y="143394"/>
                  </a:cubicBezTo>
                  <a:cubicBezTo>
                    <a:pt x="868388" y="170162"/>
                    <a:pt x="815940" y="116625"/>
                    <a:pt x="763494" y="143394"/>
                  </a:cubicBezTo>
                  <a:cubicBezTo>
                    <a:pt x="720880" y="165143"/>
                    <a:pt x="678267" y="133878"/>
                    <a:pt x="635654" y="135747"/>
                  </a:cubicBezTo>
                  <a:cubicBezTo>
                    <a:pt x="625819" y="136178"/>
                    <a:pt x="615985" y="138374"/>
                    <a:pt x="606152" y="143394"/>
                  </a:cubicBezTo>
                  <a:cubicBezTo>
                    <a:pt x="553705" y="170162"/>
                    <a:pt x="501258" y="116625"/>
                    <a:pt x="448810" y="143394"/>
                  </a:cubicBezTo>
                  <a:cubicBezTo>
                    <a:pt x="396363" y="170162"/>
                    <a:pt x="343916" y="116625"/>
                    <a:pt x="291469" y="143394"/>
                  </a:cubicBezTo>
                  <a:cubicBezTo>
                    <a:pt x="239022" y="170162"/>
                    <a:pt x="186574" y="116625"/>
                    <a:pt x="134128" y="143394"/>
                  </a:cubicBezTo>
                  <a:cubicBezTo>
                    <a:pt x="99710" y="160961"/>
                    <a:pt x="65291" y="143943"/>
                    <a:pt x="30872" y="137733"/>
                  </a:cubicBezTo>
                  <a:lnTo>
                    <a:pt x="27505" y="137642"/>
                  </a:lnTo>
                  <a:lnTo>
                    <a:pt x="38508" y="105510"/>
                  </a:lnTo>
                  <a:lnTo>
                    <a:pt x="62739" y="110346"/>
                  </a:lnTo>
                  <a:cubicBezTo>
                    <a:pt x="88615" y="117232"/>
                    <a:pt x="114492" y="124118"/>
                    <a:pt x="140369" y="110346"/>
                  </a:cubicBezTo>
                  <a:cubicBezTo>
                    <a:pt x="192122" y="82801"/>
                    <a:pt x="243876" y="137890"/>
                    <a:pt x="295630" y="110346"/>
                  </a:cubicBezTo>
                  <a:cubicBezTo>
                    <a:pt x="347383" y="82801"/>
                    <a:pt x="399137" y="137890"/>
                    <a:pt x="450891" y="110346"/>
                  </a:cubicBezTo>
                  <a:cubicBezTo>
                    <a:pt x="502644" y="82801"/>
                    <a:pt x="554398" y="137890"/>
                    <a:pt x="606152" y="110346"/>
                  </a:cubicBezTo>
                  <a:cubicBezTo>
                    <a:pt x="615856" y="105181"/>
                    <a:pt x="625559" y="102922"/>
                    <a:pt x="635263" y="102478"/>
                  </a:cubicBezTo>
                  <a:close/>
                  <a:moveTo>
                    <a:pt x="635263" y="84"/>
                  </a:moveTo>
                  <a:cubicBezTo>
                    <a:pt x="677313" y="-1840"/>
                    <a:pt x="719363" y="30331"/>
                    <a:pt x="761413" y="7952"/>
                  </a:cubicBezTo>
                  <a:cubicBezTo>
                    <a:pt x="813166" y="-19593"/>
                    <a:pt x="864920" y="35496"/>
                    <a:pt x="916674" y="7952"/>
                  </a:cubicBezTo>
                  <a:cubicBezTo>
                    <a:pt x="968427" y="-19593"/>
                    <a:pt x="1020181" y="35496"/>
                    <a:pt x="1071935" y="7952"/>
                  </a:cubicBezTo>
                  <a:cubicBezTo>
                    <a:pt x="1084873" y="1066"/>
                    <a:pt x="1097812" y="-656"/>
                    <a:pt x="1110750" y="205"/>
                  </a:cubicBezTo>
                  <a:lnTo>
                    <a:pt x="1112060" y="466"/>
                  </a:lnTo>
                  <a:lnTo>
                    <a:pt x="1118768" y="10289"/>
                  </a:lnTo>
                  <a:lnTo>
                    <a:pt x="1131710" y="36195"/>
                  </a:lnTo>
                  <a:lnTo>
                    <a:pt x="1112594" y="33280"/>
                  </a:lnTo>
                  <a:cubicBezTo>
                    <a:pt x="1101122" y="33131"/>
                    <a:pt x="1089649" y="35144"/>
                    <a:pt x="1078176" y="41000"/>
                  </a:cubicBezTo>
                  <a:cubicBezTo>
                    <a:pt x="1025729" y="67768"/>
                    <a:pt x="973282" y="14231"/>
                    <a:pt x="920835" y="41000"/>
                  </a:cubicBezTo>
                  <a:cubicBezTo>
                    <a:pt x="868388" y="67768"/>
                    <a:pt x="815940" y="14231"/>
                    <a:pt x="763494" y="41000"/>
                  </a:cubicBezTo>
                  <a:cubicBezTo>
                    <a:pt x="720880" y="62749"/>
                    <a:pt x="678267" y="31484"/>
                    <a:pt x="635654" y="33353"/>
                  </a:cubicBezTo>
                  <a:cubicBezTo>
                    <a:pt x="625819" y="33784"/>
                    <a:pt x="615985" y="35980"/>
                    <a:pt x="606152" y="41000"/>
                  </a:cubicBezTo>
                  <a:cubicBezTo>
                    <a:pt x="553705" y="67768"/>
                    <a:pt x="501258" y="14231"/>
                    <a:pt x="448810" y="41000"/>
                  </a:cubicBezTo>
                  <a:cubicBezTo>
                    <a:pt x="396363" y="67768"/>
                    <a:pt x="343916" y="14231"/>
                    <a:pt x="291469" y="41000"/>
                  </a:cubicBezTo>
                  <a:cubicBezTo>
                    <a:pt x="239022" y="67768"/>
                    <a:pt x="186574" y="14231"/>
                    <a:pt x="134128" y="41000"/>
                  </a:cubicBezTo>
                  <a:cubicBezTo>
                    <a:pt x="122655" y="46856"/>
                    <a:pt x="111182" y="48868"/>
                    <a:pt x="99710" y="48720"/>
                  </a:cubicBezTo>
                  <a:lnTo>
                    <a:pt x="68446" y="43951"/>
                  </a:lnTo>
                  <a:lnTo>
                    <a:pt x="84282" y="12252"/>
                  </a:lnTo>
                  <a:lnTo>
                    <a:pt x="101554" y="15699"/>
                  </a:lnTo>
                  <a:cubicBezTo>
                    <a:pt x="114492" y="16560"/>
                    <a:pt x="127431" y="14838"/>
                    <a:pt x="140369" y="7952"/>
                  </a:cubicBezTo>
                  <a:cubicBezTo>
                    <a:pt x="192122" y="-19593"/>
                    <a:pt x="243876" y="35496"/>
                    <a:pt x="295630" y="7952"/>
                  </a:cubicBezTo>
                  <a:cubicBezTo>
                    <a:pt x="347383" y="-19593"/>
                    <a:pt x="399137" y="35496"/>
                    <a:pt x="450891" y="7952"/>
                  </a:cubicBezTo>
                  <a:cubicBezTo>
                    <a:pt x="502644" y="-19593"/>
                    <a:pt x="554398" y="35496"/>
                    <a:pt x="606152" y="7952"/>
                  </a:cubicBezTo>
                  <a:cubicBezTo>
                    <a:pt x="615856" y="2787"/>
                    <a:pt x="625559" y="528"/>
                    <a:pt x="635263" y="84"/>
                  </a:cubicBezTo>
                  <a:close/>
                </a:path>
              </a:pathLst>
            </a:custGeom>
            <a:solidFill>
              <a:srgbClr val="8000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F89EE659-30DA-458B-B82A-01AABCA1E397}"/>
                </a:ext>
              </a:extLst>
            </p:cNvPr>
            <p:cNvSpPr/>
            <p:nvPr/>
          </p:nvSpPr>
          <p:spPr bwMode="auto">
            <a:xfrm>
              <a:off x="1410088" y="3885000"/>
              <a:ext cx="591799" cy="167412"/>
            </a:xfrm>
            <a:custGeom>
              <a:avLst/>
              <a:gdLst>
                <a:gd name="connsiteX0" fmla="*/ 312019 w 591799"/>
                <a:gd name="connsiteY0" fmla="*/ 102506 h 167412"/>
                <a:gd name="connsiteX1" fmla="*/ 420014 w 591799"/>
                <a:gd name="connsiteY1" fmla="*/ 113005 h 167412"/>
                <a:gd name="connsiteX2" fmla="*/ 552930 w 591799"/>
                <a:gd name="connsiteY2" fmla="*/ 113005 h 167412"/>
                <a:gd name="connsiteX3" fmla="*/ 586159 w 591799"/>
                <a:gd name="connsiteY3" fmla="*/ 102668 h 167412"/>
                <a:gd name="connsiteX4" fmla="*/ 591799 w 591799"/>
                <a:gd name="connsiteY4" fmla="*/ 104422 h 167412"/>
                <a:gd name="connsiteX5" fmla="*/ 589032 w 591799"/>
                <a:gd name="connsiteY5" fmla="*/ 147141 h 167412"/>
                <a:gd name="connsiteX6" fmla="*/ 573330 w 591799"/>
                <a:gd name="connsiteY6" fmla="*/ 148312 h 167412"/>
                <a:gd name="connsiteX7" fmla="*/ 556492 w 591799"/>
                <a:gd name="connsiteY7" fmla="*/ 157102 h 167412"/>
                <a:gd name="connsiteX8" fmla="*/ 421795 w 591799"/>
                <a:gd name="connsiteY8" fmla="*/ 157102 h 167412"/>
                <a:gd name="connsiteX9" fmla="*/ 312353 w 591799"/>
                <a:gd name="connsiteY9" fmla="*/ 146899 h 167412"/>
                <a:gd name="connsiteX10" fmla="*/ 287097 w 591799"/>
                <a:gd name="connsiteY10" fmla="*/ 157102 h 167412"/>
                <a:gd name="connsiteX11" fmla="*/ 152400 w 591799"/>
                <a:gd name="connsiteY11" fmla="*/ 157102 h 167412"/>
                <a:gd name="connsiteX12" fmla="*/ 17702 w 591799"/>
                <a:gd name="connsiteY12" fmla="*/ 157102 h 167412"/>
                <a:gd name="connsiteX13" fmla="*/ 4051 w 591799"/>
                <a:gd name="connsiteY13" fmla="*/ 164229 h 167412"/>
                <a:gd name="connsiteX14" fmla="*/ 1337 w 591799"/>
                <a:gd name="connsiteY14" fmla="*/ 122307 h 167412"/>
                <a:gd name="connsiteX15" fmla="*/ 4650 w 591799"/>
                <a:gd name="connsiteY15" fmla="*/ 122050 h 167412"/>
                <a:gd name="connsiteX16" fmla="*/ 21264 w 591799"/>
                <a:gd name="connsiteY16" fmla="*/ 113005 h 167412"/>
                <a:gd name="connsiteX17" fmla="*/ 154181 w 591799"/>
                <a:gd name="connsiteY17" fmla="*/ 113005 h 167412"/>
                <a:gd name="connsiteX18" fmla="*/ 287097 w 591799"/>
                <a:gd name="connsiteY18" fmla="*/ 113005 h 167412"/>
                <a:gd name="connsiteX19" fmla="*/ 312019 w 591799"/>
                <a:gd name="connsiteY19" fmla="*/ 102506 h 167412"/>
                <a:gd name="connsiteX20" fmla="*/ 312019 w 591799"/>
                <a:gd name="connsiteY20" fmla="*/ 112 h 167412"/>
                <a:gd name="connsiteX21" fmla="*/ 420014 w 591799"/>
                <a:gd name="connsiteY21" fmla="*/ 10611 h 167412"/>
                <a:gd name="connsiteX22" fmla="*/ 552930 w 591799"/>
                <a:gd name="connsiteY22" fmla="*/ 10611 h 167412"/>
                <a:gd name="connsiteX23" fmla="*/ 586159 w 591799"/>
                <a:gd name="connsiteY23" fmla="*/ 274 h 167412"/>
                <a:gd name="connsiteX24" fmla="*/ 587914 w 591799"/>
                <a:gd name="connsiteY24" fmla="*/ 820 h 167412"/>
                <a:gd name="connsiteX25" fmla="*/ 590765 w 591799"/>
                <a:gd name="connsiteY25" fmla="*/ 44841 h 167412"/>
                <a:gd name="connsiteX26" fmla="*/ 590167 w 591799"/>
                <a:gd name="connsiteY26" fmla="*/ 44662 h 167412"/>
                <a:gd name="connsiteX27" fmla="*/ 556492 w 591799"/>
                <a:gd name="connsiteY27" fmla="*/ 54708 h 167412"/>
                <a:gd name="connsiteX28" fmla="*/ 421795 w 591799"/>
                <a:gd name="connsiteY28" fmla="*/ 54708 h 167412"/>
                <a:gd name="connsiteX29" fmla="*/ 312353 w 591799"/>
                <a:gd name="connsiteY29" fmla="*/ 44505 h 167412"/>
                <a:gd name="connsiteX30" fmla="*/ 287097 w 591799"/>
                <a:gd name="connsiteY30" fmla="*/ 54708 h 167412"/>
                <a:gd name="connsiteX31" fmla="*/ 152400 w 591799"/>
                <a:gd name="connsiteY31" fmla="*/ 54708 h 167412"/>
                <a:gd name="connsiteX32" fmla="*/ 17702 w 591799"/>
                <a:gd name="connsiteY32" fmla="*/ 54708 h 167412"/>
                <a:gd name="connsiteX33" fmla="*/ 865 w 591799"/>
                <a:gd name="connsiteY33" fmla="*/ 63498 h 167412"/>
                <a:gd name="connsiteX34" fmla="*/ 0 w 591799"/>
                <a:gd name="connsiteY34" fmla="*/ 63563 h 167412"/>
                <a:gd name="connsiteX35" fmla="*/ 2834 w 591799"/>
                <a:gd name="connsiteY35" fmla="*/ 19797 h 167412"/>
                <a:gd name="connsiteX36" fmla="*/ 4650 w 591799"/>
                <a:gd name="connsiteY36" fmla="*/ 19656 h 167412"/>
                <a:gd name="connsiteX37" fmla="*/ 21264 w 591799"/>
                <a:gd name="connsiteY37" fmla="*/ 10611 h 167412"/>
                <a:gd name="connsiteX38" fmla="*/ 154181 w 591799"/>
                <a:gd name="connsiteY38" fmla="*/ 10611 h 167412"/>
                <a:gd name="connsiteX39" fmla="*/ 287097 w 591799"/>
                <a:gd name="connsiteY39" fmla="*/ 10611 h 167412"/>
                <a:gd name="connsiteX40" fmla="*/ 312019 w 591799"/>
                <a:gd name="connsiteY40" fmla="*/ 112 h 16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1799" h="167412">
                  <a:moveTo>
                    <a:pt x="312019" y="102506"/>
                  </a:moveTo>
                  <a:cubicBezTo>
                    <a:pt x="348017" y="99940"/>
                    <a:pt x="384016" y="142867"/>
                    <a:pt x="420014" y="113005"/>
                  </a:cubicBezTo>
                  <a:cubicBezTo>
                    <a:pt x="464319" y="76251"/>
                    <a:pt x="508625" y="149758"/>
                    <a:pt x="552930" y="113005"/>
                  </a:cubicBezTo>
                  <a:cubicBezTo>
                    <a:pt x="564007" y="103817"/>
                    <a:pt x="575083" y="101519"/>
                    <a:pt x="586159" y="102668"/>
                  </a:cubicBezTo>
                  <a:lnTo>
                    <a:pt x="591799" y="104422"/>
                  </a:lnTo>
                  <a:lnTo>
                    <a:pt x="589032" y="147141"/>
                  </a:lnTo>
                  <a:lnTo>
                    <a:pt x="573330" y="148312"/>
                  </a:lnTo>
                  <a:cubicBezTo>
                    <a:pt x="567717" y="149847"/>
                    <a:pt x="562105" y="152637"/>
                    <a:pt x="556492" y="157102"/>
                  </a:cubicBezTo>
                  <a:cubicBezTo>
                    <a:pt x="511593" y="192820"/>
                    <a:pt x="466694" y="121384"/>
                    <a:pt x="421795" y="157102"/>
                  </a:cubicBezTo>
                  <a:cubicBezTo>
                    <a:pt x="385315" y="186123"/>
                    <a:pt x="348834" y="144405"/>
                    <a:pt x="312353" y="146899"/>
                  </a:cubicBezTo>
                  <a:cubicBezTo>
                    <a:pt x="303934" y="147475"/>
                    <a:pt x="295516" y="150405"/>
                    <a:pt x="287097" y="157102"/>
                  </a:cubicBezTo>
                  <a:cubicBezTo>
                    <a:pt x="242198" y="192820"/>
                    <a:pt x="197299" y="121384"/>
                    <a:pt x="152400" y="157102"/>
                  </a:cubicBezTo>
                  <a:cubicBezTo>
                    <a:pt x="107501" y="192820"/>
                    <a:pt x="62602" y="121384"/>
                    <a:pt x="17702" y="157102"/>
                  </a:cubicBezTo>
                  <a:lnTo>
                    <a:pt x="4051" y="164229"/>
                  </a:lnTo>
                  <a:lnTo>
                    <a:pt x="1337" y="122307"/>
                  </a:lnTo>
                  <a:lnTo>
                    <a:pt x="4650" y="122050"/>
                  </a:lnTo>
                  <a:cubicBezTo>
                    <a:pt x="10188" y="120471"/>
                    <a:pt x="15726" y="117599"/>
                    <a:pt x="21264" y="113005"/>
                  </a:cubicBezTo>
                  <a:cubicBezTo>
                    <a:pt x="65570" y="76251"/>
                    <a:pt x="109875" y="149758"/>
                    <a:pt x="154181" y="113005"/>
                  </a:cubicBezTo>
                  <a:cubicBezTo>
                    <a:pt x="198486" y="76251"/>
                    <a:pt x="242792" y="149758"/>
                    <a:pt x="287097" y="113005"/>
                  </a:cubicBezTo>
                  <a:cubicBezTo>
                    <a:pt x="295405" y="106114"/>
                    <a:pt x="303711" y="103099"/>
                    <a:pt x="312019" y="102506"/>
                  </a:cubicBezTo>
                  <a:close/>
                  <a:moveTo>
                    <a:pt x="312019" y="112"/>
                  </a:moveTo>
                  <a:cubicBezTo>
                    <a:pt x="348017" y="-2454"/>
                    <a:pt x="384016" y="40473"/>
                    <a:pt x="420014" y="10611"/>
                  </a:cubicBezTo>
                  <a:cubicBezTo>
                    <a:pt x="464319" y="-26143"/>
                    <a:pt x="508625" y="47364"/>
                    <a:pt x="552930" y="10611"/>
                  </a:cubicBezTo>
                  <a:cubicBezTo>
                    <a:pt x="564007" y="1423"/>
                    <a:pt x="575083" y="-875"/>
                    <a:pt x="586159" y="274"/>
                  </a:cubicBezTo>
                  <a:lnTo>
                    <a:pt x="587914" y="820"/>
                  </a:lnTo>
                  <a:lnTo>
                    <a:pt x="590765" y="44841"/>
                  </a:lnTo>
                  <a:lnTo>
                    <a:pt x="590167" y="44662"/>
                  </a:lnTo>
                  <a:cubicBezTo>
                    <a:pt x="578942" y="43546"/>
                    <a:pt x="567717" y="45779"/>
                    <a:pt x="556492" y="54708"/>
                  </a:cubicBezTo>
                  <a:cubicBezTo>
                    <a:pt x="511593" y="90426"/>
                    <a:pt x="466694" y="18990"/>
                    <a:pt x="421795" y="54708"/>
                  </a:cubicBezTo>
                  <a:cubicBezTo>
                    <a:pt x="385315" y="83729"/>
                    <a:pt x="348834" y="42011"/>
                    <a:pt x="312353" y="44505"/>
                  </a:cubicBezTo>
                  <a:cubicBezTo>
                    <a:pt x="303934" y="45081"/>
                    <a:pt x="295516" y="48011"/>
                    <a:pt x="287097" y="54708"/>
                  </a:cubicBezTo>
                  <a:cubicBezTo>
                    <a:pt x="242198" y="90426"/>
                    <a:pt x="197299" y="18990"/>
                    <a:pt x="152400" y="54708"/>
                  </a:cubicBezTo>
                  <a:cubicBezTo>
                    <a:pt x="107501" y="90426"/>
                    <a:pt x="62602" y="18990"/>
                    <a:pt x="17702" y="54708"/>
                  </a:cubicBezTo>
                  <a:cubicBezTo>
                    <a:pt x="12090" y="59173"/>
                    <a:pt x="6477" y="61963"/>
                    <a:pt x="865" y="63498"/>
                  </a:cubicBezTo>
                  <a:lnTo>
                    <a:pt x="0" y="63563"/>
                  </a:lnTo>
                  <a:lnTo>
                    <a:pt x="2834" y="19797"/>
                  </a:lnTo>
                  <a:lnTo>
                    <a:pt x="4650" y="19656"/>
                  </a:lnTo>
                  <a:cubicBezTo>
                    <a:pt x="10188" y="18077"/>
                    <a:pt x="15726" y="15205"/>
                    <a:pt x="21264" y="10611"/>
                  </a:cubicBezTo>
                  <a:cubicBezTo>
                    <a:pt x="65570" y="-26143"/>
                    <a:pt x="109875" y="47364"/>
                    <a:pt x="154181" y="10611"/>
                  </a:cubicBezTo>
                  <a:cubicBezTo>
                    <a:pt x="198486" y="-26143"/>
                    <a:pt x="242792" y="47364"/>
                    <a:pt x="287097" y="10611"/>
                  </a:cubicBezTo>
                  <a:cubicBezTo>
                    <a:pt x="295405" y="3720"/>
                    <a:pt x="303711" y="705"/>
                    <a:pt x="312019" y="112"/>
                  </a:cubicBezTo>
                  <a:close/>
                </a:path>
              </a:pathLst>
            </a:custGeom>
            <a:solidFill>
              <a:srgbClr val="800000">
                <a:alpha val="7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4494629-A992-40EA-851B-E33DF53D5A4E}"/>
              </a:ext>
            </a:extLst>
          </p:cNvPr>
          <p:cNvGrpSpPr/>
          <p:nvPr/>
        </p:nvGrpSpPr>
        <p:grpSpPr>
          <a:xfrm>
            <a:off x="2635312" y="2775956"/>
            <a:ext cx="981100" cy="1564058"/>
            <a:chOff x="2635312" y="2775956"/>
            <a:chExt cx="981100" cy="1564058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0D07F8D-BBF6-4F03-921C-0D56333C512F}"/>
                </a:ext>
              </a:extLst>
            </p:cNvPr>
            <p:cNvSpPr/>
            <p:nvPr/>
          </p:nvSpPr>
          <p:spPr bwMode="auto">
            <a:xfrm rot="10800000">
              <a:off x="2635312" y="2775956"/>
              <a:ext cx="611705" cy="1562283"/>
            </a:xfrm>
            <a:custGeom>
              <a:avLst/>
              <a:gdLst>
                <a:gd name="connsiteX0" fmla="*/ 692908 w 810090"/>
                <a:gd name="connsiteY0" fmla="*/ 2068958 h 2068958"/>
                <a:gd name="connsiteX1" fmla="*/ 117182 w 810090"/>
                <a:gd name="connsiteY1" fmla="*/ 2068958 h 2068958"/>
                <a:gd name="connsiteX2" fmla="*/ 276060 w 810090"/>
                <a:gd name="connsiteY2" fmla="*/ 1813037 h 2068958"/>
                <a:gd name="connsiteX3" fmla="*/ 198012 w 810090"/>
                <a:gd name="connsiteY3" fmla="*/ 1346255 h 2068958"/>
                <a:gd name="connsiteX4" fmla="*/ 178580 w 810090"/>
                <a:gd name="connsiteY4" fmla="*/ 1324643 h 2068958"/>
                <a:gd name="connsiteX5" fmla="*/ 0 w 810090"/>
                <a:gd name="connsiteY5" fmla="*/ 636417 h 2068958"/>
                <a:gd name="connsiteX6" fmla="*/ 118635 w 810090"/>
                <a:gd name="connsiteY6" fmla="*/ 49537 h 2068958"/>
                <a:gd name="connsiteX7" fmla="*/ 147936 w 810090"/>
                <a:gd name="connsiteY7" fmla="*/ 0 h 2068958"/>
                <a:gd name="connsiteX8" fmla="*/ 662154 w 810090"/>
                <a:gd name="connsiteY8" fmla="*/ 0 h 2068958"/>
                <a:gd name="connsiteX9" fmla="*/ 691455 w 810090"/>
                <a:gd name="connsiteY9" fmla="*/ 49537 h 2068958"/>
                <a:gd name="connsiteX10" fmla="*/ 810090 w 810090"/>
                <a:gd name="connsiteY10" fmla="*/ 636417 h 2068958"/>
                <a:gd name="connsiteX11" fmla="*/ 631509 w 810090"/>
                <a:gd name="connsiteY11" fmla="*/ 1324643 h 2068958"/>
                <a:gd name="connsiteX12" fmla="*/ 612079 w 810090"/>
                <a:gd name="connsiteY12" fmla="*/ 1346254 h 2068958"/>
                <a:gd name="connsiteX13" fmla="*/ 534031 w 810090"/>
                <a:gd name="connsiteY13" fmla="*/ 1813038 h 206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0090" h="2068958">
                  <a:moveTo>
                    <a:pt x="692908" y="2068958"/>
                  </a:moveTo>
                  <a:lnTo>
                    <a:pt x="117182" y="2068958"/>
                  </a:lnTo>
                  <a:lnTo>
                    <a:pt x="276060" y="1813037"/>
                  </a:lnTo>
                  <a:lnTo>
                    <a:pt x="198012" y="1346255"/>
                  </a:lnTo>
                  <a:lnTo>
                    <a:pt x="178580" y="1324643"/>
                  </a:lnTo>
                  <a:cubicBezTo>
                    <a:pt x="70838" y="1175491"/>
                    <a:pt x="0" y="922905"/>
                    <a:pt x="0" y="636417"/>
                  </a:cubicBezTo>
                  <a:cubicBezTo>
                    <a:pt x="0" y="407226"/>
                    <a:pt x="45336" y="199733"/>
                    <a:pt x="118635" y="49537"/>
                  </a:cubicBezTo>
                  <a:lnTo>
                    <a:pt x="147936" y="0"/>
                  </a:lnTo>
                  <a:lnTo>
                    <a:pt x="662154" y="0"/>
                  </a:lnTo>
                  <a:lnTo>
                    <a:pt x="691455" y="49537"/>
                  </a:lnTo>
                  <a:cubicBezTo>
                    <a:pt x="764753" y="199733"/>
                    <a:pt x="810090" y="407226"/>
                    <a:pt x="810090" y="636417"/>
                  </a:cubicBezTo>
                  <a:cubicBezTo>
                    <a:pt x="810090" y="922905"/>
                    <a:pt x="739252" y="1175491"/>
                    <a:pt x="631509" y="1324643"/>
                  </a:cubicBezTo>
                  <a:lnTo>
                    <a:pt x="612079" y="1346254"/>
                  </a:lnTo>
                  <a:lnTo>
                    <a:pt x="534031" y="1813038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台形 55">
              <a:extLst>
                <a:ext uri="{FF2B5EF4-FFF2-40B4-BE49-F238E27FC236}">
                  <a16:creationId xmlns:a16="http://schemas.microsoft.com/office/drawing/2014/main" id="{F8DAD8E3-DAEF-4AE2-93D5-C9BAADEE58A1}"/>
                </a:ext>
              </a:extLst>
            </p:cNvPr>
            <p:cNvSpPr/>
            <p:nvPr/>
          </p:nvSpPr>
          <p:spPr bwMode="auto">
            <a:xfrm rot="10800000" flipV="1">
              <a:off x="3242925" y="4242562"/>
              <a:ext cx="203237" cy="97452"/>
            </a:xfrm>
            <a:prstGeom prst="trapezoid">
              <a:avLst>
                <a:gd name="adj" fmla="val 37129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台形 56">
              <a:extLst>
                <a:ext uri="{FF2B5EF4-FFF2-40B4-BE49-F238E27FC236}">
                  <a16:creationId xmlns:a16="http://schemas.microsoft.com/office/drawing/2014/main" id="{9123596C-8581-4B16-9436-2FEEAC2F620E}"/>
                </a:ext>
              </a:extLst>
            </p:cNvPr>
            <p:cNvSpPr/>
            <p:nvPr/>
          </p:nvSpPr>
          <p:spPr bwMode="auto">
            <a:xfrm rot="10800000">
              <a:off x="3072675" y="3981239"/>
              <a:ext cx="543737" cy="305852"/>
            </a:xfrm>
            <a:prstGeom prst="trapezoid">
              <a:avLst>
                <a:gd name="adj" fmla="val 51041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A73DCFC-89C9-462A-A673-2F006A7B47F2}"/>
                </a:ext>
              </a:extLst>
            </p:cNvPr>
            <p:cNvSpPr/>
            <p:nvPr/>
          </p:nvSpPr>
          <p:spPr bwMode="auto">
            <a:xfrm rot="10800000">
              <a:off x="3093541" y="4027738"/>
              <a:ext cx="496270" cy="64002"/>
            </a:xfrm>
            <a:custGeom>
              <a:avLst/>
              <a:gdLst>
                <a:gd name="connsiteX0" fmla="*/ 496270 w 496270"/>
                <a:gd name="connsiteY0" fmla="*/ 64002 h 64002"/>
                <a:gd name="connsiteX1" fmla="*/ 0 w 496270"/>
                <a:gd name="connsiteY1" fmla="*/ 64002 h 64002"/>
                <a:gd name="connsiteX2" fmla="*/ 32667 w 496270"/>
                <a:gd name="connsiteY2" fmla="*/ 0 h 64002"/>
                <a:gd name="connsiteX3" fmla="*/ 463602 w 496270"/>
                <a:gd name="connsiteY3" fmla="*/ 0 h 6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270" h="64002">
                  <a:moveTo>
                    <a:pt x="496270" y="64002"/>
                  </a:moveTo>
                  <a:lnTo>
                    <a:pt x="0" y="64002"/>
                  </a:lnTo>
                  <a:lnTo>
                    <a:pt x="32667" y="0"/>
                  </a:lnTo>
                  <a:lnTo>
                    <a:pt x="463602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72D5A00-9D79-4CEA-9BAC-D754960A1F3A}"/>
                </a:ext>
              </a:extLst>
            </p:cNvPr>
            <p:cNvSpPr/>
            <p:nvPr/>
          </p:nvSpPr>
          <p:spPr bwMode="auto">
            <a:xfrm rot="10800000">
              <a:off x="2785884" y="2970530"/>
              <a:ext cx="310559" cy="344847"/>
            </a:xfrm>
            <a:custGeom>
              <a:avLst/>
              <a:gdLst>
                <a:gd name="connsiteX0" fmla="*/ 252900 w 310559"/>
                <a:gd name="connsiteY0" fmla="*/ 344847 h 344847"/>
                <a:gd name="connsiteX1" fmla="*/ 57660 w 310559"/>
                <a:gd name="connsiteY1" fmla="*/ 344847 h 344847"/>
                <a:gd name="connsiteX2" fmla="*/ 0 w 310559"/>
                <a:gd name="connsiteY2" fmla="*/ 0 h 344847"/>
                <a:gd name="connsiteX3" fmla="*/ 310559 w 310559"/>
                <a:gd name="connsiteY3" fmla="*/ 0 h 3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59" h="344847">
                  <a:moveTo>
                    <a:pt x="252900" y="344847"/>
                  </a:moveTo>
                  <a:lnTo>
                    <a:pt x="57660" y="344847"/>
                  </a:lnTo>
                  <a:lnTo>
                    <a:pt x="0" y="0"/>
                  </a:lnTo>
                  <a:lnTo>
                    <a:pt x="310559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678F2CD8-D3E4-4D14-A5D4-00CE2E286321}"/>
              </a:ext>
            </a:extLst>
          </p:cNvPr>
          <p:cNvGrpSpPr/>
          <p:nvPr/>
        </p:nvGrpSpPr>
        <p:grpSpPr>
          <a:xfrm>
            <a:off x="6186494" y="2783571"/>
            <a:ext cx="1314425" cy="1581640"/>
            <a:chOff x="6186494" y="2783571"/>
            <a:chExt cx="1314425" cy="1581640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D5D3AF5-1B22-46F9-A9B3-335FC91D418A}"/>
                </a:ext>
              </a:extLst>
            </p:cNvPr>
            <p:cNvSpPr/>
            <p:nvPr/>
          </p:nvSpPr>
          <p:spPr bwMode="auto">
            <a:xfrm>
              <a:off x="6500457" y="2783571"/>
              <a:ext cx="469394" cy="263738"/>
            </a:xfrm>
            <a:custGeom>
              <a:avLst/>
              <a:gdLst>
                <a:gd name="connsiteX0" fmla="*/ 61939 w 965634"/>
                <a:gd name="connsiteY0" fmla="*/ 0 h 542560"/>
                <a:gd name="connsiteX1" fmla="*/ 903695 w 965634"/>
                <a:gd name="connsiteY1" fmla="*/ 0 h 542560"/>
                <a:gd name="connsiteX2" fmla="*/ 965634 w 965634"/>
                <a:gd name="connsiteY2" fmla="*/ 61939 h 542560"/>
                <a:gd name="connsiteX3" fmla="*/ 947493 w 965634"/>
                <a:gd name="connsiteY3" fmla="*/ 105737 h 542560"/>
                <a:gd name="connsiteX4" fmla="*/ 935615 w 965634"/>
                <a:gd name="connsiteY4" fmla="*/ 113745 h 542560"/>
                <a:gd name="connsiteX5" fmla="*/ 746237 w 965634"/>
                <a:gd name="connsiteY5" fmla="*/ 542560 h 542560"/>
                <a:gd name="connsiteX6" fmla="*/ 219397 w 965634"/>
                <a:gd name="connsiteY6" fmla="*/ 542560 h 542560"/>
                <a:gd name="connsiteX7" fmla="*/ 30020 w 965634"/>
                <a:gd name="connsiteY7" fmla="*/ 113745 h 542560"/>
                <a:gd name="connsiteX8" fmla="*/ 18142 w 965634"/>
                <a:gd name="connsiteY8" fmla="*/ 105737 h 542560"/>
                <a:gd name="connsiteX9" fmla="*/ 0 w 965634"/>
                <a:gd name="connsiteY9" fmla="*/ 61939 h 542560"/>
                <a:gd name="connsiteX10" fmla="*/ 61939 w 965634"/>
                <a:gd name="connsiteY10" fmla="*/ 0 h 54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5634" h="542560">
                  <a:moveTo>
                    <a:pt x="61939" y="0"/>
                  </a:moveTo>
                  <a:lnTo>
                    <a:pt x="903695" y="0"/>
                  </a:lnTo>
                  <a:cubicBezTo>
                    <a:pt x="937903" y="0"/>
                    <a:pt x="965634" y="27731"/>
                    <a:pt x="965634" y="61939"/>
                  </a:cubicBezTo>
                  <a:cubicBezTo>
                    <a:pt x="965634" y="79043"/>
                    <a:pt x="958702" y="94528"/>
                    <a:pt x="947493" y="105737"/>
                  </a:cubicBezTo>
                  <a:lnTo>
                    <a:pt x="935615" y="113745"/>
                  </a:lnTo>
                  <a:lnTo>
                    <a:pt x="746237" y="542560"/>
                  </a:lnTo>
                  <a:lnTo>
                    <a:pt x="219397" y="542560"/>
                  </a:lnTo>
                  <a:lnTo>
                    <a:pt x="30020" y="113745"/>
                  </a:lnTo>
                  <a:lnTo>
                    <a:pt x="18142" y="105737"/>
                  </a:lnTo>
                  <a:cubicBezTo>
                    <a:pt x="6933" y="94528"/>
                    <a:pt x="0" y="79043"/>
                    <a:pt x="0" y="61939"/>
                  </a:cubicBezTo>
                  <a:cubicBezTo>
                    <a:pt x="0" y="27731"/>
                    <a:pt x="27731" y="0"/>
                    <a:pt x="6193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53F4DE23-BCA0-4DC3-A4CA-5DE6C08EBEAE}"/>
                </a:ext>
              </a:extLst>
            </p:cNvPr>
            <p:cNvSpPr/>
            <p:nvPr/>
          </p:nvSpPr>
          <p:spPr bwMode="auto">
            <a:xfrm>
              <a:off x="6186494" y="3040933"/>
              <a:ext cx="1097321" cy="1233930"/>
            </a:xfrm>
            <a:custGeom>
              <a:avLst/>
              <a:gdLst>
                <a:gd name="connsiteX0" fmla="*/ 893058 w 2340260"/>
                <a:gd name="connsiteY0" fmla="*/ 0 h 2668759"/>
                <a:gd name="connsiteX1" fmla="*/ 1447202 w 2340260"/>
                <a:gd name="connsiteY1" fmla="*/ 0 h 2668759"/>
                <a:gd name="connsiteX2" fmla="*/ 2340260 w 2340260"/>
                <a:gd name="connsiteY2" fmla="*/ 893058 h 2668759"/>
                <a:gd name="connsiteX3" fmla="*/ 2340260 w 2340260"/>
                <a:gd name="connsiteY3" fmla="*/ 1216674 h 2668759"/>
                <a:gd name="connsiteX4" fmla="*/ 2340260 w 2340260"/>
                <a:gd name="connsiteY4" fmla="*/ 1388352 h 2668759"/>
                <a:gd name="connsiteX5" fmla="*/ 2340260 w 2340260"/>
                <a:gd name="connsiteY5" fmla="*/ 2217169 h 2668759"/>
                <a:gd name="connsiteX6" fmla="*/ 1888670 w 2340260"/>
                <a:gd name="connsiteY6" fmla="*/ 2668759 h 2668759"/>
                <a:gd name="connsiteX7" fmla="*/ 451590 w 2340260"/>
                <a:gd name="connsiteY7" fmla="*/ 2668759 h 2668759"/>
                <a:gd name="connsiteX8" fmla="*/ 0 w 2340260"/>
                <a:gd name="connsiteY8" fmla="*/ 2217169 h 2668759"/>
                <a:gd name="connsiteX9" fmla="*/ 0 w 2340260"/>
                <a:gd name="connsiteY9" fmla="*/ 1388352 h 2668759"/>
                <a:gd name="connsiteX10" fmla="*/ 0 w 2340260"/>
                <a:gd name="connsiteY10" fmla="*/ 1216674 h 2668759"/>
                <a:gd name="connsiteX11" fmla="*/ 0 w 2340260"/>
                <a:gd name="connsiteY11" fmla="*/ 893058 h 2668759"/>
                <a:gd name="connsiteX12" fmla="*/ 893058 w 2340260"/>
                <a:gd name="connsiteY12" fmla="*/ 0 h 26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0260" h="2668759">
                  <a:moveTo>
                    <a:pt x="893058" y="0"/>
                  </a:moveTo>
                  <a:lnTo>
                    <a:pt x="1447202" y="0"/>
                  </a:lnTo>
                  <a:cubicBezTo>
                    <a:pt x="1940424" y="0"/>
                    <a:pt x="2340260" y="399836"/>
                    <a:pt x="2340260" y="893058"/>
                  </a:cubicBezTo>
                  <a:lnTo>
                    <a:pt x="2340260" y="1216674"/>
                  </a:lnTo>
                  <a:lnTo>
                    <a:pt x="2340260" y="1388352"/>
                  </a:lnTo>
                  <a:lnTo>
                    <a:pt x="2340260" y="2217169"/>
                  </a:lnTo>
                  <a:cubicBezTo>
                    <a:pt x="2340260" y="2466575"/>
                    <a:pt x="2138076" y="2668759"/>
                    <a:pt x="1888670" y="2668759"/>
                  </a:cubicBezTo>
                  <a:lnTo>
                    <a:pt x="451590" y="2668759"/>
                  </a:lnTo>
                  <a:cubicBezTo>
                    <a:pt x="202184" y="2668759"/>
                    <a:pt x="0" y="2466575"/>
                    <a:pt x="0" y="2217169"/>
                  </a:cubicBezTo>
                  <a:lnTo>
                    <a:pt x="0" y="1388352"/>
                  </a:lnTo>
                  <a:lnTo>
                    <a:pt x="0" y="1216674"/>
                  </a:lnTo>
                  <a:lnTo>
                    <a:pt x="0" y="893058"/>
                  </a:lnTo>
                  <a:cubicBezTo>
                    <a:pt x="0" y="399836"/>
                    <a:pt x="399836" y="0"/>
                    <a:pt x="89305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円: 塗りつぶしなし 62">
              <a:extLst>
                <a:ext uri="{FF2B5EF4-FFF2-40B4-BE49-F238E27FC236}">
                  <a16:creationId xmlns:a16="http://schemas.microsoft.com/office/drawing/2014/main" id="{D6FF31AB-1BD7-43C7-A0FD-A17484B66AFA}"/>
                </a:ext>
              </a:extLst>
            </p:cNvPr>
            <p:cNvSpPr/>
            <p:nvPr/>
          </p:nvSpPr>
          <p:spPr bwMode="auto">
            <a:xfrm rot="20163084">
              <a:off x="6856231" y="2974063"/>
              <a:ext cx="134620" cy="306869"/>
            </a:xfrm>
            <a:prstGeom prst="donut">
              <a:avLst>
                <a:gd name="adj" fmla="val 21272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9F77D606-6D35-4AB3-B0F0-602D438E9B4F}"/>
                </a:ext>
              </a:extLst>
            </p:cNvPr>
            <p:cNvSpPr/>
            <p:nvPr/>
          </p:nvSpPr>
          <p:spPr bwMode="auto">
            <a:xfrm>
              <a:off x="6543012" y="3002349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3ABA07B1-44D2-4138-B19F-E9152D7EFCFC}"/>
                </a:ext>
              </a:extLst>
            </p:cNvPr>
            <p:cNvSpPr/>
            <p:nvPr/>
          </p:nvSpPr>
          <p:spPr bwMode="auto">
            <a:xfrm>
              <a:off x="6543012" y="2963765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3ADE3135-9ED4-4EA1-AA37-3FD5A54CE4D4}"/>
                </a:ext>
              </a:extLst>
            </p:cNvPr>
            <p:cNvSpPr/>
            <p:nvPr/>
          </p:nvSpPr>
          <p:spPr bwMode="auto">
            <a:xfrm>
              <a:off x="6543012" y="2925181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0302648D-C204-4816-9FDB-B123949A7F3D}"/>
                </a:ext>
              </a:extLst>
            </p:cNvPr>
            <p:cNvSpPr txBox="1"/>
            <p:nvPr/>
          </p:nvSpPr>
          <p:spPr>
            <a:xfrm>
              <a:off x="6402301" y="3444192"/>
              <a:ext cx="672222" cy="6407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B21EF835-53D4-4CF6-893D-A66609CCB1E1}"/>
                </a:ext>
              </a:extLst>
            </p:cNvPr>
            <p:cNvSpPr/>
            <p:nvPr/>
          </p:nvSpPr>
          <p:spPr bwMode="auto">
            <a:xfrm>
              <a:off x="7102258" y="4202312"/>
              <a:ext cx="300498" cy="162899"/>
            </a:xfrm>
            <a:prstGeom prst="round2SameRect">
              <a:avLst>
                <a:gd name="adj1" fmla="val 17624"/>
                <a:gd name="adj2" fmla="val 33927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EA1968E9-E89D-48ED-99B1-5A62E93406EB}"/>
                </a:ext>
              </a:extLst>
            </p:cNvPr>
            <p:cNvSpPr/>
            <p:nvPr/>
          </p:nvSpPr>
          <p:spPr bwMode="auto">
            <a:xfrm>
              <a:off x="7004094" y="3852281"/>
              <a:ext cx="496825" cy="459415"/>
            </a:xfrm>
            <a:prstGeom prst="round2SameRect">
              <a:avLst>
                <a:gd name="adj1" fmla="val 4230"/>
                <a:gd name="adj2" fmla="val 22890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E637B32A-26F8-4DEC-943B-3AA2C09DD528}"/>
                </a:ext>
              </a:extLst>
            </p:cNvPr>
            <p:cNvSpPr txBox="1"/>
            <p:nvPr/>
          </p:nvSpPr>
          <p:spPr>
            <a:xfrm>
              <a:off x="7123631" y="3981239"/>
              <a:ext cx="256428" cy="2444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27876E55-1DA2-40AF-89C4-E2AD09197899}"/>
              </a:ext>
            </a:extLst>
          </p:cNvPr>
          <p:cNvGrpSpPr/>
          <p:nvPr/>
        </p:nvGrpSpPr>
        <p:grpSpPr>
          <a:xfrm>
            <a:off x="8152664" y="2768220"/>
            <a:ext cx="1153530" cy="1590944"/>
            <a:chOff x="8152664" y="2768220"/>
            <a:chExt cx="1153530" cy="1590944"/>
          </a:xfrm>
        </p:grpSpPr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8C27547E-DF81-4154-BE7B-B76B796F039D}"/>
                </a:ext>
              </a:extLst>
            </p:cNvPr>
            <p:cNvSpPr/>
            <p:nvPr/>
          </p:nvSpPr>
          <p:spPr bwMode="auto">
            <a:xfrm>
              <a:off x="8930980" y="4265981"/>
              <a:ext cx="245799" cy="93183"/>
            </a:xfrm>
            <a:prstGeom prst="trapezoid">
              <a:avLst/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4E1A56BB-7715-4D74-A5E3-2366714DFA71}"/>
                </a:ext>
              </a:extLst>
            </p:cNvPr>
            <p:cNvSpPr/>
            <p:nvPr/>
          </p:nvSpPr>
          <p:spPr bwMode="auto">
            <a:xfrm flipV="1">
              <a:off x="8801564" y="3927904"/>
              <a:ext cx="504630" cy="346959"/>
            </a:xfrm>
            <a:prstGeom prst="trapezoid">
              <a:avLst>
                <a:gd name="adj" fmla="val 38445"/>
              </a:avLst>
            </a:prstGeom>
            <a:gradFill flip="none" rotWithShape="1"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310563D-6940-45CB-9DB1-6AC8A3E17743}"/>
                </a:ext>
              </a:extLst>
            </p:cNvPr>
            <p:cNvSpPr/>
            <p:nvPr/>
          </p:nvSpPr>
          <p:spPr bwMode="auto">
            <a:xfrm>
              <a:off x="8152664" y="2768220"/>
              <a:ext cx="585986" cy="1583435"/>
            </a:xfrm>
            <a:custGeom>
              <a:avLst/>
              <a:gdLst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302733 w 1193244"/>
                <a:gd name="connsiteY26" fmla="*/ 512276 h 3224354"/>
                <a:gd name="connsiteX27" fmla="*/ 260848 w 1193244"/>
                <a:gd name="connsiteY27" fmla="*/ 484036 h 3224354"/>
                <a:gd name="connsiteX28" fmla="*/ 177800 w 1193244"/>
                <a:gd name="connsiteY28" fmla="*/ 283542 h 3224354"/>
                <a:gd name="connsiteX29" fmla="*/ 177800 w 1193244"/>
                <a:gd name="connsiteY29" fmla="*/ 34637 h 3224354"/>
                <a:gd name="connsiteX30" fmla="*/ 212437 w 1193244"/>
                <a:gd name="connsiteY30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260848 w 1193244"/>
                <a:gd name="connsiteY26" fmla="*/ 484036 h 3224354"/>
                <a:gd name="connsiteX27" fmla="*/ 177800 w 1193244"/>
                <a:gd name="connsiteY27" fmla="*/ 283542 h 3224354"/>
                <a:gd name="connsiteX28" fmla="*/ 177800 w 1193244"/>
                <a:gd name="connsiteY28" fmla="*/ 34637 h 3224354"/>
                <a:gd name="connsiteX29" fmla="*/ 212437 w 1193244"/>
                <a:gd name="connsiteY29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290663 w 1193244"/>
                <a:gd name="connsiteY20" fmla="*/ 960782 h 3224354"/>
                <a:gd name="connsiteX21" fmla="*/ 291071 w 1193244"/>
                <a:gd name="connsiteY21" fmla="*/ 960438 h 3224354"/>
                <a:gd name="connsiteX22" fmla="*/ 382072 w 1193244"/>
                <a:gd name="connsiteY22" fmla="*/ 736067 h 3224354"/>
                <a:gd name="connsiteX23" fmla="*/ 291071 w 1193244"/>
                <a:gd name="connsiteY23" fmla="*/ 511698 h 3224354"/>
                <a:gd name="connsiteX24" fmla="*/ 290663 w 1193244"/>
                <a:gd name="connsiteY24" fmla="*/ 511353 h 3224354"/>
                <a:gd name="connsiteX25" fmla="*/ 260848 w 1193244"/>
                <a:gd name="connsiteY25" fmla="*/ 484036 h 3224354"/>
                <a:gd name="connsiteX26" fmla="*/ 177800 w 1193244"/>
                <a:gd name="connsiteY26" fmla="*/ 283542 h 3224354"/>
                <a:gd name="connsiteX27" fmla="*/ 177800 w 1193244"/>
                <a:gd name="connsiteY27" fmla="*/ 34637 h 3224354"/>
                <a:gd name="connsiteX28" fmla="*/ 212437 w 1193244"/>
                <a:gd name="connsiteY28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90663 w 1193244"/>
                <a:gd name="connsiteY23" fmla="*/ 511353 h 3224354"/>
                <a:gd name="connsiteX24" fmla="*/ 260848 w 1193244"/>
                <a:gd name="connsiteY24" fmla="*/ 484036 h 3224354"/>
                <a:gd name="connsiteX25" fmla="*/ 177800 w 1193244"/>
                <a:gd name="connsiteY25" fmla="*/ 283542 h 3224354"/>
                <a:gd name="connsiteX26" fmla="*/ 177800 w 1193244"/>
                <a:gd name="connsiteY26" fmla="*/ 34637 h 3224354"/>
                <a:gd name="connsiteX27" fmla="*/ 212437 w 1193244"/>
                <a:gd name="connsiteY27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60848 w 1193244"/>
                <a:gd name="connsiteY23" fmla="*/ 484036 h 3224354"/>
                <a:gd name="connsiteX24" fmla="*/ 177800 w 1193244"/>
                <a:gd name="connsiteY24" fmla="*/ 283542 h 3224354"/>
                <a:gd name="connsiteX25" fmla="*/ 177800 w 1193244"/>
                <a:gd name="connsiteY25" fmla="*/ 34637 h 3224354"/>
                <a:gd name="connsiteX26" fmla="*/ 212437 w 1193244"/>
                <a:gd name="connsiteY26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8167 w 1193244"/>
                <a:gd name="connsiteY5" fmla="*/ 511353 h 3224354"/>
                <a:gd name="connsiteX6" fmla="*/ 897759 w 1193244"/>
                <a:gd name="connsiteY6" fmla="*/ 511698 h 3224354"/>
                <a:gd name="connsiteX7" fmla="*/ 806758 w 1193244"/>
                <a:gd name="connsiteY7" fmla="*/ 736067 h 3224354"/>
                <a:gd name="connsiteX8" fmla="*/ 897759 w 1193244"/>
                <a:gd name="connsiteY8" fmla="*/ 960438 h 3224354"/>
                <a:gd name="connsiteX9" fmla="*/ 898167 w 1193244"/>
                <a:gd name="connsiteY9" fmla="*/ 960782 h 3224354"/>
                <a:gd name="connsiteX10" fmla="*/ 930199 w 1193244"/>
                <a:gd name="connsiteY10" fmla="*/ 980128 h 3224354"/>
                <a:gd name="connsiteX11" fmla="*/ 1193244 w 1193244"/>
                <a:gd name="connsiteY11" fmla="*/ 1474856 h 3224354"/>
                <a:gd name="connsiteX12" fmla="*/ 1193244 w 1193244"/>
                <a:gd name="connsiteY12" fmla="*/ 3013567 h 3224354"/>
                <a:gd name="connsiteX13" fmla="*/ 982457 w 1193244"/>
                <a:gd name="connsiteY13" fmla="*/ 3224354 h 3224354"/>
                <a:gd name="connsiteX14" fmla="*/ 210787 w 1193244"/>
                <a:gd name="connsiteY14" fmla="*/ 3224354 h 3224354"/>
                <a:gd name="connsiteX15" fmla="*/ 0 w 1193244"/>
                <a:gd name="connsiteY15" fmla="*/ 3013567 h 3224354"/>
                <a:gd name="connsiteX16" fmla="*/ 0 w 1193244"/>
                <a:gd name="connsiteY16" fmla="*/ 1474856 h 3224354"/>
                <a:gd name="connsiteX17" fmla="*/ 263045 w 1193244"/>
                <a:gd name="connsiteY17" fmla="*/ 980128 h 3224354"/>
                <a:gd name="connsiteX18" fmla="*/ 290663 w 1193244"/>
                <a:gd name="connsiteY18" fmla="*/ 960782 h 3224354"/>
                <a:gd name="connsiteX19" fmla="*/ 291071 w 1193244"/>
                <a:gd name="connsiteY19" fmla="*/ 960438 h 3224354"/>
                <a:gd name="connsiteX20" fmla="*/ 382072 w 1193244"/>
                <a:gd name="connsiteY20" fmla="*/ 736067 h 3224354"/>
                <a:gd name="connsiteX21" fmla="*/ 291071 w 1193244"/>
                <a:gd name="connsiteY21" fmla="*/ 511698 h 3224354"/>
                <a:gd name="connsiteX22" fmla="*/ 260848 w 1193244"/>
                <a:gd name="connsiteY22" fmla="*/ 484036 h 3224354"/>
                <a:gd name="connsiteX23" fmla="*/ 177800 w 1193244"/>
                <a:gd name="connsiteY23" fmla="*/ 283542 h 3224354"/>
                <a:gd name="connsiteX24" fmla="*/ 177800 w 1193244"/>
                <a:gd name="connsiteY24" fmla="*/ 34637 h 3224354"/>
                <a:gd name="connsiteX25" fmla="*/ 212437 w 1193244"/>
                <a:gd name="connsiteY25" fmla="*/ 0 h 322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93244" h="3224354">
                  <a:moveTo>
                    <a:pt x="212437" y="0"/>
                  </a:moveTo>
                  <a:lnTo>
                    <a:pt x="980807" y="0"/>
                  </a:lnTo>
                  <a:cubicBezTo>
                    <a:pt x="999936" y="0"/>
                    <a:pt x="1015444" y="15508"/>
                    <a:pt x="1015444" y="34637"/>
                  </a:cubicBezTo>
                  <a:lnTo>
                    <a:pt x="1015444" y="283542"/>
                  </a:lnTo>
                  <a:cubicBezTo>
                    <a:pt x="1015444" y="361840"/>
                    <a:pt x="983708" y="432725"/>
                    <a:pt x="932397" y="484036"/>
                  </a:cubicBezTo>
                  <a:lnTo>
                    <a:pt x="898167" y="511353"/>
                  </a:lnTo>
                  <a:lnTo>
                    <a:pt x="897759" y="511698"/>
                  </a:lnTo>
                  <a:cubicBezTo>
                    <a:pt x="841534" y="569119"/>
                    <a:pt x="806758" y="648445"/>
                    <a:pt x="806758" y="736067"/>
                  </a:cubicBezTo>
                  <a:cubicBezTo>
                    <a:pt x="806758" y="823689"/>
                    <a:pt x="841534" y="903017"/>
                    <a:pt x="897759" y="960438"/>
                  </a:cubicBezTo>
                  <a:lnTo>
                    <a:pt x="898167" y="960782"/>
                  </a:lnTo>
                  <a:lnTo>
                    <a:pt x="930199" y="980128"/>
                  </a:lnTo>
                  <a:cubicBezTo>
                    <a:pt x="1088902" y="1087345"/>
                    <a:pt x="1193244" y="1268916"/>
                    <a:pt x="1193244" y="1474856"/>
                  </a:cubicBezTo>
                  <a:lnTo>
                    <a:pt x="1193244" y="3013567"/>
                  </a:lnTo>
                  <a:cubicBezTo>
                    <a:pt x="1193244" y="3129981"/>
                    <a:pt x="1098871" y="3224354"/>
                    <a:pt x="982457" y="3224354"/>
                  </a:cubicBezTo>
                  <a:lnTo>
                    <a:pt x="210787" y="3224354"/>
                  </a:lnTo>
                  <a:cubicBezTo>
                    <a:pt x="94373" y="3224354"/>
                    <a:pt x="0" y="3129981"/>
                    <a:pt x="0" y="3013567"/>
                  </a:cubicBezTo>
                  <a:lnTo>
                    <a:pt x="0" y="1474856"/>
                  </a:lnTo>
                  <a:cubicBezTo>
                    <a:pt x="0" y="1268916"/>
                    <a:pt x="104343" y="1087345"/>
                    <a:pt x="263045" y="980128"/>
                  </a:cubicBezTo>
                  <a:lnTo>
                    <a:pt x="290663" y="960782"/>
                  </a:lnTo>
                  <a:lnTo>
                    <a:pt x="291071" y="960438"/>
                  </a:lnTo>
                  <a:cubicBezTo>
                    <a:pt x="347296" y="903017"/>
                    <a:pt x="382072" y="823689"/>
                    <a:pt x="382072" y="736067"/>
                  </a:cubicBezTo>
                  <a:cubicBezTo>
                    <a:pt x="382072" y="648445"/>
                    <a:pt x="347296" y="569119"/>
                    <a:pt x="291071" y="511698"/>
                  </a:cubicBezTo>
                  <a:lnTo>
                    <a:pt x="260848" y="484036"/>
                  </a:lnTo>
                  <a:cubicBezTo>
                    <a:pt x="209537" y="432725"/>
                    <a:pt x="177800" y="361840"/>
                    <a:pt x="177800" y="283542"/>
                  </a:cubicBezTo>
                  <a:lnTo>
                    <a:pt x="177800" y="34637"/>
                  </a:lnTo>
                  <a:cubicBezTo>
                    <a:pt x="177800" y="15508"/>
                    <a:pt x="193308" y="0"/>
                    <a:pt x="212437" y="0"/>
                  </a:cubicBezTo>
                  <a:close/>
                </a:path>
              </a:pathLst>
            </a:custGeom>
            <a:gradFill>
              <a:gsLst>
                <a:gs pos="50000">
                  <a:srgbClr val="CC9900"/>
                </a:gs>
                <a:gs pos="0">
                  <a:srgbClr val="996633"/>
                </a:gs>
                <a:gs pos="100000">
                  <a:srgbClr val="996633"/>
                </a:gs>
              </a:gsLst>
              <a:lin ang="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0099B3D-9E62-4226-A59F-4911248DD273}"/>
                </a:ext>
              </a:extLst>
            </p:cNvPr>
            <p:cNvSpPr/>
            <p:nvPr/>
          </p:nvSpPr>
          <p:spPr bwMode="auto">
            <a:xfrm>
              <a:off x="8828609" y="3998250"/>
              <a:ext cx="425901" cy="222973"/>
            </a:xfrm>
            <a:custGeom>
              <a:avLst/>
              <a:gdLst>
                <a:gd name="connsiteX0" fmla="*/ 43808 w 425901"/>
                <a:gd name="connsiteY0" fmla="*/ 113950 h 222973"/>
                <a:gd name="connsiteX1" fmla="*/ 112700 w 425901"/>
                <a:gd name="connsiteY1" fmla="*/ 133330 h 222973"/>
                <a:gd name="connsiteX2" fmla="*/ 224858 w 425901"/>
                <a:gd name="connsiteY2" fmla="*/ 138173 h 222973"/>
                <a:gd name="connsiteX3" fmla="*/ 311673 w 425901"/>
                <a:gd name="connsiteY3" fmla="*/ 137915 h 222973"/>
                <a:gd name="connsiteX4" fmla="*/ 389867 w 425901"/>
                <a:gd name="connsiteY4" fmla="*/ 157824 h 222973"/>
                <a:gd name="connsiteX5" fmla="*/ 364820 w 425901"/>
                <a:gd name="connsiteY5" fmla="*/ 222973 h 222973"/>
                <a:gd name="connsiteX6" fmla="*/ 329287 w 425901"/>
                <a:gd name="connsiteY6" fmla="*/ 212560 h 222973"/>
                <a:gd name="connsiteX7" fmla="*/ 202167 w 425901"/>
                <a:gd name="connsiteY7" fmla="*/ 203953 h 222973"/>
                <a:gd name="connsiteX8" fmla="*/ 136113 w 425901"/>
                <a:gd name="connsiteY8" fmla="*/ 206877 h 222973"/>
                <a:gd name="connsiteX9" fmla="*/ 75105 w 425901"/>
                <a:gd name="connsiteY9" fmla="*/ 195359 h 222973"/>
                <a:gd name="connsiteX10" fmla="*/ 0 w 425901"/>
                <a:gd name="connsiteY10" fmla="*/ 0 h 222973"/>
                <a:gd name="connsiteX11" fmla="*/ 8941 w 425901"/>
                <a:gd name="connsiteY11" fmla="*/ 1238 h 222973"/>
                <a:gd name="connsiteX12" fmla="*/ 224858 w 425901"/>
                <a:gd name="connsiteY12" fmla="*/ 35270 h 222973"/>
                <a:gd name="connsiteX13" fmla="*/ 391398 w 425901"/>
                <a:gd name="connsiteY13" fmla="*/ 55310 h 222973"/>
                <a:gd name="connsiteX14" fmla="*/ 425901 w 425901"/>
                <a:gd name="connsiteY14" fmla="*/ 64095 h 222973"/>
                <a:gd name="connsiteX15" fmla="*/ 400599 w 425901"/>
                <a:gd name="connsiteY15" fmla="*/ 129907 h 222973"/>
                <a:gd name="connsiteX16" fmla="*/ 388360 w 425901"/>
                <a:gd name="connsiteY16" fmla="*/ 126968 h 222973"/>
                <a:gd name="connsiteX17" fmla="*/ 202166 w 425901"/>
                <a:gd name="connsiteY17" fmla="*/ 101051 h 222973"/>
                <a:gd name="connsiteX18" fmla="*/ 75045 w 425901"/>
                <a:gd name="connsiteY18" fmla="*/ 92444 h 222973"/>
                <a:gd name="connsiteX19" fmla="*/ 30524 w 425901"/>
                <a:gd name="connsiteY19" fmla="*/ 79397 h 22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901" h="222973">
                  <a:moveTo>
                    <a:pt x="43808" y="113950"/>
                  </a:moveTo>
                  <a:lnTo>
                    <a:pt x="112700" y="133330"/>
                  </a:lnTo>
                  <a:cubicBezTo>
                    <a:pt x="147796" y="141584"/>
                    <a:pt x="184291" y="145781"/>
                    <a:pt x="224858" y="138173"/>
                  </a:cubicBezTo>
                  <a:cubicBezTo>
                    <a:pt x="255766" y="132377"/>
                    <a:pt x="284310" y="133433"/>
                    <a:pt x="311673" y="137915"/>
                  </a:cubicBezTo>
                  <a:lnTo>
                    <a:pt x="389867" y="157824"/>
                  </a:lnTo>
                  <a:lnTo>
                    <a:pt x="364820" y="222973"/>
                  </a:lnTo>
                  <a:lnTo>
                    <a:pt x="329287" y="212560"/>
                  </a:lnTo>
                  <a:cubicBezTo>
                    <a:pt x="289573" y="201983"/>
                    <a:pt x="248529" y="195259"/>
                    <a:pt x="202167" y="203953"/>
                  </a:cubicBezTo>
                  <a:cubicBezTo>
                    <a:pt x="178986" y="208301"/>
                    <a:pt x="157134" y="208793"/>
                    <a:pt x="136113" y="206877"/>
                  </a:cubicBezTo>
                  <a:lnTo>
                    <a:pt x="75105" y="195359"/>
                  </a:lnTo>
                  <a:close/>
                  <a:moveTo>
                    <a:pt x="0" y="0"/>
                  </a:moveTo>
                  <a:lnTo>
                    <a:pt x="8941" y="1238"/>
                  </a:lnTo>
                  <a:cubicBezTo>
                    <a:pt x="78877" y="18484"/>
                    <a:pt x="143724" y="50485"/>
                    <a:pt x="224858" y="35270"/>
                  </a:cubicBezTo>
                  <a:cubicBezTo>
                    <a:pt x="286674" y="23678"/>
                    <a:pt x="339036" y="39494"/>
                    <a:pt x="391398" y="55310"/>
                  </a:cubicBezTo>
                  <a:lnTo>
                    <a:pt x="425901" y="64095"/>
                  </a:lnTo>
                  <a:lnTo>
                    <a:pt x="400599" y="129907"/>
                  </a:lnTo>
                  <a:lnTo>
                    <a:pt x="388360" y="126968"/>
                  </a:lnTo>
                  <a:cubicBezTo>
                    <a:pt x="329287" y="109657"/>
                    <a:pt x="271709" y="88009"/>
                    <a:pt x="202166" y="101051"/>
                  </a:cubicBezTo>
                  <a:cubicBezTo>
                    <a:pt x="155804" y="109745"/>
                    <a:pt x="114760" y="103022"/>
                    <a:pt x="75045" y="92444"/>
                  </a:cubicBezTo>
                  <a:lnTo>
                    <a:pt x="30524" y="79397"/>
                  </a:lnTo>
                  <a:close/>
                </a:path>
              </a:pathLst>
            </a:custGeom>
            <a:solidFill>
              <a:srgbClr val="8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17199F9-0214-4BA8-900B-0ED547A56762}"/>
                </a:ext>
              </a:extLst>
            </p:cNvPr>
            <p:cNvSpPr/>
            <p:nvPr/>
          </p:nvSpPr>
          <p:spPr bwMode="auto">
            <a:xfrm>
              <a:off x="8943481" y="4265981"/>
              <a:ext cx="220795" cy="43176"/>
            </a:xfrm>
            <a:custGeom>
              <a:avLst/>
              <a:gdLst>
                <a:gd name="connsiteX0" fmla="*/ 10794 w 220795"/>
                <a:gd name="connsiteY0" fmla="*/ 0 h 43176"/>
                <a:gd name="connsiteX1" fmla="*/ 210001 w 220795"/>
                <a:gd name="connsiteY1" fmla="*/ 0 h 43176"/>
                <a:gd name="connsiteX2" fmla="*/ 220795 w 220795"/>
                <a:gd name="connsiteY2" fmla="*/ 43176 h 43176"/>
                <a:gd name="connsiteX3" fmla="*/ 0 w 220795"/>
                <a:gd name="connsiteY3" fmla="*/ 43176 h 4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95" h="43176">
                  <a:moveTo>
                    <a:pt x="10794" y="0"/>
                  </a:moveTo>
                  <a:lnTo>
                    <a:pt x="210001" y="0"/>
                  </a:lnTo>
                  <a:lnTo>
                    <a:pt x="220795" y="43176"/>
                  </a:lnTo>
                  <a:lnTo>
                    <a:pt x="0" y="4317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BBBB769-1F2E-453C-8AF6-A6C8138E18A5}"/>
                </a:ext>
              </a:extLst>
            </p:cNvPr>
            <p:cNvSpPr/>
            <p:nvPr/>
          </p:nvSpPr>
          <p:spPr bwMode="auto">
            <a:xfrm>
              <a:off x="8152664" y="3377999"/>
              <a:ext cx="585986" cy="489611"/>
            </a:xfrm>
            <a:custGeom>
              <a:avLst/>
              <a:gdLst>
                <a:gd name="connsiteX0" fmla="*/ 0 w 565555"/>
                <a:gd name="connsiteY0" fmla="*/ 189499 h 472540"/>
                <a:gd name="connsiteX1" fmla="*/ 72741 w 565555"/>
                <a:gd name="connsiteY1" fmla="*/ 206559 h 472540"/>
                <a:gd name="connsiteX2" fmla="*/ 314727 w 565555"/>
                <a:gd name="connsiteY2" fmla="*/ 271136 h 472540"/>
                <a:gd name="connsiteX3" fmla="*/ 501374 w 565555"/>
                <a:gd name="connsiteY3" fmla="*/ 309163 h 472540"/>
                <a:gd name="connsiteX4" fmla="*/ 565555 w 565555"/>
                <a:gd name="connsiteY4" fmla="*/ 336830 h 472540"/>
                <a:gd name="connsiteX5" fmla="*/ 565555 w 565555"/>
                <a:gd name="connsiteY5" fmla="*/ 472540 h 472540"/>
                <a:gd name="connsiteX6" fmla="*/ 565292 w 565555"/>
                <a:gd name="connsiteY6" fmla="*/ 472501 h 472540"/>
                <a:gd name="connsiteX7" fmla="*/ 289297 w 565555"/>
                <a:gd name="connsiteY7" fmla="*/ 395956 h 472540"/>
                <a:gd name="connsiteX8" fmla="*/ 13300 w 565555"/>
                <a:gd name="connsiteY8" fmla="*/ 319412 h 472540"/>
                <a:gd name="connsiteX9" fmla="*/ 0 w 565555"/>
                <a:gd name="connsiteY9" fmla="*/ 317419 h 472540"/>
                <a:gd name="connsiteX10" fmla="*/ 24578 w 565555"/>
                <a:gd name="connsiteY10" fmla="*/ 0 h 472540"/>
                <a:gd name="connsiteX11" fmla="*/ 72742 w 565555"/>
                <a:gd name="connsiteY11" fmla="*/ 11296 h 472540"/>
                <a:gd name="connsiteX12" fmla="*/ 314727 w 565555"/>
                <a:gd name="connsiteY12" fmla="*/ 75873 h 472540"/>
                <a:gd name="connsiteX13" fmla="*/ 501374 w 565555"/>
                <a:gd name="connsiteY13" fmla="*/ 113900 h 472540"/>
                <a:gd name="connsiteX14" fmla="*/ 565555 w 565555"/>
                <a:gd name="connsiteY14" fmla="*/ 141567 h 472540"/>
                <a:gd name="connsiteX15" fmla="*/ 565555 w 565555"/>
                <a:gd name="connsiteY15" fmla="*/ 277277 h 472540"/>
                <a:gd name="connsiteX16" fmla="*/ 565292 w 565555"/>
                <a:gd name="connsiteY16" fmla="*/ 277238 h 472540"/>
                <a:gd name="connsiteX17" fmla="*/ 289296 w 565555"/>
                <a:gd name="connsiteY17" fmla="*/ 200694 h 472540"/>
                <a:gd name="connsiteX18" fmla="*/ 13300 w 565555"/>
                <a:gd name="connsiteY18" fmla="*/ 124150 h 472540"/>
                <a:gd name="connsiteX19" fmla="*/ 0 w 565555"/>
                <a:gd name="connsiteY19" fmla="*/ 122156 h 472540"/>
                <a:gd name="connsiteX20" fmla="*/ 0 w 565555"/>
                <a:gd name="connsiteY20" fmla="*/ 110510 h 472540"/>
                <a:gd name="connsiteX21" fmla="*/ 8903 w 565555"/>
                <a:gd name="connsiteY21" fmla="*/ 39840 h 47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555" h="472540">
                  <a:moveTo>
                    <a:pt x="0" y="189499"/>
                  </a:moveTo>
                  <a:lnTo>
                    <a:pt x="72741" y="206559"/>
                  </a:lnTo>
                  <a:cubicBezTo>
                    <a:pt x="151121" y="239284"/>
                    <a:pt x="223798" y="300006"/>
                    <a:pt x="314727" y="271136"/>
                  </a:cubicBezTo>
                  <a:cubicBezTo>
                    <a:pt x="384007" y="249139"/>
                    <a:pt x="442690" y="279151"/>
                    <a:pt x="501374" y="309163"/>
                  </a:cubicBezTo>
                  <a:lnTo>
                    <a:pt x="565555" y="336830"/>
                  </a:lnTo>
                  <a:lnTo>
                    <a:pt x="565555" y="472540"/>
                  </a:lnTo>
                  <a:lnTo>
                    <a:pt x="565292" y="472501"/>
                  </a:lnTo>
                  <a:cubicBezTo>
                    <a:pt x="473294" y="446986"/>
                    <a:pt x="393216" y="362962"/>
                    <a:pt x="289297" y="395956"/>
                  </a:cubicBezTo>
                  <a:cubicBezTo>
                    <a:pt x="185376" y="428952"/>
                    <a:pt x="105298" y="344927"/>
                    <a:pt x="13300" y="319412"/>
                  </a:cubicBezTo>
                  <a:lnTo>
                    <a:pt x="0" y="317419"/>
                  </a:lnTo>
                  <a:close/>
                  <a:moveTo>
                    <a:pt x="24578" y="0"/>
                  </a:moveTo>
                  <a:lnTo>
                    <a:pt x="72742" y="11296"/>
                  </a:lnTo>
                  <a:cubicBezTo>
                    <a:pt x="151122" y="44020"/>
                    <a:pt x="223798" y="104743"/>
                    <a:pt x="314727" y="75873"/>
                  </a:cubicBezTo>
                  <a:cubicBezTo>
                    <a:pt x="384007" y="53876"/>
                    <a:pt x="442690" y="83888"/>
                    <a:pt x="501374" y="113900"/>
                  </a:cubicBezTo>
                  <a:lnTo>
                    <a:pt x="565555" y="141567"/>
                  </a:lnTo>
                  <a:lnTo>
                    <a:pt x="565555" y="277277"/>
                  </a:lnTo>
                  <a:lnTo>
                    <a:pt x="565292" y="277238"/>
                  </a:lnTo>
                  <a:cubicBezTo>
                    <a:pt x="473293" y="251723"/>
                    <a:pt x="393215" y="167699"/>
                    <a:pt x="289296" y="200694"/>
                  </a:cubicBezTo>
                  <a:cubicBezTo>
                    <a:pt x="185376" y="233689"/>
                    <a:pt x="105298" y="149665"/>
                    <a:pt x="13300" y="124150"/>
                  </a:cubicBezTo>
                  <a:lnTo>
                    <a:pt x="0" y="122156"/>
                  </a:lnTo>
                  <a:lnTo>
                    <a:pt x="0" y="110510"/>
                  </a:lnTo>
                  <a:cubicBezTo>
                    <a:pt x="0" y="86108"/>
                    <a:pt x="3091" y="62428"/>
                    <a:pt x="8903" y="39840"/>
                  </a:cubicBezTo>
                  <a:close/>
                </a:path>
              </a:pathLst>
            </a:custGeom>
            <a:solidFill>
              <a:srgbClr val="8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502EDBA5-1F76-454F-B16C-6443F479E571}"/>
              </a:ext>
            </a:extLst>
          </p:cNvPr>
          <p:cNvGrpSpPr/>
          <p:nvPr/>
        </p:nvGrpSpPr>
        <p:grpSpPr>
          <a:xfrm>
            <a:off x="4327780" y="4749537"/>
            <a:ext cx="1250439" cy="1594276"/>
            <a:chOff x="4327780" y="4749537"/>
            <a:chExt cx="1250439" cy="1594276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6201F21-D3F5-4611-A367-EB140FEFF7D7}"/>
                </a:ext>
              </a:extLst>
            </p:cNvPr>
            <p:cNvSpPr/>
            <p:nvPr/>
          </p:nvSpPr>
          <p:spPr bwMode="auto">
            <a:xfrm>
              <a:off x="4327780" y="4749537"/>
              <a:ext cx="1156631" cy="1515313"/>
            </a:xfrm>
            <a:custGeom>
              <a:avLst/>
              <a:gdLst>
                <a:gd name="connsiteX0" fmla="*/ 473626 w 2176200"/>
                <a:gd name="connsiteY0" fmla="*/ 0 h 3204728"/>
                <a:gd name="connsiteX1" fmla="*/ 1702766 w 2176200"/>
                <a:gd name="connsiteY1" fmla="*/ 0 h 3204728"/>
                <a:gd name="connsiteX2" fmla="*/ 1736107 w 2176200"/>
                <a:gd name="connsiteY2" fmla="*/ 33341 h 3204728"/>
                <a:gd name="connsiteX3" fmla="*/ 1734920 w 2176200"/>
                <a:gd name="connsiteY3" fmla="*/ 36208 h 3204728"/>
                <a:gd name="connsiteX4" fmla="*/ 1729430 w 2176200"/>
                <a:gd name="connsiteY4" fmla="*/ 80920 h 3204728"/>
                <a:gd name="connsiteX5" fmla="*/ 1504505 w 2176200"/>
                <a:gd name="connsiteY5" fmla="*/ 536865 h 3204728"/>
                <a:gd name="connsiteX6" fmla="*/ 1429032 w 2176200"/>
                <a:gd name="connsiteY6" fmla="*/ 618742 h 3204728"/>
                <a:gd name="connsiteX7" fmla="*/ 1511638 w 2176200"/>
                <a:gd name="connsiteY7" fmla="*/ 689182 h 3204728"/>
                <a:gd name="connsiteX8" fmla="*/ 2176200 w 2176200"/>
                <a:gd name="connsiteY8" fmla="*/ 2311632 h 3204728"/>
                <a:gd name="connsiteX9" fmla="*/ 1696467 w 2176200"/>
                <a:gd name="connsiteY9" fmla="*/ 3175774 h 3204728"/>
                <a:gd name="connsiteX10" fmla="*/ 1646703 w 2176200"/>
                <a:gd name="connsiteY10" fmla="*/ 3204728 h 3204728"/>
                <a:gd name="connsiteX11" fmla="*/ 529497 w 2176200"/>
                <a:gd name="connsiteY11" fmla="*/ 3204728 h 3204728"/>
                <a:gd name="connsiteX12" fmla="*/ 479733 w 2176200"/>
                <a:gd name="connsiteY12" fmla="*/ 3175774 h 3204728"/>
                <a:gd name="connsiteX13" fmla="*/ 0 w 2176200"/>
                <a:gd name="connsiteY13" fmla="*/ 2311632 h 3204728"/>
                <a:gd name="connsiteX14" fmla="*/ 664562 w 2176200"/>
                <a:gd name="connsiteY14" fmla="*/ 689182 h 3204728"/>
                <a:gd name="connsiteX15" fmla="*/ 747168 w 2176200"/>
                <a:gd name="connsiteY15" fmla="*/ 618742 h 3204728"/>
                <a:gd name="connsiteX16" fmla="*/ 671695 w 2176200"/>
                <a:gd name="connsiteY16" fmla="*/ 536865 h 3204728"/>
                <a:gd name="connsiteX17" fmla="*/ 446771 w 2176200"/>
                <a:gd name="connsiteY17" fmla="*/ 80920 h 3204728"/>
                <a:gd name="connsiteX18" fmla="*/ 441200 w 2176200"/>
                <a:gd name="connsiteY18" fmla="*/ 35549 h 3204728"/>
                <a:gd name="connsiteX19" fmla="*/ 440285 w 2176200"/>
                <a:gd name="connsiteY19" fmla="*/ 33341 h 3204728"/>
                <a:gd name="connsiteX20" fmla="*/ 473626 w 2176200"/>
                <a:gd name="connsiteY20" fmla="*/ 0 h 320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76200" h="3204728">
                  <a:moveTo>
                    <a:pt x="473626" y="0"/>
                  </a:moveTo>
                  <a:lnTo>
                    <a:pt x="1702766" y="0"/>
                  </a:lnTo>
                  <a:cubicBezTo>
                    <a:pt x="1721180" y="0"/>
                    <a:pt x="1736107" y="14927"/>
                    <a:pt x="1736107" y="33341"/>
                  </a:cubicBezTo>
                  <a:lnTo>
                    <a:pt x="1734920" y="36208"/>
                  </a:lnTo>
                  <a:lnTo>
                    <a:pt x="1729430" y="80920"/>
                  </a:lnTo>
                  <a:cubicBezTo>
                    <a:pt x="1698909" y="219811"/>
                    <a:pt x="1617664" y="395700"/>
                    <a:pt x="1504505" y="536865"/>
                  </a:cubicBezTo>
                  <a:lnTo>
                    <a:pt x="1429032" y="618742"/>
                  </a:lnTo>
                  <a:lnTo>
                    <a:pt x="1511638" y="689182"/>
                  </a:lnTo>
                  <a:cubicBezTo>
                    <a:pt x="1902173" y="1068127"/>
                    <a:pt x="2176200" y="1879973"/>
                    <a:pt x="2176200" y="2311632"/>
                  </a:cubicBezTo>
                  <a:cubicBezTo>
                    <a:pt x="2176200" y="2671348"/>
                    <a:pt x="1985904" y="2988497"/>
                    <a:pt x="1696467" y="3175774"/>
                  </a:cubicBezTo>
                  <a:lnTo>
                    <a:pt x="1646703" y="3204728"/>
                  </a:lnTo>
                  <a:lnTo>
                    <a:pt x="529497" y="3204728"/>
                  </a:lnTo>
                  <a:lnTo>
                    <a:pt x="479733" y="3175774"/>
                  </a:lnTo>
                  <a:cubicBezTo>
                    <a:pt x="190297" y="2988497"/>
                    <a:pt x="0" y="2671348"/>
                    <a:pt x="0" y="2311632"/>
                  </a:cubicBezTo>
                  <a:cubicBezTo>
                    <a:pt x="0" y="1879973"/>
                    <a:pt x="274027" y="1068127"/>
                    <a:pt x="664562" y="689182"/>
                  </a:cubicBezTo>
                  <a:lnTo>
                    <a:pt x="747168" y="618742"/>
                  </a:lnTo>
                  <a:lnTo>
                    <a:pt x="671695" y="536865"/>
                  </a:lnTo>
                  <a:cubicBezTo>
                    <a:pt x="558537" y="395700"/>
                    <a:pt x="477291" y="219811"/>
                    <a:pt x="446771" y="80920"/>
                  </a:cubicBezTo>
                  <a:lnTo>
                    <a:pt x="441200" y="35549"/>
                  </a:lnTo>
                  <a:lnTo>
                    <a:pt x="440285" y="33341"/>
                  </a:lnTo>
                  <a:cubicBezTo>
                    <a:pt x="440285" y="14927"/>
                    <a:pt x="455212" y="0"/>
                    <a:pt x="473626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FC8876E-6B2A-49C7-BB90-5657AF787533}"/>
                </a:ext>
              </a:extLst>
            </p:cNvPr>
            <p:cNvSpPr/>
            <p:nvPr/>
          </p:nvSpPr>
          <p:spPr bwMode="auto">
            <a:xfrm>
              <a:off x="4959594" y="5849273"/>
              <a:ext cx="618625" cy="494540"/>
            </a:xfrm>
            <a:custGeom>
              <a:avLst/>
              <a:gdLst>
                <a:gd name="connsiteX0" fmla="*/ 132813 w 1688755"/>
                <a:gd name="connsiteY0" fmla="*/ 0 h 1226820"/>
                <a:gd name="connsiteX1" fmla="*/ 1555943 w 1688755"/>
                <a:gd name="connsiteY1" fmla="*/ 0 h 1226820"/>
                <a:gd name="connsiteX2" fmla="*/ 1622400 w 1688755"/>
                <a:gd name="connsiteY2" fmla="*/ 121265 h 1226820"/>
                <a:gd name="connsiteX3" fmla="*/ 1688755 w 1688755"/>
                <a:gd name="connsiteY3" fmla="*/ 446786 h 1226820"/>
                <a:gd name="connsiteX4" fmla="*/ 1173047 w 1688755"/>
                <a:gd name="connsiteY4" fmla="*/ 1217355 h 1226820"/>
                <a:gd name="connsiteX5" fmla="*/ 1142262 w 1688755"/>
                <a:gd name="connsiteY5" fmla="*/ 1226820 h 1226820"/>
                <a:gd name="connsiteX6" fmla="*/ 546493 w 1688755"/>
                <a:gd name="connsiteY6" fmla="*/ 1226820 h 1226820"/>
                <a:gd name="connsiteX7" fmla="*/ 515708 w 1688755"/>
                <a:gd name="connsiteY7" fmla="*/ 1217355 h 1226820"/>
                <a:gd name="connsiteX8" fmla="*/ 0 w 1688755"/>
                <a:gd name="connsiteY8" fmla="*/ 446786 h 1226820"/>
                <a:gd name="connsiteX9" fmla="*/ 66356 w 1688755"/>
                <a:gd name="connsiteY9" fmla="*/ 121265 h 122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8755" h="1226820">
                  <a:moveTo>
                    <a:pt x="132813" y="0"/>
                  </a:moveTo>
                  <a:lnTo>
                    <a:pt x="1555943" y="0"/>
                  </a:lnTo>
                  <a:lnTo>
                    <a:pt x="1622400" y="121265"/>
                  </a:lnTo>
                  <a:cubicBezTo>
                    <a:pt x="1665128" y="221317"/>
                    <a:pt x="1688755" y="331319"/>
                    <a:pt x="1688755" y="446786"/>
                  </a:cubicBezTo>
                  <a:cubicBezTo>
                    <a:pt x="1688755" y="793189"/>
                    <a:pt x="1476107" y="1090400"/>
                    <a:pt x="1173047" y="1217355"/>
                  </a:cubicBezTo>
                  <a:lnTo>
                    <a:pt x="1142262" y="1226820"/>
                  </a:lnTo>
                  <a:lnTo>
                    <a:pt x="546493" y="1226820"/>
                  </a:lnTo>
                  <a:lnTo>
                    <a:pt x="515708" y="1217355"/>
                  </a:lnTo>
                  <a:cubicBezTo>
                    <a:pt x="212648" y="1090400"/>
                    <a:pt x="0" y="793189"/>
                    <a:pt x="0" y="446786"/>
                  </a:cubicBezTo>
                  <a:cubicBezTo>
                    <a:pt x="0" y="331319"/>
                    <a:pt x="23628" y="221317"/>
                    <a:pt x="66356" y="12126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6DFFC6F-F1AF-466A-B9D7-664B54CD6E45}"/>
                </a:ext>
              </a:extLst>
            </p:cNvPr>
            <p:cNvSpPr/>
            <p:nvPr/>
          </p:nvSpPr>
          <p:spPr bwMode="auto">
            <a:xfrm rot="1800000">
              <a:off x="4960175" y="5332621"/>
              <a:ext cx="420079" cy="402300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E6EAF6B-324B-48F1-845A-596753A308EC}"/>
                </a:ext>
              </a:extLst>
            </p:cNvPr>
            <p:cNvSpPr/>
            <p:nvPr/>
          </p:nvSpPr>
          <p:spPr bwMode="auto">
            <a:xfrm rot="18900000">
              <a:off x="4494954" y="5853859"/>
              <a:ext cx="341915" cy="327444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9A4B78B-B219-417A-8908-91DF4C59215F}"/>
                </a:ext>
              </a:extLst>
            </p:cNvPr>
            <p:cNvSpPr/>
            <p:nvPr/>
          </p:nvSpPr>
          <p:spPr bwMode="auto">
            <a:xfrm rot="900000">
              <a:off x="5292765" y="5880575"/>
              <a:ext cx="276776" cy="26506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8584169-E2E3-42DA-8309-3EF3CC6FEE64}"/>
                </a:ext>
              </a:extLst>
            </p:cNvPr>
            <p:cNvSpPr/>
            <p:nvPr/>
          </p:nvSpPr>
          <p:spPr bwMode="auto">
            <a:xfrm rot="19800000">
              <a:off x="5072441" y="6088205"/>
              <a:ext cx="195548" cy="187272"/>
            </a:xfrm>
            <a:custGeom>
              <a:avLst/>
              <a:gdLst>
                <a:gd name="connsiteX0" fmla="*/ 525193 w 1184712"/>
                <a:gd name="connsiteY0" fmla="*/ 694332 h 1134572"/>
                <a:gd name="connsiteX1" fmla="*/ 531371 w 1184712"/>
                <a:gd name="connsiteY1" fmla="*/ 694410 h 1134572"/>
                <a:gd name="connsiteX2" fmla="*/ 534528 w 1184712"/>
                <a:gd name="connsiteY2" fmla="*/ 699721 h 1134572"/>
                <a:gd name="connsiteX3" fmla="*/ 488802 w 1184712"/>
                <a:gd name="connsiteY3" fmla="*/ 963221 h 1134572"/>
                <a:gd name="connsiteX4" fmla="*/ 283467 w 1184712"/>
                <a:gd name="connsiteY4" fmla="*/ 1134572 h 1134572"/>
                <a:gd name="connsiteX5" fmla="*/ 277289 w 1184712"/>
                <a:gd name="connsiteY5" fmla="*/ 1134493 h 1134572"/>
                <a:gd name="connsiteX6" fmla="*/ 274132 w 1184712"/>
                <a:gd name="connsiteY6" fmla="*/ 1129182 h 1134572"/>
                <a:gd name="connsiteX7" fmla="*/ 319858 w 1184712"/>
                <a:gd name="connsiteY7" fmla="*/ 865681 h 1134572"/>
                <a:gd name="connsiteX8" fmla="*/ 525193 w 1184712"/>
                <a:gd name="connsiteY8" fmla="*/ 694332 h 1134572"/>
                <a:gd name="connsiteX9" fmla="*/ 667100 w 1184712"/>
                <a:gd name="connsiteY9" fmla="*/ 691159 h 1134572"/>
                <a:gd name="connsiteX10" fmla="*/ 872435 w 1184712"/>
                <a:gd name="connsiteY10" fmla="*/ 862508 h 1134572"/>
                <a:gd name="connsiteX11" fmla="*/ 918161 w 1184712"/>
                <a:gd name="connsiteY11" fmla="*/ 1126009 h 1134572"/>
                <a:gd name="connsiteX12" fmla="*/ 915004 w 1184712"/>
                <a:gd name="connsiteY12" fmla="*/ 1131320 h 1134572"/>
                <a:gd name="connsiteX13" fmla="*/ 908826 w 1184712"/>
                <a:gd name="connsiteY13" fmla="*/ 1131399 h 1134572"/>
                <a:gd name="connsiteX14" fmla="*/ 703491 w 1184712"/>
                <a:gd name="connsiteY14" fmla="*/ 960048 h 1134572"/>
                <a:gd name="connsiteX15" fmla="*/ 657765 w 1184712"/>
                <a:gd name="connsiteY15" fmla="*/ 696548 h 1134572"/>
                <a:gd name="connsiteX16" fmla="*/ 660922 w 1184712"/>
                <a:gd name="connsiteY16" fmla="*/ 691237 h 1134572"/>
                <a:gd name="connsiteX17" fmla="*/ 586138 w 1184712"/>
                <a:gd name="connsiteY17" fmla="*/ 544562 h 1134572"/>
                <a:gd name="connsiteX18" fmla="*/ 653345 w 1184712"/>
                <a:gd name="connsiteY18" fmla="*/ 611769 h 1134572"/>
                <a:gd name="connsiteX19" fmla="*/ 586138 w 1184712"/>
                <a:gd name="connsiteY19" fmla="*/ 678976 h 1134572"/>
                <a:gd name="connsiteX20" fmla="*/ 518931 w 1184712"/>
                <a:gd name="connsiteY20" fmla="*/ 611769 h 1134572"/>
                <a:gd name="connsiteX21" fmla="*/ 586138 w 1184712"/>
                <a:gd name="connsiteY21" fmla="*/ 544562 h 1134572"/>
                <a:gd name="connsiteX22" fmla="*/ 1067864 w 1184712"/>
                <a:gd name="connsiteY22" fmla="*/ 432661 h 1134572"/>
                <a:gd name="connsiteX23" fmla="*/ 1180400 w 1184712"/>
                <a:gd name="connsiteY23" fmla="*/ 471231 h 1134572"/>
                <a:gd name="connsiteX24" fmla="*/ 1184712 w 1184712"/>
                <a:gd name="connsiteY24" fmla="*/ 475655 h 1134572"/>
                <a:gd name="connsiteX25" fmla="*/ 1183190 w 1184712"/>
                <a:gd name="connsiteY25" fmla="*/ 481643 h 1134572"/>
                <a:gd name="connsiteX26" fmla="*/ 964533 w 1184712"/>
                <a:gd name="connsiteY26" fmla="*/ 635633 h 1134572"/>
                <a:gd name="connsiteX27" fmla="*/ 698177 w 1184712"/>
                <a:gd name="connsiteY27" fmla="*/ 611602 h 1134572"/>
                <a:gd name="connsiteX28" fmla="*/ 693864 w 1184712"/>
                <a:gd name="connsiteY28" fmla="*/ 607177 h 1134572"/>
                <a:gd name="connsiteX29" fmla="*/ 695387 w 1184712"/>
                <a:gd name="connsiteY29" fmla="*/ 601190 h 1134572"/>
                <a:gd name="connsiteX30" fmla="*/ 914043 w 1184712"/>
                <a:gd name="connsiteY30" fmla="*/ 447200 h 1134572"/>
                <a:gd name="connsiteX31" fmla="*/ 1067864 w 1184712"/>
                <a:gd name="connsiteY31" fmla="*/ 432661 h 1134572"/>
                <a:gd name="connsiteX32" fmla="*/ 116848 w 1184712"/>
                <a:gd name="connsiteY32" fmla="*/ 432660 h 1134572"/>
                <a:gd name="connsiteX33" fmla="*/ 270669 w 1184712"/>
                <a:gd name="connsiteY33" fmla="*/ 447199 h 1134572"/>
                <a:gd name="connsiteX34" fmla="*/ 489325 w 1184712"/>
                <a:gd name="connsiteY34" fmla="*/ 601189 h 1134572"/>
                <a:gd name="connsiteX35" fmla="*/ 490848 w 1184712"/>
                <a:gd name="connsiteY35" fmla="*/ 607176 h 1134572"/>
                <a:gd name="connsiteX36" fmla="*/ 486535 w 1184712"/>
                <a:gd name="connsiteY36" fmla="*/ 611601 h 1134572"/>
                <a:gd name="connsiteX37" fmla="*/ 220179 w 1184712"/>
                <a:gd name="connsiteY37" fmla="*/ 635632 h 1134572"/>
                <a:gd name="connsiteX38" fmla="*/ 1522 w 1184712"/>
                <a:gd name="connsiteY38" fmla="*/ 481642 h 1134572"/>
                <a:gd name="connsiteX39" fmla="*/ 0 w 1184712"/>
                <a:gd name="connsiteY39" fmla="*/ 475654 h 1134572"/>
                <a:gd name="connsiteX40" fmla="*/ 4312 w 1184712"/>
                <a:gd name="connsiteY40" fmla="*/ 471230 h 1134572"/>
                <a:gd name="connsiteX41" fmla="*/ 116848 w 1184712"/>
                <a:gd name="connsiteY41" fmla="*/ 432660 h 1134572"/>
                <a:gd name="connsiteX42" fmla="*/ 588804 w 1184712"/>
                <a:gd name="connsiteY42" fmla="*/ 0 h 1134572"/>
                <a:gd name="connsiteX43" fmla="*/ 594194 w 1184712"/>
                <a:gd name="connsiteY43" fmla="*/ 3021 h 1134572"/>
                <a:gd name="connsiteX44" fmla="*/ 686344 w 1184712"/>
                <a:gd name="connsiteY44" fmla="*/ 254082 h 1134572"/>
                <a:gd name="connsiteX45" fmla="*/ 594194 w 1184712"/>
                <a:gd name="connsiteY45" fmla="*/ 505143 h 1134572"/>
                <a:gd name="connsiteX46" fmla="*/ 588804 w 1184712"/>
                <a:gd name="connsiteY46" fmla="*/ 508164 h 1134572"/>
                <a:gd name="connsiteX47" fmla="*/ 583415 w 1184712"/>
                <a:gd name="connsiteY47" fmla="*/ 505143 h 1134572"/>
                <a:gd name="connsiteX48" fmla="*/ 491264 w 1184712"/>
                <a:gd name="connsiteY48" fmla="*/ 254082 h 1134572"/>
                <a:gd name="connsiteX49" fmla="*/ 583415 w 1184712"/>
                <a:gd name="connsiteY49" fmla="*/ 3021 h 11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4712" h="1134572">
                  <a:moveTo>
                    <a:pt x="525193" y="694332"/>
                  </a:moveTo>
                  <a:lnTo>
                    <a:pt x="531371" y="694410"/>
                  </a:lnTo>
                  <a:lnTo>
                    <a:pt x="534528" y="699721"/>
                  </a:lnTo>
                  <a:cubicBezTo>
                    <a:pt x="560744" y="762620"/>
                    <a:pt x="545233" y="865480"/>
                    <a:pt x="488802" y="963221"/>
                  </a:cubicBezTo>
                  <a:cubicBezTo>
                    <a:pt x="432371" y="1060963"/>
                    <a:pt x="351047" y="1125826"/>
                    <a:pt x="283467" y="1134572"/>
                  </a:cubicBezTo>
                  <a:lnTo>
                    <a:pt x="277289" y="1134493"/>
                  </a:lnTo>
                  <a:lnTo>
                    <a:pt x="274132" y="1129182"/>
                  </a:lnTo>
                  <a:cubicBezTo>
                    <a:pt x="247916" y="1066283"/>
                    <a:pt x="263427" y="963423"/>
                    <a:pt x="319858" y="865681"/>
                  </a:cubicBezTo>
                  <a:cubicBezTo>
                    <a:pt x="376289" y="767940"/>
                    <a:pt x="457614" y="703077"/>
                    <a:pt x="525193" y="694332"/>
                  </a:cubicBezTo>
                  <a:close/>
                  <a:moveTo>
                    <a:pt x="667100" y="691159"/>
                  </a:moveTo>
                  <a:cubicBezTo>
                    <a:pt x="734679" y="699904"/>
                    <a:pt x="816004" y="764767"/>
                    <a:pt x="872435" y="862508"/>
                  </a:cubicBezTo>
                  <a:cubicBezTo>
                    <a:pt x="928866" y="960250"/>
                    <a:pt x="944377" y="1063110"/>
                    <a:pt x="918161" y="1126009"/>
                  </a:cubicBezTo>
                  <a:lnTo>
                    <a:pt x="915004" y="1131320"/>
                  </a:lnTo>
                  <a:lnTo>
                    <a:pt x="908826" y="1131399"/>
                  </a:lnTo>
                  <a:cubicBezTo>
                    <a:pt x="841246" y="1122653"/>
                    <a:pt x="759922" y="1057790"/>
                    <a:pt x="703491" y="960048"/>
                  </a:cubicBezTo>
                  <a:cubicBezTo>
                    <a:pt x="647060" y="862307"/>
                    <a:pt x="631549" y="759447"/>
                    <a:pt x="657765" y="696548"/>
                  </a:cubicBezTo>
                  <a:lnTo>
                    <a:pt x="660922" y="691237"/>
                  </a:lnTo>
                  <a:close/>
                  <a:moveTo>
                    <a:pt x="586138" y="544562"/>
                  </a:moveTo>
                  <a:cubicBezTo>
                    <a:pt x="623255" y="544562"/>
                    <a:pt x="653345" y="574652"/>
                    <a:pt x="653345" y="611769"/>
                  </a:cubicBezTo>
                  <a:cubicBezTo>
                    <a:pt x="653345" y="648886"/>
                    <a:pt x="623255" y="678976"/>
                    <a:pt x="586138" y="678976"/>
                  </a:cubicBezTo>
                  <a:cubicBezTo>
                    <a:pt x="549021" y="678976"/>
                    <a:pt x="518931" y="648886"/>
                    <a:pt x="518931" y="611769"/>
                  </a:cubicBezTo>
                  <a:cubicBezTo>
                    <a:pt x="518931" y="574652"/>
                    <a:pt x="549021" y="544562"/>
                    <a:pt x="586138" y="544562"/>
                  </a:cubicBezTo>
                  <a:close/>
                  <a:moveTo>
                    <a:pt x="1067864" y="432661"/>
                  </a:moveTo>
                  <a:cubicBezTo>
                    <a:pt x="1114079" y="437120"/>
                    <a:pt x="1153415" y="450430"/>
                    <a:pt x="1180400" y="471231"/>
                  </a:cubicBezTo>
                  <a:lnTo>
                    <a:pt x="1184712" y="475655"/>
                  </a:lnTo>
                  <a:lnTo>
                    <a:pt x="1183190" y="481643"/>
                  </a:lnTo>
                  <a:cubicBezTo>
                    <a:pt x="1157251" y="544657"/>
                    <a:pt x="1073550" y="606422"/>
                    <a:pt x="964533" y="635633"/>
                  </a:cubicBezTo>
                  <a:cubicBezTo>
                    <a:pt x="855517" y="664843"/>
                    <a:pt x="752147" y="653204"/>
                    <a:pt x="698177" y="611602"/>
                  </a:cubicBezTo>
                  <a:lnTo>
                    <a:pt x="693864" y="607177"/>
                  </a:lnTo>
                  <a:lnTo>
                    <a:pt x="695387" y="601190"/>
                  </a:lnTo>
                  <a:cubicBezTo>
                    <a:pt x="721326" y="538177"/>
                    <a:pt x="805026" y="476411"/>
                    <a:pt x="914043" y="447200"/>
                  </a:cubicBezTo>
                  <a:cubicBezTo>
                    <a:pt x="968551" y="432594"/>
                    <a:pt x="1021648" y="428202"/>
                    <a:pt x="1067864" y="432661"/>
                  </a:cubicBezTo>
                  <a:close/>
                  <a:moveTo>
                    <a:pt x="116848" y="432660"/>
                  </a:moveTo>
                  <a:cubicBezTo>
                    <a:pt x="163064" y="428201"/>
                    <a:pt x="216161" y="432593"/>
                    <a:pt x="270669" y="447199"/>
                  </a:cubicBezTo>
                  <a:cubicBezTo>
                    <a:pt x="379686" y="476410"/>
                    <a:pt x="463386" y="538176"/>
                    <a:pt x="489325" y="601189"/>
                  </a:cubicBezTo>
                  <a:lnTo>
                    <a:pt x="490848" y="607176"/>
                  </a:lnTo>
                  <a:lnTo>
                    <a:pt x="486535" y="611601"/>
                  </a:lnTo>
                  <a:cubicBezTo>
                    <a:pt x="432565" y="653203"/>
                    <a:pt x="329195" y="664842"/>
                    <a:pt x="220179" y="635632"/>
                  </a:cubicBezTo>
                  <a:cubicBezTo>
                    <a:pt x="111162" y="606421"/>
                    <a:pt x="27461" y="544656"/>
                    <a:pt x="1522" y="481642"/>
                  </a:cubicBezTo>
                  <a:lnTo>
                    <a:pt x="0" y="475654"/>
                  </a:lnTo>
                  <a:lnTo>
                    <a:pt x="4312" y="471230"/>
                  </a:lnTo>
                  <a:cubicBezTo>
                    <a:pt x="31297" y="450429"/>
                    <a:pt x="70633" y="437119"/>
                    <a:pt x="116848" y="432660"/>
                  </a:cubicBezTo>
                  <a:close/>
                  <a:moveTo>
                    <a:pt x="588804" y="0"/>
                  </a:moveTo>
                  <a:lnTo>
                    <a:pt x="594194" y="3021"/>
                  </a:lnTo>
                  <a:cubicBezTo>
                    <a:pt x="648347" y="44385"/>
                    <a:pt x="686344" y="141220"/>
                    <a:pt x="686344" y="254082"/>
                  </a:cubicBezTo>
                  <a:cubicBezTo>
                    <a:pt x="686344" y="366944"/>
                    <a:pt x="648347" y="463779"/>
                    <a:pt x="594194" y="505143"/>
                  </a:cubicBezTo>
                  <a:lnTo>
                    <a:pt x="588804" y="508164"/>
                  </a:lnTo>
                  <a:lnTo>
                    <a:pt x="583415" y="505143"/>
                  </a:lnTo>
                  <a:cubicBezTo>
                    <a:pt x="529262" y="463779"/>
                    <a:pt x="491264" y="366944"/>
                    <a:pt x="491264" y="254082"/>
                  </a:cubicBezTo>
                  <a:cubicBezTo>
                    <a:pt x="491264" y="141220"/>
                    <a:pt x="529262" y="44385"/>
                    <a:pt x="583415" y="3021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222EC9E4-08E8-452C-B0DD-245F0C9A28DE}"/>
                </a:ext>
              </a:extLst>
            </p:cNvPr>
            <p:cNvSpPr/>
            <p:nvPr/>
          </p:nvSpPr>
          <p:spPr bwMode="auto">
            <a:xfrm rot="20700000">
              <a:off x="4480705" y="5170155"/>
              <a:ext cx="300689" cy="278357"/>
            </a:xfrm>
            <a:custGeom>
              <a:avLst/>
              <a:gdLst>
                <a:gd name="connsiteX0" fmla="*/ 87838 w 300689"/>
                <a:gd name="connsiteY0" fmla="*/ 104215 h 278357"/>
                <a:gd name="connsiteX1" fmla="*/ 88867 w 300689"/>
                <a:gd name="connsiteY1" fmla="*/ 106316 h 278357"/>
                <a:gd name="connsiteX2" fmla="*/ 73970 w 300689"/>
                <a:gd name="connsiteY2" fmla="*/ 210565 h 278357"/>
                <a:gd name="connsiteX3" fmla="*/ 7074 w 300689"/>
                <a:gd name="connsiteY3" fmla="*/ 278357 h 278357"/>
                <a:gd name="connsiteX4" fmla="*/ 5061 w 300689"/>
                <a:gd name="connsiteY4" fmla="*/ 278326 h 278357"/>
                <a:gd name="connsiteX5" fmla="*/ 4033 w 300689"/>
                <a:gd name="connsiteY5" fmla="*/ 276225 h 278357"/>
                <a:gd name="connsiteX6" fmla="*/ 18930 w 300689"/>
                <a:gd name="connsiteY6" fmla="*/ 171975 h 278357"/>
                <a:gd name="connsiteX7" fmla="*/ 85826 w 300689"/>
                <a:gd name="connsiteY7" fmla="*/ 104184 h 278357"/>
                <a:gd name="connsiteX8" fmla="*/ 132057 w 300689"/>
                <a:gd name="connsiteY8" fmla="*/ 102929 h 278357"/>
                <a:gd name="connsiteX9" fmla="*/ 198953 w 300689"/>
                <a:gd name="connsiteY9" fmla="*/ 170720 h 278357"/>
                <a:gd name="connsiteX10" fmla="*/ 213850 w 300689"/>
                <a:gd name="connsiteY10" fmla="*/ 274969 h 278357"/>
                <a:gd name="connsiteX11" fmla="*/ 212821 w 300689"/>
                <a:gd name="connsiteY11" fmla="*/ 277070 h 278357"/>
                <a:gd name="connsiteX12" fmla="*/ 210809 w 300689"/>
                <a:gd name="connsiteY12" fmla="*/ 277102 h 278357"/>
                <a:gd name="connsiteX13" fmla="*/ 143913 w 300689"/>
                <a:gd name="connsiteY13" fmla="*/ 209310 h 278357"/>
                <a:gd name="connsiteX14" fmla="*/ 129016 w 300689"/>
                <a:gd name="connsiteY14" fmla="*/ 105061 h 278357"/>
                <a:gd name="connsiteX15" fmla="*/ 130044 w 300689"/>
                <a:gd name="connsiteY15" fmla="*/ 102960 h 278357"/>
                <a:gd name="connsiteX16" fmla="*/ 69357 w 300689"/>
                <a:gd name="connsiteY16" fmla="*/ 60671 h 278357"/>
                <a:gd name="connsiteX17" fmla="*/ 74140 w 300689"/>
                <a:gd name="connsiteY17" fmla="*/ 67334 h 278357"/>
                <a:gd name="connsiteX18" fmla="*/ 74637 w 300689"/>
                <a:gd name="connsiteY18" fmla="*/ 69703 h 278357"/>
                <a:gd name="connsiteX19" fmla="*/ 73231 w 300689"/>
                <a:gd name="connsiteY19" fmla="*/ 71453 h 278357"/>
                <a:gd name="connsiteX20" fmla="*/ 47034 w 300689"/>
                <a:gd name="connsiteY20" fmla="*/ 82357 h 278357"/>
                <a:gd name="connsiteX21" fmla="*/ 105681 w 300689"/>
                <a:gd name="connsiteY21" fmla="*/ 44931 h 278357"/>
                <a:gd name="connsiteX22" fmla="*/ 127576 w 300689"/>
                <a:gd name="connsiteY22" fmla="*/ 71520 h 278357"/>
                <a:gd name="connsiteX23" fmla="*/ 105681 w 300689"/>
                <a:gd name="connsiteY23" fmla="*/ 98109 h 278357"/>
                <a:gd name="connsiteX24" fmla="*/ 83785 w 300689"/>
                <a:gd name="connsiteY24" fmla="*/ 71520 h 278357"/>
                <a:gd name="connsiteX25" fmla="*/ 105681 w 300689"/>
                <a:gd name="connsiteY25" fmla="*/ 44931 h 278357"/>
                <a:gd name="connsiteX26" fmla="*/ 109453 w 300689"/>
                <a:gd name="connsiteY26" fmla="*/ 27263 h 278357"/>
                <a:gd name="connsiteX27" fmla="*/ 108305 w 300689"/>
                <a:gd name="connsiteY27" fmla="*/ 29335 h 278357"/>
                <a:gd name="connsiteX28" fmla="*/ 106549 w 300689"/>
                <a:gd name="connsiteY28" fmla="*/ 30531 h 278357"/>
                <a:gd name="connsiteX29" fmla="*/ 105877 w 300689"/>
                <a:gd name="connsiteY29" fmla="*/ 30073 h 278357"/>
                <a:gd name="connsiteX30" fmla="*/ 262621 w 300689"/>
                <a:gd name="connsiteY30" fmla="*/ 659 h 278357"/>
                <a:gd name="connsiteX31" fmla="*/ 299284 w 300689"/>
                <a:gd name="connsiteY31" fmla="*/ 15919 h 278357"/>
                <a:gd name="connsiteX32" fmla="*/ 300689 w 300689"/>
                <a:gd name="connsiteY32" fmla="*/ 17669 h 278357"/>
                <a:gd name="connsiteX33" fmla="*/ 300193 w 300689"/>
                <a:gd name="connsiteY33" fmla="*/ 20038 h 278357"/>
                <a:gd name="connsiteX34" fmla="*/ 228958 w 300689"/>
                <a:gd name="connsiteY34" fmla="*/ 80961 h 278357"/>
                <a:gd name="connsiteX35" fmla="*/ 142182 w 300689"/>
                <a:gd name="connsiteY35" fmla="*/ 71454 h 278357"/>
                <a:gd name="connsiteX36" fmla="*/ 140777 w 300689"/>
                <a:gd name="connsiteY36" fmla="*/ 69703 h 278357"/>
                <a:gd name="connsiteX37" fmla="*/ 141273 w 300689"/>
                <a:gd name="connsiteY37" fmla="*/ 67334 h 278357"/>
                <a:gd name="connsiteX38" fmla="*/ 212508 w 300689"/>
                <a:gd name="connsiteY38" fmla="*/ 6411 h 278357"/>
                <a:gd name="connsiteX39" fmla="*/ 262621 w 300689"/>
                <a:gd name="connsiteY39" fmla="*/ 659 h 27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0689" h="278357">
                  <a:moveTo>
                    <a:pt x="87838" y="104215"/>
                  </a:moveTo>
                  <a:lnTo>
                    <a:pt x="88867" y="106316"/>
                  </a:lnTo>
                  <a:cubicBezTo>
                    <a:pt x="97407" y="131201"/>
                    <a:pt x="92354" y="171896"/>
                    <a:pt x="73970" y="210565"/>
                  </a:cubicBezTo>
                  <a:cubicBezTo>
                    <a:pt x="55586" y="249235"/>
                    <a:pt x="29091" y="274897"/>
                    <a:pt x="7074" y="278357"/>
                  </a:cubicBezTo>
                  <a:lnTo>
                    <a:pt x="5061" y="278326"/>
                  </a:lnTo>
                  <a:lnTo>
                    <a:pt x="4033" y="276225"/>
                  </a:lnTo>
                  <a:cubicBezTo>
                    <a:pt x="-4508" y="251340"/>
                    <a:pt x="545" y="210645"/>
                    <a:pt x="18930" y="171975"/>
                  </a:cubicBezTo>
                  <a:cubicBezTo>
                    <a:pt x="37315" y="133306"/>
                    <a:pt x="63809" y="107644"/>
                    <a:pt x="85826" y="104184"/>
                  </a:cubicBezTo>
                  <a:close/>
                  <a:moveTo>
                    <a:pt x="132057" y="102929"/>
                  </a:moveTo>
                  <a:cubicBezTo>
                    <a:pt x="154074" y="106389"/>
                    <a:pt x="180568" y="132051"/>
                    <a:pt x="198953" y="170720"/>
                  </a:cubicBezTo>
                  <a:cubicBezTo>
                    <a:pt x="217337" y="209390"/>
                    <a:pt x="222391" y="250084"/>
                    <a:pt x="213850" y="274969"/>
                  </a:cubicBezTo>
                  <a:lnTo>
                    <a:pt x="212821" y="277070"/>
                  </a:lnTo>
                  <a:lnTo>
                    <a:pt x="210809" y="277102"/>
                  </a:lnTo>
                  <a:cubicBezTo>
                    <a:pt x="188792" y="273642"/>
                    <a:pt x="162298" y="247980"/>
                    <a:pt x="143913" y="209310"/>
                  </a:cubicBezTo>
                  <a:cubicBezTo>
                    <a:pt x="125529" y="170641"/>
                    <a:pt x="120475" y="129946"/>
                    <a:pt x="129016" y="105061"/>
                  </a:cubicBezTo>
                  <a:lnTo>
                    <a:pt x="130044" y="102960"/>
                  </a:lnTo>
                  <a:close/>
                  <a:moveTo>
                    <a:pt x="69357" y="60671"/>
                  </a:moveTo>
                  <a:lnTo>
                    <a:pt x="74140" y="67334"/>
                  </a:lnTo>
                  <a:lnTo>
                    <a:pt x="74637" y="69703"/>
                  </a:lnTo>
                  <a:lnTo>
                    <a:pt x="73231" y="71453"/>
                  </a:lnTo>
                  <a:lnTo>
                    <a:pt x="47034" y="82357"/>
                  </a:lnTo>
                  <a:close/>
                  <a:moveTo>
                    <a:pt x="105681" y="44931"/>
                  </a:moveTo>
                  <a:cubicBezTo>
                    <a:pt x="117773" y="44931"/>
                    <a:pt x="127576" y="56835"/>
                    <a:pt x="127576" y="71520"/>
                  </a:cubicBezTo>
                  <a:cubicBezTo>
                    <a:pt x="127576" y="86205"/>
                    <a:pt x="117773" y="98109"/>
                    <a:pt x="105681" y="98109"/>
                  </a:cubicBezTo>
                  <a:cubicBezTo>
                    <a:pt x="93588" y="98109"/>
                    <a:pt x="83785" y="86204"/>
                    <a:pt x="83785" y="71520"/>
                  </a:cubicBezTo>
                  <a:cubicBezTo>
                    <a:pt x="83786" y="56835"/>
                    <a:pt x="93588" y="44931"/>
                    <a:pt x="105681" y="44931"/>
                  </a:cubicBezTo>
                  <a:close/>
                  <a:moveTo>
                    <a:pt x="109453" y="27263"/>
                  </a:moveTo>
                  <a:lnTo>
                    <a:pt x="108305" y="29335"/>
                  </a:lnTo>
                  <a:lnTo>
                    <a:pt x="106549" y="30531"/>
                  </a:lnTo>
                  <a:lnTo>
                    <a:pt x="105877" y="30073"/>
                  </a:lnTo>
                  <a:close/>
                  <a:moveTo>
                    <a:pt x="262621" y="659"/>
                  </a:moveTo>
                  <a:cubicBezTo>
                    <a:pt x="277678" y="2423"/>
                    <a:pt x="290493" y="7689"/>
                    <a:pt x="299284" y="15919"/>
                  </a:cubicBezTo>
                  <a:lnTo>
                    <a:pt x="300689" y="17669"/>
                  </a:lnTo>
                  <a:lnTo>
                    <a:pt x="300193" y="20038"/>
                  </a:lnTo>
                  <a:cubicBezTo>
                    <a:pt x="291743" y="44968"/>
                    <a:pt x="264474" y="69404"/>
                    <a:pt x="228958" y="80961"/>
                  </a:cubicBezTo>
                  <a:cubicBezTo>
                    <a:pt x="193441" y="92518"/>
                    <a:pt x="159765" y="87913"/>
                    <a:pt x="142182" y="71454"/>
                  </a:cubicBezTo>
                  <a:lnTo>
                    <a:pt x="140777" y="69703"/>
                  </a:lnTo>
                  <a:lnTo>
                    <a:pt x="141273" y="67334"/>
                  </a:lnTo>
                  <a:cubicBezTo>
                    <a:pt x="149723" y="42405"/>
                    <a:pt x="176992" y="17968"/>
                    <a:pt x="212508" y="6411"/>
                  </a:cubicBezTo>
                  <a:cubicBezTo>
                    <a:pt x="230266" y="633"/>
                    <a:pt x="247565" y="-1105"/>
                    <a:pt x="262621" y="65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094F81A-5899-479E-ABC9-A76A2E02FCBC}"/>
              </a:ext>
            </a:extLst>
          </p:cNvPr>
          <p:cNvGrpSpPr/>
          <p:nvPr/>
        </p:nvGrpSpPr>
        <p:grpSpPr>
          <a:xfrm>
            <a:off x="407495" y="4741799"/>
            <a:ext cx="1597801" cy="1557143"/>
            <a:chOff x="407495" y="4741799"/>
            <a:chExt cx="1597801" cy="1557143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2FE74D15-A323-44F5-9653-1B6F7B0126F4}"/>
                </a:ext>
              </a:extLst>
            </p:cNvPr>
            <p:cNvSpPr/>
            <p:nvPr/>
          </p:nvSpPr>
          <p:spPr bwMode="auto">
            <a:xfrm>
              <a:off x="407495" y="4741799"/>
              <a:ext cx="1246365" cy="1540243"/>
            </a:xfrm>
            <a:custGeom>
              <a:avLst/>
              <a:gdLst>
                <a:gd name="connsiteX0" fmla="*/ 689282 w 1980147"/>
                <a:gd name="connsiteY0" fmla="*/ 0 h 2447041"/>
                <a:gd name="connsiteX1" fmla="*/ 1290864 w 1980147"/>
                <a:gd name="connsiteY1" fmla="*/ 0 h 2447041"/>
                <a:gd name="connsiteX2" fmla="*/ 1335130 w 1980147"/>
                <a:gd name="connsiteY2" fmla="*/ 46240 h 2447041"/>
                <a:gd name="connsiteX3" fmla="*/ 1322165 w 1980147"/>
                <a:gd name="connsiteY3" fmla="*/ 78937 h 2447041"/>
                <a:gd name="connsiteX4" fmla="*/ 1313676 w 1980147"/>
                <a:gd name="connsiteY4" fmla="*/ 84916 h 2447041"/>
                <a:gd name="connsiteX5" fmla="*/ 1268483 w 1980147"/>
                <a:gd name="connsiteY5" fmla="*/ 191811 h 2447041"/>
                <a:gd name="connsiteX6" fmla="*/ 1248089 w 1980147"/>
                <a:gd name="connsiteY6" fmla="*/ 254581 h 2447041"/>
                <a:gd name="connsiteX7" fmla="*/ 1290802 w 1980147"/>
                <a:gd name="connsiteY7" fmla="*/ 387409 h 2447041"/>
                <a:gd name="connsiteX8" fmla="*/ 1326906 w 1980147"/>
                <a:gd name="connsiteY8" fmla="*/ 417047 h 2447041"/>
                <a:gd name="connsiteX9" fmla="*/ 1375455 w 1980147"/>
                <a:gd name="connsiteY9" fmla="*/ 437490 h 2447041"/>
                <a:gd name="connsiteX10" fmla="*/ 1980147 w 1980147"/>
                <a:gd name="connsiteY10" fmla="*/ 1487088 h 2447041"/>
                <a:gd name="connsiteX11" fmla="*/ 1543633 w 1980147"/>
                <a:gd name="connsiteY11" fmla="*/ 2431661 h 2447041"/>
                <a:gd name="connsiteX12" fmla="*/ 1521628 w 1980147"/>
                <a:gd name="connsiteY12" fmla="*/ 2447041 h 2447041"/>
                <a:gd name="connsiteX13" fmla="*/ 458518 w 1980147"/>
                <a:gd name="connsiteY13" fmla="*/ 2447041 h 2447041"/>
                <a:gd name="connsiteX14" fmla="*/ 436514 w 1980147"/>
                <a:gd name="connsiteY14" fmla="*/ 2431661 h 2447041"/>
                <a:gd name="connsiteX15" fmla="*/ 0 w 1980147"/>
                <a:gd name="connsiteY15" fmla="*/ 1487088 h 2447041"/>
                <a:gd name="connsiteX16" fmla="*/ 604692 w 1980147"/>
                <a:gd name="connsiteY16" fmla="*/ 437490 h 2447041"/>
                <a:gd name="connsiteX17" fmla="*/ 651373 w 1980147"/>
                <a:gd name="connsiteY17" fmla="*/ 417833 h 2447041"/>
                <a:gd name="connsiteX18" fmla="*/ 699154 w 1980147"/>
                <a:gd name="connsiteY18" fmla="*/ 374810 h 2447041"/>
                <a:gd name="connsiteX19" fmla="*/ 710552 w 1980147"/>
                <a:gd name="connsiteY19" fmla="*/ 190510 h 2447041"/>
                <a:gd name="connsiteX20" fmla="*/ 711251 w 1980147"/>
                <a:gd name="connsiteY20" fmla="*/ 190835 h 2447041"/>
                <a:gd name="connsiteX21" fmla="*/ 666471 w 1980147"/>
                <a:gd name="connsiteY21" fmla="*/ 84916 h 2447041"/>
                <a:gd name="connsiteX22" fmla="*/ 657982 w 1980147"/>
                <a:gd name="connsiteY22" fmla="*/ 78937 h 2447041"/>
                <a:gd name="connsiteX23" fmla="*/ 645016 w 1980147"/>
                <a:gd name="connsiteY23" fmla="*/ 46240 h 2447041"/>
                <a:gd name="connsiteX24" fmla="*/ 689282 w 1980147"/>
                <a:gd name="connsiteY24" fmla="*/ 0 h 2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0147" h="2447041">
                  <a:moveTo>
                    <a:pt x="689282" y="0"/>
                  </a:moveTo>
                  <a:lnTo>
                    <a:pt x="1290864" y="0"/>
                  </a:lnTo>
                  <a:cubicBezTo>
                    <a:pt x="1315311" y="0"/>
                    <a:pt x="1335130" y="20703"/>
                    <a:pt x="1335130" y="46240"/>
                  </a:cubicBezTo>
                  <a:cubicBezTo>
                    <a:pt x="1335130" y="59009"/>
                    <a:pt x="1330176" y="70569"/>
                    <a:pt x="1322165" y="78937"/>
                  </a:cubicBezTo>
                  <a:lnTo>
                    <a:pt x="1313676" y="84916"/>
                  </a:lnTo>
                  <a:lnTo>
                    <a:pt x="1268483" y="191811"/>
                  </a:lnTo>
                  <a:lnTo>
                    <a:pt x="1248089" y="254581"/>
                  </a:lnTo>
                  <a:cubicBezTo>
                    <a:pt x="1242079" y="303030"/>
                    <a:pt x="1257256" y="350812"/>
                    <a:pt x="1290802" y="387409"/>
                  </a:cubicBezTo>
                  <a:lnTo>
                    <a:pt x="1326906" y="417047"/>
                  </a:lnTo>
                  <a:lnTo>
                    <a:pt x="1375455" y="437490"/>
                  </a:lnTo>
                  <a:cubicBezTo>
                    <a:pt x="1730807" y="610417"/>
                    <a:pt x="1980147" y="1015251"/>
                    <a:pt x="1980147" y="1487088"/>
                  </a:cubicBezTo>
                  <a:cubicBezTo>
                    <a:pt x="1980147" y="1880286"/>
                    <a:pt x="1806995" y="2226954"/>
                    <a:pt x="1543633" y="2431661"/>
                  </a:cubicBezTo>
                  <a:lnTo>
                    <a:pt x="1521628" y="2447041"/>
                  </a:lnTo>
                  <a:lnTo>
                    <a:pt x="458518" y="2447041"/>
                  </a:lnTo>
                  <a:lnTo>
                    <a:pt x="436514" y="2431661"/>
                  </a:lnTo>
                  <a:cubicBezTo>
                    <a:pt x="173153" y="2226954"/>
                    <a:pt x="0" y="1880286"/>
                    <a:pt x="0" y="1487088"/>
                  </a:cubicBezTo>
                  <a:cubicBezTo>
                    <a:pt x="0" y="1015251"/>
                    <a:pt x="249340" y="610417"/>
                    <a:pt x="604692" y="437490"/>
                  </a:cubicBezTo>
                  <a:lnTo>
                    <a:pt x="651373" y="417833"/>
                  </a:lnTo>
                  <a:lnTo>
                    <a:pt x="699154" y="374810"/>
                  </a:lnTo>
                  <a:cubicBezTo>
                    <a:pt x="738393" y="322873"/>
                    <a:pt x="744419" y="253130"/>
                    <a:pt x="710552" y="190510"/>
                  </a:cubicBezTo>
                  <a:lnTo>
                    <a:pt x="711251" y="190835"/>
                  </a:lnTo>
                  <a:lnTo>
                    <a:pt x="666471" y="84916"/>
                  </a:lnTo>
                  <a:lnTo>
                    <a:pt x="657982" y="78937"/>
                  </a:lnTo>
                  <a:cubicBezTo>
                    <a:pt x="649971" y="70569"/>
                    <a:pt x="645016" y="59009"/>
                    <a:pt x="645016" y="46240"/>
                  </a:cubicBezTo>
                  <a:cubicBezTo>
                    <a:pt x="645016" y="20703"/>
                    <a:pt x="664835" y="0"/>
                    <a:pt x="689282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6B9AE0C-5735-4F33-8F34-8C38E5DFCED2}"/>
                </a:ext>
              </a:extLst>
            </p:cNvPr>
            <p:cNvSpPr/>
            <p:nvPr/>
          </p:nvSpPr>
          <p:spPr bwMode="auto">
            <a:xfrm>
              <a:off x="1410851" y="5724917"/>
              <a:ext cx="594445" cy="574025"/>
            </a:xfrm>
            <a:custGeom>
              <a:avLst/>
              <a:gdLst>
                <a:gd name="connsiteX0" fmla="*/ 72029 w 1190166"/>
                <a:gd name="connsiteY0" fmla="*/ 0 h 1149283"/>
                <a:gd name="connsiteX1" fmla="*/ 1118137 w 1190166"/>
                <a:gd name="connsiteY1" fmla="*/ 0 h 1149283"/>
                <a:gd name="connsiteX2" fmla="*/ 1143402 w 1190166"/>
                <a:gd name="connsiteY2" fmla="*/ 72455 h 1149283"/>
                <a:gd name="connsiteX3" fmla="*/ 1190166 w 1190166"/>
                <a:gd name="connsiteY3" fmla="*/ 433022 h 1149283"/>
                <a:gd name="connsiteX4" fmla="*/ 1015870 w 1190166"/>
                <a:gd name="connsiteY4" fmla="*/ 1088032 h 1149283"/>
                <a:gd name="connsiteX5" fmla="*/ 968180 w 1190166"/>
                <a:gd name="connsiteY5" fmla="*/ 1149283 h 1149283"/>
                <a:gd name="connsiteX6" fmla="*/ 221987 w 1190166"/>
                <a:gd name="connsiteY6" fmla="*/ 1149283 h 1149283"/>
                <a:gd name="connsiteX7" fmla="*/ 174296 w 1190166"/>
                <a:gd name="connsiteY7" fmla="*/ 1088032 h 1149283"/>
                <a:gd name="connsiteX8" fmla="*/ 0 w 1190166"/>
                <a:gd name="connsiteY8" fmla="*/ 433022 h 1149283"/>
                <a:gd name="connsiteX9" fmla="*/ 46765 w 1190166"/>
                <a:gd name="connsiteY9" fmla="*/ 72455 h 114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166" h="1149283">
                  <a:moveTo>
                    <a:pt x="72029" y="0"/>
                  </a:moveTo>
                  <a:lnTo>
                    <a:pt x="1118137" y="0"/>
                  </a:lnTo>
                  <a:lnTo>
                    <a:pt x="1143402" y="72455"/>
                  </a:lnTo>
                  <a:cubicBezTo>
                    <a:pt x="1173515" y="183279"/>
                    <a:pt x="1190166" y="305123"/>
                    <a:pt x="1190166" y="433022"/>
                  </a:cubicBezTo>
                  <a:cubicBezTo>
                    <a:pt x="1190166" y="688820"/>
                    <a:pt x="1123559" y="920401"/>
                    <a:pt x="1015870" y="1088032"/>
                  </a:cubicBezTo>
                  <a:lnTo>
                    <a:pt x="968180" y="1149283"/>
                  </a:lnTo>
                  <a:lnTo>
                    <a:pt x="221987" y="1149283"/>
                  </a:lnTo>
                  <a:lnTo>
                    <a:pt x="174296" y="1088032"/>
                  </a:lnTo>
                  <a:cubicBezTo>
                    <a:pt x="66607" y="920401"/>
                    <a:pt x="0" y="688820"/>
                    <a:pt x="0" y="433022"/>
                  </a:cubicBezTo>
                  <a:cubicBezTo>
                    <a:pt x="0" y="305123"/>
                    <a:pt x="16652" y="183279"/>
                    <a:pt x="46765" y="7245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D1E3CCA-6CCD-46CF-B2A9-E26137B78421}"/>
                </a:ext>
              </a:extLst>
            </p:cNvPr>
            <p:cNvSpPr/>
            <p:nvPr/>
          </p:nvSpPr>
          <p:spPr bwMode="auto">
            <a:xfrm>
              <a:off x="426665" y="5266651"/>
              <a:ext cx="1206601" cy="246371"/>
            </a:xfrm>
            <a:custGeom>
              <a:avLst/>
              <a:gdLst>
                <a:gd name="connsiteX0" fmla="*/ 635263 w 1206601"/>
                <a:gd name="connsiteY0" fmla="*/ 197728 h 246371"/>
                <a:gd name="connsiteX1" fmla="*/ 761413 w 1206601"/>
                <a:gd name="connsiteY1" fmla="*/ 205596 h 246371"/>
                <a:gd name="connsiteX2" fmla="*/ 916674 w 1206601"/>
                <a:gd name="connsiteY2" fmla="*/ 205596 h 246371"/>
                <a:gd name="connsiteX3" fmla="*/ 1071935 w 1206601"/>
                <a:gd name="connsiteY3" fmla="*/ 205596 h 246371"/>
                <a:gd name="connsiteX4" fmla="*/ 1188380 w 1206601"/>
                <a:gd name="connsiteY4" fmla="*/ 213343 h 246371"/>
                <a:gd name="connsiteX5" fmla="*/ 1199807 w 1206601"/>
                <a:gd name="connsiteY5" fmla="*/ 211062 h 246371"/>
                <a:gd name="connsiteX6" fmla="*/ 1206601 w 1206601"/>
                <a:gd name="connsiteY6" fmla="*/ 244982 h 246371"/>
                <a:gd name="connsiteX7" fmla="*/ 1181431 w 1206601"/>
                <a:gd name="connsiteY7" fmla="*/ 244305 h 246371"/>
                <a:gd name="connsiteX8" fmla="*/ 1078176 w 1206601"/>
                <a:gd name="connsiteY8" fmla="*/ 238644 h 246371"/>
                <a:gd name="connsiteX9" fmla="*/ 920835 w 1206601"/>
                <a:gd name="connsiteY9" fmla="*/ 238644 h 246371"/>
                <a:gd name="connsiteX10" fmla="*/ 763494 w 1206601"/>
                <a:gd name="connsiteY10" fmla="*/ 238644 h 246371"/>
                <a:gd name="connsiteX11" fmla="*/ 635654 w 1206601"/>
                <a:gd name="connsiteY11" fmla="*/ 230997 h 246371"/>
                <a:gd name="connsiteX12" fmla="*/ 606152 w 1206601"/>
                <a:gd name="connsiteY12" fmla="*/ 238644 h 246371"/>
                <a:gd name="connsiteX13" fmla="*/ 448810 w 1206601"/>
                <a:gd name="connsiteY13" fmla="*/ 238644 h 246371"/>
                <a:gd name="connsiteX14" fmla="*/ 291469 w 1206601"/>
                <a:gd name="connsiteY14" fmla="*/ 238644 h 246371"/>
                <a:gd name="connsiteX15" fmla="*/ 134128 w 1206601"/>
                <a:gd name="connsiteY15" fmla="*/ 238644 h 246371"/>
                <a:gd name="connsiteX16" fmla="*/ 30872 w 1206601"/>
                <a:gd name="connsiteY16" fmla="*/ 232983 h 246371"/>
                <a:gd name="connsiteX17" fmla="*/ 0 w 1206601"/>
                <a:gd name="connsiteY17" fmla="*/ 232152 h 246371"/>
                <a:gd name="connsiteX18" fmla="*/ 6161 w 1206601"/>
                <a:gd name="connsiteY18" fmla="*/ 201394 h 246371"/>
                <a:gd name="connsiteX19" fmla="*/ 23923 w 1206601"/>
                <a:gd name="connsiteY19" fmla="*/ 197849 h 246371"/>
                <a:gd name="connsiteX20" fmla="*/ 140369 w 1206601"/>
                <a:gd name="connsiteY20" fmla="*/ 205596 h 246371"/>
                <a:gd name="connsiteX21" fmla="*/ 295630 w 1206601"/>
                <a:gd name="connsiteY21" fmla="*/ 205596 h 246371"/>
                <a:gd name="connsiteX22" fmla="*/ 450891 w 1206601"/>
                <a:gd name="connsiteY22" fmla="*/ 205596 h 246371"/>
                <a:gd name="connsiteX23" fmla="*/ 606152 w 1206601"/>
                <a:gd name="connsiteY23" fmla="*/ 205596 h 246371"/>
                <a:gd name="connsiteX24" fmla="*/ 635263 w 1206601"/>
                <a:gd name="connsiteY24" fmla="*/ 197728 h 246371"/>
                <a:gd name="connsiteX25" fmla="*/ 635263 w 1206601"/>
                <a:gd name="connsiteY25" fmla="*/ 102478 h 246371"/>
                <a:gd name="connsiteX26" fmla="*/ 761413 w 1206601"/>
                <a:gd name="connsiteY26" fmla="*/ 110346 h 246371"/>
                <a:gd name="connsiteX27" fmla="*/ 916674 w 1206601"/>
                <a:gd name="connsiteY27" fmla="*/ 110346 h 246371"/>
                <a:gd name="connsiteX28" fmla="*/ 1071935 w 1206601"/>
                <a:gd name="connsiteY28" fmla="*/ 110346 h 246371"/>
                <a:gd name="connsiteX29" fmla="*/ 1149565 w 1206601"/>
                <a:gd name="connsiteY29" fmla="*/ 110346 h 246371"/>
                <a:gd name="connsiteX30" fmla="*/ 1168471 w 1206601"/>
                <a:gd name="connsiteY30" fmla="*/ 114119 h 246371"/>
                <a:gd name="connsiteX31" fmla="*/ 1180347 w 1206601"/>
                <a:gd name="connsiteY31" fmla="*/ 148798 h 246371"/>
                <a:gd name="connsiteX32" fmla="*/ 1147013 w 1206601"/>
                <a:gd name="connsiteY32" fmla="*/ 140923 h 246371"/>
                <a:gd name="connsiteX33" fmla="*/ 1078176 w 1206601"/>
                <a:gd name="connsiteY33" fmla="*/ 143394 h 246371"/>
                <a:gd name="connsiteX34" fmla="*/ 920835 w 1206601"/>
                <a:gd name="connsiteY34" fmla="*/ 143394 h 246371"/>
                <a:gd name="connsiteX35" fmla="*/ 763494 w 1206601"/>
                <a:gd name="connsiteY35" fmla="*/ 143394 h 246371"/>
                <a:gd name="connsiteX36" fmla="*/ 635654 w 1206601"/>
                <a:gd name="connsiteY36" fmla="*/ 135747 h 246371"/>
                <a:gd name="connsiteX37" fmla="*/ 606152 w 1206601"/>
                <a:gd name="connsiteY37" fmla="*/ 143394 h 246371"/>
                <a:gd name="connsiteX38" fmla="*/ 448810 w 1206601"/>
                <a:gd name="connsiteY38" fmla="*/ 143394 h 246371"/>
                <a:gd name="connsiteX39" fmla="*/ 291469 w 1206601"/>
                <a:gd name="connsiteY39" fmla="*/ 143394 h 246371"/>
                <a:gd name="connsiteX40" fmla="*/ 134128 w 1206601"/>
                <a:gd name="connsiteY40" fmla="*/ 143394 h 246371"/>
                <a:gd name="connsiteX41" fmla="*/ 30872 w 1206601"/>
                <a:gd name="connsiteY41" fmla="*/ 137733 h 246371"/>
                <a:gd name="connsiteX42" fmla="*/ 27505 w 1206601"/>
                <a:gd name="connsiteY42" fmla="*/ 137642 h 246371"/>
                <a:gd name="connsiteX43" fmla="*/ 38508 w 1206601"/>
                <a:gd name="connsiteY43" fmla="*/ 105510 h 246371"/>
                <a:gd name="connsiteX44" fmla="*/ 62739 w 1206601"/>
                <a:gd name="connsiteY44" fmla="*/ 110346 h 246371"/>
                <a:gd name="connsiteX45" fmla="*/ 140369 w 1206601"/>
                <a:gd name="connsiteY45" fmla="*/ 110346 h 246371"/>
                <a:gd name="connsiteX46" fmla="*/ 295630 w 1206601"/>
                <a:gd name="connsiteY46" fmla="*/ 110346 h 246371"/>
                <a:gd name="connsiteX47" fmla="*/ 450891 w 1206601"/>
                <a:gd name="connsiteY47" fmla="*/ 110346 h 246371"/>
                <a:gd name="connsiteX48" fmla="*/ 606152 w 1206601"/>
                <a:gd name="connsiteY48" fmla="*/ 110346 h 246371"/>
                <a:gd name="connsiteX49" fmla="*/ 635263 w 1206601"/>
                <a:gd name="connsiteY49" fmla="*/ 102478 h 246371"/>
                <a:gd name="connsiteX50" fmla="*/ 635263 w 1206601"/>
                <a:gd name="connsiteY50" fmla="*/ 84 h 246371"/>
                <a:gd name="connsiteX51" fmla="*/ 761413 w 1206601"/>
                <a:gd name="connsiteY51" fmla="*/ 7952 h 246371"/>
                <a:gd name="connsiteX52" fmla="*/ 916674 w 1206601"/>
                <a:gd name="connsiteY52" fmla="*/ 7952 h 246371"/>
                <a:gd name="connsiteX53" fmla="*/ 1071935 w 1206601"/>
                <a:gd name="connsiteY53" fmla="*/ 7952 h 246371"/>
                <a:gd name="connsiteX54" fmla="*/ 1110750 w 1206601"/>
                <a:gd name="connsiteY54" fmla="*/ 205 h 246371"/>
                <a:gd name="connsiteX55" fmla="*/ 1112060 w 1206601"/>
                <a:gd name="connsiteY55" fmla="*/ 466 h 246371"/>
                <a:gd name="connsiteX56" fmla="*/ 1118768 w 1206601"/>
                <a:gd name="connsiteY56" fmla="*/ 10289 h 246371"/>
                <a:gd name="connsiteX57" fmla="*/ 1131710 w 1206601"/>
                <a:gd name="connsiteY57" fmla="*/ 36195 h 246371"/>
                <a:gd name="connsiteX58" fmla="*/ 1112594 w 1206601"/>
                <a:gd name="connsiteY58" fmla="*/ 33280 h 246371"/>
                <a:gd name="connsiteX59" fmla="*/ 1078176 w 1206601"/>
                <a:gd name="connsiteY59" fmla="*/ 41000 h 246371"/>
                <a:gd name="connsiteX60" fmla="*/ 920835 w 1206601"/>
                <a:gd name="connsiteY60" fmla="*/ 41000 h 246371"/>
                <a:gd name="connsiteX61" fmla="*/ 763494 w 1206601"/>
                <a:gd name="connsiteY61" fmla="*/ 41000 h 246371"/>
                <a:gd name="connsiteX62" fmla="*/ 635654 w 1206601"/>
                <a:gd name="connsiteY62" fmla="*/ 33353 h 246371"/>
                <a:gd name="connsiteX63" fmla="*/ 606152 w 1206601"/>
                <a:gd name="connsiteY63" fmla="*/ 41000 h 246371"/>
                <a:gd name="connsiteX64" fmla="*/ 448810 w 1206601"/>
                <a:gd name="connsiteY64" fmla="*/ 41000 h 246371"/>
                <a:gd name="connsiteX65" fmla="*/ 291469 w 1206601"/>
                <a:gd name="connsiteY65" fmla="*/ 41000 h 246371"/>
                <a:gd name="connsiteX66" fmla="*/ 134128 w 1206601"/>
                <a:gd name="connsiteY66" fmla="*/ 41000 h 246371"/>
                <a:gd name="connsiteX67" fmla="*/ 99710 w 1206601"/>
                <a:gd name="connsiteY67" fmla="*/ 48720 h 246371"/>
                <a:gd name="connsiteX68" fmla="*/ 68446 w 1206601"/>
                <a:gd name="connsiteY68" fmla="*/ 43951 h 246371"/>
                <a:gd name="connsiteX69" fmla="*/ 84282 w 1206601"/>
                <a:gd name="connsiteY69" fmla="*/ 12252 h 246371"/>
                <a:gd name="connsiteX70" fmla="*/ 101554 w 1206601"/>
                <a:gd name="connsiteY70" fmla="*/ 15699 h 246371"/>
                <a:gd name="connsiteX71" fmla="*/ 140369 w 1206601"/>
                <a:gd name="connsiteY71" fmla="*/ 7952 h 246371"/>
                <a:gd name="connsiteX72" fmla="*/ 295630 w 1206601"/>
                <a:gd name="connsiteY72" fmla="*/ 7952 h 246371"/>
                <a:gd name="connsiteX73" fmla="*/ 450891 w 1206601"/>
                <a:gd name="connsiteY73" fmla="*/ 7952 h 246371"/>
                <a:gd name="connsiteX74" fmla="*/ 606152 w 1206601"/>
                <a:gd name="connsiteY74" fmla="*/ 7952 h 246371"/>
                <a:gd name="connsiteX75" fmla="*/ 635263 w 1206601"/>
                <a:gd name="connsiteY75" fmla="*/ 84 h 2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06601" h="246371">
                  <a:moveTo>
                    <a:pt x="635263" y="197728"/>
                  </a:moveTo>
                  <a:cubicBezTo>
                    <a:pt x="677313" y="195804"/>
                    <a:pt x="719363" y="227975"/>
                    <a:pt x="761413" y="205596"/>
                  </a:cubicBezTo>
                  <a:cubicBezTo>
                    <a:pt x="813166" y="178051"/>
                    <a:pt x="864920" y="233140"/>
                    <a:pt x="916674" y="205596"/>
                  </a:cubicBezTo>
                  <a:cubicBezTo>
                    <a:pt x="968427" y="178051"/>
                    <a:pt x="1020181" y="233140"/>
                    <a:pt x="1071935" y="205596"/>
                  </a:cubicBezTo>
                  <a:cubicBezTo>
                    <a:pt x="1110750" y="184937"/>
                    <a:pt x="1149565" y="210760"/>
                    <a:pt x="1188380" y="213343"/>
                  </a:cubicBezTo>
                  <a:lnTo>
                    <a:pt x="1199807" y="211062"/>
                  </a:lnTo>
                  <a:lnTo>
                    <a:pt x="1206601" y="244982"/>
                  </a:lnTo>
                  <a:lnTo>
                    <a:pt x="1181431" y="244305"/>
                  </a:lnTo>
                  <a:cubicBezTo>
                    <a:pt x="1147013" y="238094"/>
                    <a:pt x="1112594" y="221077"/>
                    <a:pt x="1078176" y="238644"/>
                  </a:cubicBezTo>
                  <a:cubicBezTo>
                    <a:pt x="1025729" y="265412"/>
                    <a:pt x="973282" y="211875"/>
                    <a:pt x="920835" y="238644"/>
                  </a:cubicBezTo>
                  <a:cubicBezTo>
                    <a:pt x="868388" y="265412"/>
                    <a:pt x="815940" y="211875"/>
                    <a:pt x="763494" y="238644"/>
                  </a:cubicBezTo>
                  <a:cubicBezTo>
                    <a:pt x="720880" y="260393"/>
                    <a:pt x="678267" y="229128"/>
                    <a:pt x="635654" y="230997"/>
                  </a:cubicBezTo>
                  <a:cubicBezTo>
                    <a:pt x="625819" y="231428"/>
                    <a:pt x="615985" y="233624"/>
                    <a:pt x="606152" y="238644"/>
                  </a:cubicBezTo>
                  <a:cubicBezTo>
                    <a:pt x="553705" y="265412"/>
                    <a:pt x="501258" y="211875"/>
                    <a:pt x="448810" y="238644"/>
                  </a:cubicBezTo>
                  <a:cubicBezTo>
                    <a:pt x="396363" y="265412"/>
                    <a:pt x="343916" y="211875"/>
                    <a:pt x="291469" y="238644"/>
                  </a:cubicBezTo>
                  <a:cubicBezTo>
                    <a:pt x="239022" y="265412"/>
                    <a:pt x="186574" y="211875"/>
                    <a:pt x="134128" y="238644"/>
                  </a:cubicBezTo>
                  <a:cubicBezTo>
                    <a:pt x="99710" y="256211"/>
                    <a:pt x="65291" y="239193"/>
                    <a:pt x="30872" y="232983"/>
                  </a:cubicBezTo>
                  <a:lnTo>
                    <a:pt x="0" y="232152"/>
                  </a:lnTo>
                  <a:lnTo>
                    <a:pt x="6161" y="201394"/>
                  </a:lnTo>
                  <a:lnTo>
                    <a:pt x="23923" y="197849"/>
                  </a:lnTo>
                  <a:cubicBezTo>
                    <a:pt x="62739" y="200431"/>
                    <a:pt x="101554" y="226254"/>
                    <a:pt x="140369" y="205596"/>
                  </a:cubicBezTo>
                  <a:cubicBezTo>
                    <a:pt x="192122" y="178051"/>
                    <a:pt x="243876" y="233140"/>
                    <a:pt x="295630" y="205596"/>
                  </a:cubicBezTo>
                  <a:cubicBezTo>
                    <a:pt x="347383" y="178051"/>
                    <a:pt x="399137" y="233140"/>
                    <a:pt x="450891" y="205596"/>
                  </a:cubicBezTo>
                  <a:cubicBezTo>
                    <a:pt x="502644" y="178051"/>
                    <a:pt x="554398" y="233140"/>
                    <a:pt x="606152" y="205596"/>
                  </a:cubicBezTo>
                  <a:cubicBezTo>
                    <a:pt x="615856" y="200431"/>
                    <a:pt x="625559" y="198172"/>
                    <a:pt x="635263" y="197728"/>
                  </a:cubicBezTo>
                  <a:close/>
                  <a:moveTo>
                    <a:pt x="635263" y="102478"/>
                  </a:moveTo>
                  <a:cubicBezTo>
                    <a:pt x="677313" y="100554"/>
                    <a:pt x="719363" y="132725"/>
                    <a:pt x="761413" y="110346"/>
                  </a:cubicBezTo>
                  <a:cubicBezTo>
                    <a:pt x="813166" y="82801"/>
                    <a:pt x="864920" y="137890"/>
                    <a:pt x="916674" y="110346"/>
                  </a:cubicBezTo>
                  <a:cubicBezTo>
                    <a:pt x="968427" y="82801"/>
                    <a:pt x="1020181" y="137890"/>
                    <a:pt x="1071935" y="110346"/>
                  </a:cubicBezTo>
                  <a:cubicBezTo>
                    <a:pt x="1097812" y="96574"/>
                    <a:pt x="1123688" y="103460"/>
                    <a:pt x="1149565" y="110346"/>
                  </a:cubicBezTo>
                  <a:lnTo>
                    <a:pt x="1168471" y="114119"/>
                  </a:lnTo>
                  <a:lnTo>
                    <a:pt x="1180347" y="148798"/>
                  </a:lnTo>
                  <a:lnTo>
                    <a:pt x="1147013" y="140923"/>
                  </a:lnTo>
                  <a:cubicBezTo>
                    <a:pt x="1124067" y="135342"/>
                    <a:pt x="1101122" y="131683"/>
                    <a:pt x="1078176" y="143394"/>
                  </a:cubicBezTo>
                  <a:cubicBezTo>
                    <a:pt x="1025729" y="170162"/>
                    <a:pt x="973282" y="116625"/>
                    <a:pt x="920835" y="143394"/>
                  </a:cubicBezTo>
                  <a:cubicBezTo>
                    <a:pt x="868388" y="170162"/>
                    <a:pt x="815940" y="116625"/>
                    <a:pt x="763494" y="143394"/>
                  </a:cubicBezTo>
                  <a:cubicBezTo>
                    <a:pt x="720880" y="165143"/>
                    <a:pt x="678267" y="133878"/>
                    <a:pt x="635654" y="135747"/>
                  </a:cubicBezTo>
                  <a:cubicBezTo>
                    <a:pt x="625819" y="136178"/>
                    <a:pt x="615985" y="138374"/>
                    <a:pt x="606152" y="143394"/>
                  </a:cubicBezTo>
                  <a:cubicBezTo>
                    <a:pt x="553705" y="170162"/>
                    <a:pt x="501258" y="116625"/>
                    <a:pt x="448810" y="143394"/>
                  </a:cubicBezTo>
                  <a:cubicBezTo>
                    <a:pt x="396363" y="170162"/>
                    <a:pt x="343916" y="116625"/>
                    <a:pt x="291469" y="143394"/>
                  </a:cubicBezTo>
                  <a:cubicBezTo>
                    <a:pt x="239022" y="170162"/>
                    <a:pt x="186574" y="116625"/>
                    <a:pt x="134128" y="143394"/>
                  </a:cubicBezTo>
                  <a:cubicBezTo>
                    <a:pt x="99710" y="160961"/>
                    <a:pt x="65291" y="143943"/>
                    <a:pt x="30872" y="137733"/>
                  </a:cubicBezTo>
                  <a:lnTo>
                    <a:pt x="27505" y="137642"/>
                  </a:lnTo>
                  <a:lnTo>
                    <a:pt x="38508" y="105510"/>
                  </a:lnTo>
                  <a:lnTo>
                    <a:pt x="62739" y="110346"/>
                  </a:lnTo>
                  <a:cubicBezTo>
                    <a:pt x="88615" y="117232"/>
                    <a:pt x="114492" y="124118"/>
                    <a:pt x="140369" y="110346"/>
                  </a:cubicBezTo>
                  <a:cubicBezTo>
                    <a:pt x="192122" y="82801"/>
                    <a:pt x="243876" y="137890"/>
                    <a:pt x="295630" y="110346"/>
                  </a:cubicBezTo>
                  <a:cubicBezTo>
                    <a:pt x="347383" y="82801"/>
                    <a:pt x="399137" y="137890"/>
                    <a:pt x="450891" y="110346"/>
                  </a:cubicBezTo>
                  <a:cubicBezTo>
                    <a:pt x="502644" y="82801"/>
                    <a:pt x="554398" y="137890"/>
                    <a:pt x="606152" y="110346"/>
                  </a:cubicBezTo>
                  <a:cubicBezTo>
                    <a:pt x="615856" y="105181"/>
                    <a:pt x="625559" y="102922"/>
                    <a:pt x="635263" y="102478"/>
                  </a:cubicBezTo>
                  <a:close/>
                  <a:moveTo>
                    <a:pt x="635263" y="84"/>
                  </a:moveTo>
                  <a:cubicBezTo>
                    <a:pt x="677313" y="-1840"/>
                    <a:pt x="719363" y="30331"/>
                    <a:pt x="761413" y="7952"/>
                  </a:cubicBezTo>
                  <a:cubicBezTo>
                    <a:pt x="813166" y="-19593"/>
                    <a:pt x="864920" y="35496"/>
                    <a:pt x="916674" y="7952"/>
                  </a:cubicBezTo>
                  <a:cubicBezTo>
                    <a:pt x="968427" y="-19593"/>
                    <a:pt x="1020181" y="35496"/>
                    <a:pt x="1071935" y="7952"/>
                  </a:cubicBezTo>
                  <a:cubicBezTo>
                    <a:pt x="1084873" y="1066"/>
                    <a:pt x="1097812" y="-656"/>
                    <a:pt x="1110750" y="205"/>
                  </a:cubicBezTo>
                  <a:lnTo>
                    <a:pt x="1112060" y="466"/>
                  </a:lnTo>
                  <a:lnTo>
                    <a:pt x="1118768" y="10289"/>
                  </a:lnTo>
                  <a:lnTo>
                    <a:pt x="1131710" y="36195"/>
                  </a:lnTo>
                  <a:lnTo>
                    <a:pt x="1112594" y="33280"/>
                  </a:lnTo>
                  <a:cubicBezTo>
                    <a:pt x="1101122" y="33131"/>
                    <a:pt x="1089649" y="35144"/>
                    <a:pt x="1078176" y="41000"/>
                  </a:cubicBezTo>
                  <a:cubicBezTo>
                    <a:pt x="1025729" y="67768"/>
                    <a:pt x="973282" y="14231"/>
                    <a:pt x="920835" y="41000"/>
                  </a:cubicBezTo>
                  <a:cubicBezTo>
                    <a:pt x="868388" y="67768"/>
                    <a:pt x="815940" y="14231"/>
                    <a:pt x="763494" y="41000"/>
                  </a:cubicBezTo>
                  <a:cubicBezTo>
                    <a:pt x="720880" y="62749"/>
                    <a:pt x="678267" y="31484"/>
                    <a:pt x="635654" y="33353"/>
                  </a:cubicBezTo>
                  <a:cubicBezTo>
                    <a:pt x="625819" y="33784"/>
                    <a:pt x="615985" y="35980"/>
                    <a:pt x="606152" y="41000"/>
                  </a:cubicBezTo>
                  <a:cubicBezTo>
                    <a:pt x="553705" y="67768"/>
                    <a:pt x="501258" y="14231"/>
                    <a:pt x="448810" y="41000"/>
                  </a:cubicBezTo>
                  <a:cubicBezTo>
                    <a:pt x="396363" y="67768"/>
                    <a:pt x="343916" y="14231"/>
                    <a:pt x="291469" y="41000"/>
                  </a:cubicBezTo>
                  <a:cubicBezTo>
                    <a:pt x="239022" y="67768"/>
                    <a:pt x="186574" y="14231"/>
                    <a:pt x="134128" y="41000"/>
                  </a:cubicBezTo>
                  <a:cubicBezTo>
                    <a:pt x="122655" y="46856"/>
                    <a:pt x="111182" y="48868"/>
                    <a:pt x="99710" y="48720"/>
                  </a:cubicBezTo>
                  <a:lnTo>
                    <a:pt x="68446" y="43951"/>
                  </a:lnTo>
                  <a:lnTo>
                    <a:pt x="84282" y="12252"/>
                  </a:lnTo>
                  <a:lnTo>
                    <a:pt x="101554" y="15699"/>
                  </a:lnTo>
                  <a:cubicBezTo>
                    <a:pt x="114492" y="16560"/>
                    <a:pt x="127431" y="14838"/>
                    <a:pt x="140369" y="7952"/>
                  </a:cubicBezTo>
                  <a:cubicBezTo>
                    <a:pt x="192122" y="-19593"/>
                    <a:pt x="243876" y="35496"/>
                    <a:pt x="295630" y="7952"/>
                  </a:cubicBezTo>
                  <a:cubicBezTo>
                    <a:pt x="347383" y="-19593"/>
                    <a:pt x="399137" y="35496"/>
                    <a:pt x="450891" y="7952"/>
                  </a:cubicBezTo>
                  <a:cubicBezTo>
                    <a:pt x="502644" y="-19593"/>
                    <a:pt x="554398" y="35496"/>
                    <a:pt x="606152" y="7952"/>
                  </a:cubicBezTo>
                  <a:cubicBezTo>
                    <a:pt x="615856" y="2787"/>
                    <a:pt x="625559" y="528"/>
                    <a:pt x="635263" y="84"/>
                  </a:cubicBezTo>
                  <a:close/>
                </a:path>
              </a:pathLst>
            </a:custGeom>
            <a:solidFill>
              <a:srgbClr val="FFFFFF">
                <a:lumMod val="85000"/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7F58B78-B8BF-4FEC-B0E5-BB5AE34DEEE2}"/>
                </a:ext>
              </a:extLst>
            </p:cNvPr>
            <p:cNvSpPr/>
            <p:nvPr/>
          </p:nvSpPr>
          <p:spPr bwMode="auto">
            <a:xfrm>
              <a:off x="1410088" y="5858580"/>
              <a:ext cx="591799" cy="167412"/>
            </a:xfrm>
            <a:custGeom>
              <a:avLst/>
              <a:gdLst>
                <a:gd name="connsiteX0" fmla="*/ 312019 w 591799"/>
                <a:gd name="connsiteY0" fmla="*/ 102506 h 167412"/>
                <a:gd name="connsiteX1" fmla="*/ 420014 w 591799"/>
                <a:gd name="connsiteY1" fmla="*/ 113005 h 167412"/>
                <a:gd name="connsiteX2" fmla="*/ 552930 w 591799"/>
                <a:gd name="connsiteY2" fmla="*/ 113005 h 167412"/>
                <a:gd name="connsiteX3" fmla="*/ 586159 w 591799"/>
                <a:gd name="connsiteY3" fmla="*/ 102668 h 167412"/>
                <a:gd name="connsiteX4" fmla="*/ 591799 w 591799"/>
                <a:gd name="connsiteY4" fmla="*/ 104422 h 167412"/>
                <a:gd name="connsiteX5" fmla="*/ 589032 w 591799"/>
                <a:gd name="connsiteY5" fmla="*/ 147141 h 167412"/>
                <a:gd name="connsiteX6" fmla="*/ 573330 w 591799"/>
                <a:gd name="connsiteY6" fmla="*/ 148312 h 167412"/>
                <a:gd name="connsiteX7" fmla="*/ 556492 w 591799"/>
                <a:gd name="connsiteY7" fmla="*/ 157102 h 167412"/>
                <a:gd name="connsiteX8" fmla="*/ 421795 w 591799"/>
                <a:gd name="connsiteY8" fmla="*/ 157102 h 167412"/>
                <a:gd name="connsiteX9" fmla="*/ 312353 w 591799"/>
                <a:gd name="connsiteY9" fmla="*/ 146899 h 167412"/>
                <a:gd name="connsiteX10" fmla="*/ 287097 w 591799"/>
                <a:gd name="connsiteY10" fmla="*/ 157102 h 167412"/>
                <a:gd name="connsiteX11" fmla="*/ 152400 w 591799"/>
                <a:gd name="connsiteY11" fmla="*/ 157102 h 167412"/>
                <a:gd name="connsiteX12" fmla="*/ 17702 w 591799"/>
                <a:gd name="connsiteY12" fmla="*/ 157102 h 167412"/>
                <a:gd name="connsiteX13" fmla="*/ 4051 w 591799"/>
                <a:gd name="connsiteY13" fmla="*/ 164229 h 167412"/>
                <a:gd name="connsiteX14" fmla="*/ 1337 w 591799"/>
                <a:gd name="connsiteY14" fmla="*/ 122307 h 167412"/>
                <a:gd name="connsiteX15" fmla="*/ 4650 w 591799"/>
                <a:gd name="connsiteY15" fmla="*/ 122050 h 167412"/>
                <a:gd name="connsiteX16" fmla="*/ 21264 w 591799"/>
                <a:gd name="connsiteY16" fmla="*/ 113005 h 167412"/>
                <a:gd name="connsiteX17" fmla="*/ 154181 w 591799"/>
                <a:gd name="connsiteY17" fmla="*/ 113005 h 167412"/>
                <a:gd name="connsiteX18" fmla="*/ 287097 w 591799"/>
                <a:gd name="connsiteY18" fmla="*/ 113005 h 167412"/>
                <a:gd name="connsiteX19" fmla="*/ 312019 w 591799"/>
                <a:gd name="connsiteY19" fmla="*/ 102506 h 167412"/>
                <a:gd name="connsiteX20" fmla="*/ 312019 w 591799"/>
                <a:gd name="connsiteY20" fmla="*/ 112 h 167412"/>
                <a:gd name="connsiteX21" fmla="*/ 420014 w 591799"/>
                <a:gd name="connsiteY21" fmla="*/ 10611 h 167412"/>
                <a:gd name="connsiteX22" fmla="*/ 552930 w 591799"/>
                <a:gd name="connsiteY22" fmla="*/ 10611 h 167412"/>
                <a:gd name="connsiteX23" fmla="*/ 586159 w 591799"/>
                <a:gd name="connsiteY23" fmla="*/ 274 h 167412"/>
                <a:gd name="connsiteX24" fmla="*/ 587914 w 591799"/>
                <a:gd name="connsiteY24" fmla="*/ 820 h 167412"/>
                <a:gd name="connsiteX25" fmla="*/ 590765 w 591799"/>
                <a:gd name="connsiteY25" fmla="*/ 44841 h 167412"/>
                <a:gd name="connsiteX26" fmla="*/ 590167 w 591799"/>
                <a:gd name="connsiteY26" fmla="*/ 44662 h 167412"/>
                <a:gd name="connsiteX27" fmla="*/ 556492 w 591799"/>
                <a:gd name="connsiteY27" fmla="*/ 54708 h 167412"/>
                <a:gd name="connsiteX28" fmla="*/ 421795 w 591799"/>
                <a:gd name="connsiteY28" fmla="*/ 54708 h 167412"/>
                <a:gd name="connsiteX29" fmla="*/ 312353 w 591799"/>
                <a:gd name="connsiteY29" fmla="*/ 44505 h 167412"/>
                <a:gd name="connsiteX30" fmla="*/ 287097 w 591799"/>
                <a:gd name="connsiteY30" fmla="*/ 54708 h 167412"/>
                <a:gd name="connsiteX31" fmla="*/ 152400 w 591799"/>
                <a:gd name="connsiteY31" fmla="*/ 54708 h 167412"/>
                <a:gd name="connsiteX32" fmla="*/ 17702 w 591799"/>
                <a:gd name="connsiteY32" fmla="*/ 54708 h 167412"/>
                <a:gd name="connsiteX33" fmla="*/ 865 w 591799"/>
                <a:gd name="connsiteY33" fmla="*/ 63498 h 167412"/>
                <a:gd name="connsiteX34" fmla="*/ 0 w 591799"/>
                <a:gd name="connsiteY34" fmla="*/ 63563 h 167412"/>
                <a:gd name="connsiteX35" fmla="*/ 2834 w 591799"/>
                <a:gd name="connsiteY35" fmla="*/ 19797 h 167412"/>
                <a:gd name="connsiteX36" fmla="*/ 4650 w 591799"/>
                <a:gd name="connsiteY36" fmla="*/ 19656 h 167412"/>
                <a:gd name="connsiteX37" fmla="*/ 21264 w 591799"/>
                <a:gd name="connsiteY37" fmla="*/ 10611 h 167412"/>
                <a:gd name="connsiteX38" fmla="*/ 154181 w 591799"/>
                <a:gd name="connsiteY38" fmla="*/ 10611 h 167412"/>
                <a:gd name="connsiteX39" fmla="*/ 287097 w 591799"/>
                <a:gd name="connsiteY39" fmla="*/ 10611 h 167412"/>
                <a:gd name="connsiteX40" fmla="*/ 312019 w 591799"/>
                <a:gd name="connsiteY40" fmla="*/ 112 h 16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1799" h="167412">
                  <a:moveTo>
                    <a:pt x="312019" y="102506"/>
                  </a:moveTo>
                  <a:cubicBezTo>
                    <a:pt x="348017" y="99940"/>
                    <a:pt x="384016" y="142867"/>
                    <a:pt x="420014" y="113005"/>
                  </a:cubicBezTo>
                  <a:cubicBezTo>
                    <a:pt x="464319" y="76251"/>
                    <a:pt x="508625" y="149758"/>
                    <a:pt x="552930" y="113005"/>
                  </a:cubicBezTo>
                  <a:cubicBezTo>
                    <a:pt x="564007" y="103817"/>
                    <a:pt x="575083" y="101519"/>
                    <a:pt x="586159" y="102668"/>
                  </a:cubicBezTo>
                  <a:lnTo>
                    <a:pt x="591799" y="104422"/>
                  </a:lnTo>
                  <a:lnTo>
                    <a:pt x="589032" y="147141"/>
                  </a:lnTo>
                  <a:lnTo>
                    <a:pt x="573330" y="148312"/>
                  </a:lnTo>
                  <a:cubicBezTo>
                    <a:pt x="567717" y="149847"/>
                    <a:pt x="562105" y="152637"/>
                    <a:pt x="556492" y="157102"/>
                  </a:cubicBezTo>
                  <a:cubicBezTo>
                    <a:pt x="511593" y="192820"/>
                    <a:pt x="466694" y="121384"/>
                    <a:pt x="421795" y="157102"/>
                  </a:cubicBezTo>
                  <a:cubicBezTo>
                    <a:pt x="385315" y="186123"/>
                    <a:pt x="348834" y="144405"/>
                    <a:pt x="312353" y="146899"/>
                  </a:cubicBezTo>
                  <a:cubicBezTo>
                    <a:pt x="303934" y="147475"/>
                    <a:pt x="295516" y="150405"/>
                    <a:pt x="287097" y="157102"/>
                  </a:cubicBezTo>
                  <a:cubicBezTo>
                    <a:pt x="242198" y="192820"/>
                    <a:pt x="197299" y="121384"/>
                    <a:pt x="152400" y="157102"/>
                  </a:cubicBezTo>
                  <a:cubicBezTo>
                    <a:pt x="107501" y="192820"/>
                    <a:pt x="62602" y="121384"/>
                    <a:pt x="17702" y="157102"/>
                  </a:cubicBezTo>
                  <a:lnTo>
                    <a:pt x="4051" y="164229"/>
                  </a:lnTo>
                  <a:lnTo>
                    <a:pt x="1337" y="122307"/>
                  </a:lnTo>
                  <a:lnTo>
                    <a:pt x="4650" y="122050"/>
                  </a:lnTo>
                  <a:cubicBezTo>
                    <a:pt x="10188" y="120471"/>
                    <a:pt x="15726" y="117599"/>
                    <a:pt x="21264" y="113005"/>
                  </a:cubicBezTo>
                  <a:cubicBezTo>
                    <a:pt x="65570" y="76251"/>
                    <a:pt x="109875" y="149758"/>
                    <a:pt x="154181" y="113005"/>
                  </a:cubicBezTo>
                  <a:cubicBezTo>
                    <a:pt x="198486" y="76251"/>
                    <a:pt x="242792" y="149758"/>
                    <a:pt x="287097" y="113005"/>
                  </a:cubicBezTo>
                  <a:cubicBezTo>
                    <a:pt x="295405" y="106114"/>
                    <a:pt x="303711" y="103099"/>
                    <a:pt x="312019" y="102506"/>
                  </a:cubicBezTo>
                  <a:close/>
                  <a:moveTo>
                    <a:pt x="312019" y="112"/>
                  </a:moveTo>
                  <a:cubicBezTo>
                    <a:pt x="348017" y="-2454"/>
                    <a:pt x="384016" y="40473"/>
                    <a:pt x="420014" y="10611"/>
                  </a:cubicBezTo>
                  <a:cubicBezTo>
                    <a:pt x="464319" y="-26143"/>
                    <a:pt x="508625" y="47364"/>
                    <a:pt x="552930" y="10611"/>
                  </a:cubicBezTo>
                  <a:cubicBezTo>
                    <a:pt x="564007" y="1423"/>
                    <a:pt x="575083" y="-875"/>
                    <a:pt x="586159" y="274"/>
                  </a:cubicBezTo>
                  <a:lnTo>
                    <a:pt x="587914" y="820"/>
                  </a:lnTo>
                  <a:lnTo>
                    <a:pt x="590765" y="44841"/>
                  </a:lnTo>
                  <a:lnTo>
                    <a:pt x="590167" y="44662"/>
                  </a:lnTo>
                  <a:cubicBezTo>
                    <a:pt x="578942" y="43546"/>
                    <a:pt x="567717" y="45779"/>
                    <a:pt x="556492" y="54708"/>
                  </a:cubicBezTo>
                  <a:cubicBezTo>
                    <a:pt x="511593" y="90426"/>
                    <a:pt x="466694" y="18990"/>
                    <a:pt x="421795" y="54708"/>
                  </a:cubicBezTo>
                  <a:cubicBezTo>
                    <a:pt x="385315" y="83729"/>
                    <a:pt x="348834" y="42011"/>
                    <a:pt x="312353" y="44505"/>
                  </a:cubicBezTo>
                  <a:cubicBezTo>
                    <a:pt x="303934" y="45081"/>
                    <a:pt x="295516" y="48011"/>
                    <a:pt x="287097" y="54708"/>
                  </a:cubicBezTo>
                  <a:cubicBezTo>
                    <a:pt x="242198" y="90426"/>
                    <a:pt x="197299" y="18990"/>
                    <a:pt x="152400" y="54708"/>
                  </a:cubicBezTo>
                  <a:cubicBezTo>
                    <a:pt x="107501" y="90426"/>
                    <a:pt x="62602" y="18990"/>
                    <a:pt x="17702" y="54708"/>
                  </a:cubicBezTo>
                  <a:cubicBezTo>
                    <a:pt x="12090" y="59173"/>
                    <a:pt x="6477" y="61963"/>
                    <a:pt x="865" y="63498"/>
                  </a:cubicBezTo>
                  <a:lnTo>
                    <a:pt x="0" y="63563"/>
                  </a:lnTo>
                  <a:lnTo>
                    <a:pt x="2834" y="19797"/>
                  </a:lnTo>
                  <a:lnTo>
                    <a:pt x="4650" y="19656"/>
                  </a:lnTo>
                  <a:cubicBezTo>
                    <a:pt x="10188" y="18077"/>
                    <a:pt x="15726" y="15205"/>
                    <a:pt x="21264" y="10611"/>
                  </a:cubicBezTo>
                  <a:cubicBezTo>
                    <a:pt x="65570" y="-26143"/>
                    <a:pt x="109875" y="47364"/>
                    <a:pt x="154181" y="10611"/>
                  </a:cubicBezTo>
                  <a:cubicBezTo>
                    <a:pt x="198486" y="-26143"/>
                    <a:pt x="242792" y="47364"/>
                    <a:pt x="287097" y="10611"/>
                  </a:cubicBezTo>
                  <a:cubicBezTo>
                    <a:pt x="295405" y="3720"/>
                    <a:pt x="303711" y="705"/>
                    <a:pt x="312019" y="112"/>
                  </a:cubicBezTo>
                  <a:close/>
                </a:path>
              </a:pathLst>
            </a:custGeom>
            <a:solidFill>
              <a:srgbClr val="FFFFFF">
                <a:lumMod val="85000"/>
                <a:alpha val="7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5DDE8BF2-228F-41A2-BABA-5773BEA5EFF1}"/>
              </a:ext>
            </a:extLst>
          </p:cNvPr>
          <p:cNvGrpSpPr/>
          <p:nvPr/>
        </p:nvGrpSpPr>
        <p:grpSpPr>
          <a:xfrm>
            <a:off x="2635312" y="4749536"/>
            <a:ext cx="981100" cy="1564058"/>
            <a:chOff x="2635312" y="4749536"/>
            <a:chExt cx="981100" cy="156405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1020B61-978B-4B43-98EE-8E8D779451E2}"/>
                </a:ext>
              </a:extLst>
            </p:cNvPr>
            <p:cNvSpPr/>
            <p:nvPr/>
          </p:nvSpPr>
          <p:spPr bwMode="auto">
            <a:xfrm rot="10800000">
              <a:off x="2635312" y="4749536"/>
              <a:ext cx="611705" cy="1562283"/>
            </a:xfrm>
            <a:custGeom>
              <a:avLst/>
              <a:gdLst>
                <a:gd name="connsiteX0" fmla="*/ 692908 w 810090"/>
                <a:gd name="connsiteY0" fmla="*/ 2068958 h 2068958"/>
                <a:gd name="connsiteX1" fmla="*/ 117182 w 810090"/>
                <a:gd name="connsiteY1" fmla="*/ 2068958 h 2068958"/>
                <a:gd name="connsiteX2" fmla="*/ 276060 w 810090"/>
                <a:gd name="connsiteY2" fmla="*/ 1813037 h 2068958"/>
                <a:gd name="connsiteX3" fmla="*/ 198012 w 810090"/>
                <a:gd name="connsiteY3" fmla="*/ 1346255 h 2068958"/>
                <a:gd name="connsiteX4" fmla="*/ 178580 w 810090"/>
                <a:gd name="connsiteY4" fmla="*/ 1324643 h 2068958"/>
                <a:gd name="connsiteX5" fmla="*/ 0 w 810090"/>
                <a:gd name="connsiteY5" fmla="*/ 636417 h 2068958"/>
                <a:gd name="connsiteX6" fmla="*/ 118635 w 810090"/>
                <a:gd name="connsiteY6" fmla="*/ 49537 h 2068958"/>
                <a:gd name="connsiteX7" fmla="*/ 147936 w 810090"/>
                <a:gd name="connsiteY7" fmla="*/ 0 h 2068958"/>
                <a:gd name="connsiteX8" fmla="*/ 662154 w 810090"/>
                <a:gd name="connsiteY8" fmla="*/ 0 h 2068958"/>
                <a:gd name="connsiteX9" fmla="*/ 691455 w 810090"/>
                <a:gd name="connsiteY9" fmla="*/ 49537 h 2068958"/>
                <a:gd name="connsiteX10" fmla="*/ 810090 w 810090"/>
                <a:gd name="connsiteY10" fmla="*/ 636417 h 2068958"/>
                <a:gd name="connsiteX11" fmla="*/ 631509 w 810090"/>
                <a:gd name="connsiteY11" fmla="*/ 1324643 h 2068958"/>
                <a:gd name="connsiteX12" fmla="*/ 612079 w 810090"/>
                <a:gd name="connsiteY12" fmla="*/ 1346254 h 2068958"/>
                <a:gd name="connsiteX13" fmla="*/ 534031 w 810090"/>
                <a:gd name="connsiteY13" fmla="*/ 1813038 h 206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0090" h="2068958">
                  <a:moveTo>
                    <a:pt x="692908" y="2068958"/>
                  </a:moveTo>
                  <a:lnTo>
                    <a:pt x="117182" y="2068958"/>
                  </a:lnTo>
                  <a:lnTo>
                    <a:pt x="276060" y="1813037"/>
                  </a:lnTo>
                  <a:lnTo>
                    <a:pt x="198012" y="1346255"/>
                  </a:lnTo>
                  <a:lnTo>
                    <a:pt x="178580" y="1324643"/>
                  </a:lnTo>
                  <a:cubicBezTo>
                    <a:pt x="70838" y="1175491"/>
                    <a:pt x="0" y="922905"/>
                    <a:pt x="0" y="636417"/>
                  </a:cubicBezTo>
                  <a:cubicBezTo>
                    <a:pt x="0" y="407226"/>
                    <a:pt x="45336" y="199733"/>
                    <a:pt x="118635" y="49537"/>
                  </a:cubicBezTo>
                  <a:lnTo>
                    <a:pt x="147936" y="0"/>
                  </a:lnTo>
                  <a:lnTo>
                    <a:pt x="662154" y="0"/>
                  </a:lnTo>
                  <a:lnTo>
                    <a:pt x="691455" y="49537"/>
                  </a:lnTo>
                  <a:cubicBezTo>
                    <a:pt x="764753" y="199733"/>
                    <a:pt x="810090" y="407226"/>
                    <a:pt x="810090" y="636417"/>
                  </a:cubicBezTo>
                  <a:cubicBezTo>
                    <a:pt x="810090" y="922905"/>
                    <a:pt x="739252" y="1175491"/>
                    <a:pt x="631509" y="1324643"/>
                  </a:cubicBezTo>
                  <a:lnTo>
                    <a:pt x="612079" y="1346254"/>
                  </a:lnTo>
                  <a:lnTo>
                    <a:pt x="534031" y="1813038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046A9C28-FAAC-4C08-B443-7B641EAC7F30}"/>
                </a:ext>
              </a:extLst>
            </p:cNvPr>
            <p:cNvSpPr/>
            <p:nvPr/>
          </p:nvSpPr>
          <p:spPr bwMode="auto">
            <a:xfrm rot="10800000" flipV="1">
              <a:off x="3242925" y="6216142"/>
              <a:ext cx="203237" cy="97452"/>
            </a:xfrm>
            <a:prstGeom prst="trapezoid">
              <a:avLst>
                <a:gd name="adj" fmla="val 37129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台形 93">
              <a:extLst>
                <a:ext uri="{FF2B5EF4-FFF2-40B4-BE49-F238E27FC236}">
                  <a16:creationId xmlns:a16="http://schemas.microsoft.com/office/drawing/2014/main" id="{219FA1DF-735A-4D6A-801B-9F60608FD53D}"/>
                </a:ext>
              </a:extLst>
            </p:cNvPr>
            <p:cNvSpPr/>
            <p:nvPr/>
          </p:nvSpPr>
          <p:spPr bwMode="auto">
            <a:xfrm rot="10800000">
              <a:off x="3072675" y="5954819"/>
              <a:ext cx="543737" cy="305852"/>
            </a:xfrm>
            <a:prstGeom prst="trapezoid">
              <a:avLst>
                <a:gd name="adj" fmla="val 51041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94D57CE-0C6D-46F2-98F5-C9F01586ACB2}"/>
                </a:ext>
              </a:extLst>
            </p:cNvPr>
            <p:cNvSpPr/>
            <p:nvPr/>
          </p:nvSpPr>
          <p:spPr bwMode="auto">
            <a:xfrm rot="10800000">
              <a:off x="3093541" y="6001318"/>
              <a:ext cx="496270" cy="64002"/>
            </a:xfrm>
            <a:custGeom>
              <a:avLst/>
              <a:gdLst>
                <a:gd name="connsiteX0" fmla="*/ 496270 w 496270"/>
                <a:gd name="connsiteY0" fmla="*/ 64002 h 64002"/>
                <a:gd name="connsiteX1" fmla="*/ 0 w 496270"/>
                <a:gd name="connsiteY1" fmla="*/ 64002 h 64002"/>
                <a:gd name="connsiteX2" fmla="*/ 32667 w 496270"/>
                <a:gd name="connsiteY2" fmla="*/ 0 h 64002"/>
                <a:gd name="connsiteX3" fmla="*/ 463602 w 496270"/>
                <a:gd name="connsiteY3" fmla="*/ 0 h 6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270" h="64002">
                  <a:moveTo>
                    <a:pt x="496270" y="64002"/>
                  </a:moveTo>
                  <a:lnTo>
                    <a:pt x="0" y="64002"/>
                  </a:lnTo>
                  <a:lnTo>
                    <a:pt x="32667" y="0"/>
                  </a:lnTo>
                  <a:lnTo>
                    <a:pt x="463602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31EAF9D5-1B95-47B9-BC9C-D6FBD21E1D1D}"/>
                </a:ext>
              </a:extLst>
            </p:cNvPr>
            <p:cNvSpPr/>
            <p:nvPr/>
          </p:nvSpPr>
          <p:spPr bwMode="auto">
            <a:xfrm rot="10800000">
              <a:off x="2785884" y="4944110"/>
              <a:ext cx="310559" cy="344847"/>
            </a:xfrm>
            <a:custGeom>
              <a:avLst/>
              <a:gdLst>
                <a:gd name="connsiteX0" fmla="*/ 252900 w 310559"/>
                <a:gd name="connsiteY0" fmla="*/ 344847 h 344847"/>
                <a:gd name="connsiteX1" fmla="*/ 57660 w 310559"/>
                <a:gd name="connsiteY1" fmla="*/ 344847 h 344847"/>
                <a:gd name="connsiteX2" fmla="*/ 0 w 310559"/>
                <a:gd name="connsiteY2" fmla="*/ 0 h 344847"/>
                <a:gd name="connsiteX3" fmla="*/ 310559 w 310559"/>
                <a:gd name="connsiteY3" fmla="*/ 0 h 34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59" h="344847">
                  <a:moveTo>
                    <a:pt x="252900" y="344847"/>
                  </a:moveTo>
                  <a:lnTo>
                    <a:pt x="57660" y="344847"/>
                  </a:lnTo>
                  <a:lnTo>
                    <a:pt x="0" y="0"/>
                  </a:lnTo>
                  <a:lnTo>
                    <a:pt x="310559" y="0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558531F-9578-4E53-AF8A-2E0B27ADCE3C}"/>
              </a:ext>
            </a:extLst>
          </p:cNvPr>
          <p:cNvGrpSpPr/>
          <p:nvPr/>
        </p:nvGrpSpPr>
        <p:grpSpPr>
          <a:xfrm>
            <a:off x="6186494" y="4757151"/>
            <a:ext cx="1314425" cy="1581640"/>
            <a:chOff x="6186494" y="4757151"/>
            <a:chExt cx="1314425" cy="1581640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44EFE21-2CBE-47F7-9B01-F54BB877045B}"/>
                </a:ext>
              </a:extLst>
            </p:cNvPr>
            <p:cNvSpPr/>
            <p:nvPr/>
          </p:nvSpPr>
          <p:spPr bwMode="auto">
            <a:xfrm>
              <a:off x="6500457" y="4757151"/>
              <a:ext cx="469394" cy="263738"/>
            </a:xfrm>
            <a:custGeom>
              <a:avLst/>
              <a:gdLst>
                <a:gd name="connsiteX0" fmla="*/ 61939 w 965634"/>
                <a:gd name="connsiteY0" fmla="*/ 0 h 542560"/>
                <a:gd name="connsiteX1" fmla="*/ 903695 w 965634"/>
                <a:gd name="connsiteY1" fmla="*/ 0 h 542560"/>
                <a:gd name="connsiteX2" fmla="*/ 965634 w 965634"/>
                <a:gd name="connsiteY2" fmla="*/ 61939 h 542560"/>
                <a:gd name="connsiteX3" fmla="*/ 947493 w 965634"/>
                <a:gd name="connsiteY3" fmla="*/ 105737 h 542560"/>
                <a:gd name="connsiteX4" fmla="*/ 935615 w 965634"/>
                <a:gd name="connsiteY4" fmla="*/ 113745 h 542560"/>
                <a:gd name="connsiteX5" fmla="*/ 746237 w 965634"/>
                <a:gd name="connsiteY5" fmla="*/ 542560 h 542560"/>
                <a:gd name="connsiteX6" fmla="*/ 219397 w 965634"/>
                <a:gd name="connsiteY6" fmla="*/ 542560 h 542560"/>
                <a:gd name="connsiteX7" fmla="*/ 30020 w 965634"/>
                <a:gd name="connsiteY7" fmla="*/ 113745 h 542560"/>
                <a:gd name="connsiteX8" fmla="*/ 18142 w 965634"/>
                <a:gd name="connsiteY8" fmla="*/ 105737 h 542560"/>
                <a:gd name="connsiteX9" fmla="*/ 0 w 965634"/>
                <a:gd name="connsiteY9" fmla="*/ 61939 h 542560"/>
                <a:gd name="connsiteX10" fmla="*/ 61939 w 965634"/>
                <a:gd name="connsiteY10" fmla="*/ 0 h 54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5634" h="542560">
                  <a:moveTo>
                    <a:pt x="61939" y="0"/>
                  </a:moveTo>
                  <a:lnTo>
                    <a:pt x="903695" y="0"/>
                  </a:lnTo>
                  <a:cubicBezTo>
                    <a:pt x="937903" y="0"/>
                    <a:pt x="965634" y="27731"/>
                    <a:pt x="965634" y="61939"/>
                  </a:cubicBezTo>
                  <a:cubicBezTo>
                    <a:pt x="965634" y="79043"/>
                    <a:pt x="958702" y="94528"/>
                    <a:pt x="947493" y="105737"/>
                  </a:cubicBezTo>
                  <a:lnTo>
                    <a:pt x="935615" y="113745"/>
                  </a:lnTo>
                  <a:lnTo>
                    <a:pt x="746237" y="542560"/>
                  </a:lnTo>
                  <a:lnTo>
                    <a:pt x="219397" y="542560"/>
                  </a:lnTo>
                  <a:lnTo>
                    <a:pt x="30020" y="113745"/>
                  </a:lnTo>
                  <a:lnTo>
                    <a:pt x="18142" y="105737"/>
                  </a:lnTo>
                  <a:cubicBezTo>
                    <a:pt x="6933" y="94528"/>
                    <a:pt x="0" y="79043"/>
                    <a:pt x="0" y="61939"/>
                  </a:cubicBezTo>
                  <a:cubicBezTo>
                    <a:pt x="0" y="27731"/>
                    <a:pt x="27731" y="0"/>
                    <a:pt x="6193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42CE73F-5FF9-4489-A0B9-35431EB44D1D}"/>
                </a:ext>
              </a:extLst>
            </p:cNvPr>
            <p:cNvSpPr/>
            <p:nvPr/>
          </p:nvSpPr>
          <p:spPr bwMode="auto">
            <a:xfrm>
              <a:off x="6186494" y="5014513"/>
              <a:ext cx="1097321" cy="1233930"/>
            </a:xfrm>
            <a:custGeom>
              <a:avLst/>
              <a:gdLst>
                <a:gd name="connsiteX0" fmla="*/ 893058 w 2340260"/>
                <a:gd name="connsiteY0" fmla="*/ 0 h 2668759"/>
                <a:gd name="connsiteX1" fmla="*/ 1447202 w 2340260"/>
                <a:gd name="connsiteY1" fmla="*/ 0 h 2668759"/>
                <a:gd name="connsiteX2" fmla="*/ 2340260 w 2340260"/>
                <a:gd name="connsiteY2" fmla="*/ 893058 h 2668759"/>
                <a:gd name="connsiteX3" fmla="*/ 2340260 w 2340260"/>
                <a:gd name="connsiteY3" fmla="*/ 1216674 h 2668759"/>
                <a:gd name="connsiteX4" fmla="*/ 2340260 w 2340260"/>
                <a:gd name="connsiteY4" fmla="*/ 1388352 h 2668759"/>
                <a:gd name="connsiteX5" fmla="*/ 2340260 w 2340260"/>
                <a:gd name="connsiteY5" fmla="*/ 2217169 h 2668759"/>
                <a:gd name="connsiteX6" fmla="*/ 1888670 w 2340260"/>
                <a:gd name="connsiteY6" fmla="*/ 2668759 h 2668759"/>
                <a:gd name="connsiteX7" fmla="*/ 451590 w 2340260"/>
                <a:gd name="connsiteY7" fmla="*/ 2668759 h 2668759"/>
                <a:gd name="connsiteX8" fmla="*/ 0 w 2340260"/>
                <a:gd name="connsiteY8" fmla="*/ 2217169 h 2668759"/>
                <a:gd name="connsiteX9" fmla="*/ 0 w 2340260"/>
                <a:gd name="connsiteY9" fmla="*/ 1388352 h 2668759"/>
                <a:gd name="connsiteX10" fmla="*/ 0 w 2340260"/>
                <a:gd name="connsiteY10" fmla="*/ 1216674 h 2668759"/>
                <a:gd name="connsiteX11" fmla="*/ 0 w 2340260"/>
                <a:gd name="connsiteY11" fmla="*/ 893058 h 2668759"/>
                <a:gd name="connsiteX12" fmla="*/ 893058 w 2340260"/>
                <a:gd name="connsiteY12" fmla="*/ 0 h 26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0260" h="2668759">
                  <a:moveTo>
                    <a:pt x="893058" y="0"/>
                  </a:moveTo>
                  <a:lnTo>
                    <a:pt x="1447202" y="0"/>
                  </a:lnTo>
                  <a:cubicBezTo>
                    <a:pt x="1940424" y="0"/>
                    <a:pt x="2340260" y="399836"/>
                    <a:pt x="2340260" y="893058"/>
                  </a:cubicBezTo>
                  <a:lnTo>
                    <a:pt x="2340260" y="1216674"/>
                  </a:lnTo>
                  <a:lnTo>
                    <a:pt x="2340260" y="1388352"/>
                  </a:lnTo>
                  <a:lnTo>
                    <a:pt x="2340260" y="2217169"/>
                  </a:lnTo>
                  <a:cubicBezTo>
                    <a:pt x="2340260" y="2466575"/>
                    <a:pt x="2138076" y="2668759"/>
                    <a:pt x="1888670" y="2668759"/>
                  </a:cubicBezTo>
                  <a:lnTo>
                    <a:pt x="451590" y="2668759"/>
                  </a:lnTo>
                  <a:cubicBezTo>
                    <a:pt x="202184" y="2668759"/>
                    <a:pt x="0" y="2466575"/>
                    <a:pt x="0" y="2217169"/>
                  </a:cubicBezTo>
                  <a:lnTo>
                    <a:pt x="0" y="1388352"/>
                  </a:lnTo>
                  <a:lnTo>
                    <a:pt x="0" y="1216674"/>
                  </a:lnTo>
                  <a:lnTo>
                    <a:pt x="0" y="893058"/>
                  </a:lnTo>
                  <a:cubicBezTo>
                    <a:pt x="0" y="399836"/>
                    <a:pt x="399836" y="0"/>
                    <a:pt x="89305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円: 塗りつぶしなし 99">
              <a:extLst>
                <a:ext uri="{FF2B5EF4-FFF2-40B4-BE49-F238E27FC236}">
                  <a16:creationId xmlns:a16="http://schemas.microsoft.com/office/drawing/2014/main" id="{BFA3FE8D-DFFF-4C95-839F-F26CC86FA8F8}"/>
                </a:ext>
              </a:extLst>
            </p:cNvPr>
            <p:cNvSpPr/>
            <p:nvPr/>
          </p:nvSpPr>
          <p:spPr bwMode="auto">
            <a:xfrm rot="20163084">
              <a:off x="6856231" y="4947643"/>
              <a:ext cx="134620" cy="306869"/>
            </a:xfrm>
            <a:prstGeom prst="donut">
              <a:avLst>
                <a:gd name="adj" fmla="val 21272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5CB2381F-DC3D-4430-B7F0-DCB0841F7687}"/>
                </a:ext>
              </a:extLst>
            </p:cNvPr>
            <p:cNvSpPr/>
            <p:nvPr/>
          </p:nvSpPr>
          <p:spPr bwMode="auto">
            <a:xfrm>
              <a:off x="6543012" y="4975929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E7A92495-52C4-4B15-A449-A2FF783973D9}"/>
                </a:ext>
              </a:extLst>
            </p:cNvPr>
            <p:cNvSpPr/>
            <p:nvPr/>
          </p:nvSpPr>
          <p:spPr bwMode="auto">
            <a:xfrm>
              <a:off x="6543012" y="4937345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4FAC5284-AF01-41A4-B892-734FA4261FE7}"/>
                </a:ext>
              </a:extLst>
            </p:cNvPr>
            <p:cNvSpPr/>
            <p:nvPr/>
          </p:nvSpPr>
          <p:spPr bwMode="auto">
            <a:xfrm>
              <a:off x="6543012" y="4898761"/>
              <a:ext cx="384286" cy="3858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circle">
                <a:fillToRect l="100000" t="100000"/>
              </a:path>
              <a:tileRect r="-100000" b="-100000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AEDA5AB1-A6C0-4059-B28B-B79545A43BE0}"/>
                </a:ext>
              </a:extLst>
            </p:cNvPr>
            <p:cNvSpPr txBox="1"/>
            <p:nvPr/>
          </p:nvSpPr>
          <p:spPr>
            <a:xfrm>
              <a:off x="6402301" y="5417772"/>
              <a:ext cx="672222" cy="6407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10000"/>
                    </a:srgbClr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3BD601CB-F266-4404-8713-4ECE6BE5B82B}"/>
                </a:ext>
              </a:extLst>
            </p:cNvPr>
            <p:cNvSpPr/>
            <p:nvPr/>
          </p:nvSpPr>
          <p:spPr bwMode="auto">
            <a:xfrm>
              <a:off x="7102258" y="6175892"/>
              <a:ext cx="300498" cy="162899"/>
            </a:xfrm>
            <a:prstGeom prst="round2SameRect">
              <a:avLst>
                <a:gd name="adj1" fmla="val 17624"/>
                <a:gd name="adj2" fmla="val 33927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AAC812EA-768F-4940-A36F-051FBA64F4E9}"/>
                </a:ext>
              </a:extLst>
            </p:cNvPr>
            <p:cNvSpPr/>
            <p:nvPr/>
          </p:nvSpPr>
          <p:spPr bwMode="auto">
            <a:xfrm>
              <a:off x="7004094" y="5825861"/>
              <a:ext cx="496825" cy="459415"/>
            </a:xfrm>
            <a:prstGeom prst="round2SameRect">
              <a:avLst>
                <a:gd name="adj1" fmla="val 4230"/>
                <a:gd name="adj2" fmla="val 22890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21D6DC4A-498C-449F-B39D-4AE29E90D385}"/>
                </a:ext>
              </a:extLst>
            </p:cNvPr>
            <p:cNvSpPr txBox="1"/>
            <p:nvPr/>
          </p:nvSpPr>
          <p:spPr>
            <a:xfrm>
              <a:off x="7123631" y="5954819"/>
              <a:ext cx="256428" cy="2444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DAEDEF">
                      <a:lumMod val="10000"/>
                    </a:srgbClr>
                  </a:solidFill>
                  <a:effectLst/>
                  <a:uLnTx/>
                  <a:uFillTx/>
                  <a:latin typeface="HGP行書体" panose="03000600000000000000" pitchFamily="66" charset="-128"/>
                  <a:ea typeface="HGP行書体" panose="03000600000000000000" pitchFamily="66" charset="-128"/>
                </a:rPr>
                <a:t>酒</a:t>
              </a: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00E710AB-97BE-4925-8287-7D26D8921409}"/>
              </a:ext>
            </a:extLst>
          </p:cNvPr>
          <p:cNvGrpSpPr/>
          <p:nvPr/>
        </p:nvGrpSpPr>
        <p:grpSpPr>
          <a:xfrm>
            <a:off x="8152664" y="4741800"/>
            <a:ext cx="1153530" cy="1590944"/>
            <a:chOff x="8152664" y="4741800"/>
            <a:chExt cx="1153530" cy="1590944"/>
          </a:xfrm>
        </p:grpSpPr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5CD8AE67-15B8-4A81-94E7-D3C31E306C7E}"/>
                </a:ext>
              </a:extLst>
            </p:cNvPr>
            <p:cNvSpPr/>
            <p:nvPr/>
          </p:nvSpPr>
          <p:spPr bwMode="auto">
            <a:xfrm>
              <a:off x="8930980" y="6239561"/>
              <a:ext cx="245799" cy="93183"/>
            </a:xfrm>
            <a:prstGeom prst="trapezoid">
              <a:avLst/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台形 109">
              <a:extLst>
                <a:ext uri="{FF2B5EF4-FFF2-40B4-BE49-F238E27FC236}">
                  <a16:creationId xmlns:a16="http://schemas.microsoft.com/office/drawing/2014/main" id="{5208AF75-BE0F-4984-8CA2-9E4AE0F8BB9C}"/>
                </a:ext>
              </a:extLst>
            </p:cNvPr>
            <p:cNvSpPr/>
            <p:nvPr/>
          </p:nvSpPr>
          <p:spPr bwMode="auto">
            <a:xfrm flipV="1">
              <a:off x="8801564" y="5901484"/>
              <a:ext cx="504630" cy="346959"/>
            </a:xfrm>
            <a:prstGeom prst="trapezoid">
              <a:avLst>
                <a:gd name="adj" fmla="val 38445"/>
              </a:avLst>
            </a:prstGeom>
            <a:gradFill flip="none" rotWithShape="1"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BEB87B79-B3AC-4C34-B01C-ABB7B2061DDC}"/>
                </a:ext>
              </a:extLst>
            </p:cNvPr>
            <p:cNvSpPr/>
            <p:nvPr/>
          </p:nvSpPr>
          <p:spPr bwMode="auto">
            <a:xfrm>
              <a:off x="8152664" y="4741800"/>
              <a:ext cx="585986" cy="1583435"/>
            </a:xfrm>
            <a:custGeom>
              <a:avLst/>
              <a:gdLst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302733 w 1193244"/>
                <a:gd name="connsiteY26" fmla="*/ 512276 h 3224354"/>
                <a:gd name="connsiteX27" fmla="*/ 260848 w 1193244"/>
                <a:gd name="connsiteY27" fmla="*/ 484036 h 3224354"/>
                <a:gd name="connsiteX28" fmla="*/ 177800 w 1193244"/>
                <a:gd name="connsiteY28" fmla="*/ 283542 h 3224354"/>
                <a:gd name="connsiteX29" fmla="*/ 177800 w 1193244"/>
                <a:gd name="connsiteY29" fmla="*/ 34637 h 3224354"/>
                <a:gd name="connsiteX30" fmla="*/ 212437 w 1193244"/>
                <a:gd name="connsiteY30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300004 w 1193244"/>
                <a:gd name="connsiteY20" fmla="*/ 960068 h 3224354"/>
                <a:gd name="connsiteX21" fmla="*/ 290663 w 1193244"/>
                <a:gd name="connsiteY21" fmla="*/ 960782 h 3224354"/>
                <a:gd name="connsiteX22" fmla="*/ 291071 w 1193244"/>
                <a:gd name="connsiteY22" fmla="*/ 960438 h 3224354"/>
                <a:gd name="connsiteX23" fmla="*/ 382072 w 1193244"/>
                <a:gd name="connsiteY23" fmla="*/ 736067 h 3224354"/>
                <a:gd name="connsiteX24" fmla="*/ 291071 w 1193244"/>
                <a:gd name="connsiteY24" fmla="*/ 511698 h 3224354"/>
                <a:gd name="connsiteX25" fmla="*/ 290663 w 1193244"/>
                <a:gd name="connsiteY25" fmla="*/ 511353 h 3224354"/>
                <a:gd name="connsiteX26" fmla="*/ 260848 w 1193244"/>
                <a:gd name="connsiteY26" fmla="*/ 484036 h 3224354"/>
                <a:gd name="connsiteX27" fmla="*/ 177800 w 1193244"/>
                <a:gd name="connsiteY27" fmla="*/ 283542 h 3224354"/>
                <a:gd name="connsiteX28" fmla="*/ 177800 w 1193244"/>
                <a:gd name="connsiteY28" fmla="*/ 34637 h 3224354"/>
                <a:gd name="connsiteX29" fmla="*/ 212437 w 1193244"/>
                <a:gd name="connsiteY29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893965 w 1193244"/>
                <a:gd name="connsiteY11" fmla="*/ 960461 h 3224354"/>
                <a:gd name="connsiteX12" fmla="*/ 930199 w 1193244"/>
                <a:gd name="connsiteY12" fmla="*/ 980128 h 3224354"/>
                <a:gd name="connsiteX13" fmla="*/ 1193244 w 1193244"/>
                <a:gd name="connsiteY13" fmla="*/ 1474856 h 3224354"/>
                <a:gd name="connsiteX14" fmla="*/ 1193244 w 1193244"/>
                <a:gd name="connsiteY14" fmla="*/ 3013567 h 3224354"/>
                <a:gd name="connsiteX15" fmla="*/ 982457 w 1193244"/>
                <a:gd name="connsiteY15" fmla="*/ 3224354 h 3224354"/>
                <a:gd name="connsiteX16" fmla="*/ 210787 w 1193244"/>
                <a:gd name="connsiteY16" fmla="*/ 3224354 h 3224354"/>
                <a:gd name="connsiteX17" fmla="*/ 0 w 1193244"/>
                <a:gd name="connsiteY17" fmla="*/ 3013567 h 3224354"/>
                <a:gd name="connsiteX18" fmla="*/ 0 w 1193244"/>
                <a:gd name="connsiteY18" fmla="*/ 1474856 h 3224354"/>
                <a:gd name="connsiteX19" fmla="*/ 263045 w 1193244"/>
                <a:gd name="connsiteY19" fmla="*/ 980128 h 3224354"/>
                <a:gd name="connsiteX20" fmla="*/ 290663 w 1193244"/>
                <a:gd name="connsiteY20" fmla="*/ 960782 h 3224354"/>
                <a:gd name="connsiteX21" fmla="*/ 291071 w 1193244"/>
                <a:gd name="connsiteY21" fmla="*/ 960438 h 3224354"/>
                <a:gd name="connsiteX22" fmla="*/ 382072 w 1193244"/>
                <a:gd name="connsiteY22" fmla="*/ 736067 h 3224354"/>
                <a:gd name="connsiteX23" fmla="*/ 291071 w 1193244"/>
                <a:gd name="connsiteY23" fmla="*/ 511698 h 3224354"/>
                <a:gd name="connsiteX24" fmla="*/ 290663 w 1193244"/>
                <a:gd name="connsiteY24" fmla="*/ 511353 h 3224354"/>
                <a:gd name="connsiteX25" fmla="*/ 260848 w 1193244"/>
                <a:gd name="connsiteY25" fmla="*/ 484036 h 3224354"/>
                <a:gd name="connsiteX26" fmla="*/ 177800 w 1193244"/>
                <a:gd name="connsiteY26" fmla="*/ 283542 h 3224354"/>
                <a:gd name="connsiteX27" fmla="*/ 177800 w 1193244"/>
                <a:gd name="connsiteY27" fmla="*/ 34637 h 3224354"/>
                <a:gd name="connsiteX28" fmla="*/ 212437 w 1193244"/>
                <a:gd name="connsiteY28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90663 w 1193244"/>
                <a:gd name="connsiteY23" fmla="*/ 511353 h 3224354"/>
                <a:gd name="connsiteX24" fmla="*/ 260848 w 1193244"/>
                <a:gd name="connsiteY24" fmla="*/ 484036 h 3224354"/>
                <a:gd name="connsiteX25" fmla="*/ 177800 w 1193244"/>
                <a:gd name="connsiteY25" fmla="*/ 283542 h 3224354"/>
                <a:gd name="connsiteX26" fmla="*/ 177800 w 1193244"/>
                <a:gd name="connsiteY26" fmla="*/ 34637 h 3224354"/>
                <a:gd name="connsiteX27" fmla="*/ 212437 w 1193244"/>
                <a:gd name="connsiteY27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1076 w 1193244"/>
                <a:gd name="connsiteY5" fmla="*/ 511895 h 3224354"/>
                <a:gd name="connsiteX6" fmla="*/ 898167 w 1193244"/>
                <a:gd name="connsiteY6" fmla="*/ 511353 h 3224354"/>
                <a:gd name="connsiteX7" fmla="*/ 897759 w 1193244"/>
                <a:gd name="connsiteY7" fmla="*/ 511698 h 3224354"/>
                <a:gd name="connsiteX8" fmla="*/ 806758 w 1193244"/>
                <a:gd name="connsiteY8" fmla="*/ 736067 h 3224354"/>
                <a:gd name="connsiteX9" fmla="*/ 897759 w 1193244"/>
                <a:gd name="connsiteY9" fmla="*/ 960438 h 3224354"/>
                <a:gd name="connsiteX10" fmla="*/ 898167 w 1193244"/>
                <a:gd name="connsiteY10" fmla="*/ 960782 h 3224354"/>
                <a:gd name="connsiteX11" fmla="*/ 930199 w 1193244"/>
                <a:gd name="connsiteY11" fmla="*/ 980128 h 3224354"/>
                <a:gd name="connsiteX12" fmla="*/ 1193244 w 1193244"/>
                <a:gd name="connsiteY12" fmla="*/ 1474856 h 3224354"/>
                <a:gd name="connsiteX13" fmla="*/ 1193244 w 1193244"/>
                <a:gd name="connsiteY13" fmla="*/ 3013567 h 3224354"/>
                <a:gd name="connsiteX14" fmla="*/ 982457 w 1193244"/>
                <a:gd name="connsiteY14" fmla="*/ 3224354 h 3224354"/>
                <a:gd name="connsiteX15" fmla="*/ 210787 w 1193244"/>
                <a:gd name="connsiteY15" fmla="*/ 3224354 h 3224354"/>
                <a:gd name="connsiteX16" fmla="*/ 0 w 1193244"/>
                <a:gd name="connsiteY16" fmla="*/ 3013567 h 3224354"/>
                <a:gd name="connsiteX17" fmla="*/ 0 w 1193244"/>
                <a:gd name="connsiteY17" fmla="*/ 1474856 h 3224354"/>
                <a:gd name="connsiteX18" fmla="*/ 263045 w 1193244"/>
                <a:gd name="connsiteY18" fmla="*/ 980128 h 3224354"/>
                <a:gd name="connsiteX19" fmla="*/ 290663 w 1193244"/>
                <a:gd name="connsiteY19" fmla="*/ 960782 h 3224354"/>
                <a:gd name="connsiteX20" fmla="*/ 291071 w 1193244"/>
                <a:gd name="connsiteY20" fmla="*/ 960438 h 3224354"/>
                <a:gd name="connsiteX21" fmla="*/ 382072 w 1193244"/>
                <a:gd name="connsiteY21" fmla="*/ 736067 h 3224354"/>
                <a:gd name="connsiteX22" fmla="*/ 291071 w 1193244"/>
                <a:gd name="connsiteY22" fmla="*/ 511698 h 3224354"/>
                <a:gd name="connsiteX23" fmla="*/ 260848 w 1193244"/>
                <a:gd name="connsiteY23" fmla="*/ 484036 h 3224354"/>
                <a:gd name="connsiteX24" fmla="*/ 177800 w 1193244"/>
                <a:gd name="connsiteY24" fmla="*/ 283542 h 3224354"/>
                <a:gd name="connsiteX25" fmla="*/ 177800 w 1193244"/>
                <a:gd name="connsiteY25" fmla="*/ 34637 h 3224354"/>
                <a:gd name="connsiteX26" fmla="*/ 212437 w 1193244"/>
                <a:gd name="connsiteY26" fmla="*/ 0 h 3224354"/>
                <a:gd name="connsiteX0" fmla="*/ 212437 w 1193244"/>
                <a:gd name="connsiteY0" fmla="*/ 0 h 3224354"/>
                <a:gd name="connsiteX1" fmla="*/ 980807 w 1193244"/>
                <a:gd name="connsiteY1" fmla="*/ 0 h 3224354"/>
                <a:gd name="connsiteX2" fmla="*/ 1015444 w 1193244"/>
                <a:gd name="connsiteY2" fmla="*/ 34637 h 3224354"/>
                <a:gd name="connsiteX3" fmla="*/ 1015444 w 1193244"/>
                <a:gd name="connsiteY3" fmla="*/ 283542 h 3224354"/>
                <a:gd name="connsiteX4" fmla="*/ 932397 w 1193244"/>
                <a:gd name="connsiteY4" fmla="*/ 484036 h 3224354"/>
                <a:gd name="connsiteX5" fmla="*/ 898167 w 1193244"/>
                <a:gd name="connsiteY5" fmla="*/ 511353 h 3224354"/>
                <a:gd name="connsiteX6" fmla="*/ 897759 w 1193244"/>
                <a:gd name="connsiteY6" fmla="*/ 511698 h 3224354"/>
                <a:gd name="connsiteX7" fmla="*/ 806758 w 1193244"/>
                <a:gd name="connsiteY7" fmla="*/ 736067 h 3224354"/>
                <a:gd name="connsiteX8" fmla="*/ 897759 w 1193244"/>
                <a:gd name="connsiteY8" fmla="*/ 960438 h 3224354"/>
                <a:gd name="connsiteX9" fmla="*/ 898167 w 1193244"/>
                <a:gd name="connsiteY9" fmla="*/ 960782 h 3224354"/>
                <a:gd name="connsiteX10" fmla="*/ 930199 w 1193244"/>
                <a:gd name="connsiteY10" fmla="*/ 980128 h 3224354"/>
                <a:gd name="connsiteX11" fmla="*/ 1193244 w 1193244"/>
                <a:gd name="connsiteY11" fmla="*/ 1474856 h 3224354"/>
                <a:gd name="connsiteX12" fmla="*/ 1193244 w 1193244"/>
                <a:gd name="connsiteY12" fmla="*/ 3013567 h 3224354"/>
                <a:gd name="connsiteX13" fmla="*/ 982457 w 1193244"/>
                <a:gd name="connsiteY13" fmla="*/ 3224354 h 3224354"/>
                <a:gd name="connsiteX14" fmla="*/ 210787 w 1193244"/>
                <a:gd name="connsiteY14" fmla="*/ 3224354 h 3224354"/>
                <a:gd name="connsiteX15" fmla="*/ 0 w 1193244"/>
                <a:gd name="connsiteY15" fmla="*/ 3013567 h 3224354"/>
                <a:gd name="connsiteX16" fmla="*/ 0 w 1193244"/>
                <a:gd name="connsiteY16" fmla="*/ 1474856 h 3224354"/>
                <a:gd name="connsiteX17" fmla="*/ 263045 w 1193244"/>
                <a:gd name="connsiteY17" fmla="*/ 980128 h 3224354"/>
                <a:gd name="connsiteX18" fmla="*/ 290663 w 1193244"/>
                <a:gd name="connsiteY18" fmla="*/ 960782 h 3224354"/>
                <a:gd name="connsiteX19" fmla="*/ 291071 w 1193244"/>
                <a:gd name="connsiteY19" fmla="*/ 960438 h 3224354"/>
                <a:gd name="connsiteX20" fmla="*/ 382072 w 1193244"/>
                <a:gd name="connsiteY20" fmla="*/ 736067 h 3224354"/>
                <a:gd name="connsiteX21" fmla="*/ 291071 w 1193244"/>
                <a:gd name="connsiteY21" fmla="*/ 511698 h 3224354"/>
                <a:gd name="connsiteX22" fmla="*/ 260848 w 1193244"/>
                <a:gd name="connsiteY22" fmla="*/ 484036 h 3224354"/>
                <a:gd name="connsiteX23" fmla="*/ 177800 w 1193244"/>
                <a:gd name="connsiteY23" fmla="*/ 283542 h 3224354"/>
                <a:gd name="connsiteX24" fmla="*/ 177800 w 1193244"/>
                <a:gd name="connsiteY24" fmla="*/ 34637 h 3224354"/>
                <a:gd name="connsiteX25" fmla="*/ 212437 w 1193244"/>
                <a:gd name="connsiteY25" fmla="*/ 0 h 322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93244" h="3224354">
                  <a:moveTo>
                    <a:pt x="212437" y="0"/>
                  </a:moveTo>
                  <a:lnTo>
                    <a:pt x="980807" y="0"/>
                  </a:lnTo>
                  <a:cubicBezTo>
                    <a:pt x="999936" y="0"/>
                    <a:pt x="1015444" y="15508"/>
                    <a:pt x="1015444" y="34637"/>
                  </a:cubicBezTo>
                  <a:lnTo>
                    <a:pt x="1015444" y="283542"/>
                  </a:lnTo>
                  <a:cubicBezTo>
                    <a:pt x="1015444" y="361840"/>
                    <a:pt x="983708" y="432725"/>
                    <a:pt x="932397" y="484036"/>
                  </a:cubicBezTo>
                  <a:lnTo>
                    <a:pt x="898167" y="511353"/>
                  </a:lnTo>
                  <a:lnTo>
                    <a:pt x="897759" y="511698"/>
                  </a:lnTo>
                  <a:cubicBezTo>
                    <a:pt x="841534" y="569119"/>
                    <a:pt x="806758" y="648445"/>
                    <a:pt x="806758" y="736067"/>
                  </a:cubicBezTo>
                  <a:cubicBezTo>
                    <a:pt x="806758" y="823689"/>
                    <a:pt x="841534" y="903017"/>
                    <a:pt x="897759" y="960438"/>
                  </a:cubicBezTo>
                  <a:lnTo>
                    <a:pt x="898167" y="960782"/>
                  </a:lnTo>
                  <a:lnTo>
                    <a:pt x="930199" y="980128"/>
                  </a:lnTo>
                  <a:cubicBezTo>
                    <a:pt x="1088902" y="1087345"/>
                    <a:pt x="1193244" y="1268916"/>
                    <a:pt x="1193244" y="1474856"/>
                  </a:cubicBezTo>
                  <a:lnTo>
                    <a:pt x="1193244" y="3013567"/>
                  </a:lnTo>
                  <a:cubicBezTo>
                    <a:pt x="1193244" y="3129981"/>
                    <a:pt x="1098871" y="3224354"/>
                    <a:pt x="982457" y="3224354"/>
                  </a:cubicBezTo>
                  <a:lnTo>
                    <a:pt x="210787" y="3224354"/>
                  </a:lnTo>
                  <a:cubicBezTo>
                    <a:pt x="94373" y="3224354"/>
                    <a:pt x="0" y="3129981"/>
                    <a:pt x="0" y="3013567"/>
                  </a:cubicBezTo>
                  <a:lnTo>
                    <a:pt x="0" y="1474856"/>
                  </a:lnTo>
                  <a:cubicBezTo>
                    <a:pt x="0" y="1268916"/>
                    <a:pt x="104343" y="1087345"/>
                    <a:pt x="263045" y="980128"/>
                  </a:cubicBezTo>
                  <a:lnTo>
                    <a:pt x="290663" y="960782"/>
                  </a:lnTo>
                  <a:lnTo>
                    <a:pt x="291071" y="960438"/>
                  </a:lnTo>
                  <a:cubicBezTo>
                    <a:pt x="347296" y="903017"/>
                    <a:pt x="382072" y="823689"/>
                    <a:pt x="382072" y="736067"/>
                  </a:cubicBezTo>
                  <a:cubicBezTo>
                    <a:pt x="382072" y="648445"/>
                    <a:pt x="347296" y="569119"/>
                    <a:pt x="291071" y="511698"/>
                  </a:cubicBezTo>
                  <a:lnTo>
                    <a:pt x="260848" y="484036"/>
                  </a:lnTo>
                  <a:cubicBezTo>
                    <a:pt x="209537" y="432725"/>
                    <a:pt x="177800" y="361840"/>
                    <a:pt x="177800" y="283542"/>
                  </a:cubicBezTo>
                  <a:lnTo>
                    <a:pt x="177800" y="34637"/>
                  </a:lnTo>
                  <a:cubicBezTo>
                    <a:pt x="177800" y="15508"/>
                    <a:pt x="193308" y="0"/>
                    <a:pt x="212437" y="0"/>
                  </a:cubicBezTo>
                  <a:close/>
                </a:path>
              </a:pathLst>
            </a:custGeom>
            <a:gradFill>
              <a:gsLst>
                <a:gs pos="50000">
                  <a:srgbClr val="DAEDEF">
                    <a:lumMod val="25000"/>
                  </a:srgbClr>
                </a:gs>
                <a:gs pos="0">
                  <a:srgbClr val="DAEDEF">
                    <a:lumMod val="10000"/>
                  </a:srgbClr>
                </a:gs>
                <a:gs pos="100000">
                  <a:srgbClr val="DAEDEF">
                    <a:lumMod val="10000"/>
                  </a:srgbClr>
                </a:gs>
              </a:gsLst>
              <a:lin ang="0" scaled="1"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69C09D22-84F1-4E13-8C4B-F4D5D8967644}"/>
                </a:ext>
              </a:extLst>
            </p:cNvPr>
            <p:cNvSpPr/>
            <p:nvPr/>
          </p:nvSpPr>
          <p:spPr bwMode="auto">
            <a:xfrm>
              <a:off x="8828609" y="5971830"/>
              <a:ext cx="425901" cy="222973"/>
            </a:xfrm>
            <a:custGeom>
              <a:avLst/>
              <a:gdLst>
                <a:gd name="connsiteX0" fmla="*/ 43808 w 425901"/>
                <a:gd name="connsiteY0" fmla="*/ 113950 h 222973"/>
                <a:gd name="connsiteX1" fmla="*/ 112700 w 425901"/>
                <a:gd name="connsiteY1" fmla="*/ 133330 h 222973"/>
                <a:gd name="connsiteX2" fmla="*/ 224858 w 425901"/>
                <a:gd name="connsiteY2" fmla="*/ 138173 h 222973"/>
                <a:gd name="connsiteX3" fmla="*/ 311673 w 425901"/>
                <a:gd name="connsiteY3" fmla="*/ 137915 h 222973"/>
                <a:gd name="connsiteX4" fmla="*/ 389867 w 425901"/>
                <a:gd name="connsiteY4" fmla="*/ 157824 h 222973"/>
                <a:gd name="connsiteX5" fmla="*/ 364820 w 425901"/>
                <a:gd name="connsiteY5" fmla="*/ 222973 h 222973"/>
                <a:gd name="connsiteX6" fmla="*/ 329287 w 425901"/>
                <a:gd name="connsiteY6" fmla="*/ 212560 h 222973"/>
                <a:gd name="connsiteX7" fmla="*/ 202167 w 425901"/>
                <a:gd name="connsiteY7" fmla="*/ 203953 h 222973"/>
                <a:gd name="connsiteX8" fmla="*/ 136113 w 425901"/>
                <a:gd name="connsiteY8" fmla="*/ 206877 h 222973"/>
                <a:gd name="connsiteX9" fmla="*/ 75105 w 425901"/>
                <a:gd name="connsiteY9" fmla="*/ 195359 h 222973"/>
                <a:gd name="connsiteX10" fmla="*/ 0 w 425901"/>
                <a:gd name="connsiteY10" fmla="*/ 0 h 222973"/>
                <a:gd name="connsiteX11" fmla="*/ 8941 w 425901"/>
                <a:gd name="connsiteY11" fmla="*/ 1238 h 222973"/>
                <a:gd name="connsiteX12" fmla="*/ 224858 w 425901"/>
                <a:gd name="connsiteY12" fmla="*/ 35270 h 222973"/>
                <a:gd name="connsiteX13" fmla="*/ 391398 w 425901"/>
                <a:gd name="connsiteY13" fmla="*/ 55310 h 222973"/>
                <a:gd name="connsiteX14" fmla="*/ 425901 w 425901"/>
                <a:gd name="connsiteY14" fmla="*/ 64095 h 222973"/>
                <a:gd name="connsiteX15" fmla="*/ 400599 w 425901"/>
                <a:gd name="connsiteY15" fmla="*/ 129907 h 222973"/>
                <a:gd name="connsiteX16" fmla="*/ 388360 w 425901"/>
                <a:gd name="connsiteY16" fmla="*/ 126968 h 222973"/>
                <a:gd name="connsiteX17" fmla="*/ 202166 w 425901"/>
                <a:gd name="connsiteY17" fmla="*/ 101051 h 222973"/>
                <a:gd name="connsiteX18" fmla="*/ 75045 w 425901"/>
                <a:gd name="connsiteY18" fmla="*/ 92444 h 222973"/>
                <a:gd name="connsiteX19" fmla="*/ 30524 w 425901"/>
                <a:gd name="connsiteY19" fmla="*/ 79397 h 22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5901" h="222973">
                  <a:moveTo>
                    <a:pt x="43808" y="113950"/>
                  </a:moveTo>
                  <a:lnTo>
                    <a:pt x="112700" y="133330"/>
                  </a:lnTo>
                  <a:cubicBezTo>
                    <a:pt x="147796" y="141584"/>
                    <a:pt x="184291" y="145781"/>
                    <a:pt x="224858" y="138173"/>
                  </a:cubicBezTo>
                  <a:cubicBezTo>
                    <a:pt x="255766" y="132377"/>
                    <a:pt x="284310" y="133433"/>
                    <a:pt x="311673" y="137915"/>
                  </a:cubicBezTo>
                  <a:lnTo>
                    <a:pt x="389867" y="157824"/>
                  </a:lnTo>
                  <a:lnTo>
                    <a:pt x="364820" y="222973"/>
                  </a:lnTo>
                  <a:lnTo>
                    <a:pt x="329287" y="212560"/>
                  </a:lnTo>
                  <a:cubicBezTo>
                    <a:pt x="289573" y="201983"/>
                    <a:pt x="248529" y="195259"/>
                    <a:pt x="202167" y="203953"/>
                  </a:cubicBezTo>
                  <a:cubicBezTo>
                    <a:pt x="178986" y="208301"/>
                    <a:pt x="157134" y="208793"/>
                    <a:pt x="136113" y="206877"/>
                  </a:cubicBezTo>
                  <a:lnTo>
                    <a:pt x="75105" y="195359"/>
                  </a:lnTo>
                  <a:close/>
                  <a:moveTo>
                    <a:pt x="0" y="0"/>
                  </a:moveTo>
                  <a:lnTo>
                    <a:pt x="8941" y="1238"/>
                  </a:lnTo>
                  <a:cubicBezTo>
                    <a:pt x="78877" y="18484"/>
                    <a:pt x="143724" y="50485"/>
                    <a:pt x="224858" y="35270"/>
                  </a:cubicBezTo>
                  <a:cubicBezTo>
                    <a:pt x="286674" y="23678"/>
                    <a:pt x="339036" y="39494"/>
                    <a:pt x="391398" y="55310"/>
                  </a:cubicBezTo>
                  <a:lnTo>
                    <a:pt x="425901" y="64095"/>
                  </a:lnTo>
                  <a:lnTo>
                    <a:pt x="400599" y="129907"/>
                  </a:lnTo>
                  <a:lnTo>
                    <a:pt x="388360" y="126968"/>
                  </a:lnTo>
                  <a:cubicBezTo>
                    <a:pt x="329287" y="109657"/>
                    <a:pt x="271709" y="88009"/>
                    <a:pt x="202166" y="101051"/>
                  </a:cubicBezTo>
                  <a:cubicBezTo>
                    <a:pt x="155804" y="109745"/>
                    <a:pt x="114760" y="103022"/>
                    <a:pt x="75045" y="92444"/>
                  </a:cubicBezTo>
                  <a:lnTo>
                    <a:pt x="30524" y="79397"/>
                  </a:lnTo>
                  <a:close/>
                </a:path>
              </a:pathLst>
            </a:custGeom>
            <a:solidFill>
              <a:srgbClr val="DAEDEF">
                <a:lumMod val="50000"/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CDB350A-0FF9-4002-BDEA-B405325A46A1}"/>
                </a:ext>
              </a:extLst>
            </p:cNvPr>
            <p:cNvSpPr/>
            <p:nvPr/>
          </p:nvSpPr>
          <p:spPr bwMode="auto">
            <a:xfrm>
              <a:off x="8943481" y="6239561"/>
              <a:ext cx="220795" cy="43176"/>
            </a:xfrm>
            <a:custGeom>
              <a:avLst/>
              <a:gdLst>
                <a:gd name="connsiteX0" fmla="*/ 10794 w 220795"/>
                <a:gd name="connsiteY0" fmla="*/ 0 h 43176"/>
                <a:gd name="connsiteX1" fmla="*/ 210001 w 220795"/>
                <a:gd name="connsiteY1" fmla="*/ 0 h 43176"/>
                <a:gd name="connsiteX2" fmla="*/ 220795 w 220795"/>
                <a:gd name="connsiteY2" fmla="*/ 43176 h 43176"/>
                <a:gd name="connsiteX3" fmla="*/ 0 w 220795"/>
                <a:gd name="connsiteY3" fmla="*/ 43176 h 4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795" h="43176">
                  <a:moveTo>
                    <a:pt x="10794" y="0"/>
                  </a:moveTo>
                  <a:lnTo>
                    <a:pt x="210001" y="0"/>
                  </a:lnTo>
                  <a:lnTo>
                    <a:pt x="220795" y="43176"/>
                  </a:lnTo>
                  <a:lnTo>
                    <a:pt x="0" y="43176"/>
                  </a:ln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CDD907A-A6DC-4F5F-A6CD-A5CD05B6381B}"/>
                </a:ext>
              </a:extLst>
            </p:cNvPr>
            <p:cNvSpPr/>
            <p:nvPr/>
          </p:nvSpPr>
          <p:spPr bwMode="auto">
            <a:xfrm>
              <a:off x="8152664" y="5351579"/>
              <a:ext cx="585986" cy="489611"/>
            </a:xfrm>
            <a:custGeom>
              <a:avLst/>
              <a:gdLst>
                <a:gd name="connsiteX0" fmla="*/ 0 w 565555"/>
                <a:gd name="connsiteY0" fmla="*/ 189499 h 472540"/>
                <a:gd name="connsiteX1" fmla="*/ 72741 w 565555"/>
                <a:gd name="connsiteY1" fmla="*/ 206559 h 472540"/>
                <a:gd name="connsiteX2" fmla="*/ 314727 w 565555"/>
                <a:gd name="connsiteY2" fmla="*/ 271136 h 472540"/>
                <a:gd name="connsiteX3" fmla="*/ 501374 w 565555"/>
                <a:gd name="connsiteY3" fmla="*/ 309163 h 472540"/>
                <a:gd name="connsiteX4" fmla="*/ 565555 w 565555"/>
                <a:gd name="connsiteY4" fmla="*/ 336830 h 472540"/>
                <a:gd name="connsiteX5" fmla="*/ 565555 w 565555"/>
                <a:gd name="connsiteY5" fmla="*/ 472540 h 472540"/>
                <a:gd name="connsiteX6" fmla="*/ 565292 w 565555"/>
                <a:gd name="connsiteY6" fmla="*/ 472501 h 472540"/>
                <a:gd name="connsiteX7" fmla="*/ 289297 w 565555"/>
                <a:gd name="connsiteY7" fmla="*/ 395956 h 472540"/>
                <a:gd name="connsiteX8" fmla="*/ 13300 w 565555"/>
                <a:gd name="connsiteY8" fmla="*/ 319412 h 472540"/>
                <a:gd name="connsiteX9" fmla="*/ 0 w 565555"/>
                <a:gd name="connsiteY9" fmla="*/ 317419 h 472540"/>
                <a:gd name="connsiteX10" fmla="*/ 24578 w 565555"/>
                <a:gd name="connsiteY10" fmla="*/ 0 h 472540"/>
                <a:gd name="connsiteX11" fmla="*/ 72742 w 565555"/>
                <a:gd name="connsiteY11" fmla="*/ 11296 h 472540"/>
                <a:gd name="connsiteX12" fmla="*/ 314727 w 565555"/>
                <a:gd name="connsiteY12" fmla="*/ 75873 h 472540"/>
                <a:gd name="connsiteX13" fmla="*/ 501374 w 565555"/>
                <a:gd name="connsiteY13" fmla="*/ 113900 h 472540"/>
                <a:gd name="connsiteX14" fmla="*/ 565555 w 565555"/>
                <a:gd name="connsiteY14" fmla="*/ 141567 h 472540"/>
                <a:gd name="connsiteX15" fmla="*/ 565555 w 565555"/>
                <a:gd name="connsiteY15" fmla="*/ 277277 h 472540"/>
                <a:gd name="connsiteX16" fmla="*/ 565292 w 565555"/>
                <a:gd name="connsiteY16" fmla="*/ 277238 h 472540"/>
                <a:gd name="connsiteX17" fmla="*/ 289296 w 565555"/>
                <a:gd name="connsiteY17" fmla="*/ 200694 h 472540"/>
                <a:gd name="connsiteX18" fmla="*/ 13300 w 565555"/>
                <a:gd name="connsiteY18" fmla="*/ 124150 h 472540"/>
                <a:gd name="connsiteX19" fmla="*/ 0 w 565555"/>
                <a:gd name="connsiteY19" fmla="*/ 122156 h 472540"/>
                <a:gd name="connsiteX20" fmla="*/ 0 w 565555"/>
                <a:gd name="connsiteY20" fmla="*/ 110510 h 472540"/>
                <a:gd name="connsiteX21" fmla="*/ 8903 w 565555"/>
                <a:gd name="connsiteY21" fmla="*/ 39840 h 472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5555" h="472540">
                  <a:moveTo>
                    <a:pt x="0" y="189499"/>
                  </a:moveTo>
                  <a:lnTo>
                    <a:pt x="72741" y="206559"/>
                  </a:lnTo>
                  <a:cubicBezTo>
                    <a:pt x="151121" y="239284"/>
                    <a:pt x="223798" y="300006"/>
                    <a:pt x="314727" y="271136"/>
                  </a:cubicBezTo>
                  <a:cubicBezTo>
                    <a:pt x="384007" y="249139"/>
                    <a:pt x="442690" y="279151"/>
                    <a:pt x="501374" y="309163"/>
                  </a:cubicBezTo>
                  <a:lnTo>
                    <a:pt x="565555" y="336830"/>
                  </a:lnTo>
                  <a:lnTo>
                    <a:pt x="565555" y="472540"/>
                  </a:lnTo>
                  <a:lnTo>
                    <a:pt x="565292" y="472501"/>
                  </a:lnTo>
                  <a:cubicBezTo>
                    <a:pt x="473294" y="446986"/>
                    <a:pt x="393216" y="362962"/>
                    <a:pt x="289297" y="395956"/>
                  </a:cubicBezTo>
                  <a:cubicBezTo>
                    <a:pt x="185376" y="428952"/>
                    <a:pt x="105298" y="344927"/>
                    <a:pt x="13300" y="319412"/>
                  </a:cubicBezTo>
                  <a:lnTo>
                    <a:pt x="0" y="317419"/>
                  </a:lnTo>
                  <a:close/>
                  <a:moveTo>
                    <a:pt x="24578" y="0"/>
                  </a:moveTo>
                  <a:lnTo>
                    <a:pt x="72742" y="11296"/>
                  </a:lnTo>
                  <a:cubicBezTo>
                    <a:pt x="151122" y="44020"/>
                    <a:pt x="223798" y="104743"/>
                    <a:pt x="314727" y="75873"/>
                  </a:cubicBezTo>
                  <a:cubicBezTo>
                    <a:pt x="384007" y="53876"/>
                    <a:pt x="442690" y="83888"/>
                    <a:pt x="501374" y="113900"/>
                  </a:cubicBezTo>
                  <a:lnTo>
                    <a:pt x="565555" y="141567"/>
                  </a:lnTo>
                  <a:lnTo>
                    <a:pt x="565555" y="277277"/>
                  </a:lnTo>
                  <a:lnTo>
                    <a:pt x="565292" y="277238"/>
                  </a:lnTo>
                  <a:cubicBezTo>
                    <a:pt x="473293" y="251723"/>
                    <a:pt x="393215" y="167699"/>
                    <a:pt x="289296" y="200694"/>
                  </a:cubicBezTo>
                  <a:cubicBezTo>
                    <a:pt x="185376" y="233689"/>
                    <a:pt x="105298" y="149665"/>
                    <a:pt x="13300" y="124150"/>
                  </a:cubicBezTo>
                  <a:lnTo>
                    <a:pt x="0" y="122156"/>
                  </a:lnTo>
                  <a:lnTo>
                    <a:pt x="0" y="110510"/>
                  </a:lnTo>
                  <a:cubicBezTo>
                    <a:pt x="0" y="86108"/>
                    <a:pt x="3091" y="62428"/>
                    <a:pt x="8903" y="39840"/>
                  </a:cubicBezTo>
                  <a:close/>
                </a:path>
              </a:pathLst>
            </a:custGeom>
            <a:solidFill>
              <a:srgbClr val="DAEDEF">
                <a:lumMod val="50000"/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12</Words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HGP行書体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pptx941_徳利とお猪口のイラスト</dc:title>
  <dc:subject>pptx941_徳利とお猪口のイラスト</dc:subject>
  <dc:creator>digipot.net</dc:creator>
  <cp:revision>1</cp:revision>
  <dcterms:created xsi:type="dcterms:W3CDTF">2018-05-20T00:31:01Z</dcterms:created>
  <dcterms:modified xsi:type="dcterms:W3CDTF">2019-01-10T00:35:37Z</dcterms:modified>
  <cp:version>1</cp:version>
</cp:coreProperties>
</file>