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48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>
            <a:extLst>
              <a:ext uri="{FF2B5EF4-FFF2-40B4-BE49-F238E27FC236}">
                <a16:creationId xmlns:a16="http://schemas.microsoft.com/office/drawing/2014/main" id="{3D9D4F99-5C2F-4E7C-AB0E-E3C464863E0D}"/>
              </a:ext>
            </a:extLst>
          </p:cNvPr>
          <p:cNvSpPr>
            <a:spLocks/>
          </p:cNvSpPr>
          <p:nvPr/>
        </p:nvSpPr>
        <p:spPr bwMode="auto">
          <a:xfrm>
            <a:off x="339044" y="3057307"/>
            <a:ext cx="1688631" cy="1025267"/>
          </a:xfrm>
          <a:custGeom>
            <a:avLst/>
            <a:gdLst>
              <a:gd name="T0" fmla="*/ 1172 w 2207"/>
              <a:gd name="T1" fmla="*/ 20 h 1340"/>
              <a:gd name="T2" fmla="*/ 1116 w 2207"/>
              <a:gd name="T3" fmla="*/ 4 h 1340"/>
              <a:gd name="T4" fmla="*/ 982 w 2207"/>
              <a:gd name="T5" fmla="*/ 72 h 1340"/>
              <a:gd name="T6" fmla="*/ 834 w 2207"/>
              <a:gd name="T7" fmla="*/ 139 h 1340"/>
              <a:gd name="T8" fmla="*/ 700 w 2207"/>
              <a:gd name="T9" fmla="*/ 224 h 1340"/>
              <a:gd name="T10" fmla="*/ 662 w 2207"/>
              <a:gd name="T11" fmla="*/ 286 h 1340"/>
              <a:gd name="T12" fmla="*/ 588 w 2207"/>
              <a:gd name="T13" fmla="*/ 393 h 1340"/>
              <a:gd name="T14" fmla="*/ 521 w 2207"/>
              <a:gd name="T15" fmla="*/ 553 h 1340"/>
              <a:gd name="T16" fmla="*/ 473 w 2207"/>
              <a:gd name="T17" fmla="*/ 668 h 1340"/>
              <a:gd name="T18" fmla="*/ 441 w 2207"/>
              <a:gd name="T19" fmla="*/ 722 h 1340"/>
              <a:gd name="T20" fmla="*/ 238 w 2207"/>
              <a:gd name="T21" fmla="*/ 818 h 1340"/>
              <a:gd name="T22" fmla="*/ 97 w 2207"/>
              <a:gd name="T23" fmla="*/ 836 h 1340"/>
              <a:gd name="T24" fmla="*/ 61 w 2207"/>
              <a:gd name="T25" fmla="*/ 817 h 1340"/>
              <a:gd name="T26" fmla="*/ 18 w 2207"/>
              <a:gd name="T27" fmla="*/ 825 h 1340"/>
              <a:gd name="T28" fmla="*/ 0 w 2207"/>
              <a:gd name="T29" fmla="*/ 863 h 1340"/>
              <a:gd name="T30" fmla="*/ 36 w 2207"/>
              <a:gd name="T31" fmla="*/ 918 h 1340"/>
              <a:gd name="T32" fmla="*/ 105 w 2207"/>
              <a:gd name="T33" fmla="*/ 920 h 1340"/>
              <a:gd name="T34" fmla="*/ 287 w 2207"/>
              <a:gd name="T35" fmla="*/ 875 h 1340"/>
              <a:gd name="T36" fmla="*/ 530 w 2207"/>
              <a:gd name="T37" fmla="*/ 812 h 1340"/>
              <a:gd name="T38" fmla="*/ 615 w 2207"/>
              <a:gd name="T39" fmla="*/ 755 h 1340"/>
              <a:gd name="T40" fmla="*/ 674 w 2207"/>
              <a:gd name="T41" fmla="*/ 790 h 1340"/>
              <a:gd name="T42" fmla="*/ 746 w 2207"/>
              <a:gd name="T43" fmla="*/ 775 h 1340"/>
              <a:gd name="T44" fmla="*/ 805 w 2207"/>
              <a:gd name="T45" fmla="*/ 696 h 1340"/>
              <a:gd name="T46" fmla="*/ 808 w 2207"/>
              <a:gd name="T47" fmla="*/ 652 h 1340"/>
              <a:gd name="T48" fmla="*/ 897 w 2207"/>
              <a:gd name="T49" fmla="*/ 520 h 1340"/>
              <a:gd name="T50" fmla="*/ 1071 w 2207"/>
              <a:gd name="T51" fmla="*/ 410 h 1340"/>
              <a:gd name="T52" fmla="*/ 1158 w 2207"/>
              <a:gd name="T53" fmla="*/ 386 h 1340"/>
              <a:gd name="T54" fmla="*/ 1340 w 2207"/>
              <a:gd name="T55" fmla="*/ 421 h 1340"/>
              <a:gd name="T56" fmla="*/ 1696 w 2207"/>
              <a:gd name="T57" fmla="*/ 1030 h 1340"/>
              <a:gd name="T58" fmla="*/ 1684 w 2207"/>
              <a:gd name="T59" fmla="*/ 1129 h 1340"/>
              <a:gd name="T60" fmla="*/ 1726 w 2207"/>
              <a:gd name="T61" fmla="*/ 1273 h 1340"/>
              <a:gd name="T62" fmla="*/ 1790 w 2207"/>
              <a:gd name="T63" fmla="*/ 1326 h 1340"/>
              <a:gd name="T64" fmla="*/ 1846 w 2207"/>
              <a:gd name="T65" fmla="*/ 1334 h 1340"/>
              <a:gd name="T66" fmla="*/ 1850 w 2207"/>
              <a:gd name="T67" fmla="*/ 1257 h 1340"/>
              <a:gd name="T68" fmla="*/ 1830 w 2207"/>
              <a:gd name="T69" fmla="*/ 1011 h 1340"/>
              <a:gd name="T70" fmla="*/ 1973 w 2207"/>
              <a:gd name="T71" fmla="*/ 969 h 1340"/>
              <a:gd name="T72" fmla="*/ 1929 w 2207"/>
              <a:gd name="T73" fmla="*/ 1079 h 1340"/>
              <a:gd name="T74" fmla="*/ 2058 w 2207"/>
              <a:gd name="T75" fmla="*/ 1168 h 1340"/>
              <a:gd name="T76" fmla="*/ 2185 w 2207"/>
              <a:gd name="T77" fmla="*/ 1232 h 1340"/>
              <a:gd name="T78" fmla="*/ 2207 w 2207"/>
              <a:gd name="T79" fmla="*/ 1206 h 1340"/>
              <a:gd name="T80" fmla="*/ 2154 w 2207"/>
              <a:gd name="T81" fmla="*/ 1116 h 1340"/>
              <a:gd name="T82" fmla="*/ 2110 w 2207"/>
              <a:gd name="T83" fmla="*/ 1011 h 1340"/>
              <a:gd name="T84" fmla="*/ 2085 w 2207"/>
              <a:gd name="T85" fmla="*/ 684 h 1340"/>
              <a:gd name="T86" fmla="*/ 2092 w 2207"/>
              <a:gd name="T87" fmla="*/ 425 h 1340"/>
              <a:gd name="T88" fmla="*/ 1970 w 2207"/>
              <a:gd name="T89" fmla="*/ 308 h 1340"/>
              <a:gd name="T90" fmla="*/ 1683 w 2207"/>
              <a:gd name="T91" fmla="*/ 90 h 1340"/>
              <a:gd name="T92" fmla="*/ 1723 w 2207"/>
              <a:gd name="T93" fmla="*/ 75 h 1340"/>
              <a:gd name="T94" fmla="*/ 1758 w 2207"/>
              <a:gd name="T95" fmla="*/ 80 h 1340"/>
              <a:gd name="T96" fmla="*/ 1774 w 2207"/>
              <a:gd name="T97" fmla="*/ 75 h 1340"/>
              <a:gd name="T98" fmla="*/ 1743 w 2207"/>
              <a:gd name="T99" fmla="*/ 36 h 1340"/>
              <a:gd name="T100" fmla="*/ 1702 w 2207"/>
              <a:gd name="T101" fmla="*/ 16 h 1340"/>
              <a:gd name="T102" fmla="*/ 1624 w 2207"/>
              <a:gd name="T103" fmla="*/ 27 h 1340"/>
              <a:gd name="T104" fmla="*/ 1561 w 2207"/>
              <a:gd name="T105" fmla="*/ 49 h 1340"/>
              <a:gd name="T106" fmla="*/ 1429 w 2207"/>
              <a:gd name="T107" fmla="*/ 17 h 1340"/>
              <a:gd name="T108" fmla="*/ 1250 w 2207"/>
              <a:gd name="T109" fmla="*/ 58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07" h="1340">
                <a:moveTo>
                  <a:pt x="1247" y="59"/>
                </a:moveTo>
                <a:lnTo>
                  <a:pt x="1247" y="59"/>
                </a:lnTo>
                <a:lnTo>
                  <a:pt x="1222" y="46"/>
                </a:lnTo>
                <a:lnTo>
                  <a:pt x="1202" y="35"/>
                </a:lnTo>
                <a:lnTo>
                  <a:pt x="1180" y="25"/>
                </a:lnTo>
                <a:lnTo>
                  <a:pt x="1180" y="25"/>
                </a:lnTo>
                <a:lnTo>
                  <a:pt x="1172" y="20"/>
                </a:lnTo>
                <a:lnTo>
                  <a:pt x="1163" y="15"/>
                </a:lnTo>
                <a:lnTo>
                  <a:pt x="1147" y="5"/>
                </a:lnTo>
                <a:lnTo>
                  <a:pt x="1140" y="1"/>
                </a:lnTo>
                <a:lnTo>
                  <a:pt x="1131" y="0"/>
                </a:lnTo>
                <a:lnTo>
                  <a:pt x="1126" y="0"/>
                </a:lnTo>
                <a:lnTo>
                  <a:pt x="1122" y="1"/>
                </a:lnTo>
                <a:lnTo>
                  <a:pt x="1116" y="4"/>
                </a:lnTo>
                <a:lnTo>
                  <a:pt x="1111" y="8"/>
                </a:lnTo>
                <a:lnTo>
                  <a:pt x="1111" y="8"/>
                </a:lnTo>
                <a:lnTo>
                  <a:pt x="1087" y="22"/>
                </a:lnTo>
                <a:lnTo>
                  <a:pt x="1060" y="36"/>
                </a:lnTo>
                <a:lnTo>
                  <a:pt x="1013" y="59"/>
                </a:lnTo>
                <a:lnTo>
                  <a:pt x="1013" y="59"/>
                </a:lnTo>
                <a:lnTo>
                  <a:pt x="982" y="72"/>
                </a:lnTo>
                <a:lnTo>
                  <a:pt x="935" y="90"/>
                </a:lnTo>
                <a:lnTo>
                  <a:pt x="887" y="110"/>
                </a:lnTo>
                <a:lnTo>
                  <a:pt x="870" y="118"/>
                </a:lnTo>
                <a:lnTo>
                  <a:pt x="858" y="125"/>
                </a:lnTo>
                <a:lnTo>
                  <a:pt x="858" y="125"/>
                </a:lnTo>
                <a:lnTo>
                  <a:pt x="848" y="132"/>
                </a:lnTo>
                <a:lnTo>
                  <a:pt x="834" y="139"/>
                </a:lnTo>
                <a:lnTo>
                  <a:pt x="802" y="157"/>
                </a:lnTo>
                <a:lnTo>
                  <a:pt x="769" y="174"/>
                </a:lnTo>
                <a:lnTo>
                  <a:pt x="754" y="182"/>
                </a:lnTo>
                <a:lnTo>
                  <a:pt x="743" y="191"/>
                </a:lnTo>
                <a:lnTo>
                  <a:pt x="743" y="191"/>
                </a:lnTo>
                <a:lnTo>
                  <a:pt x="722" y="207"/>
                </a:lnTo>
                <a:lnTo>
                  <a:pt x="700" y="224"/>
                </a:lnTo>
                <a:lnTo>
                  <a:pt x="690" y="232"/>
                </a:lnTo>
                <a:lnTo>
                  <a:pt x="681" y="239"/>
                </a:lnTo>
                <a:lnTo>
                  <a:pt x="677" y="245"/>
                </a:lnTo>
                <a:lnTo>
                  <a:pt x="674" y="250"/>
                </a:lnTo>
                <a:lnTo>
                  <a:pt x="674" y="250"/>
                </a:lnTo>
                <a:lnTo>
                  <a:pt x="670" y="265"/>
                </a:lnTo>
                <a:lnTo>
                  <a:pt x="662" y="286"/>
                </a:lnTo>
                <a:lnTo>
                  <a:pt x="652" y="308"/>
                </a:lnTo>
                <a:lnTo>
                  <a:pt x="647" y="318"/>
                </a:lnTo>
                <a:lnTo>
                  <a:pt x="642" y="325"/>
                </a:lnTo>
                <a:lnTo>
                  <a:pt x="642" y="325"/>
                </a:lnTo>
                <a:lnTo>
                  <a:pt x="611" y="361"/>
                </a:lnTo>
                <a:lnTo>
                  <a:pt x="595" y="382"/>
                </a:lnTo>
                <a:lnTo>
                  <a:pt x="588" y="393"/>
                </a:lnTo>
                <a:lnTo>
                  <a:pt x="583" y="402"/>
                </a:lnTo>
                <a:lnTo>
                  <a:pt x="583" y="402"/>
                </a:lnTo>
                <a:lnTo>
                  <a:pt x="558" y="452"/>
                </a:lnTo>
                <a:lnTo>
                  <a:pt x="545" y="485"/>
                </a:lnTo>
                <a:lnTo>
                  <a:pt x="531" y="521"/>
                </a:lnTo>
                <a:lnTo>
                  <a:pt x="531" y="521"/>
                </a:lnTo>
                <a:lnTo>
                  <a:pt x="521" y="553"/>
                </a:lnTo>
                <a:lnTo>
                  <a:pt x="515" y="578"/>
                </a:lnTo>
                <a:lnTo>
                  <a:pt x="509" y="596"/>
                </a:lnTo>
                <a:lnTo>
                  <a:pt x="503" y="615"/>
                </a:lnTo>
                <a:lnTo>
                  <a:pt x="503" y="615"/>
                </a:lnTo>
                <a:lnTo>
                  <a:pt x="493" y="633"/>
                </a:lnTo>
                <a:lnTo>
                  <a:pt x="483" y="652"/>
                </a:lnTo>
                <a:lnTo>
                  <a:pt x="473" y="668"/>
                </a:lnTo>
                <a:lnTo>
                  <a:pt x="468" y="680"/>
                </a:lnTo>
                <a:lnTo>
                  <a:pt x="468" y="680"/>
                </a:lnTo>
                <a:lnTo>
                  <a:pt x="466" y="686"/>
                </a:lnTo>
                <a:lnTo>
                  <a:pt x="462" y="692"/>
                </a:lnTo>
                <a:lnTo>
                  <a:pt x="454" y="706"/>
                </a:lnTo>
                <a:lnTo>
                  <a:pt x="441" y="722"/>
                </a:lnTo>
                <a:lnTo>
                  <a:pt x="441" y="722"/>
                </a:lnTo>
                <a:lnTo>
                  <a:pt x="418" y="734"/>
                </a:lnTo>
                <a:lnTo>
                  <a:pt x="361" y="764"/>
                </a:lnTo>
                <a:lnTo>
                  <a:pt x="327" y="781"/>
                </a:lnTo>
                <a:lnTo>
                  <a:pt x="294" y="796"/>
                </a:lnTo>
                <a:lnTo>
                  <a:pt x="263" y="809"/>
                </a:lnTo>
                <a:lnTo>
                  <a:pt x="238" y="818"/>
                </a:lnTo>
                <a:lnTo>
                  <a:pt x="238" y="818"/>
                </a:lnTo>
                <a:lnTo>
                  <a:pt x="217" y="824"/>
                </a:lnTo>
                <a:lnTo>
                  <a:pt x="195" y="828"/>
                </a:lnTo>
                <a:lnTo>
                  <a:pt x="156" y="835"/>
                </a:lnTo>
                <a:lnTo>
                  <a:pt x="125" y="839"/>
                </a:lnTo>
                <a:lnTo>
                  <a:pt x="114" y="839"/>
                </a:lnTo>
                <a:lnTo>
                  <a:pt x="114" y="839"/>
                </a:lnTo>
                <a:lnTo>
                  <a:pt x="97" y="836"/>
                </a:lnTo>
                <a:lnTo>
                  <a:pt x="84" y="834"/>
                </a:lnTo>
                <a:lnTo>
                  <a:pt x="81" y="831"/>
                </a:lnTo>
                <a:lnTo>
                  <a:pt x="79" y="829"/>
                </a:lnTo>
                <a:lnTo>
                  <a:pt x="79" y="829"/>
                </a:lnTo>
                <a:lnTo>
                  <a:pt x="78" y="825"/>
                </a:lnTo>
                <a:lnTo>
                  <a:pt x="74" y="823"/>
                </a:lnTo>
                <a:lnTo>
                  <a:pt x="61" y="817"/>
                </a:lnTo>
                <a:lnTo>
                  <a:pt x="47" y="813"/>
                </a:lnTo>
                <a:lnTo>
                  <a:pt x="42" y="812"/>
                </a:lnTo>
                <a:lnTo>
                  <a:pt x="40" y="813"/>
                </a:lnTo>
                <a:lnTo>
                  <a:pt x="40" y="813"/>
                </a:lnTo>
                <a:lnTo>
                  <a:pt x="34" y="815"/>
                </a:lnTo>
                <a:lnTo>
                  <a:pt x="24" y="822"/>
                </a:lnTo>
                <a:lnTo>
                  <a:pt x="18" y="825"/>
                </a:lnTo>
                <a:lnTo>
                  <a:pt x="13" y="829"/>
                </a:lnTo>
                <a:lnTo>
                  <a:pt x="8" y="834"/>
                </a:lnTo>
                <a:lnTo>
                  <a:pt x="4" y="839"/>
                </a:lnTo>
                <a:lnTo>
                  <a:pt x="4" y="839"/>
                </a:lnTo>
                <a:lnTo>
                  <a:pt x="2" y="845"/>
                </a:lnTo>
                <a:lnTo>
                  <a:pt x="0" y="851"/>
                </a:lnTo>
                <a:lnTo>
                  <a:pt x="0" y="863"/>
                </a:lnTo>
                <a:lnTo>
                  <a:pt x="3" y="875"/>
                </a:lnTo>
                <a:lnTo>
                  <a:pt x="7" y="882"/>
                </a:lnTo>
                <a:lnTo>
                  <a:pt x="7" y="882"/>
                </a:lnTo>
                <a:lnTo>
                  <a:pt x="12" y="891"/>
                </a:lnTo>
                <a:lnTo>
                  <a:pt x="20" y="902"/>
                </a:lnTo>
                <a:lnTo>
                  <a:pt x="29" y="911"/>
                </a:lnTo>
                <a:lnTo>
                  <a:pt x="36" y="918"/>
                </a:lnTo>
                <a:lnTo>
                  <a:pt x="36" y="918"/>
                </a:lnTo>
                <a:lnTo>
                  <a:pt x="46" y="923"/>
                </a:lnTo>
                <a:lnTo>
                  <a:pt x="60" y="926"/>
                </a:lnTo>
                <a:lnTo>
                  <a:pt x="78" y="930"/>
                </a:lnTo>
                <a:lnTo>
                  <a:pt x="78" y="930"/>
                </a:lnTo>
                <a:lnTo>
                  <a:pt x="87" y="927"/>
                </a:lnTo>
                <a:lnTo>
                  <a:pt x="105" y="920"/>
                </a:lnTo>
                <a:lnTo>
                  <a:pt x="126" y="913"/>
                </a:lnTo>
                <a:lnTo>
                  <a:pt x="133" y="910"/>
                </a:lnTo>
                <a:lnTo>
                  <a:pt x="140" y="909"/>
                </a:lnTo>
                <a:lnTo>
                  <a:pt x="140" y="909"/>
                </a:lnTo>
                <a:lnTo>
                  <a:pt x="156" y="907"/>
                </a:lnTo>
                <a:lnTo>
                  <a:pt x="189" y="899"/>
                </a:lnTo>
                <a:lnTo>
                  <a:pt x="287" y="875"/>
                </a:lnTo>
                <a:lnTo>
                  <a:pt x="391" y="850"/>
                </a:lnTo>
                <a:lnTo>
                  <a:pt x="455" y="836"/>
                </a:lnTo>
                <a:lnTo>
                  <a:pt x="455" y="836"/>
                </a:lnTo>
                <a:lnTo>
                  <a:pt x="468" y="833"/>
                </a:lnTo>
                <a:lnTo>
                  <a:pt x="483" y="829"/>
                </a:lnTo>
                <a:lnTo>
                  <a:pt x="509" y="820"/>
                </a:lnTo>
                <a:lnTo>
                  <a:pt x="530" y="812"/>
                </a:lnTo>
                <a:lnTo>
                  <a:pt x="540" y="807"/>
                </a:lnTo>
                <a:lnTo>
                  <a:pt x="540" y="807"/>
                </a:lnTo>
                <a:lnTo>
                  <a:pt x="552" y="796"/>
                </a:lnTo>
                <a:lnTo>
                  <a:pt x="574" y="776"/>
                </a:lnTo>
                <a:lnTo>
                  <a:pt x="604" y="746"/>
                </a:lnTo>
                <a:lnTo>
                  <a:pt x="604" y="746"/>
                </a:lnTo>
                <a:lnTo>
                  <a:pt x="615" y="755"/>
                </a:lnTo>
                <a:lnTo>
                  <a:pt x="625" y="764"/>
                </a:lnTo>
                <a:lnTo>
                  <a:pt x="636" y="771"/>
                </a:lnTo>
                <a:lnTo>
                  <a:pt x="636" y="771"/>
                </a:lnTo>
                <a:lnTo>
                  <a:pt x="648" y="777"/>
                </a:lnTo>
                <a:lnTo>
                  <a:pt x="659" y="783"/>
                </a:lnTo>
                <a:lnTo>
                  <a:pt x="674" y="790"/>
                </a:lnTo>
                <a:lnTo>
                  <a:pt x="674" y="790"/>
                </a:lnTo>
                <a:lnTo>
                  <a:pt x="675" y="790"/>
                </a:lnTo>
                <a:lnTo>
                  <a:pt x="678" y="787"/>
                </a:lnTo>
                <a:lnTo>
                  <a:pt x="684" y="782"/>
                </a:lnTo>
                <a:lnTo>
                  <a:pt x="691" y="774"/>
                </a:lnTo>
                <a:lnTo>
                  <a:pt x="711" y="797"/>
                </a:lnTo>
                <a:lnTo>
                  <a:pt x="730" y="771"/>
                </a:lnTo>
                <a:lnTo>
                  <a:pt x="746" y="775"/>
                </a:lnTo>
                <a:lnTo>
                  <a:pt x="746" y="775"/>
                </a:lnTo>
                <a:lnTo>
                  <a:pt x="749" y="756"/>
                </a:lnTo>
                <a:lnTo>
                  <a:pt x="754" y="734"/>
                </a:lnTo>
                <a:lnTo>
                  <a:pt x="785" y="706"/>
                </a:lnTo>
                <a:lnTo>
                  <a:pt x="797" y="712"/>
                </a:lnTo>
                <a:lnTo>
                  <a:pt x="797" y="712"/>
                </a:lnTo>
                <a:lnTo>
                  <a:pt x="805" y="696"/>
                </a:lnTo>
                <a:lnTo>
                  <a:pt x="810" y="684"/>
                </a:lnTo>
                <a:lnTo>
                  <a:pt x="811" y="676"/>
                </a:lnTo>
                <a:lnTo>
                  <a:pt x="811" y="676"/>
                </a:lnTo>
                <a:lnTo>
                  <a:pt x="810" y="669"/>
                </a:lnTo>
                <a:lnTo>
                  <a:pt x="808" y="661"/>
                </a:lnTo>
                <a:lnTo>
                  <a:pt x="808" y="652"/>
                </a:lnTo>
                <a:lnTo>
                  <a:pt x="808" y="652"/>
                </a:lnTo>
                <a:lnTo>
                  <a:pt x="807" y="627"/>
                </a:lnTo>
                <a:lnTo>
                  <a:pt x="807" y="617"/>
                </a:lnTo>
                <a:lnTo>
                  <a:pt x="808" y="611"/>
                </a:lnTo>
                <a:lnTo>
                  <a:pt x="827" y="572"/>
                </a:lnTo>
                <a:lnTo>
                  <a:pt x="827" y="572"/>
                </a:lnTo>
                <a:lnTo>
                  <a:pt x="866" y="542"/>
                </a:lnTo>
                <a:lnTo>
                  <a:pt x="897" y="520"/>
                </a:lnTo>
                <a:lnTo>
                  <a:pt x="920" y="505"/>
                </a:lnTo>
                <a:lnTo>
                  <a:pt x="920" y="505"/>
                </a:lnTo>
                <a:lnTo>
                  <a:pt x="951" y="487"/>
                </a:lnTo>
                <a:lnTo>
                  <a:pt x="1000" y="455"/>
                </a:lnTo>
                <a:lnTo>
                  <a:pt x="1047" y="425"/>
                </a:lnTo>
                <a:lnTo>
                  <a:pt x="1071" y="410"/>
                </a:lnTo>
                <a:lnTo>
                  <a:pt x="1071" y="410"/>
                </a:lnTo>
                <a:lnTo>
                  <a:pt x="1093" y="404"/>
                </a:lnTo>
                <a:lnTo>
                  <a:pt x="1110" y="399"/>
                </a:lnTo>
                <a:lnTo>
                  <a:pt x="1126" y="397"/>
                </a:lnTo>
                <a:lnTo>
                  <a:pt x="1126" y="397"/>
                </a:lnTo>
                <a:lnTo>
                  <a:pt x="1138" y="394"/>
                </a:lnTo>
                <a:lnTo>
                  <a:pt x="1148" y="391"/>
                </a:lnTo>
                <a:lnTo>
                  <a:pt x="1158" y="386"/>
                </a:lnTo>
                <a:lnTo>
                  <a:pt x="1172" y="370"/>
                </a:lnTo>
                <a:lnTo>
                  <a:pt x="1172" y="370"/>
                </a:lnTo>
                <a:lnTo>
                  <a:pt x="1230" y="391"/>
                </a:lnTo>
                <a:lnTo>
                  <a:pt x="1303" y="418"/>
                </a:lnTo>
                <a:lnTo>
                  <a:pt x="1303" y="418"/>
                </a:lnTo>
                <a:lnTo>
                  <a:pt x="1317" y="420"/>
                </a:lnTo>
                <a:lnTo>
                  <a:pt x="1340" y="421"/>
                </a:lnTo>
                <a:lnTo>
                  <a:pt x="1398" y="420"/>
                </a:lnTo>
                <a:lnTo>
                  <a:pt x="1476" y="418"/>
                </a:lnTo>
                <a:lnTo>
                  <a:pt x="1752" y="583"/>
                </a:lnTo>
                <a:lnTo>
                  <a:pt x="1712" y="1017"/>
                </a:lnTo>
                <a:lnTo>
                  <a:pt x="1712" y="1017"/>
                </a:lnTo>
                <a:lnTo>
                  <a:pt x="1705" y="1024"/>
                </a:lnTo>
                <a:lnTo>
                  <a:pt x="1696" y="1030"/>
                </a:lnTo>
                <a:lnTo>
                  <a:pt x="1688" y="1037"/>
                </a:lnTo>
                <a:lnTo>
                  <a:pt x="1688" y="1037"/>
                </a:lnTo>
                <a:lnTo>
                  <a:pt x="1680" y="1048"/>
                </a:lnTo>
                <a:lnTo>
                  <a:pt x="1673" y="1058"/>
                </a:lnTo>
                <a:lnTo>
                  <a:pt x="1667" y="1070"/>
                </a:lnTo>
                <a:lnTo>
                  <a:pt x="1667" y="1070"/>
                </a:lnTo>
                <a:lnTo>
                  <a:pt x="1684" y="1129"/>
                </a:lnTo>
                <a:lnTo>
                  <a:pt x="1704" y="1193"/>
                </a:lnTo>
                <a:lnTo>
                  <a:pt x="1704" y="1193"/>
                </a:lnTo>
                <a:lnTo>
                  <a:pt x="1706" y="1206"/>
                </a:lnTo>
                <a:lnTo>
                  <a:pt x="1711" y="1232"/>
                </a:lnTo>
                <a:lnTo>
                  <a:pt x="1715" y="1246"/>
                </a:lnTo>
                <a:lnTo>
                  <a:pt x="1720" y="1260"/>
                </a:lnTo>
                <a:lnTo>
                  <a:pt x="1726" y="1273"/>
                </a:lnTo>
                <a:lnTo>
                  <a:pt x="1730" y="1280"/>
                </a:lnTo>
                <a:lnTo>
                  <a:pt x="1734" y="1285"/>
                </a:lnTo>
                <a:lnTo>
                  <a:pt x="1734" y="1285"/>
                </a:lnTo>
                <a:lnTo>
                  <a:pt x="1744" y="1293"/>
                </a:lnTo>
                <a:lnTo>
                  <a:pt x="1758" y="1304"/>
                </a:lnTo>
                <a:lnTo>
                  <a:pt x="1774" y="1317"/>
                </a:lnTo>
                <a:lnTo>
                  <a:pt x="1790" y="1326"/>
                </a:lnTo>
                <a:lnTo>
                  <a:pt x="1806" y="1335"/>
                </a:lnTo>
                <a:lnTo>
                  <a:pt x="1814" y="1338"/>
                </a:lnTo>
                <a:lnTo>
                  <a:pt x="1822" y="1339"/>
                </a:lnTo>
                <a:lnTo>
                  <a:pt x="1829" y="1340"/>
                </a:lnTo>
                <a:lnTo>
                  <a:pt x="1835" y="1340"/>
                </a:lnTo>
                <a:lnTo>
                  <a:pt x="1842" y="1338"/>
                </a:lnTo>
                <a:lnTo>
                  <a:pt x="1846" y="1334"/>
                </a:lnTo>
                <a:lnTo>
                  <a:pt x="1846" y="1334"/>
                </a:lnTo>
                <a:lnTo>
                  <a:pt x="1850" y="1329"/>
                </a:lnTo>
                <a:lnTo>
                  <a:pt x="1854" y="1322"/>
                </a:lnTo>
                <a:lnTo>
                  <a:pt x="1855" y="1313"/>
                </a:lnTo>
                <a:lnTo>
                  <a:pt x="1855" y="1303"/>
                </a:lnTo>
                <a:lnTo>
                  <a:pt x="1854" y="1281"/>
                </a:lnTo>
                <a:lnTo>
                  <a:pt x="1850" y="1257"/>
                </a:lnTo>
                <a:lnTo>
                  <a:pt x="1846" y="1234"/>
                </a:lnTo>
                <a:lnTo>
                  <a:pt x="1842" y="1214"/>
                </a:lnTo>
                <a:lnTo>
                  <a:pt x="1838" y="1198"/>
                </a:lnTo>
                <a:lnTo>
                  <a:pt x="1835" y="1191"/>
                </a:lnTo>
                <a:lnTo>
                  <a:pt x="1835" y="1191"/>
                </a:lnTo>
                <a:lnTo>
                  <a:pt x="1830" y="1083"/>
                </a:lnTo>
                <a:lnTo>
                  <a:pt x="1830" y="1011"/>
                </a:lnTo>
                <a:lnTo>
                  <a:pt x="1830" y="1011"/>
                </a:lnTo>
                <a:lnTo>
                  <a:pt x="1832" y="953"/>
                </a:lnTo>
                <a:lnTo>
                  <a:pt x="1834" y="924"/>
                </a:lnTo>
                <a:lnTo>
                  <a:pt x="1835" y="905"/>
                </a:lnTo>
                <a:lnTo>
                  <a:pt x="1835" y="905"/>
                </a:lnTo>
                <a:lnTo>
                  <a:pt x="1917" y="615"/>
                </a:lnTo>
                <a:lnTo>
                  <a:pt x="1973" y="969"/>
                </a:lnTo>
                <a:lnTo>
                  <a:pt x="1973" y="969"/>
                </a:lnTo>
                <a:lnTo>
                  <a:pt x="1959" y="995"/>
                </a:lnTo>
                <a:lnTo>
                  <a:pt x="1947" y="1014"/>
                </a:lnTo>
                <a:lnTo>
                  <a:pt x="1941" y="1025"/>
                </a:lnTo>
                <a:lnTo>
                  <a:pt x="1941" y="1025"/>
                </a:lnTo>
                <a:lnTo>
                  <a:pt x="1934" y="1053"/>
                </a:lnTo>
                <a:lnTo>
                  <a:pt x="1929" y="1079"/>
                </a:lnTo>
                <a:lnTo>
                  <a:pt x="1929" y="1079"/>
                </a:lnTo>
                <a:lnTo>
                  <a:pt x="1933" y="1083"/>
                </a:lnTo>
                <a:lnTo>
                  <a:pt x="1945" y="1091"/>
                </a:lnTo>
                <a:lnTo>
                  <a:pt x="1982" y="1117"/>
                </a:lnTo>
                <a:lnTo>
                  <a:pt x="2036" y="1152"/>
                </a:lnTo>
                <a:lnTo>
                  <a:pt x="2036" y="1152"/>
                </a:lnTo>
                <a:lnTo>
                  <a:pt x="2058" y="1168"/>
                </a:lnTo>
                <a:lnTo>
                  <a:pt x="2082" y="1182"/>
                </a:lnTo>
                <a:lnTo>
                  <a:pt x="2110" y="1198"/>
                </a:lnTo>
                <a:lnTo>
                  <a:pt x="2138" y="1214"/>
                </a:lnTo>
                <a:lnTo>
                  <a:pt x="2152" y="1221"/>
                </a:lnTo>
                <a:lnTo>
                  <a:pt x="2164" y="1227"/>
                </a:lnTo>
                <a:lnTo>
                  <a:pt x="2177" y="1230"/>
                </a:lnTo>
                <a:lnTo>
                  <a:pt x="2185" y="1232"/>
                </a:lnTo>
                <a:lnTo>
                  <a:pt x="2194" y="1232"/>
                </a:lnTo>
                <a:lnTo>
                  <a:pt x="2196" y="1230"/>
                </a:lnTo>
                <a:lnTo>
                  <a:pt x="2199" y="1229"/>
                </a:lnTo>
                <a:lnTo>
                  <a:pt x="2199" y="1229"/>
                </a:lnTo>
                <a:lnTo>
                  <a:pt x="2204" y="1221"/>
                </a:lnTo>
                <a:lnTo>
                  <a:pt x="2207" y="1213"/>
                </a:lnTo>
                <a:lnTo>
                  <a:pt x="2207" y="1206"/>
                </a:lnTo>
                <a:lnTo>
                  <a:pt x="2205" y="1200"/>
                </a:lnTo>
                <a:lnTo>
                  <a:pt x="2202" y="1193"/>
                </a:lnTo>
                <a:lnTo>
                  <a:pt x="2197" y="1186"/>
                </a:lnTo>
                <a:lnTo>
                  <a:pt x="2185" y="1170"/>
                </a:lnTo>
                <a:lnTo>
                  <a:pt x="2185" y="1170"/>
                </a:lnTo>
                <a:lnTo>
                  <a:pt x="2172" y="1145"/>
                </a:lnTo>
                <a:lnTo>
                  <a:pt x="2154" y="1116"/>
                </a:lnTo>
                <a:lnTo>
                  <a:pt x="2140" y="1089"/>
                </a:lnTo>
                <a:lnTo>
                  <a:pt x="2132" y="1072"/>
                </a:lnTo>
                <a:lnTo>
                  <a:pt x="2132" y="1072"/>
                </a:lnTo>
                <a:lnTo>
                  <a:pt x="2124" y="1044"/>
                </a:lnTo>
                <a:lnTo>
                  <a:pt x="2116" y="1024"/>
                </a:lnTo>
                <a:lnTo>
                  <a:pt x="2116" y="1024"/>
                </a:lnTo>
                <a:lnTo>
                  <a:pt x="2110" y="1011"/>
                </a:lnTo>
                <a:lnTo>
                  <a:pt x="2105" y="1003"/>
                </a:lnTo>
                <a:lnTo>
                  <a:pt x="2101" y="993"/>
                </a:lnTo>
                <a:lnTo>
                  <a:pt x="2101" y="993"/>
                </a:lnTo>
                <a:lnTo>
                  <a:pt x="2100" y="975"/>
                </a:lnTo>
                <a:lnTo>
                  <a:pt x="2098" y="940"/>
                </a:lnTo>
                <a:lnTo>
                  <a:pt x="2093" y="834"/>
                </a:lnTo>
                <a:lnTo>
                  <a:pt x="2085" y="684"/>
                </a:lnTo>
                <a:lnTo>
                  <a:pt x="2085" y="684"/>
                </a:lnTo>
                <a:lnTo>
                  <a:pt x="2090" y="563"/>
                </a:lnTo>
                <a:lnTo>
                  <a:pt x="2094" y="478"/>
                </a:lnTo>
                <a:lnTo>
                  <a:pt x="2095" y="447"/>
                </a:lnTo>
                <a:lnTo>
                  <a:pt x="2095" y="432"/>
                </a:lnTo>
                <a:lnTo>
                  <a:pt x="2095" y="432"/>
                </a:lnTo>
                <a:lnTo>
                  <a:pt x="2092" y="425"/>
                </a:lnTo>
                <a:lnTo>
                  <a:pt x="2085" y="413"/>
                </a:lnTo>
                <a:lnTo>
                  <a:pt x="2067" y="384"/>
                </a:lnTo>
                <a:lnTo>
                  <a:pt x="2048" y="357"/>
                </a:lnTo>
                <a:lnTo>
                  <a:pt x="2037" y="343"/>
                </a:lnTo>
                <a:lnTo>
                  <a:pt x="2037" y="343"/>
                </a:lnTo>
                <a:lnTo>
                  <a:pt x="2018" y="333"/>
                </a:lnTo>
                <a:lnTo>
                  <a:pt x="1970" y="308"/>
                </a:lnTo>
                <a:lnTo>
                  <a:pt x="1827" y="238"/>
                </a:lnTo>
                <a:lnTo>
                  <a:pt x="1620" y="136"/>
                </a:lnTo>
                <a:lnTo>
                  <a:pt x="1624" y="111"/>
                </a:lnTo>
                <a:lnTo>
                  <a:pt x="1625" y="91"/>
                </a:lnTo>
                <a:lnTo>
                  <a:pt x="1625" y="91"/>
                </a:lnTo>
                <a:lnTo>
                  <a:pt x="1659" y="91"/>
                </a:lnTo>
                <a:lnTo>
                  <a:pt x="1683" y="90"/>
                </a:lnTo>
                <a:lnTo>
                  <a:pt x="1693" y="89"/>
                </a:lnTo>
                <a:lnTo>
                  <a:pt x="1696" y="88"/>
                </a:lnTo>
                <a:lnTo>
                  <a:pt x="1696" y="88"/>
                </a:lnTo>
                <a:lnTo>
                  <a:pt x="1702" y="84"/>
                </a:lnTo>
                <a:lnTo>
                  <a:pt x="1709" y="80"/>
                </a:lnTo>
                <a:lnTo>
                  <a:pt x="1716" y="77"/>
                </a:lnTo>
                <a:lnTo>
                  <a:pt x="1723" y="75"/>
                </a:lnTo>
                <a:lnTo>
                  <a:pt x="1723" y="75"/>
                </a:lnTo>
                <a:lnTo>
                  <a:pt x="1732" y="74"/>
                </a:lnTo>
                <a:lnTo>
                  <a:pt x="1741" y="74"/>
                </a:lnTo>
                <a:lnTo>
                  <a:pt x="1750" y="75"/>
                </a:lnTo>
                <a:lnTo>
                  <a:pt x="1754" y="78"/>
                </a:lnTo>
                <a:lnTo>
                  <a:pt x="1758" y="80"/>
                </a:lnTo>
                <a:lnTo>
                  <a:pt x="1758" y="80"/>
                </a:lnTo>
                <a:lnTo>
                  <a:pt x="1760" y="83"/>
                </a:lnTo>
                <a:lnTo>
                  <a:pt x="1763" y="84"/>
                </a:lnTo>
                <a:lnTo>
                  <a:pt x="1766" y="84"/>
                </a:lnTo>
                <a:lnTo>
                  <a:pt x="1769" y="83"/>
                </a:lnTo>
                <a:lnTo>
                  <a:pt x="1771" y="80"/>
                </a:lnTo>
                <a:lnTo>
                  <a:pt x="1773" y="78"/>
                </a:lnTo>
                <a:lnTo>
                  <a:pt x="1774" y="75"/>
                </a:lnTo>
                <a:lnTo>
                  <a:pt x="1774" y="72"/>
                </a:lnTo>
                <a:lnTo>
                  <a:pt x="1774" y="72"/>
                </a:lnTo>
                <a:lnTo>
                  <a:pt x="1771" y="68"/>
                </a:lnTo>
                <a:lnTo>
                  <a:pt x="1768" y="62"/>
                </a:lnTo>
                <a:lnTo>
                  <a:pt x="1758" y="51"/>
                </a:lnTo>
                <a:lnTo>
                  <a:pt x="1743" y="36"/>
                </a:lnTo>
                <a:lnTo>
                  <a:pt x="1743" y="36"/>
                </a:lnTo>
                <a:lnTo>
                  <a:pt x="1739" y="28"/>
                </a:lnTo>
                <a:lnTo>
                  <a:pt x="1734" y="24"/>
                </a:lnTo>
                <a:lnTo>
                  <a:pt x="1731" y="20"/>
                </a:lnTo>
                <a:lnTo>
                  <a:pt x="1731" y="20"/>
                </a:lnTo>
                <a:lnTo>
                  <a:pt x="1725" y="17"/>
                </a:lnTo>
                <a:lnTo>
                  <a:pt x="1716" y="16"/>
                </a:lnTo>
                <a:lnTo>
                  <a:pt x="1702" y="16"/>
                </a:lnTo>
                <a:lnTo>
                  <a:pt x="1702" y="16"/>
                </a:lnTo>
                <a:lnTo>
                  <a:pt x="1680" y="20"/>
                </a:lnTo>
                <a:lnTo>
                  <a:pt x="1665" y="22"/>
                </a:lnTo>
                <a:lnTo>
                  <a:pt x="1654" y="24"/>
                </a:lnTo>
                <a:lnTo>
                  <a:pt x="1654" y="24"/>
                </a:lnTo>
                <a:lnTo>
                  <a:pt x="1641" y="25"/>
                </a:lnTo>
                <a:lnTo>
                  <a:pt x="1624" y="27"/>
                </a:lnTo>
                <a:lnTo>
                  <a:pt x="1606" y="32"/>
                </a:lnTo>
                <a:lnTo>
                  <a:pt x="1600" y="35"/>
                </a:lnTo>
                <a:lnTo>
                  <a:pt x="1595" y="37"/>
                </a:lnTo>
                <a:lnTo>
                  <a:pt x="1595" y="37"/>
                </a:lnTo>
                <a:lnTo>
                  <a:pt x="1585" y="42"/>
                </a:lnTo>
                <a:lnTo>
                  <a:pt x="1574" y="47"/>
                </a:lnTo>
                <a:lnTo>
                  <a:pt x="1561" y="49"/>
                </a:lnTo>
                <a:lnTo>
                  <a:pt x="1561" y="49"/>
                </a:lnTo>
                <a:lnTo>
                  <a:pt x="1542" y="41"/>
                </a:lnTo>
                <a:lnTo>
                  <a:pt x="1520" y="31"/>
                </a:lnTo>
                <a:lnTo>
                  <a:pt x="1520" y="31"/>
                </a:lnTo>
                <a:lnTo>
                  <a:pt x="1477" y="24"/>
                </a:lnTo>
                <a:lnTo>
                  <a:pt x="1447" y="20"/>
                </a:lnTo>
                <a:lnTo>
                  <a:pt x="1429" y="17"/>
                </a:lnTo>
                <a:lnTo>
                  <a:pt x="1429" y="17"/>
                </a:lnTo>
                <a:lnTo>
                  <a:pt x="1358" y="22"/>
                </a:lnTo>
                <a:lnTo>
                  <a:pt x="1295" y="27"/>
                </a:lnTo>
                <a:lnTo>
                  <a:pt x="1295" y="27"/>
                </a:lnTo>
                <a:lnTo>
                  <a:pt x="1273" y="43"/>
                </a:lnTo>
                <a:lnTo>
                  <a:pt x="1255" y="54"/>
                </a:lnTo>
                <a:lnTo>
                  <a:pt x="1250" y="58"/>
                </a:lnTo>
                <a:lnTo>
                  <a:pt x="1247" y="59"/>
                </a:lnTo>
                <a:lnTo>
                  <a:pt x="1247" y="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36166D0C-557E-46F6-AFA9-35821862AC8B}"/>
              </a:ext>
            </a:extLst>
          </p:cNvPr>
          <p:cNvSpPr>
            <a:spLocks noEditPoints="1"/>
          </p:cNvSpPr>
          <p:nvPr/>
        </p:nvSpPr>
        <p:spPr bwMode="auto">
          <a:xfrm>
            <a:off x="405183" y="4690856"/>
            <a:ext cx="1087453" cy="1595358"/>
          </a:xfrm>
          <a:custGeom>
            <a:avLst/>
            <a:gdLst>
              <a:gd name="T0" fmla="*/ 849 w 850"/>
              <a:gd name="T1" fmla="*/ 0 h 1247"/>
              <a:gd name="T2" fmla="*/ 760 w 850"/>
              <a:gd name="T3" fmla="*/ 10 h 1247"/>
              <a:gd name="T4" fmla="*/ 420 w 850"/>
              <a:gd name="T5" fmla="*/ 69 h 1247"/>
              <a:gd name="T6" fmla="*/ 387 w 850"/>
              <a:gd name="T7" fmla="*/ 70 h 1247"/>
              <a:gd name="T8" fmla="*/ 13 w 850"/>
              <a:gd name="T9" fmla="*/ 166 h 1247"/>
              <a:gd name="T10" fmla="*/ 0 w 850"/>
              <a:gd name="T11" fmla="*/ 180 h 1247"/>
              <a:gd name="T12" fmla="*/ 362 w 850"/>
              <a:gd name="T13" fmla="*/ 126 h 1247"/>
              <a:gd name="T14" fmla="*/ 366 w 850"/>
              <a:gd name="T15" fmla="*/ 166 h 1247"/>
              <a:gd name="T16" fmla="*/ 341 w 850"/>
              <a:gd name="T17" fmla="*/ 313 h 1247"/>
              <a:gd name="T18" fmla="*/ 370 w 850"/>
              <a:gd name="T19" fmla="*/ 384 h 1247"/>
              <a:gd name="T20" fmla="*/ 413 w 850"/>
              <a:gd name="T21" fmla="*/ 548 h 1247"/>
              <a:gd name="T22" fmla="*/ 398 w 850"/>
              <a:gd name="T23" fmla="*/ 670 h 1247"/>
              <a:gd name="T24" fmla="*/ 408 w 850"/>
              <a:gd name="T25" fmla="*/ 709 h 1247"/>
              <a:gd name="T26" fmla="*/ 416 w 850"/>
              <a:gd name="T27" fmla="*/ 881 h 1247"/>
              <a:gd name="T28" fmla="*/ 413 w 850"/>
              <a:gd name="T29" fmla="*/ 931 h 1247"/>
              <a:gd name="T30" fmla="*/ 372 w 850"/>
              <a:gd name="T31" fmla="*/ 1078 h 1247"/>
              <a:gd name="T32" fmla="*/ 362 w 850"/>
              <a:gd name="T33" fmla="*/ 1133 h 1247"/>
              <a:gd name="T34" fmla="*/ 404 w 850"/>
              <a:gd name="T35" fmla="*/ 1213 h 1247"/>
              <a:gd name="T36" fmla="*/ 457 w 850"/>
              <a:gd name="T37" fmla="*/ 1246 h 1247"/>
              <a:gd name="T38" fmla="*/ 493 w 850"/>
              <a:gd name="T39" fmla="*/ 1229 h 1247"/>
              <a:gd name="T40" fmla="*/ 476 w 850"/>
              <a:gd name="T41" fmla="*/ 1181 h 1247"/>
              <a:gd name="T42" fmla="*/ 446 w 850"/>
              <a:gd name="T43" fmla="*/ 1110 h 1247"/>
              <a:gd name="T44" fmla="*/ 479 w 850"/>
              <a:gd name="T45" fmla="*/ 1000 h 1247"/>
              <a:gd name="T46" fmla="*/ 519 w 850"/>
              <a:gd name="T47" fmla="*/ 935 h 1247"/>
              <a:gd name="T48" fmla="*/ 646 w 850"/>
              <a:gd name="T49" fmla="*/ 815 h 1247"/>
              <a:gd name="T50" fmla="*/ 670 w 850"/>
              <a:gd name="T51" fmla="*/ 862 h 1247"/>
              <a:gd name="T52" fmla="*/ 649 w 850"/>
              <a:gd name="T53" fmla="*/ 1009 h 1247"/>
              <a:gd name="T54" fmla="*/ 633 w 850"/>
              <a:gd name="T55" fmla="*/ 1047 h 1247"/>
              <a:gd name="T56" fmla="*/ 650 w 850"/>
              <a:gd name="T57" fmla="*/ 1089 h 1247"/>
              <a:gd name="T58" fmla="*/ 700 w 850"/>
              <a:gd name="T59" fmla="*/ 1161 h 1247"/>
              <a:gd name="T60" fmla="*/ 743 w 850"/>
              <a:gd name="T61" fmla="*/ 1158 h 1247"/>
              <a:gd name="T62" fmla="*/ 734 w 850"/>
              <a:gd name="T63" fmla="*/ 1098 h 1247"/>
              <a:gd name="T64" fmla="*/ 755 w 850"/>
              <a:gd name="T65" fmla="*/ 883 h 1247"/>
              <a:gd name="T66" fmla="*/ 748 w 850"/>
              <a:gd name="T67" fmla="*/ 743 h 1247"/>
              <a:gd name="T68" fmla="*/ 650 w 850"/>
              <a:gd name="T69" fmla="*/ 557 h 1247"/>
              <a:gd name="T70" fmla="*/ 666 w 850"/>
              <a:gd name="T71" fmla="*/ 410 h 1247"/>
              <a:gd name="T72" fmla="*/ 711 w 850"/>
              <a:gd name="T73" fmla="*/ 425 h 1247"/>
              <a:gd name="T74" fmla="*/ 791 w 850"/>
              <a:gd name="T75" fmla="*/ 547 h 1247"/>
              <a:gd name="T76" fmla="*/ 779 w 850"/>
              <a:gd name="T77" fmla="*/ 597 h 1247"/>
              <a:gd name="T78" fmla="*/ 777 w 850"/>
              <a:gd name="T79" fmla="*/ 629 h 1247"/>
              <a:gd name="T80" fmla="*/ 785 w 850"/>
              <a:gd name="T81" fmla="*/ 649 h 1247"/>
              <a:gd name="T82" fmla="*/ 828 w 850"/>
              <a:gd name="T83" fmla="*/ 649 h 1247"/>
              <a:gd name="T84" fmla="*/ 836 w 850"/>
              <a:gd name="T85" fmla="*/ 573 h 1247"/>
              <a:gd name="T86" fmla="*/ 809 w 850"/>
              <a:gd name="T87" fmla="*/ 452 h 1247"/>
              <a:gd name="T88" fmla="*/ 671 w 850"/>
              <a:gd name="T89" fmla="*/ 309 h 1247"/>
              <a:gd name="T90" fmla="*/ 597 w 850"/>
              <a:gd name="T91" fmla="*/ 277 h 1247"/>
              <a:gd name="T92" fmla="*/ 557 w 850"/>
              <a:gd name="T93" fmla="*/ 268 h 1247"/>
              <a:gd name="T94" fmla="*/ 572 w 850"/>
              <a:gd name="T95" fmla="*/ 240 h 1247"/>
              <a:gd name="T96" fmla="*/ 580 w 850"/>
              <a:gd name="T97" fmla="*/ 177 h 1247"/>
              <a:gd name="T98" fmla="*/ 577 w 850"/>
              <a:gd name="T99" fmla="*/ 145 h 1247"/>
              <a:gd name="T100" fmla="*/ 573 w 850"/>
              <a:gd name="T101" fmla="*/ 121 h 1247"/>
              <a:gd name="T102" fmla="*/ 561 w 850"/>
              <a:gd name="T103" fmla="*/ 115 h 1247"/>
              <a:gd name="T104" fmla="*/ 483 w 850"/>
              <a:gd name="T105" fmla="*/ 105 h 1247"/>
              <a:gd name="T106" fmla="*/ 446 w 850"/>
              <a:gd name="T107" fmla="*/ 133 h 1247"/>
              <a:gd name="T108" fmla="*/ 446 w 850"/>
              <a:gd name="T109" fmla="*/ 117 h 1247"/>
              <a:gd name="T110" fmla="*/ 769 w 850"/>
              <a:gd name="T111" fmla="*/ 30 h 1247"/>
              <a:gd name="T112" fmla="*/ 434 w 850"/>
              <a:gd name="T113" fmla="*/ 169 h 1247"/>
              <a:gd name="T114" fmla="*/ 442 w 850"/>
              <a:gd name="T115" fmla="*/ 207 h 1247"/>
              <a:gd name="T116" fmla="*/ 458 w 850"/>
              <a:gd name="T117" fmla="*/ 249 h 1247"/>
              <a:gd name="T118" fmla="*/ 450 w 850"/>
              <a:gd name="T119" fmla="*/ 273 h 1247"/>
              <a:gd name="T120" fmla="*/ 420 w 850"/>
              <a:gd name="T121" fmla="*/ 283 h 1247"/>
              <a:gd name="T122" fmla="*/ 424 w 850"/>
              <a:gd name="T123" fmla="*/ 213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0" h="1247">
                <a:moveTo>
                  <a:pt x="849" y="6"/>
                </a:moveTo>
                <a:lnTo>
                  <a:pt x="849" y="6"/>
                </a:lnTo>
                <a:lnTo>
                  <a:pt x="849" y="4"/>
                </a:lnTo>
                <a:lnTo>
                  <a:pt x="849" y="2"/>
                </a:lnTo>
                <a:lnTo>
                  <a:pt x="850" y="1"/>
                </a:lnTo>
                <a:lnTo>
                  <a:pt x="849" y="0"/>
                </a:lnTo>
                <a:lnTo>
                  <a:pt x="849" y="0"/>
                </a:lnTo>
                <a:lnTo>
                  <a:pt x="845" y="0"/>
                </a:lnTo>
                <a:lnTo>
                  <a:pt x="835" y="1"/>
                </a:lnTo>
                <a:lnTo>
                  <a:pt x="808" y="5"/>
                </a:lnTo>
                <a:lnTo>
                  <a:pt x="771" y="11"/>
                </a:lnTo>
                <a:lnTo>
                  <a:pt x="771" y="11"/>
                </a:lnTo>
                <a:lnTo>
                  <a:pt x="760" y="10"/>
                </a:lnTo>
                <a:lnTo>
                  <a:pt x="760" y="10"/>
                </a:lnTo>
                <a:lnTo>
                  <a:pt x="441" y="74"/>
                </a:lnTo>
                <a:lnTo>
                  <a:pt x="436" y="73"/>
                </a:lnTo>
                <a:lnTo>
                  <a:pt x="436" y="73"/>
                </a:lnTo>
                <a:lnTo>
                  <a:pt x="434" y="71"/>
                </a:lnTo>
                <a:lnTo>
                  <a:pt x="429" y="70"/>
                </a:lnTo>
                <a:lnTo>
                  <a:pt x="429" y="70"/>
                </a:lnTo>
                <a:lnTo>
                  <a:pt x="420" y="69"/>
                </a:lnTo>
                <a:lnTo>
                  <a:pt x="414" y="69"/>
                </a:lnTo>
                <a:lnTo>
                  <a:pt x="408" y="69"/>
                </a:lnTo>
                <a:lnTo>
                  <a:pt x="408" y="69"/>
                </a:lnTo>
                <a:lnTo>
                  <a:pt x="398" y="69"/>
                </a:lnTo>
                <a:lnTo>
                  <a:pt x="391" y="69"/>
                </a:lnTo>
                <a:lnTo>
                  <a:pt x="391" y="69"/>
                </a:lnTo>
                <a:lnTo>
                  <a:pt x="387" y="70"/>
                </a:lnTo>
                <a:lnTo>
                  <a:pt x="381" y="71"/>
                </a:lnTo>
                <a:lnTo>
                  <a:pt x="373" y="75"/>
                </a:lnTo>
                <a:lnTo>
                  <a:pt x="373" y="75"/>
                </a:lnTo>
                <a:lnTo>
                  <a:pt x="356" y="95"/>
                </a:lnTo>
                <a:lnTo>
                  <a:pt x="356" y="95"/>
                </a:lnTo>
                <a:lnTo>
                  <a:pt x="186" y="129"/>
                </a:lnTo>
                <a:lnTo>
                  <a:pt x="13" y="166"/>
                </a:lnTo>
                <a:lnTo>
                  <a:pt x="13" y="166"/>
                </a:lnTo>
                <a:lnTo>
                  <a:pt x="8" y="167"/>
                </a:lnTo>
                <a:lnTo>
                  <a:pt x="4" y="171"/>
                </a:lnTo>
                <a:lnTo>
                  <a:pt x="1" y="175"/>
                </a:lnTo>
                <a:lnTo>
                  <a:pt x="0" y="177"/>
                </a:lnTo>
                <a:lnTo>
                  <a:pt x="0" y="180"/>
                </a:lnTo>
                <a:lnTo>
                  <a:pt x="0" y="180"/>
                </a:lnTo>
                <a:lnTo>
                  <a:pt x="1" y="182"/>
                </a:lnTo>
                <a:lnTo>
                  <a:pt x="3" y="184"/>
                </a:lnTo>
                <a:lnTo>
                  <a:pt x="9" y="184"/>
                </a:lnTo>
                <a:lnTo>
                  <a:pt x="16" y="184"/>
                </a:lnTo>
                <a:lnTo>
                  <a:pt x="357" y="122"/>
                </a:lnTo>
                <a:lnTo>
                  <a:pt x="362" y="126"/>
                </a:lnTo>
                <a:lnTo>
                  <a:pt x="362" y="126"/>
                </a:lnTo>
                <a:lnTo>
                  <a:pt x="368" y="131"/>
                </a:lnTo>
                <a:lnTo>
                  <a:pt x="372" y="133"/>
                </a:lnTo>
                <a:lnTo>
                  <a:pt x="373" y="137"/>
                </a:lnTo>
                <a:lnTo>
                  <a:pt x="373" y="137"/>
                </a:lnTo>
                <a:lnTo>
                  <a:pt x="373" y="142"/>
                </a:lnTo>
                <a:lnTo>
                  <a:pt x="371" y="149"/>
                </a:lnTo>
                <a:lnTo>
                  <a:pt x="366" y="166"/>
                </a:lnTo>
                <a:lnTo>
                  <a:pt x="366" y="166"/>
                </a:lnTo>
                <a:lnTo>
                  <a:pt x="351" y="213"/>
                </a:lnTo>
                <a:lnTo>
                  <a:pt x="341" y="248"/>
                </a:lnTo>
                <a:lnTo>
                  <a:pt x="339" y="261"/>
                </a:lnTo>
                <a:lnTo>
                  <a:pt x="339" y="271"/>
                </a:lnTo>
                <a:lnTo>
                  <a:pt x="339" y="271"/>
                </a:lnTo>
                <a:lnTo>
                  <a:pt x="341" y="313"/>
                </a:lnTo>
                <a:lnTo>
                  <a:pt x="344" y="333"/>
                </a:lnTo>
                <a:lnTo>
                  <a:pt x="346" y="340"/>
                </a:lnTo>
                <a:lnTo>
                  <a:pt x="347" y="344"/>
                </a:lnTo>
                <a:lnTo>
                  <a:pt x="347" y="344"/>
                </a:lnTo>
                <a:lnTo>
                  <a:pt x="360" y="365"/>
                </a:lnTo>
                <a:lnTo>
                  <a:pt x="370" y="384"/>
                </a:lnTo>
                <a:lnTo>
                  <a:pt x="370" y="384"/>
                </a:lnTo>
                <a:lnTo>
                  <a:pt x="386" y="454"/>
                </a:lnTo>
                <a:lnTo>
                  <a:pt x="398" y="501"/>
                </a:lnTo>
                <a:lnTo>
                  <a:pt x="402" y="517"/>
                </a:lnTo>
                <a:lnTo>
                  <a:pt x="404" y="526"/>
                </a:lnTo>
                <a:lnTo>
                  <a:pt x="404" y="526"/>
                </a:lnTo>
                <a:lnTo>
                  <a:pt x="408" y="536"/>
                </a:lnTo>
                <a:lnTo>
                  <a:pt x="413" y="548"/>
                </a:lnTo>
                <a:lnTo>
                  <a:pt x="419" y="571"/>
                </a:lnTo>
                <a:lnTo>
                  <a:pt x="419" y="571"/>
                </a:lnTo>
                <a:lnTo>
                  <a:pt x="418" y="576"/>
                </a:lnTo>
                <a:lnTo>
                  <a:pt x="416" y="587"/>
                </a:lnTo>
                <a:lnTo>
                  <a:pt x="409" y="619"/>
                </a:lnTo>
                <a:lnTo>
                  <a:pt x="398" y="670"/>
                </a:lnTo>
                <a:lnTo>
                  <a:pt x="398" y="670"/>
                </a:lnTo>
                <a:lnTo>
                  <a:pt x="394" y="681"/>
                </a:lnTo>
                <a:lnTo>
                  <a:pt x="394" y="685"/>
                </a:lnTo>
                <a:lnTo>
                  <a:pt x="394" y="687"/>
                </a:lnTo>
                <a:lnTo>
                  <a:pt x="394" y="687"/>
                </a:lnTo>
                <a:lnTo>
                  <a:pt x="400" y="698"/>
                </a:lnTo>
                <a:lnTo>
                  <a:pt x="405" y="706"/>
                </a:lnTo>
                <a:lnTo>
                  <a:pt x="408" y="709"/>
                </a:lnTo>
                <a:lnTo>
                  <a:pt x="408" y="709"/>
                </a:lnTo>
                <a:lnTo>
                  <a:pt x="409" y="717"/>
                </a:lnTo>
                <a:lnTo>
                  <a:pt x="410" y="735"/>
                </a:lnTo>
                <a:lnTo>
                  <a:pt x="413" y="791"/>
                </a:lnTo>
                <a:lnTo>
                  <a:pt x="416" y="872"/>
                </a:lnTo>
                <a:lnTo>
                  <a:pt x="416" y="881"/>
                </a:lnTo>
                <a:lnTo>
                  <a:pt x="416" y="881"/>
                </a:lnTo>
                <a:lnTo>
                  <a:pt x="416" y="887"/>
                </a:lnTo>
                <a:lnTo>
                  <a:pt x="416" y="898"/>
                </a:lnTo>
                <a:lnTo>
                  <a:pt x="416" y="898"/>
                </a:lnTo>
                <a:lnTo>
                  <a:pt x="416" y="905"/>
                </a:lnTo>
                <a:lnTo>
                  <a:pt x="416" y="914"/>
                </a:lnTo>
                <a:lnTo>
                  <a:pt x="415" y="924"/>
                </a:lnTo>
                <a:lnTo>
                  <a:pt x="413" y="931"/>
                </a:lnTo>
                <a:lnTo>
                  <a:pt x="413" y="931"/>
                </a:lnTo>
                <a:lnTo>
                  <a:pt x="397" y="998"/>
                </a:lnTo>
                <a:lnTo>
                  <a:pt x="386" y="1041"/>
                </a:lnTo>
                <a:lnTo>
                  <a:pt x="381" y="1063"/>
                </a:lnTo>
                <a:lnTo>
                  <a:pt x="381" y="1063"/>
                </a:lnTo>
                <a:lnTo>
                  <a:pt x="372" y="1078"/>
                </a:lnTo>
                <a:lnTo>
                  <a:pt x="372" y="1078"/>
                </a:lnTo>
                <a:lnTo>
                  <a:pt x="368" y="1086"/>
                </a:lnTo>
                <a:lnTo>
                  <a:pt x="365" y="1096"/>
                </a:lnTo>
                <a:lnTo>
                  <a:pt x="361" y="1108"/>
                </a:lnTo>
                <a:lnTo>
                  <a:pt x="360" y="1122"/>
                </a:lnTo>
                <a:lnTo>
                  <a:pt x="360" y="1122"/>
                </a:lnTo>
                <a:lnTo>
                  <a:pt x="360" y="1127"/>
                </a:lnTo>
                <a:lnTo>
                  <a:pt x="362" y="1133"/>
                </a:lnTo>
                <a:lnTo>
                  <a:pt x="365" y="1139"/>
                </a:lnTo>
                <a:lnTo>
                  <a:pt x="368" y="1144"/>
                </a:lnTo>
                <a:lnTo>
                  <a:pt x="376" y="1154"/>
                </a:lnTo>
                <a:lnTo>
                  <a:pt x="382" y="1163"/>
                </a:lnTo>
                <a:lnTo>
                  <a:pt x="382" y="1163"/>
                </a:lnTo>
                <a:lnTo>
                  <a:pt x="394" y="1188"/>
                </a:lnTo>
                <a:lnTo>
                  <a:pt x="404" y="1213"/>
                </a:lnTo>
                <a:lnTo>
                  <a:pt x="404" y="1213"/>
                </a:lnTo>
                <a:lnTo>
                  <a:pt x="407" y="1217"/>
                </a:lnTo>
                <a:lnTo>
                  <a:pt x="412" y="1222"/>
                </a:lnTo>
                <a:lnTo>
                  <a:pt x="425" y="1231"/>
                </a:lnTo>
                <a:lnTo>
                  <a:pt x="441" y="1240"/>
                </a:lnTo>
                <a:lnTo>
                  <a:pt x="457" y="1246"/>
                </a:lnTo>
                <a:lnTo>
                  <a:pt x="457" y="1246"/>
                </a:lnTo>
                <a:lnTo>
                  <a:pt x="463" y="1247"/>
                </a:lnTo>
                <a:lnTo>
                  <a:pt x="469" y="1246"/>
                </a:lnTo>
                <a:lnTo>
                  <a:pt x="474" y="1245"/>
                </a:lnTo>
                <a:lnTo>
                  <a:pt x="480" y="1243"/>
                </a:lnTo>
                <a:lnTo>
                  <a:pt x="485" y="1239"/>
                </a:lnTo>
                <a:lnTo>
                  <a:pt x="489" y="1234"/>
                </a:lnTo>
                <a:lnTo>
                  <a:pt x="493" y="1229"/>
                </a:lnTo>
                <a:lnTo>
                  <a:pt x="495" y="1223"/>
                </a:lnTo>
                <a:lnTo>
                  <a:pt x="495" y="1223"/>
                </a:lnTo>
                <a:lnTo>
                  <a:pt x="495" y="1220"/>
                </a:lnTo>
                <a:lnTo>
                  <a:pt x="494" y="1215"/>
                </a:lnTo>
                <a:lnTo>
                  <a:pt x="490" y="1206"/>
                </a:lnTo>
                <a:lnTo>
                  <a:pt x="484" y="1193"/>
                </a:lnTo>
                <a:lnTo>
                  <a:pt x="476" y="1181"/>
                </a:lnTo>
                <a:lnTo>
                  <a:pt x="460" y="1159"/>
                </a:lnTo>
                <a:lnTo>
                  <a:pt x="453" y="1150"/>
                </a:lnTo>
                <a:lnTo>
                  <a:pt x="451" y="1145"/>
                </a:lnTo>
                <a:lnTo>
                  <a:pt x="451" y="1145"/>
                </a:lnTo>
                <a:lnTo>
                  <a:pt x="447" y="1128"/>
                </a:lnTo>
                <a:lnTo>
                  <a:pt x="446" y="1118"/>
                </a:lnTo>
                <a:lnTo>
                  <a:pt x="446" y="1110"/>
                </a:lnTo>
                <a:lnTo>
                  <a:pt x="446" y="1110"/>
                </a:lnTo>
                <a:lnTo>
                  <a:pt x="450" y="1090"/>
                </a:lnTo>
                <a:lnTo>
                  <a:pt x="455" y="1066"/>
                </a:lnTo>
                <a:lnTo>
                  <a:pt x="455" y="1066"/>
                </a:lnTo>
                <a:lnTo>
                  <a:pt x="460" y="1049"/>
                </a:lnTo>
                <a:lnTo>
                  <a:pt x="468" y="1030"/>
                </a:lnTo>
                <a:lnTo>
                  <a:pt x="479" y="1000"/>
                </a:lnTo>
                <a:lnTo>
                  <a:pt x="479" y="1000"/>
                </a:lnTo>
                <a:lnTo>
                  <a:pt x="484" y="991"/>
                </a:lnTo>
                <a:lnTo>
                  <a:pt x="494" y="977"/>
                </a:lnTo>
                <a:lnTo>
                  <a:pt x="505" y="961"/>
                </a:lnTo>
                <a:lnTo>
                  <a:pt x="514" y="947"/>
                </a:lnTo>
                <a:lnTo>
                  <a:pt x="514" y="947"/>
                </a:lnTo>
                <a:lnTo>
                  <a:pt x="519" y="935"/>
                </a:lnTo>
                <a:lnTo>
                  <a:pt x="521" y="925"/>
                </a:lnTo>
                <a:lnTo>
                  <a:pt x="521" y="919"/>
                </a:lnTo>
                <a:lnTo>
                  <a:pt x="521" y="917"/>
                </a:lnTo>
                <a:lnTo>
                  <a:pt x="565" y="789"/>
                </a:lnTo>
                <a:lnTo>
                  <a:pt x="565" y="789"/>
                </a:lnTo>
                <a:lnTo>
                  <a:pt x="646" y="815"/>
                </a:lnTo>
                <a:lnTo>
                  <a:pt x="646" y="815"/>
                </a:lnTo>
                <a:lnTo>
                  <a:pt x="664" y="820"/>
                </a:lnTo>
                <a:lnTo>
                  <a:pt x="669" y="823"/>
                </a:lnTo>
                <a:lnTo>
                  <a:pt x="671" y="824"/>
                </a:lnTo>
                <a:lnTo>
                  <a:pt x="671" y="824"/>
                </a:lnTo>
                <a:lnTo>
                  <a:pt x="673" y="834"/>
                </a:lnTo>
                <a:lnTo>
                  <a:pt x="671" y="846"/>
                </a:lnTo>
                <a:lnTo>
                  <a:pt x="670" y="862"/>
                </a:lnTo>
                <a:lnTo>
                  <a:pt x="670" y="862"/>
                </a:lnTo>
                <a:lnTo>
                  <a:pt x="658" y="931"/>
                </a:lnTo>
                <a:lnTo>
                  <a:pt x="652" y="970"/>
                </a:lnTo>
                <a:lnTo>
                  <a:pt x="650" y="986"/>
                </a:lnTo>
                <a:lnTo>
                  <a:pt x="649" y="996"/>
                </a:lnTo>
                <a:lnTo>
                  <a:pt x="649" y="996"/>
                </a:lnTo>
                <a:lnTo>
                  <a:pt x="649" y="1009"/>
                </a:lnTo>
                <a:lnTo>
                  <a:pt x="648" y="1015"/>
                </a:lnTo>
                <a:lnTo>
                  <a:pt x="646" y="1025"/>
                </a:lnTo>
                <a:lnTo>
                  <a:pt x="646" y="1025"/>
                </a:lnTo>
                <a:lnTo>
                  <a:pt x="644" y="1031"/>
                </a:lnTo>
                <a:lnTo>
                  <a:pt x="642" y="1036"/>
                </a:lnTo>
                <a:lnTo>
                  <a:pt x="633" y="1047"/>
                </a:lnTo>
                <a:lnTo>
                  <a:pt x="633" y="1047"/>
                </a:lnTo>
                <a:lnTo>
                  <a:pt x="631" y="1053"/>
                </a:lnTo>
                <a:lnTo>
                  <a:pt x="632" y="1057"/>
                </a:lnTo>
                <a:lnTo>
                  <a:pt x="633" y="1059"/>
                </a:lnTo>
                <a:lnTo>
                  <a:pt x="636" y="1063"/>
                </a:lnTo>
                <a:lnTo>
                  <a:pt x="636" y="1063"/>
                </a:lnTo>
                <a:lnTo>
                  <a:pt x="641" y="1071"/>
                </a:lnTo>
                <a:lnTo>
                  <a:pt x="650" y="1089"/>
                </a:lnTo>
                <a:lnTo>
                  <a:pt x="670" y="1119"/>
                </a:lnTo>
                <a:lnTo>
                  <a:pt x="670" y="1119"/>
                </a:lnTo>
                <a:lnTo>
                  <a:pt x="681" y="1139"/>
                </a:lnTo>
                <a:lnTo>
                  <a:pt x="691" y="1156"/>
                </a:lnTo>
                <a:lnTo>
                  <a:pt x="691" y="1156"/>
                </a:lnTo>
                <a:lnTo>
                  <a:pt x="694" y="1159"/>
                </a:lnTo>
                <a:lnTo>
                  <a:pt x="700" y="1161"/>
                </a:lnTo>
                <a:lnTo>
                  <a:pt x="706" y="1163"/>
                </a:lnTo>
                <a:lnTo>
                  <a:pt x="713" y="1163"/>
                </a:lnTo>
                <a:lnTo>
                  <a:pt x="728" y="1163"/>
                </a:lnTo>
                <a:lnTo>
                  <a:pt x="738" y="1161"/>
                </a:lnTo>
                <a:lnTo>
                  <a:pt x="738" y="1161"/>
                </a:lnTo>
                <a:lnTo>
                  <a:pt x="742" y="1160"/>
                </a:lnTo>
                <a:lnTo>
                  <a:pt x="743" y="1158"/>
                </a:lnTo>
                <a:lnTo>
                  <a:pt x="747" y="1142"/>
                </a:lnTo>
                <a:lnTo>
                  <a:pt x="747" y="1142"/>
                </a:lnTo>
                <a:lnTo>
                  <a:pt x="747" y="1139"/>
                </a:lnTo>
                <a:lnTo>
                  <a:pt x="747" y="1134"/>
                </a:lnTo>
                <a:lnTo>
                  <a:pt x="744" y="1124"/>
                </a:lnTo>
                <a:lnTo>
                  <a:pt x="739" y="1112"/>
                </a:lnTo>
                <a:lnTo>
                  <a:pt x="734" y="1098"/>
                </a:lnTo>
                <a:lnTo>
                  <a:pt x="722" y="1073"/>
                </a:lnTo>
                <a:lnTo>
                  <a:pt x="714" y="1055"/>
                </a:lnTo>
                <a:lnTo>
                  <a:pt x="714" y="1055"/>
                </a:lnTo>
                <a:lnTo>
                  <a:pt x="710" y="1039"/>
                </a:lnTo>
                <a:lnTo>
                  <a:pt x="710" y="1039"/>
                </a:lnTo>
                <a:lnTo>
                  <a:pt x="755" y="883"/>
                </a:lnTo>
                <a:lnTo>
                  <a:pt x="755" y="883"/>
                </a:lnTo>
                <a:lnTo>
                  <a:pt x="760" y="845"/>
                </a:lnTo>
                <a:lnTo>
                  <a:pt x="763" y="819"/>
                </a:lnTo>
                <a:lnTo>
                  <a:pt x="764" y="800"/>
                </a:lnTo>
                <a:lnTo>
                  <a:pt x="764" y="800"/>
                </a:lnTo>
                <a:lnTo>
                  <a:pt x="763" y="793"/>
                </a:lnTo>
                <a:lnTo>
                  <a:pt x="759" y="778"/>
                </a:lnTo>
                <a:lnTo>
                  <a:pt x="748" y="743"/>
                </a:lnTo>
                <a:lnTo>
                  <a:pt x="733" y="696"/>
                </a:lnTo>
                <a:lnTo>
                  <a:pt x="686" y="661"/>
                </a:lnTo>
                <a:lnTo>
                  <a:pt x="691" y="655"/>
                </a:lnTo>
                <a:lnTo>
                  <a:pt x="691" y="655"/>
                </a:lnTo>
                <a:lnTo>
                  <a:pt x="670" y="607"/>
                </a:lnTo>
                <a:lnTo>
                  <a:pt x="657" y="574"/>
                </a:lnTo>
                <a:lnTo>
                  <a:pt x="650" y="557"/>
                </a:lnTo>
                <a:lnTo>
                  <a:pt x="650" y="557"/>
                </a:lnTo>
                <a:lnTo>
                  <a:pt x="657" y="491"/>
                </a:lnTo>
                <a:lnTo>
                  <a:pt x="662" y="420"/>
                </a:lnTo>
                <a:lnTo>
                  <a:pt x="662" y="420"/>
                </a:lnTo>
                <a:lnTo>
                  <a:pt x="662" y="415"/>
                </a:lnTo>
                <a:lnTo>
                  <a:pt x="664" y="413"/>
                </a:lnTo>
                <a:lnTo>
                  <a:pt x="666" y="410"/>
                </a:lnTo>
                <a:lnTo>
                  <a:pt x="670" y="405"/>
                </a:lnTo>
                <a:lnTo>
                  <a:pt x="670" y="405"/>
                </a:lnTo>
                <a:lnTo>
                  <a:pt x="671" y="404"/>
                </a:lnTo>
                <a:lnTo>
                  <a:pt x="675" y="404"/>
                </a:lnTo>
                <a:lnTo>
                  <a:pt x="685" y="408"/>
                </a:lnTo>
                <a:lnTo>
                  <a:pt x="697" y="415"/>
                </a:lnTo>
                <a:lnTo>
                  <a:pt x="711" y="425"/>
                </a:lnTo>
                <a:lnTo>
                  <a:pt x="737" y="443"/>
                </a:lnTo>
                <a:lnTo>
                  <a:pt x="748" y="452"/>
                </a:lnTo>
                <a:lnTo>
                  <a:pt x="748" y="452"/>
                </a:lnTo>
                <a:lnTo>
                  <a:pt x="770" y="496"/>
                </a:lnTo>
                <a:lnTo>
                  <a:pt x="785" y="528"/>
                </a:lnTo>
                <a:lnTo>
                  <a:pt x="791" y="547"/>
                </a:lnTo>
                <a:lnTo>
                  <a:pt x="791" y="547"/>
                </a:lnTo>
                <a:lnTo>
                  <a:pt x="791" y="554"/>
                </a:lnTo>
                <a:lnTo>
                  <a:pt x="791" y="564"/>
                </a:lnTo>
                <a:lnTo>
                  <a:pt x="788" y="581"/>
                </a:lnTo>
                <a:lnTo>
                  <a:pt x="788" y="581"/>
                </a:lnTo>
                <a:lnTo>
                  <a:pt x="786" y="586"/>
                </a:lnTo>
                <a:lnTo>
                  <a:pt x="782" y="592"/>
                </a:lnTo>
                <a:lnTo>
                  <a:pt x="779" y="597"/>
                </a:lnTo>
                <a:lnTo>
                  <a:pt x="777" y="600"/>
                </a:lnTo>
                <a:lnTo>
                  <a:pt x="777" y="600"/>
                </a:lnTo>
                <a:lnTo>
                  <a:pt x="776" y="612"/>
                </a:lnTo>
                <a:lnTo>
                  <a:pt x="776" y="619"/>
                </a:lnTo>
                <a:lnTo>
                  <a:pt x="776" y="624"/>
                </a:lnTo>
                <a:lnTo>
                  <a:pt x="776" y="624"/>
                </a:lnTo>
                <a:lnTo>
                  <a:pt x="777" y="629"/>
                </a:lnTo>
                <a:lnTo>
                  <a:pt x="779" y="633"/>
                </a:lnTo>
                <a:lnTo>
                  <a:pt x="780" y="638"/>
                </a:lnTo>
                <a:lnTo>
                  <a:pt x="780" y="638"/>
                </a:lnTo>
                <a:lnTo>
                  <a:pt x="780" y="643"/>
                </a:lnTo>
                <a:lnTo>
                  <a:pt x="781" y="645"/>
                </a:lnTo>
                <a:lnTo>
                  <a:pt x="785" y="649"/>
                </a:lnTo>
                <a:lnTo>
                  <a:pt x="785" y="649"/>
                </a:lnTo>
                <a:lnTo>
                  <a:pt x="788" y="651"/>
                </a:lnTo>
                <a:lnTo>
                  <a:pt x="795" y="654"/>
                </a:lnTo>
                <a:lnTo>
                  <a:pt x="803" y="658"/>
                </a:lnTo>
                <a:lnTo>
                  <a:pt x="803" y="658"/>
                </a:lnTo>
                <a:lnTo>
                  <a:pt x="815" y="654"/>
                </a:lnTo>
                <a:lnTo>
                  <a:pt x="824" y="651"/>
                </a:lnTo>
                <a:lnTo>
                  <a:pt x="828" y="649"/>
                </a:lnTo>
                <a:lnTo>
                  <a:pt x="829" y="647"/>
                </a:lnTo>
                <a:lnTo>
                  <a:pt x="829" y="647"/>
                </a:lnTo>
                <a:lnTo>
                  <a:pt x="831" y="635"/>
                </a:lnTo>
                <a:lnTo>
                  <a:pt x="833" y="615"/>
                </a:lnTo>
                <a:lnTo>
                  <a:pt x="836" y="580"/>
                </a:lnTo>
                <a:lnTo>
                  <a:pt x="836" y="580"/>
                </a:lnTo>
                <a:lnTo>
                  <a:pt x="836" y="573"/>
                </a:lnTo>
                <a:lnTo>
                  <a:pt x="835" y="559"/>
                </a:lnTo>
                <a:lnTo>
                  <a:pt x="828" y="521"/>
                </a:lnTo>
                <a:lnTo>
                  <a:pt x="820" y="483"/>
                </a:lnTo>
                <a:lnTo>
                  <a:pt x="817" y="468"/>
                </a:lnTo>
                <a:lnTo>
                  <a:pt x="814" y="461"/>
                </a:lnTo>
                <a:lnTo>
                  <a:pt x="814" y="461"/>
                </a:lnTo>
                <a:lnTo>
                  <a:pt x="809" y="452"/>
                </a:lnTo>
                <a:lnTo>
                  <a:pt x="799" y="441"/>
                </a:lnTo>
                <a:lnTo>
                  <a:pt x="774" y="411"/>
                </a:lnTo>
                <a:lnTo>
                  <a:pt x="738" y="372"/>
                </a:lnTo>
                <a:lnTo>
                  <a:pt x="738" y="372"/>
                </a:lnTo>
                <a:lnTo>
                  <a:pt x="707" y="342"/>
                </a:lnTo>
                <a:lnTo>
                  <a:pt x="671" y="309"/>
                </a:lnTo>
                <a:lnTo>
                  <a:pt x="671" y="309"/>
                </a:lnTo>
                <a:lnTo>
                  <a:pt x="669" y="308"/>
                </a:lnTo>
                <a:lnTo>
                  <a:pt x="664" y="305"/>
                </a:lnTo>
                <a:lnTo>
                  <a:pt x="653" y="303"/>
                </a:lnTo>
                <a:lnTo>
                  <a:pt x="637" y="300"/>
                </a:lnTo>
                <a:lnTo>
                  <a:pt x="637" y="300"/>
                </a:lnTo>
                <a:lnTo>
                  <a:pt x="617" y="288"/>
                </a:lnTo>
                <a:lnTo>
                  <a:pt x="597" y="277"/>
                </a:lnTo>
                <a:lnTo>
                  <a:pt x="597" y="277"/>
                </a:lnTo>
                <a:lnTo>
                  <a:pt x="577" y="276"/>
                </a:lnTo>
                <a:lnTo>
                  <a:pt x="564" y="276"/>
                </a:lnTo>
                <a:lnTo>
                  <a:pt x="559" y="275"/>
                </a:lnTo>
                <a:lnTo>
                  <a:pt x="559" y="275"/>
                </a:lnTo>
                <a:lnTo>
                  <a:pt x="558" y="271"/>
                </a:lnTo>
                <a:lnTo>
                  <a:pt x="557" y="268"/>
                </a:lnTo>
                <a:lnTo>
                  <a:pt x="557" y="266"/>
                </a:lnTo>
                <a:lnTo>
                  <a:pt x="557" y="266"/>
                </a:lnTo>
                <a:lnTo>
                  <a:pt x="558" y="259"/>
                </a:lnTo>
                <a:lnTo>
                  <a:pt x="559" y="254"/>
                </a:lnTo>
                <a:lnTo>
                  <a:pt x="559" y="254"/>
                </a:lnTo>
                <a:lnTo>
                  <a:pt x="564" y="249"/>
                </a:lnTo>
                <a:lnTo>
                  <a:pt x="572" y="240"/>
                </a:lnTo>
                <a:lnTo>
                  <a:pt x="572" y="240"/>
                </a:lnTo>
                <a:lnTo>
                  <a:pt x="573" y="234"/>
                </a:lnTo>
                <a:lnTo>
                  <a:pt x="574" y="225"/>
                </a:lnTo>
                <a:lnTo>
                  <a:pt x="577" y="207"/>
                </a:lnTo>
                <a:lnTo>
                  <a:pt x="577" y="207"/>
                </a:lnTo>
                <a:lnTo>
                  <a:pt x="578" y="190"/>
                </a:lnTo>
                <a:lnTo>
                  <a:pt x="580" y="177"/>
                </a:lnTo>
                <a:lnTo>
                  <a:pt x="580" y="177"/>
                </a:lnTo>
                <a:lnTo>
                  <a:pt x="579" y="170"/>
                </a:lnTo>
                <a:lnTo>
                  <a:pt x="578" y="159"/>
                </a:lnTo>
                <a:lnTo>
                  <a:pt x="578" y="159"/>
                </a:lnTo>
                <a:lnTo>
                  <a:pt x="577" y="151"/>
                </a:lnTo>
                <a:lnTo>
                  <a:pt x="577" y="145"/>
                </a:lnTo>
                <a:lnTo>
                  <a:pt x="577" y="145"/>
                </a:lnTo>
                <a:lnTo>
                  <a:pt x="575" y="135"/>
                </a:lnTo>
                <a:lnTo>
                  <a:pt x="574" y="128"/>
                </a:lnTo>
                <a:lnTo>
                  <a:pt x="574" y="128"/>
                </a:lnTo>
                <a:lnTo>
                  <a:pt x="574" y="123"/>
                </a:lnTo>
                <a:lnTo>
                  <a:pt x="574" y="122"/>
                </a:lnTo>
                <a:lnTo>
                  <a:pt x="574" y="122"/>
                </a:lnTo>
                <a:lnTo>
                  <a:pt x="573" y="121"/>
                </a:lnTo>
                <a:lnTo>
                  <a:pt x="569" y="117"/>
                </a:lnTo>
                <a:lnTo>
                  <a:pt x="569" y="117"/>
                </a:lnTo>
                <a:lnTo>
                  <a:pt x="567" y="116"/>
                </a:lnTo>
                <a:lnTo>
                  <a:pt x="564" y="116"/>
                </a:lnTo>
                <a:lnTo>
                  <a:pt x="564" y="116"/>
                </a:lnTo>
                <a:lnTo>
                  <a:pt x="562" y="116"/>
                </a:lnTo>
                <a:lnTo>
                  <a:pt x="561" y="115"/>
                </a:lnTo>
                <a:lnTo>
                  <a:pt x="559" y="112"/>
                </a:lnTo>
                <a:lnTo>
                  <a:pt x="557" y="102"/>
                </a:lnTo>
                <a:lnTo>
                  <a:pt x="530" y="102"/>
                </a:lnTo>
                <a:lnTo>
                  <a:pt x="530" y="102"/>
                </a:lnTo>
                <a:lnTo>
                  <a:pt x="508" y="103"/>
                </a:lnTo>
                <a:lnTo>
                  <a:pt x="483" y="105"/>
                </a:lnTo>
                <a:lnTo>
                  <a:pt x="483" y="105"/>
                </a:lnTo>
                <a:lnTo>
                  <a:pt x="476" y="107"/>
                </a:lnTo>
                <a:lnTo>
                  <a:pt x="467" y="111"/>
                </a:lnTo>
                <a:lnTo>
                  <a:pt x="467" y="111"/>
                </a:lnTo>
                <a:lnTo>
                  <a:pt x="461" y="116"/>
                </a:lnTo>
                <a:lnTo>
                  <a:pt x="455" y="121"/>
                </a:lnTo>
                <a:lnTo>
                  <a:pt x="455" y="121"/>
                </a:lnTo>
                <a:lnTo>
                  <a:pt x="446" y="133"/>
                </a:lnTo>
                <a:lnTo>
                  <a:pt x="446" y="133"/>
                </a:lnTo>
                <a:lnTo>
                  <a:pt x="445" y="134"/>
                </a:lnTo>
                <a:lnTo>
                  <a:pt x="445" y="134"/>
                </a:lnTo>
                <a:lnTo>
                  <a:pt x="446" y="133"/>
                </a:lnTo>
                <a:lnTo>
                  <a:pt x="446" y="133"/>
                </a:lnTo>
                <a:lnTo>
                  <a:pt x="446" y="126"/>
                </a:lnTo>
                <a:lnTo>
                  <a:pt x="446" y="117"/>
                </a:lnTo>
                <a:lnTo>
                  <a:pt x="446" y="107"/>
                </a:lnTo>
                <a:lnTo>
                  <a:pt x="446" y="107"/>
                </a:lnTo>
                <a:lnTo>
                  <a:pt x="765" y="36"/>
                </a:lnTo>
                <a:lnTo>
                  <a:pt x="765" y="36"/>
                </a:lnTo>
                <a:lnTo>
                  <a:pt x="766" y="34"/>
                </a:lnTo>
                <a:lnTo>
                  <a:pt x="767" y="32"/>
                </a:lnTo>
                <a:lnTo>
                  <a:pt x="769" y="30"/>
                </a:lnTo>
                <a:lnTo>
                  <a:pt x="769" y="30"/>
                </a:lnTo>
                <a:lnTo>
                  <a:pt x="809" y="18"/>
                </a:lnTo>
                <a:lnTo>
                  <a:pt x="836" y="11"/>
                </a:lnTo>
                <a:lnTo>
                  <a:pt x="845" y="9"/>
                </a:lnTo>
                <a:lnTo>
                  <a:pt x="849" y="6"/>
                </a:lnTo>
                <a:lnTo>
                  <a:pt x="849" y="6"/>
                </a:lnTo>
                <a:close/>
                <a:moveTo>
                  <a:pt x="434" y="169"/>
                </a:moveTo>
                <a:lnTo>
                  <a:pt x="434" y="169"/>
                </a:lnTo>
                <a:lnTo>
                  <a:pt x="434" y="175"/>
                </a:lnTo>
                <a:lnTo>
                  <a:pt x="435" y="187"/>
                </a:lnTo>
                <a:lnTo>
                  <a:pt x="435" y="193"/>
                </a:lnTo>
                <a:lnTo>
                  <a:pt x="437" y="200"/>
                </a:lnTo>
                <a:lnTo>
                  <a:pt x="440" y="204"/>
                </a:lnTo>
                <a:lnTo>
                  <a:pt x="442" y="207"/>
                </a:lnTo>
                <a:lnTo>
                  <a:pt x="442" y="207"/>
                </a:lnTo>
                <a:lnTo>
                  <a:pt x="455" y="213"/>
                </a:lnTo>
                <a:lnTo>
                  <a:pt x="458" y="228"/>
                </a:lnTo>
                <a:lnTo>
                  <a:pt x="458" y="228"/>
                </a:lnTo>
                <a:lnTo>
                  <a:pt x="458" y="236"/>
                </a:lnTo>
                <a:lnTo>
                  <a:pt x="458" y="249"/>
                </a:lnTo>
                <a:lnTo>
                  <a:pt x="458" y="249"/>
                </a:lnTo>
                <a:lnTo>
                  <a:pt x="458" y="254"/>
                </a:lnTo>
                <a:lnTo>
                  <a:pt x="458" y="257"/>
                </a:lnTo>
                <a:lnTo>
                  <a:pt x="460" y="261"/>
                </a:lnTo>
                <a:lnTo>
                  <a:pt x="458" y="265"/>
                </a:lnTo>
                <a:lnTo>
                  <a:pt x="458" y="265"/>
                </a:lnTo>
                <a:lnTo>
                  <a:pt x="455" y="268"/>
                </a:lnTo>
                <a:lnTo>
                  <a:pt x="450" y="273"/>
                </a:lnTo>
                <a:lnTo>
                  <a:pt x="444" y="278"/>
                </a:lnTo>
                <a:lnTo>
                  <a:pt x="439" y="282"/>
                </a:lnTo>
                <a:lnTo>
                  <a:pt x="439" y="282"/>
                </a:lnTo>
                <a:lnTo>
                  <a:pt x="434" y="283"/>
                </a:lnTo>
                <a:lnTo>
                  <a:pt x="428" y="284"/>
                </a:lnTo>
                <a:lnTo>
                  <a:pt x="423" y="284"/>
                </a:lnTo>
                <a:lnTo>
                  <a:pt x="420" y="283"/>
                </a:lnTo>
                <a:lnTo>
                  <a:pt x="420" y="283"/>
                </a:lnTo>
                <a:lnTo>
                  <a:pt x="416" y="262"/>
                </a:lnTo>
                <a:lnTo>
                  <a:pt x="416" y="262"/>
                </a:lnTo>
                <a:lnTo>
                  <a:pt x="419" y="240"/>
                </a:lnTo>
                <a:lnTo>
                  <a:pt x="419" y="240"/>
                </a:lnTo>
                <a:lnTo>
                  <a:pt x="423" y="222"/>
                </a:lnTo>
                <a:lnTo>
                  <a:pt x="424" y="213"/>
                </a:lnTo>
                <a:lnTo>
                  <a:pt x="425" y="206"/>
                </a:lnTo>
                <a:lnTo>
                  <a:pt x="425" y="206"/>
                </a:lnTo>
                <a:lnTo>
                  <a:pt x="428" y="177"/>
                </a:lnTo>
                <a:lnTo>
                  <a:pt x="434" y="159"/>
                </a:lnTo>
                <a:lnTo>
                  <a:pt x="434" y="1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DDBA19D-52F4-47BB-AAFD-F4FF98267786}"/>
              </a:ext>
            </a:extLst>
          </p:cNvPr>
          <p:cNvSpPr>
            <a:spLocks noEditPoints="1"/>
          </p:cNvSpPr>
          <p:nvPr/>
        </p:nvSpPr>
        <p:spPr bwMode="auto">
          <a:xfrm>
            <a:off x="2227648" y="4706018"/>
            <a:ext cx="1781881" cy="1643906"/>
          </a:xfrm>
          <a:custGeom>
            <a:avLst/>
            <a:gdLst>
              <a:gd name="T0" fmla="*/ 921 w 1511"/>
              <a:gd name="T1" fmla="*/ 0 h 1394"/>
              <a:gd name="T2" fmla="*/ 831 w 1511"/>
              <a:gd name="T3" fmla="*/ 48 h 1394"/>
              <a:gd name="T4" fmla="*/ 486 w 1511"/>
              <a:gd name="T5" fmla="*/ 250 h 1394"/>
              <a:gd name="T6" fmla="*/ 442 w 1511"/>
              <a:gd name="T7" fmla="*/ 266 h 1394"/>
              <a:gd name="T8" fmla="*/ 205 w 1511"/>
              <a:gd name="T9" fmla="*/ 395 h 1394"/>
              <a:gd name="T10" fmla="*/ 3 w 1511"/>
              <a:gd name="T11" fmla="*/ 508 h 1394"/>
              <a:gd name="T12" fmla="*/ 49 w 1511"/>
              <a:gd name="T13" fmla="*/ 502 h 1394"/>
              <a:gd name="T14" fmla="*/ 448 w 1511"/>
              <a:gd name="T15" fmla="*/ 326 h 1394"/>
              <a:gd name="T16" fmla="*/ 524 w 1511"/>
              <a:gd name="T17" fmla="*/ 333 h 1394"/>
              <a:gd name="T18" fmla="*/ 754 w 1511"/>
              <a:gd name="T19" fmla="*/ 362 h 1394"/>
              <a:gd name="T20" fmla="*/ 736 w 1511"/>
              <a:gd name="T21" fmla="*/ 476 h 1394"/>
              <a:gd name="T22" fmla="*/ 734 w 1511"/>
              <a:gd name="T23" fmla="*/ 594 h 1394"/>
              <a:gd name="T24" fmla="*/ 716 w 1511"/>
              <a:gd name="T25" fmla="*/ 671 h 1394"/>
              <a:gd name="T26" fmla="*/ 715 w 1511"/>
              <a:gd name="T27" fmla="*/ 801 h 1394"/>
              <a:gd name="T28" fmla="*/ 679 w 1511"/>
              <a:gd name="T29" fmla="*/ 934 h 1394"/>
              <a:gd name="T30" fmla="*/ 655 w 1511"/>
              <a:gd name="T31" fmla="*/ 1151 h 1394"/>
              <a:gd name="T32" fmla="*/ 644 w 1511"/>
              <a:gd name="T33" fmla="*/ 1214 h 1394"/>
              <a:gd name="T34" fmla="*/ 662 w 1511"/>
              <a:gd name="T35" fmla="*/ 1280 h 1394"/>
              <a:gd name="T36" fmla="*/ 684 w 1511"/>
              <a:gd name="T37" fmla="*/ 1283 h 1394"/>
              <a:gd name="T38" fmla="*/ 726 w 1511"/>
              <a:gd name="T39" fmla="*/ 1216 h 1394"/>
              <a:gd name="T40" fmla="*/ 726 w 1511"/>
              <a:gd name="T41" fmla="*/ 1141 h 1394"/>
              <a:gd name="T42" fmla="*/ 812 w 1511"/>
              <a:gd name="T43" fmla="*/ 948 h 1394"/>
              <a:gd name="T44" fmla="*/ 923 w 1511"/>
              <a:gd name="T45" fmla="*/ 799 h 1394"/>
              <a:gd name="T46" fmla="*/ 996 w 1511"/>
              <a:gd name="T47" fmla="*/ 880 h 1394"/>
              <a:gd name="T48" fmla="*/ 1045 w 1511"/>
              <a:gd name="T49" fmla="*/ 942 h 1394"/>
              <a:gd name="T50" fmla="*/ 1128 w 1511"/>
              <a:gd name="T51" fmla="*/ 1075 h 1394"/>
              <a:gd name="T52" fmla="*/ 1221 w 1511"/>
              <a:gd name="T53" fmla="*/ 1314 h 1394"/>
              <a:gd name="T54" fmla="*/ 1238 w 1511"/>
              <a:gd name="T55" fmla="*/ 1365 h 1394"/>
              <a:gd name="T56" fmla="*/ 1350 w 1511"/>
              <a:gd name="T57" fmla="*/ 1392 h 1394"/>
              <a:gd name="T58" fmla="*/ 1394 w 1511"/>
              <a:gd name="T59" fmla="*/ 1381 h 1394"/>
              <a:gd name="T60" fmla="*/ 1369 w 1511"/>
              <a:gd name="T61" fmla="*/ 1331 h 1394"/>
              <a:gd name="T62" fmla="*/ 1300 w 1511"/>
              <a:gd name="T63" fmla="*/ 1259 h 1394"/>
              <a:gd name="T64" fmla="*/ 1269 w 1511"/>
              <a:gd name="T65" fmla="*/ 1186 h 1394"/>
              <a:gd name="T66" fmla="*/ 1182 w 1511"/>
              <a:gd name="T67" fmla="*/ 934 h 1394"/>
              <a:gd name="T68" fmla="*/ 1160 w 1511"/>
              <a:gd name="T69" fmla="*/ 869 h 1394"/>
              <a:gd name="T70" fmla="*/ 1066 w 1511"/>
              <a:gd name="T71" fmla="*/ 672 h 1394"/>
              <a:gd name="T72" fmla="*/ 1045 w 1511"/>
              <a:gd name="T73" fmla="*/ 477 h 1394"/>
              <a:gd name="T74" fmla="*/ 1231 w 1511"/>
              <a:gd name="T75" fmla="*/ 363 h 1394"/>
              <a:gd name="T76" fmla="*/ 1411 w 1511"/>
              <a:gd name="T77" fmla="*/ 431 h 1394"/>
              <a:gd name="T78" fmla="*/ 1443 w 1511"/>
              <a:gd name="T79" fmla="*/ 468 h 1394"/>
              <a:gd name="T80" fmla="*/ 1472 w 1511"/>
              <a:gd name="T81" fmla="*/ 485 h 1394"/>
              <a:gd name="T82" fmla="*/ 1486 w 1511"/>
              <a:gd name="T83" fmla="*/ 493 h 1394"/>
              <a:gd name="T84" fmla="*/ 1501 w 1511"/>
              <a:gd name="T85" fmla="*/ 473 h 1394"/>
              <a:gd name="T86" fmla="*/ 1511 w 1511"/>
              <a:gd name="T87" fmla="*/ 449 h 1394"/>
              <a:gd name="T88" fmla="*/ 1458 w 1511"/>
              <a:gd name="T89" fmla="*/ 381 h 1394"/>
              <a:gd name="T90" fmla="*/ 1347 w 1511"/>
              <a:gd name="T91" fmla="*/ 319 h 1394"/>
              <a:gd name="T92" fmla="*/ 1257 w 1511"/>
              <a:gd name="T93" fmla="*/ 294 h 1394"/>
              <a:gd name="T94" fmla="*/ 1050 w 1511"/>
              <a:gd name="T95" fmla="*/ 256 h 1394"/>
              <a:gd name="T96" fmla="*/ 983 w 1511"/>
              <a:gd name="T97" fmla="*/ 214 h 1394"/>
              <a:gd name="T98" fmla="*/ 1019 w 1511"/>
              <a:gd name="T99" fmla="*/ 163 h 1394"/>
              <a:gd name="T100" fmla="*/ 1019 w 1511"/>
              <a:gd name="T101" fmla="*/ 123 h 1394"/>
              <a:gd name="T102" fmla="*/ 1007 w 1511"/>
              <a:gd name="T103" fmla="*/ 67 h 1394"/>
              <a:gd name="T104" fmla="*/ 1035 w 1511"/>
              <a:gd name="T105" fmla="*/ 22 h 1394"/>
              <a:gd name="T106" fmla="*/ 839 w 1511"/>
              <a:gd name="T107" fmla="*/ 129 h 1394"/>
              <a:gd name="T108" fmla="*/ 860 w 1511"/>
              <a:gd name="T109" fmla="*/ 157 h 1394"/>
              <a:gd name="T110" fmla="*/ 865 w 1511"/>
              <a:gd name="T111" fmla="*/ 193 h 1394"/>
              <a:gd name="T112" fmla="*/ 850 w 1511"/>
              <a:gd name="T113" fmla="*/ 230 h 1394"/>
              <a:gd name="T114" fmla="*/ 782 w 1511"/>
              <a:gd name="T115" fmla="*/ 243 h 1394"/>
              <a:gd name="T116" fmla="*/ 609 w 1511"/>
              <a:gd name="T117" fmla="*/ 284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11" h="1394">
                <a:moveTo>
                  <a:pt x="967" y="13"/>
                </a:moveTo>
                <a:lnTo>
                  <a:pt x="967" y="13"/>
                </a:lnTo>
                <a:lnTo>
                  <a:pt x="950" y="7"/>
                </a:lnTo>
                <a:lnTo>
                  <a:pt x="934" y="2"/>
                </a:lnTo>
                <a:lnTo>
                  <a:pt x="927" y="0"/>
                </a:lnTo>
                <a:lnTo>
                  <a:pt x="921" y="0"/>
                </a:lnTo>
                <a:lnTo>
                  <a:pt x="921" y="0"/>
                </a:lnTo>
                <a:lnTo>
                  <a:pt x="915" y="0"/>
                </a:lnTo>
                <a:lnTo>
                  <a:pt x="907" y="2"/>
                </a:lnTo>
                <a:lnTo>
                  <a:pt x="894" y="6"/>
                </a:lnTo>
                <a:lnTo>
                  <a:pt x="879" y="12"/>
                </a:lnTo>
                <a:lnTo>
                  <a:pt x="848" y="24"/>
                </a:lnTo>
                <a:lnTo>
                  <a:pt x="860" y="29"/>
                </a:lnTo>
                <a:lnTo>
                  <a:pt x="831" y="48"/>
                </a:lnTo>
                <a:lnTo>
                  <a:pt x="844" y="51"/>
                </a:lnTo>
                <a:lnTo>
                  <a:pt x="837" y="67"/>
                </a:lnTo>
                <a:lnTo>
                  <a:pt x="848" y="85"/>
                </a:lnTo>
                <a:lnTo>
                  <a:pt x="848" y="85"/>
                </a:lnTo>
                <a:lnTo>
                  <a:pt x="658" y="170"/>
                </a:lnTo>
                <a:lnTo>
                  <a:pt x="529" y="229"/>
                </a:lnTo>
                <a:lnTo>
                  <a:pt x="486" y="250"/>
                </a:lnTo>
                <a:lnTo>
                  <a:pt x="470" y="257"/>
                </a:lnTo>
                <a:lnTo>
                  <a:pt x="470" y="257"/>
                </a:lnTo>
                <a:lnTo>
                  <a:pt x="469" y="258"/>
                </a:lnTo>
                <a:lnTo>
                  <a:pt x="466" y="259"/>
                </a:lnTo>
                <a:lnTo>
                  <a:pt x="458" y="262"/>
                </a:lnTo>
                <a:lnTo>
                  <a:pt x="448" y="264"/>
                </a:lnTo>
                <a:lnTo>
                  <a:pt x="442" y="266"/>
                </a:lnTo>
                <a:lnTo>
                  <a:pt x="442" y="266"/>
                </a:lnTo>
                <a:lnTo>
                  <a:pt x="434" y="272"/>
                </a:lnTo>
                <a:lnTo>
                  <a:pt x="428" y="277"/>
                </a:lnTo>
                <a:lnTo>
                  <a:pt x="417" y="287"/>
                </a:lnTo>
                <a:lnTo>
                  <a:pt x="417" y="287"/>
                </a:lnTo>
                <a:lnTo>
                  <a:pt x="349" y="321"/>
                </a:lnTo>
                <a:lnTo>
                  <a:pt x="205" y="395"/>
                </a:lnTo>
                <a:lnTo>
                  <a:pt x="62" y="468"/>
                </a:lnTo>
                <a:lnTo>
                  <a:pt x="16" y="491"/>
                </a:lnTo>
                <a:lnTo>
                  <a:pt x="3" y="498"/>
                </a:lnTo>
                <a:lnTo>
                  <a:pt x="0" y="502"/>
                </a:lnTo>
                <a:lnTo>
                  <a:pt x="0" y="502"/>
                </a:lnTo>
                <a:lnTo>
                  <a:pt x="2" y="505"/>
                </a:lnTo>
                <a:lnTo>
                  <a:pt x="3" y="508"/>
                </a:lnTo>
                <a:lnTo>
                  <a:pt x="6" y="511"/>
                </a:lnTo>
                <a:lnTo>
                  <a:pt x="7" y="512"/>
                </a:lnTo>
                <a:lnTo>
                  <a:pt x="9" y="512"/>
                </a:lnTo>
                <a:lnTo>
                  <a:pt x="9" y="512"/>
                </a:lnTo>
                <a:lnTo>
                  <a:pt x="20" y="511"/>
                </a:lnTo>
                <a:lnTo>
                  <a:pt x="35" y="507"/>
                </a:lnTo>
                <a:lnTo>
                  <a:pt x="49" y="502"/>
                </a:lnTo>
                <a:lnTo>
                  <a:pt x="56" y="498"/>
                </a:lnTo>
                <a:lnTo>
                  <a:pt x="56" y="498"/>
                </a:lnTo>
                <a:lnTo>
                  <a:pt x="115" y="470"/>
                </a:lnTo>
                <a:lnTo>
                  <a:pt x="242" y="411"/>
                </a:lnTo>
                <a:lnTo>
                  <a:pt x="426" y="325"/>
                </a:lnTo>
                <a:lnTo>
                  <a:pt x="426" y="325"/>
                </a:lnTo>
                <a:lnTo>
                  <a:pt x="448" y="326"/>
                </a:lnTo>
                <a:lnTo>
                  <a:pt x="465" y="327"/>
                </a:lnTo>
                <a:lnTo>
                  <a:pt x="476" y="328"/>
                </a:lnTo>
                <a:lnTo>
                  <a:pt x="476" y="328"/>
                </a:lnTo>
                <a:lnTo>
                  <a:pt x="490" y="331"/>
                </a:lnTo>
                <a:lnTo>
                  <a:pt x="504" y="332"/>
                </a:lnTo>
                <a:lnTo>
                  <a:pt x="504" y="332"/>
                </a:lnTo>
                <a:lnTo>
                  <a:pt x="524" y="333"/>
                </a:lnTo>
                <a:lnTo>
                  <a:pt x="546" y="337"/>
                </a:lnTo>
                <a:lnTo>
                  <a:pt x="546" y="337"/>
                </a:lnTo>
                <a:lnTo>
                  <a:pt x="565" y="338"/>
                </a:lnTo>
                <a:lnTo>
                  <a:pt x="597" y="340"/>
                </a:lnTo>
                <a:lnTo>
                  <a:pt x="637" y="341"/>
                </a:lnTo>
                <a:lnTo>
                  <a:pt x="754" y="362"/>
                </a:lnTo>
                <a:lnTo>
                  <a:pt x="754" y="362"/>
                </a:lnTo>
                <a:lnTo>
                  <a:pt x="752" y="381"/>
                </a:lnTo>
                <a:lnTo>
                  <a:pt x="751" y="408"/>
                </a:lnTo>
                <a:lnTo>
                  <a:pt x="751" y="408"/>
                </a:lnTo>
                <a:lnTo>
                  <a:pt x="748" y="421"/>
                </a:lnTo>
                <a:lnTo>
                  <a:pt x="745" y="440"/>
                </a:lnTo>
                <a:lnTo>
                  <a:pt x="740" y="460"/>
                </a:lnTo>
                <a:lnTo>
                  <a:pt x="736" y="476"/>
                </a:lnTo>
                <a:lnTo>
                  <a:pt x="736" y="476"/>
                </a:lnTo>
                <a:lnTo>
                  <a:pt x="736" y="495"/>
                </a:lnTo>
                <a:lnTo>
                  <a:pt x="736" y="525"/>
                </a:lnTo>
                <a:lnTo>
                  <a:pt x="736" y="556"/>
                </a:lnTo>
                <a:lnTo>
                  <a:pt x="735" y="580"/>
                </a:lnTo>
                <a:lnTo>
                  <a:pt x="735" y="580"/>
                </a:lnTo>
                <a:lnTo>
                  <a:pt x="734" y="594"/>
                </a:lnTo>
                <a:lnTo>
                  <a:pt x="730" y="607"/>
                </a:lnTo>
                <a:lnTo>
                  <a:pt x="722" y="631"/>
                </a:lnTo>
                <a:lnTo>
                  <a:pt x="722" y="631"/>
                </a:lnTo>
                <a:lnTo>
                  <a:pt x="720" y="645"/>
                </a:lnTo>
                <a:lnTo>
                  <a:pt x="717" y="658"/>
                </a:lnTo>
                <a:lnTo>
                  <a:pt x="716" y="671"/>
                </a:lnTo>
                <a:lnTo>
                  <a:pt x="716" y="671"/>
                </a:lnTo>
                <a:lnTo>
                  <a:pt x="722" y="677"/>
                </a:lnTo>
                <a:lnTo>
                  <a:pt x="731" y="683"/>
                </a:lnTo>
                <a:lnTo>
                  <a:pt x="731" y="683"/>
                </a:lnTo>
                <a:lnTo>
                  <a:pt x="747" y="688"/>
                </a:lnTo>
                <a:lnTo>
                  <a:pt x="759" y="690"/>
                </a:lnTo>
                <a:lnTo>
                  <a:pt x="759" y="690"/>
                </a:lnTo>
                <a:lnTo>
                  <a:pt x="715" y="801"/>
                </a:lnTo>
                <a:lnTo>
                  <a:pt x="684" y="879"/>
                </a:lnTo>
                <a:lnTo>
                  <a:pt x="674" y="906"/>
                </a:lnTo>
                <a:lnTo>
                  <a:pt x="671" y="917"/>
                </a:lnTo>
                <a:lnTo>
                  <a:pt x="671" y="917"/>
                </a:lnTo>
                <a:lnTo>
                  <a:pt x="672" y="923"/>
                </a:lnTo>
                <a:lnTo>
                  <a:pt x="674" y="928"/>
                </a:lnTo>
                <a:lnTo>
                  <a:pt x="679" y="934"/>
                </a:lnTo>
                <a:lnTo>
                  <a:pt x="679" y="934"/>
                </a:lnTo>
                <a:lnTo>
                  <a:pt x="667" y="990"/>
                </a:lnTo>
                <a:lnTo>
                  <a:pt x="658" y="1034"/>
                </a:lnTo>
                <a:lnTo>
                  <a:pt x="656" y="1053"/>
                </a:lnTo>
                <a:lnTo>
                  <a:pt x="655" y="1066"/>
                </a:lnTo>
                <a:lnTo>
                  <a:pt x="655" y="1151"/>
                </a:lnTo>
                <a:lnTo>
                  <a:pt x="655" y="1151"/>
                </a:lnTo>
                <a:lnTo>
                  <a:pt x="653" y="1156"/>
                </a:lnTo>
                <a:lnTo>
                  <a:pt x="651" y="1162"/>
                </a:lnTo>
                <a:lnTo>
                  <a:pt x="649" y="1171"/>
                </a:lnTo>
                <a:lnTo>
                  <a:pt x="646" y="1181"/>
                </a:lnTo>
                <a:lnTo>
                  <a:pt x="646" y="1181"/>
                </a:lnTo>
                <a:lnTo>
                  <a:pt x="644" y="1202"/>
                </a:lnTo>
                <a:lnTo>
                  <a:pt x="644" y="1214"/>
                </a:lnTo>
                <a:lnTo>
                  <a:pt x="645" y="1227"/>
                </a:lnTo>
                <a:lnTo>
                  <a:pt x="645" y="1227"/>
                </a:lnTo>
                <a:lnTo>
                  <a:pt x="647" y="1245"/>
                </a:lnTo>
                <a:lnTo>
                  <a:pt x="650" y="1254"/>
                </a:lnTo>
                <a:lnTo>
                  <a:pt x="653" y="1264"/>
                </a:lnTo>
                <a:lnTo>
                  <a:pt x="657" y="1274"/>
                </a:lnTo>
                <a:lnTo>
                  <a:pt x="662" y="1280"/>
                </a:lnTo>
                <a:lnTo>
                  <a:pt x="666" y="1283"/>
                </a:lnTo>
                <a:lnTo>
                  <a:pt x="668" y="1285"/>
                </a:lnTo>
                <a:lnTo>
                  <a:pt x="672" y="1287"/>
                </a:lnTo>
                <a:lnTo>
                  <a:pt x="676" y="1285"/>
                </a:lnTo>
                <a:lnTo>
                  <a:pt x="676" y="1285"/>
                </a:lnTo>
                <a:lnTo>
                  <a:pt x="679" y="1285"/>
                </a:lnTo>
                <a:lnTo>
                  <a:pt x="684" y="1283"/>
                </a:lnTo>
                <a:lnTo>
                  <a:pt x="692" y="1277"/>
                </a:lnTo>
                <a:lnTo>
                  <a:pt x="699" y="1268"/>
                </a:lnTo>
                <a:lnTo>
                  <a:pt x="706" y="1258"/>
                </a:lnTo>
                <a:lnTo>
                  <a:pt x="713" y="1247"/>
                </a:lnTo>
                <a:lnTo>
                  <a:pt x="719" y="1236"/>
                </a:lnTo>
                <a:lnTo>
                  <a:pt x="726" y="1216"/>
                </a:lnTo>
                <a:lnTo>
                  <a:pt x="726" y="1216"/>
                </a:lnTo>
                <a:lnTo>
                  <a:pt x="729" y="1209"/>
                </a:lnTo>
                <a:lnTo>
                  <a:pt x="730" y="1200"/>
                </a:lnTo>
                <a:lnTo>
                  <a:pt x="731" y="1184"/>
                </a:lnTo>
                <a:lnTo>
                  <a:pt x="731" y="1170"/>
                </a:lnTo>
                <a:lnTo>
                  <a:pt x="730" y="1157"/>
                </a:lnTo>
                <a:lnTo>
                  <a:pt x="730" y="1157"/>
                </a:lnTo>
                <a:lnTo>
                  <a:pt x="726" y="1141"/>
                </a:lnTo>
                <a:lnTo>
                  <a:pt x="725" y="1134"/>
                </a:lnTo>
                <a:lnTo>
                  <a:pt x="726" y="1125"/>
                </a:lnTo>
                <a:lnTo>
                  <a:pt x="726" y="1125"/>
                </a:lnTo>
                <a:lnTo>
                  <a:pt x="740" y="1092"/>
                </a:lnTo>
                <a:lnTo>
                  <a:pt x="766" y="1033"/>
                </a:lnTo>
                <a:lnTo>
                  <a:pt x="802" y="950"/>
                </a:lnTo>
                <a:lnTo>
                  <a:pt x="812" y="948"/>
                </a:lnTo>
                <a:lnTo>
                  <a:pt x="812" y="948"/>
                </a:lnTo>
                <a:lnTo>
                  <a:pt x="830" y="924"/>
                </a:lnTo>
                <a:lnTo>
                  <a:pt x="865" y="872"/>
                </a:lnTo>
                <a:lnTo>
                  <a:pt x="885" y="844"/>
                </a:lnTo>
                <a:lnTo>
                  <a:pt x="903" y="820"/>
                </a:lnTo>
                <a:lnTo>
                  <a:pt x="918" y="803"/>
                </a:lnTo>
                <a:lnTo>
                  <a:pt x="923" y="799"/>
                </a:lnTo>
                <a:lnTo>
                  <a:pt x="926" y="798"/>
                </a:lnTo>
                <a:lnTo>
                  <a:pt x="926" y="798"/>
                </a:lnTo>
                <a:lnTo>
                  <a:pt x="932" y="801"/>
                </a:lnTo>
                <a:lnTo>
                  <a:pt x="940" y="811"/>
                </a:lnTo>
                <a:lnTo>
                  <a:pt x="964" y="838"/>
                </a:lnTo>
                <a:lnTo>
                  <a:pt x="987" y="868"/>
                </a:lnTo>
                <a:lnTo>
                  <a:pt x="996" y="880"/>
                </a:lnTo>
                <a:lnTo>
                  <a:pt x="1002" y="890"/>
                </a:lnTo>
                <a:lnTo>
                  <a:pt x="1002" y="890"/>
                </a:lnTo>
                <a:lnTo>
                  <a:pt x="1011" y="902"/>
                </a:lnTo>
                <a:lnTo>
                  <a:pt x="1019" y="913"/>
                </a:lnTo>
                <a:lnTo>
                  <a:pt x="1033" y="929"/>
                </a:lnTo>
                <a:lnTo>
                  <a:pt x="1033" y="929"/>
                </a:lnTo>
                <a:lnTo>
                  <a:pt x="1045" y="942"/>
                </a:lnTo>
                <a:lnTo>
                  <a:pt x="1066" y="965"/>
                </a:lnTo>
                <a:lnTo>
                  <a:pt x="1087" y="991"/>
                </a:lnTo>
                <a:lnTo>
                  <a:pt x="1094" y="1003"/>
                </a:lnTo>
                <a:lnTo>
                  <a:pt x="1099" y="1012"/>
                </a:lnTo>
                <a:lnTo>
                  <a:pt x="1099" y="1012"/>
                </a:lnTo>
                <a:lnTo>
                  <a:pt x="1110" y="1038"/>
                </a:lnTo>
                <a:lnTo>
                  <a:pt x="1128" y="1075"/>
                </a:lnTo>
                <a:lnTo>
                  <a:pt x="1151" y="1126"/>
                </a:lnTo>
                <a:lnTo>
                  <a:pt x="1151" y="1126"/>
                </a:lnTo>
                <a:lnTo>
                  <a:pt x="1189" y="1214"/>
                </a:lnTo>
                <a:lnTo>
                  <a:pt x="1226" y="1296"/>
                </a:lnTo>
                <a:lnTo>
                  <a:pt x="1226" y="1296"/>
                </a:lnTo>
                <a:lnTo>
                  <a:pt x="1225" y="1301"/>
                </a:lnTo>
                <a:lnTo>
                  <a:pt x="1221" y="1314"/>
                </a:lnTo>
                <a:lnTo>
                  <a:pt x="1219" y="1330"/>
                </a:lnTo>
                <a:lnTo>
                  <a:pt x="1219" y="1336"/>
                </a:lnTo>
                <a:lnTo>
                  <a:pt x="1221" y="1341"/>
                </a:lnTo>
                <a:lnTo>
                  <a:pt x="1221" y="1341"/>
                </a:lnTo>
                <a:lnTo>
                  <a:pt x="1226" y="1351"/>
                </a:lnTo>
                <a:lnTo>
                  <a:pt x="1233" y="1360"/>
                </a:lnTo>
                <a:lnTo>
                  <a:pt x="1238" y="1365"/>
                </a:lnTo>
                <a:lnTo>
                  <a:pt x="1243" y="1369"/>
                </a:lnTo>
                <a:lnTo>
                  <a:pt x="1250" y="1373"/>
                </a:lnTo>
                <a:lnTo>
                  <a:pt x="1256" y="1374"/>
                </a:lnTo>
                <a:lnTo>
                  <a:pt x="1256" y="1374"/>
                </a:lnTo>
                <a:lnTo>
                  <a:pt x="1283" y="1380"/>
                </a:lnTo>
                <a:lnTo>
                  <a:pt x="1328" y="1389"/>
                </a:lnTo>
                <a:lnTo>
                  <a:pt x="1350" y="1392"/>
                </a:lnTo>
                <a:lnTo>
                  <a:pt x="1370" y="1394"/>
                </a:lnTo>
                <a:lnTo>
                  <a:pt x="1379" y="1394"/>
                </a:lnTo>
                <a:lnTo>
                  <a:pt x="1385" y="1392"/>
                </a:lnTo>
                <a:lnTo>
                  <a:pt x="1390" y="1391"/>
                </a:lnTo>
                <a:lnTo>
                  <a:pt x="1392" y="1387"/>
                </a:lnTo>
                <a:lnTo>
                  <a:pt x="1392" y="1387"/>
                </a:lnTo>
                <a:lnTo>
                  <a:pt x="1394" y="1381"/>
                </a:lnTo>
                <a:lnTo>
                  <a:pt x="1395" y="1375"/>
                </a:lnTo>
                <a:lnTo>
                  <a:pt x="1394" y="1369"/>
                </a:lnTo>
                <a:lnTo>
                  <a:pt x="1391" y="1363"/>
                </a:lnTo>
                <a:lnTo>
                  <a:pt x="1384" y="1351"/>
                </a:lnTo>
                <a:lnTo>
                  <a:pt x="1375" y="1338"/>
                </a:lnTo>
                <a:lnTo>
                  <a:pt x="1375" y="1338"/>
                </a:lnTo>
                <a:lnTo>
                  <a:pt x="1369" y="1331"/>
                </a:lnTo>
                <a:lnTo>
                  <a:pt x="1362" y="1323"/>
                </a:lnTo>
                <a:lnTo>
                  <a:pt x="1344" y="1309"/>
                </a:lnTo>
                <a:lnTo>
                  <a:pt x="1328" y="1294"/>
                </a:lnTo>
                <a:lnTo>
                  <a:pt x="1321" y="1287"/>
                </a:lnTo>
                <a:lnTo>
                  <a:pt x="1316" y="1280"/>
                </a:lnTo>
                <a:lnTo>
                  <a:pt x="1316" y="1280"/>
                </a:lnTo>
                <a:lnTo>
                  <a:pt x="1300" y="1259"/>
                </a:lnTo>
                <a:lnTo>
                  <a:pt x="1293" y="1248"/>
                </a:lnTo>
                <a:lnTo>
                  <a:pt x="1286" y="1237"/>
                </a:lnTo>
                <a:lnTo>
                  <a:pt x="1286" y="1237"/>
                </a:lnTo>
                <a:lnTo>
                  <a:pt x="1277" y="1213"/>
                </a:lnTo>
                <a:lnTo>
                  <a:pt x="1273" y="1199"/>
                </a:lnTo>
                <a:lnTo>
                  <a:pt x="1269" y="1186"/>
                </a:lnTo>
                <a:lnTo>
                  <a:pt x="1269" y="1186"/>
                </a:lnTo>
                <a:lnTo>
                  <a:pt x="1258" y="1146"/>
                </a:lnTo>
                <a:lnTo>
                  <a:pt x="1236" y="1076"/>
                </a:lnTo>
                <a:lnTo>
                  <a:pt x="1213" y="1006"/>
                </a:lnTo>
                <a:lnTo>
                  <a:pt x="1204" y="981"/>
                </a:lnTo>
                <a:lnTo>
                  <a:pt x="1198" y="968"/>
                </a:lnTo>
                <a:lnTo>
                  <a:pt x="1198" y="968"/>
                </a:lnTo>
                <a:lnTo>
                  <a:pt x="1182" y="934"/>
                </a:lnTo>
                <a:lnTo>
                  <a:pt x="1174" y="917"/>
                </a:lnTo>
                <a:lnTo>
                  <a:pt x="1171" y="904"/>
                </a:lnTo>
                <a:lnTo>
                  <a:pt x="1171" y="904"/>
                </a:lnTo>
                <a:lnTo>
                  <a:pt x="1166" y="884"/>
                </a:lnTo>
                <a:lnTo>
                  <a:pt x="1163" y="875"/>
                </a:lnTo>
                <a:lnTo>
                  <a:pt x="1160" y="869"/>
                </a:lnTo>
                <a:lnTo>
                  <a:pt x="1160" y="869"/>
                </a:lnTo>
                <a:lnTo>
                  <a:pt x="1146" y="841"/>
                </a:lnTo>
                <a:lnTo>
                  <a:pt x="1120" y="787"/>
                </a:lnTo>
                <a:lnTo>
                  <a:pt x="1094" y="730"/>
                </a:lnTo>
                <a:lnTo>
                  <a:pt x="1078" y="698"/>
                </a:lnTo>
                <a:lnTo>
                  <a:pt x="1078" y="698"/>
                </a:lnTo>
                <a:lnTo>
                  <a:pt x="1072" y="684"/>
                </a:lnTo>
                <a:lnTo>
                  <a:pt x="1066" y="672"/>
                </a:lnTo>
                <a:lnTo>
                  <a:pt x="1061" y="660"/>
                </a:lnTo>
                <a:lnTo>
                  <a:pt x="1066" y="636"/>
                </a:lnTo>
                <a:lnTo>
                  <a:pt x="1049" y="587"/>
                </a:lnTo>
                <a:lnTo>
                  <a:pt x="1035" y="528"/>
                </a:lnTo>
                <a:lnTo>
                  <a:pt x="1035" y="528"/>
                </a:lnTo>
                <a:lnTo>
                  <a:pt x="1040" y="498"/>
                </a:lnTo>
                <a:lnTo>
                  <a:pt x="1045" y="477"/>
                </a:lnTo>
                <a:lnTo>
                  <a:pt x="1046" y="469"/>
                </a:lnTo>
                <a:lnTo>
                  <a:pt x="1049" y="464"/>
                </a:lnTo>
                <a:lnTo>
                  <a:pt x="1049" y="464"/>
                </a:lnTo>
                <a:lnTo>
                  <a:pt x="1080" y="407"/>
                </a:lnTo>
                <a:lnTo>
                  <a:pt x="1107" y="357"/>
                </a:lnTo>
                <a:lnTo>
                  <a:pt x="1231" y="363"/>
                </a:lnTo>
                <a:lnTo>
                  <a:pt x="1231" y="363"/>
                </a:lnTo>
                <a:lnTo>
                  <a:pt x="1306" y="381"/>
                </a:lnTo>
                <a:lnTo>
                  <a:pt x="1384" y="401"/>
                </a:lnTo>
                <a:lnTo>
                  <a:pt x="1384" y="401"/>
                </a:lnTo>
                <a:lnTo>
                  <a:pt x="1390" y="406"/>
                </a:lnTo>
                <a:lnTo>
                  <a:pt x="1399" y="417"/>
                </a:lnTo>
                <a:lnTo>
                  <a:pt x="1411" y="431"/>
                </a:lnTo>
                <a:lnTo>
                  <a:pt x="1411" y="431"/>
                </a:lnTo>
                <a:lnTo>
                  <a:pt x="1426" y="448"/>
                </a:lnTo>
                <a:lnTo>
                  <a:pt x="1426" y="448"/>
                </a:lnTo>
                <a:lnTo>
                  <a:pt x="1429" y="452"/>
                </a:lnTo>
                <a:lnTo>
                  <a:pt x="1432" y="455"/>
                </a:lnTo>
                <a:lnTo>
                  <a:pt x="1437" y="459"/>
                </a:lnTo>
                <a:lnTo>
                  <a:pt x="1443" y="468"/>
                </a:lnTo>
                <a:lnTo>
                  <a:pt x="1443" y="468"/>
                </a:lnTo>
                <a:lnTo>
                  <a:pt x="1459" y="489"/>
                </a:lnTo>
                <a:lnTo>
                  <a:pt x="1465" y="495"/>
                </a:lnTo>
                <a:lnTo>
                  <a:pt x="1467" y="496"/>
                </a:lnTo>
                <a:lnTo>
                  <a:pt x="1469" y="495"/>
                </a:lnTo>
                <a:lnTo>
                  <a:pt x="1469" y="495"/>
                </a:lnTo>
                <a:lnTo>
                  <a:pt x="1471" y="487"/>
                </a:lnTo>
                <a:lnTo>
                  <a:pt x="1472" y="485"/>
                </a:lnTo>
                <a:lnTo>
                  <a:pt x="1472" y="485"/>
                </a:lnTo>
                <a:lnTo>
                  <a:pt x="1474" y="487"/>
                </a:lnTo>
                <a:lnTo>
                  <a:pt x="1476" y="492"/>
                </a:lnTo>
                <a:lnTo>
                  <a:pt x="1479" y="495"/>
                </a:lnTo>
                <a:lnTo>
                  <a:pt x="1481" y="496"/>
                </a:lnTo>
                <a:lnTo>
                  <a:pt x="1483" y="496"/>
                </a:lnTo>
                <a:lnTo>
                  <a:pt x="1486" y="493"/>
                </a:lnTo>
                <a:lnTo>
                  <a:pt x="1486" y="493"/>
                </a:lnTo>
                <a:lnTo>
                  <a:pt x="1491" y="486"/>
                </a:lnTo>
                <a:lnTo>
                  <a:pt x="1493" y="480"/>
                </a:lnTo>
                <a:lnTo>
                  <a:pt x="1495" y="474"/>
                </a:lnTo>
                <a:lnTo>
                  <a:pt x="1495" y="474"/>
                </a:lnTo>
                <a:lnTo>
                  <a:pt x="1497" y="474"/>
                </a:lnTo>
                <a:lnTo>
                  <a:pt x="1501" y="473"/>
                </a:lnTo>
                <a:lnTo>
                  <a:pt x="1503" y="471"/>
                </a:lnTo>
                <a:lnTo>
                  <a:pt x="1504" y="470"/>
                </a:lnTo>
                <a:lnTo>
                  <a:pt x="1507" y="468"/>
                </a:lnTo>
                <a:lnTo>
                  <a:pt x="1507" y="464"/>
                </a:lnTo>
                <a:lnTo>
                  <a:pt x="1507" y="464"/>
                </a:lnTo>
                <a:lnTo>
                  <a:pt x="1508" y="456"/>
                </a:lnTo>
                <a:lnTo>
                  <a:pt x="1511" y="449"/>
                </a:lnTo>
                <a:lnTo>
                  <a:pt x="1511" y="445"/>
                </a:lnTo>
                <a:lnTo>
                  <a:pt x="1509" y="440"/>
                </a:lnTo>
                <a:lnTo>
                  <a:pt x="1507" y="436"/>
                </a:lnTo>
                <a:lnTo>
                  <a:pt x="1503" y="431"/>
                </a:lnTo>
                <a:lnTo>
                  <a:pt x="1503" y="431"/>
                </a:lnTo>
                <a:lnTo>
                  <a:pt x="1475" y="397"/>
                </a:lnTo>
                <a:lnTo>
                  <a:pt x="1458" y="381"/>
                </a:lnTo>
                <a:lnTo>
                  <a:pt x="1450" y="374"/>
                </a:lnTo>
                <a:lnTo>
                  <a:pt x="1443" y="370"/>
                </a:lnTo>
                <a:lnTo>
                  <a:pt x="1443" y="370"/>
                </a:lnTo>
                <a:lnTo>
                  <a:pt x="1422" y="359"/>
                </a:lnTo>
                <a:lnTo>
                  <a:pt x="1394" y="343"/>
                </a:lnTo>
                <a:lnTo>
                  <a:pt x="1366" y="328"/>
                </a:lnTo>
                <a:lnTo>
                  <a:pt x="1347" y="319"/>
                </a:lnTo>
                <a:lnTo>
                  <a:pt x="1347" y="319"/>
                </a:lnTo>
                <a:lnTo>
                  <a:pt x="1333" y="312"/>
                </a:lnTo>
                <a:lnTo>
                  <a:pt x="1316" y="305"/>
                </a:lnTo>
                <a:lnTo>
                  <a:pt x="1298" y="300"/>
                </a:lnTo>
                <a:lnTo>
                  <a:pt x="1278" y="295"/>
                </a:lnTo>
                <a:lnTo>
                  <a:pt x="1278" y="295"/>
                </a:lnTo>
                <a:lnTo>
                  <a:pt x="1257" y="294"/>
                </a:lnTo>
                <a:lnTo>
                  <a:pt x="1235" y="293"/>
                </a:lnTo>
                <a:lnTo>
                  <a:pt x="1210" y="293"/>
                </a:lnTo>
                <a:lnTo>
                  <a:pt x="1210" y="293"/>
                </a:lnTo>
                <a:lnTo>
                  <a:pt x="1155" y="278"/>
                </a:lnTo>
                <a:lnTo>
                  <a:pt x="1155" y="278"/>
                </a:lnTo>
                <a:lnTo>
                  <a:pt x="1096" y="266"/>
                </a:lnTo>
                <a:lnTo>
                  <a:pt x="1050" y="256"/>
                </a:lnTo>
                <a:lnTo>
                  <a:pt x="1009" y="240"/>
                </a:lnTo>
                <a:lnTo>
                  <a:pt x="981" y="225"/>
                </a:lnTo>
                <a:lnTo>
                  <a:pt x="981" y="225"/>
                </a:lnTo>
                <a:lnTo>
                  <a:pt x="981" y="220"/>
                </a:lnTo>
                <a:lnTo>
                  <a:pt x="982" y="216"/>
                </a:lnTo>
                <a:lnTo>
                  <a:pt x="983" y="214"/>
                </a:lnTo>
                <a:lnTo>
                  <a:pt x="983" y="214"/>
                </a:lnTo>
                <a:lnTo>
                  <a:pt x="991" y="211"/>
                </a:lnTo>
                <a:lnTo>
                  <a:pt x="997" y="208"/>
                </a:lnTo>
                <a:lnTo>
                  <a:pt x="1002" y="202"/>
                </a:lnTo>
                <a:lnTo>
                  <a:pt x="1002" y="202"/>
                </a:lnTo>
                <a:lnTo>
                  <a:pt x="1008" y="193"/>
                </a:lnTo>
                <a:lnTo>
                  <a:pt x="1014" y="178"/>
                </a:lnTo>
                <a:lnTo>
                  <a:pt x="1019" y="163"/>
                </a:lnTo>
                <a:lnTo>
                  <a:pt x="1020" y="158"/>
                </a:lnTo>
                <a:lnTo>
                  <a:pt x="1022" y="154"/>
                </a:lnTo>
                <a:lnTo>
                  <a:pt x="1022" y="154"/>
                </a:lnTo>
                <a:lnTo>
                  <a:pt x="1020" y="138"/>
                </a:lnTo>
                <a:lnTo>
                  <a:pt x="1020" y="129"/>
                </a:lnTo>
                <a:lnTo>
                  <a:pt x="1019" y="123"/>
                </a:lnTo>
                <a:lnTo>
                  <a:pt x="1019" y="123"/>
                </a:lnTo>
                <a:lnTo>
                  <a:pt x="1013" y="110"/>
                </a:lnTo>
                <a:lnTo>
                  <a:pt x="1011" y="104"/>
                </a:lnTo>
                <a:lnTo>
                  <a:pt x="1009" y="101"/>
                </a:lnTo>
                <a:lnTo>
                  <a:pt x="1009" y="101"/>
                </a:lnTo>
                <a:lnTo>
                  <a:pt x="1008" y="83"/>
                </a:lnTo>
                <a:lnTo>
                  <a:pt x="1007" y="67"/>
                </a:lnTo>
                <a:lnTo>
                  <a:pt x="1007" y="67"/>
                </a:lnTo>
                <a:lnTo>
                  <a:pt x="997" y="45"/>
                </a:lnTo>
                <a:lnTo>
                  <a:pt x="997" y="45"/>
                </a:lnTo>
                <a:lnTo>
                  <a:pt x="1018" y="34"/>
                </a:lnTo>
                <a:lnTo>
                  <a:pt x="1030" y="27"/>
                </a:lnTo>
                <a:lnTo>
                  <a:pt x="1034" y="24"/>
                </a:lnTo>
                <a:lnTo>
                  <a:pt x="1035" y="23"/>
                </a:lnTo>
                <a:lnTo>
                  <a:pt x="1035" y="22"/>
                </a:lnTo>
                <a:lnTo>
                  <a:pt x="1035" y="22"/>
                </a:lnTo>
                <a:lnTo>
                  <a:pt x="1030" y="21"/>
                </a:lnTo>
                <a:lnTo>
                  <a:pt x="1023" y="19"/>
                </a:lnTo>
                <a:lnTo>
                  <a:pt x="1014" y="18"/>
                </a:lnTo>
                <a:lnTo>
                  <a:pt x="981" y="29"/>
                </a:lnTo>
                <a:lnTo>
                  <a:pt x="967" y="13"/>
                </a:lnTo>
                <a:close/>
                <a:moveTo>
                  <a:pt x="839" y="129"/>
                </a:moveTo>
                <a:lnTo>
                  <a:pt x="839" y="129"/>
                </a:lnTo>
                <a:lnTo>
                  <a:pt x="842" y="140"/>
                </a:lnTo>
                <a:lnTo>
                  <a:pt x="844" y="147"/>
                </a:lnTo>
                <a:lnTo>
                  <a:pt x="847" y="150"/>
                </a:lnTo>
                <a:lnTo>
                  <a:pt x="849" y="152"/>
                </a:lnTo>
                <a:lnTo>
                  <a:pt x="860" y="157"/>
                </a:lnTo>
                <a:lnTo>
                  <a:pt x="860" y="157"/>
                </a:lnTo>
                <a:lnTo>
                  <a:pt x="862" y="161"/>
                </a:lnTo>
                <a:lnTo>
                  <a:pt x="863" y="165"/>
                </a:lnTo>
                <a:lnTo>
                  <a:pt x="863" y="170"/>
                </a:lnTo>
                <a:lnTo>
                  <a:pt x="863" y="170"/>
                </a:lnTo>
                <a:lnTo>
                  <a:pt x="865" y="181"/>
                </a:lnTo>
                <a:lnTo>
                  <a:pt x="865" y="187"/>
                </a:lnTo>
                <a:lnTo>
                  <a:pt x="865" y="193"/>
                </a:lnTo>
                <a:lnTo>
                  <a:pt x="865" y="193"/>
                </a:lnTo>
                <a:lnTo>
                  <a:pt x="863" y="207"/>
                </a:lnTo>
                <a:lnTo>
                  <a:pt x="860" y="218"/>
                </a:lnTo>
                <a:lnTo>
                  <a:pt x="860" y="218"/>
                </a:lnTo>
                <a:lnTo>
                  <a:pt x="858" y="225"/>
                </a:lnTo>
                <a:lnTo>
                  <a:pt x="857" y="227"/>
                </a:lnTo>
                <a:lnTo>
                  <a:pt x="850" y="230"/>
                </a:lnTo>
                <a:lnTo>
                  <a:pt x="850" y="230"/>
                </a:lnTo>
                <a:lnTo>
                  <a:pt x="830" y="236"/>
                </a:lnTo>
                <a:lnTo>
                  <a:pt x="812" y="240"/>
                </a:lnTo>
                <a:lnTo>
                  <a:pt x="812" y="240"/>
                </a:lnTo>
                <a:lnTo>
                  <a:pt x="804" y="240"/>
                </a:lnTo>
                <a:lnTo>
                  <a:pt x="795" y="241"/>
                </a:lnTo>
                <a:lnTo>
                  <a:pt x="782" y="243"/>
                </a:lnTo>
                <a:lnTo>
                  <a:pt x="782" y="243"/>
                </a:lnTo>
                <a:lnTo>
                  <a:pt x="766" y="250"/>
                </a:lnTo>
                <a:lnTo>
                  <a:pt x="752" y="256"/>
                </a:lnTo>
                <a:lnTo>
                  <a:pt x="738" y="264"/>
                </a:lnTo>
                <a:lnTo>
                  <a:pt x="646" y="278"/>
                </a:lnTo>
                <a:lnTo>
                  <a:pt x="646" y="278"/>
                </a:lnTo>
                <a:lnTo>
                  <a:pt x="609" y="284"/>
                </a:lnTo>
                <a:lnTo>
                  <a:pt x="568" y="290"/>
                </a:lnTo>
                <a:lnTo>
                  <a:pt x="568" y="290"/>
                </a:lnTo>
                <a:lnTo>
                  <a:pt x="540" y="285"/>
                </a:lnTo>
                <a:lnTo>
                  <a:pt x="517" y="280"/>
                </a:lnTo>
                <a:lnTo>
                  <a:pt x="839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BF7550C1-EDF3-4F80-9740-A4AB67B01461}"/>
              </a:ext>
            </a:extLst>
          </p:cNvPr>
          <p:cNvSpPr>
            <a:spLocks/>
          </p:cNvSpPr>
          <p:nvPr/>
        </p:nvSpPr>
        <p:spPr bwMode="auto">
          <a:xfrm>
            <a:off x="4284692" y="2694619"/>
            <a:ext cx="1438580" cy="1743402"/>
          </a:xfrm>
          <a:custGeom>
            <a:avLst/>
            <a:gdLst>
              <a:gd name="T0" fmla="*/ 809 w 1581"/>
              <a:gd name="T1" fmla="*/ 571 h 1916"/>
              <a:gd name="T2" fmla="*/ 762 w 1581"/>
              <a:gd name="T3" fmla="*/ 533 h 1916"/>
              <a:gd name="T4" fmla="*/ 728 w 1581"/>
              <a:gd name="T5" fmla="*/ 511 h 1916"/>
              <a:gd name="T6" fmla="*/ 693 w 1581"/>
              <a:gd name="T7" fmla="*/ 529 h 1916"/>
              <a:gd name="T8" fmla="*/ 655 w 1581"/>
              <a:gd name="T9" fmla="*/ 579 h 1916"/>
              <a:gd name="T10" fmla="*/ 616 w 1581"/>
              <a:gd name="T11" fmla="*/ 600 h 1916"/>
              <a:gd name="T12" fmla="*/ 400 w 1581"/>
              <a:gd name="T13" fmla="*/ 625 h 1916"/>
              <a:gd name="T14" fmla="*/ 149 w 1581"/>
              <a:gd name="T15" fmla="*/ 648 h 1916"/>
              <a:gd name="T16" fmla="*/ 55 w 1581"/>
              <a:gd name="T17" fmla="*/ 644 h 1916"/>
              <a:gd name="T18" fmla="*/ 32 w 1581"/>
              <a:gd name="T19" fmla="*/ 667 h 1916"/>
              <a:gd name="T20" fmla="*/ 7 w 1581"/>
              <a:gd name="T21" fmla="*/ 723 h 1916"/>
              <a:gd name="T22" fmla="*/ 5 w 1581"/>
              <a:gd name="T23" fmla="*/ 755 h 1916"/>
              <a:gd name="T24" fmla="*/ 21 w 1581"/>
              <a:gd name="T25" fmla="*/ 744 h 1916"/>
              <a:gd name="T26" fmla="*/ 27 w 1581"/>
              <a:gd name="T27" fmla="*/ 739 h 1916"/>
              <a:gd name="T28" fmla="*/ 32 w 1581"/>
              <a:gd name="T29" fmla="*/ 746 h 1916"/>
              <a:gd name="T30" fmla="*/ 75 w 1581"/>
              <a:gd name="T31" fmla="*/ 717 h 1916"/>
              <a:gd name="T32" fmla="*/ 92 w 1581"/>
              <a:gd name="T33" fmla="*/ 723 h 1916"/>
              <a:gd name="T34" fmla="*/ 172 w 1581"/>
              <a:gd name="T35" fmla="*/ 719 h 1916"/>
              <a:gd name="T36" fmla="*/ 861 w 1581"/>
              <a:gd name="T37" fmla="*/ 803 h 1916"/>
              <a:gd name="T38" fmla="*/ 958 w 1581"/>
              <a:gd name="T39" fmla="*/ 932 h 1916"/>
              <a:gd name="T40" fmla="*/ 978 w 1581"/>
              <a:gd name="T41" fmla="*/ 963 h 1916"/>
              <a:gd name="T42" fmla="*/ 1048 w 1581"/>
              <a:gd name="T43" fmla="*/ 1085 h 1916"/>
              <a:gd name="T44" fmla="*/ 1091 w 1581"/>
              <a:gd name="T45" fmla="*/ 1124 h 1916"/>
              <a:gd name="T46" fmla="*/ 1159 w 1581"/>
              <a:gd name="T47" fmla="*/ 1155 h 1916"/>
              <a:gd name="T48" fmla="*/ 1261 w 1581"/>
              <a:gd name="T49" fmla="*/ 1212 h 1916"/>
              <a:gd name="T50" fmla="*/ 1378 w 1581"/>
              <a:gd name="T51" fmla="*/ 1677 h 1916"/>
              <a:gd name="T52" fmla="*/ 1373 w 1581"/>
              <a:gd name="T53" fmla="*/ 1710 h 1916"/>
              <a:gd name="T54" fmla="*/ 1364 w 1581"/>
              <a:gd name="T55" fmla="*/ 1735 h 1916"/>
              <a:gd name="T56" fmla="*/ 1379 w 1581"/>
              <a:gd name="T57" fmla="*/ 1779 h 1916"/>
              <a:gd name="T58" fmla="*/ 1518 w 1581"/>
              <a:gd name="T59" fmla="*/ 1901 h 1916"/>
              <a:gd name="T60" fmla="*/ 1554 w 1581"/>
              <a:gd name="T61" fmla="*/ 1916 h 1916"/>
              <a:gd name="T62" fmla="*/ 1563 w 1581"/>
              <a:gd name="T63" fmla="*/ 1899 h 1916"/>
              <a:gd name="T64" fmla="*/ 1564 w 1581"/>
              <a:gd name="T65" fmla="*/ 1861 h 1916"/>
              <a:gd name="T66" fmla="*/ 1526 w 1581"/>
              <a:gd name="T67" fmla="*/ 1769 h 1916"/>
              <a:gd name="T68" fmla="*/ 1522 w 1581"/>
              <a:gd name="T69" fmla="*/ 1729 h 1916"/>
              <a:gd name="T70" fmla="*/ 1517 w 1581"/>
              <a:gd name="T71" fmla="*/ 1696 h 1916"/>
              <a:gd name="T72" fmla="*/ 1504 w 1581"/>
              <a:gd name="T73" fmla="*/ 1650 h 1916"/>
              <a:gd name="T74" fmla="*/ 1566 w 1581"/>
              <a:gd name="T75" fmla="*/ 1410 h 1916"/>
              <a:gd name="T76" fmla="*/ 1580 w 1581"/>
              <a:gd name="T77" fmla="*/ 1309 h 1916"/>
              <a:gd name="T78" fmla="*/ 1461 w 1581"/>
              <a:gd name="T79" fmla="*/ 1133 h 1916"/>
              <a:gd name="T80" fmla="*/ 1420 w 1581"/>
              <a:gd name="T81" fmla="*/ 1072 h 1916"/>
              <a:gd name="T82" fmla="*/ 1362 w 1581"/>
              <a:gd name="T83" fmla="*/ 999 h 1916"/>
              <a:gd name="T84" fmla="*/ 1292 w 1581"/>
              <a:gd name="T85" fmla="*/ 931 h 1916"/>
              <a:gd name="T86" fmla="*/ 1238 w 1581"/>
              <a:gd name="T87" fmla="*/ 868 h 1916"/>
              <a:gd name="T88" fmla="*/ 1043 w 1581"/>
              <a:gd name="T89" fmla="*/ 601 h 1916"/>
              <a:gd name="T90" fmla="*/ 1110 w 1581"/>
              <a:gd name="T91" fmla="*/ 465 h 1916"/>
              <a:gd name="T92" fmla="*/ 1186 w 1581"/>
              <a:gd name="T93" fmla="*/ 297 h 1916"/>
              <a:gd name="T94" fmla="*/ 1202 w 1581"/>
              <a:gd name="T95" fmla="*/ 180 h 1916"/>
              <a:gd name="T96" fmla="*/ 1225 w 1581"/>
              <a:gd name="T97" fmla="*/ 129 h 1916"/>
              <a:gd name="T98" fmla="*/ 1261 w 1581"/>
              <a:gd name="T99" fmla="*/ 93 h 1916"/>
              <a:gd name="T100" fmla="*/ 1283 w 1581"/>
              <a:gd name="T101" fmla="*/ 82 h 1916"/>
              <a:gd name="T102" fmla="*/ 1277 w 1581"/>
              <a:gd name="T103" fmla="*/ 70 h 1916"/>
              <a:gd name="T104" fmla="*/ 1270 w 1581"/>
              <a:gd name="T105" fmla="*/ 64 h 1916"/>
              <a:gd name="T106" fmla="*/ 1279 w 1581"/>
              <a:gd name="T107" fmla="*/ 40 h 1916"/>
              <a:gd name="T108" fmla="*/ 1302 w 1581"/>
              <a:gd name="T109" fmla="*/ 39 h 1916"/>
              <a:gd name="T110" fmla="*/ 1272 w 1581"/>
              <a:gd name="T111" fmla="*/ 12 h 1916"/>
              <a:gd name="T112" fmla="*/ 1240 w 1581"/>
              <a:gd name="T113" fmla="*/ 0 h 1916"/>
              <a:gd name="T114" fmla="*/ 1209 w 1581"/>
              <a:gd name="T115" fmla="*/ 10 h 1916"/>
              <a:gd name="T116" fmla="*/ 1176 w 1581"/>
              <a:gd name="T117" fmla="*/ 50 h 1916"/>
              <a:gd name="T118" fmla="*/ 1159 w 1581"/>
              <a:gd name="T119" fmla="*/ 130 h 1916"/>
              <a:gd name="T120" fmla="*/ 1105 w 1581"/>
              <a:gd name="T121" fmla="*/ 273 h 1916"/>
              <a:gd name="T122" fmla="*/ 893 w 1581"/>
              <a:gd name="T123" fmla="*/ 577 h 1916"/>
              <a:gd name="T124" fmla="*/ 851 w 1581"/>
              <a:gd name="T125" fmla="*/ 592 h 1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81" h="1916">
                <a:moveTo>
                  <a:pt x="851" y="592"/>
                </a:moveTo>
                <a:lnTo>
                  <a:pt x="851" y="592"/>
                </a:lnTo>
                <a:lnTo>
                  <a:pt x="845" y="591"/>
                </a:lnTo>
                <a:lnTo>
                  <a:pt x="835" y="586"/>
                </a:lnTo>
                <a:lnTo>
                  <a:pt x="809" y="571"/>
                </a:lnTo>
                <a:lnTo>
                  <a:pt x="784" y="554"/>
                </a:lnTo>
                <a:lnTo>
                  <a:pt x="775" y="548"/>
                </a:lnTo>
                <a:lnTo>
                  <a:pt x="770" y="543"/>
                </a:lnTo>
                <a:lnTo>
                  <a:pt x="770" y="543"/>
                </a:lnTo>
                <a:lnTo>
                  <a:pt x="762" y="533"/>
                </a:lnTo>
                <a:lnTo>
                  <a:pt x="756" y="527"/>
                </a:lnTo>
                <a:lnTo>
                  <a:pt x="750" y="521"/>
                </a:lnTo>
                <a:lnTo>
                  <a:pt x="743" y="516"/>
                </a:lnTo>
                <a:lnTo>
                  <a:pt x="735" y="512"/>
                </a:lnTo>
                <a:lnTo>
                  <a:pt x="728" y="511"/>
                </a:lnTo>
                <a:lnTo>
                  <a:pt x="720" y="511"/>
                </a:lnTo>
                <a:lnTo>
                  <a:pt x="720" y="511"/>
                </a:lnTo>
                <a:lnTo>
                  <a:pt x="714" y="515"/>
                </a:lnTo>
                <a:lnTo>
                  <a:pt x="707" y="518"/>
                </a:lnTo>
                <a:lnTo>
                  <a:pt x="693" y="529"/>
                </a:lnTo>
                <a:lnTo>
                  <a:pt x="681" y="540"/>
                </a:lnTo>
                <a:lnTo>
                  <a:pt x="675" y="548"/>
                </a:lnTo>
                <a:lnTo>
                  <a:pt x="675" y="548"/>
                </a:lnTo>
                <a:lnTo>
                  <a:pt x="655" y="579"/>
                </a:lnTo>
                <a:lnTo>
                  <a:pt x="655" y="579"/>
                </a:lnTo>
                <a:lnTo>
                  <a:pt x="650" y="582"/>
                </a:lnTo>
                <a:lnTo>
                  <a:pt x="642" y="587"/>
                </a:lnTo>
                <a:lnTo>
                  <a:pt x="626" y="597"/>
                </a:lnTo>
                <a:lnTo>
                  <a:pt x="626" y="597"/>
                </a:lnTo>
                <a:lnTo>
                  <a:pt x="616" y="600"/>
                </a:lnTo>
                <a:lnTo>
                  <a:pt x="592" y="603"/>
                </a:lnTo>
                <a:lnTo>
                  <a:pt x="523" y="612"/>
                </a:lnTo>
                <a:lnTo>
                  <a:pt x="449" y="621"/>
                </a:lnTo>
                <a:lnTo>
                  <a:pt x="400" y="625"/>
                </a:lnTo>
                <a:lnTo>
                  <a:pt x="400" y="625"/>
                </a:lnTo>
                <a:lnTo>
                  <a:pt x="352" y="629"/>
                </a:lnTo>
                <a:lnTo>
                  <a:pt x="281" y="638"/>
                </a:lnTo>
                <a:lnTo>
                  <a:pt x="186" y="648"/>
                </a:lnTo>
                <a:lnTo>
                  <a:pt x="149" y="648"/>
                </a:lnTo>
                <a:lnTo>
                  <a:pt x="149" y="648"/>
                </a:lnTo>
                <a:lnTo>
                  <a:pt x="118" y="644"/>
                </a:lnTo>
                <a:lnTo>
                  <a:pt x="89" y="641"/>
                </a:lnTo>
                <a:lnTo>
                  <a:pt x="89" y="641"/>
                </a:lnTo>
                <a:lnTo>
                  <a:pt x="69" y="641"/>
                </a:lnTo>
                <a:lnTo>
                  <a:pt x="55" y="644"/>
                </a:lnTo>
                <a:lnTo>
                  <a:pt x="50" y="645"/>
                </a:lnTo>
                <a:lnTo>
                  <a:pt x="48" y="646"/>
                </a:lnTo>
                <a:lnTo>
                  <a:pt x="48" y="646"/>
                </a:lnTo>
                <a:lnTo>
                  <a:pt x="42" y="654"/>
                </a:lnTo>
                <a:lnTo>
                  <a:pt x="32" y="667"/>
                </a:lnTo>
                <a:lnTo>
                  <a:pt x="21" y="685"/>
                </a:lnTo>
                <a:lnTo>
                  <a:pt x="17" y="694"/>
                </a:lnTo>
                <a:lnTo>
                  <a:pt x="14" y="703"/>
                </a:lnTo>
                <a:lnTo>
                  <a:pt x="14" y="703"/>
                </a:lnTo>
                <a:lnTo>
                  <a:pt x="7" y="723"/>
                </a:lnTo>
                <a:lnTo>
                  <a:pt x="2" y="739"/>
                </a:lnTo>
                <a:lnTo>
                  <a:pt x="0" y="745"/>
                </a:lnTo>
                <a:lnTo>
                  <a:pt x="0" y="750"/>
                </a:lnTo>
                <a:lnTo>
                  <a:pt x="1" y="754"/>
                </a:lnTo>
                <a:lnTo>
                  <a:pt x="5" y="755"/>
                </a:lnTo>
                <a:lnTo>
                  <a:pt x="5" y="755"/>
                </a:lnTo>
                <a:lnTo>
                  <a:pt x="10" y="754"/>
                </a:lnTo>
                <a:lnTo>
                  <a:pt x="14" y="751"/>
                </a:lnTo>
                <a:lnTo>
                  <a:pt x="18" y="747"/>
                </a:lnTo>
                <a:lnTo>
                  <a:pt x="21" y="744"/>
                </a:lnTo>
                <a:lnTo>
                  <a:pt x="26" y="735"/>
                </a:lnTo>
                <a:lnTo>
                  <a:pt x="28" y="733"/>
                </a:lnTo>
                <a:lnTo>
                  <a:pt x="28" y="733"/>
                </a:lnTo>
                <a:lnTo>
                  <a:pt x="27" y="734"/>
                </a:lnTo>
                <a:lnTo>
                  <a:pt x="27" y="739"/>
                </a:lnTo>
                <a:lnTo>
                  <a:pt x="27" y="741"/>
                </a:lnTo>
                <a:lnTo>
                  <a:pt x="28" y="744"/>
                </a:lnTo>
                <a:lnTo>
                  <a:pt x="30" y="746"/>
                </a:lnTo>
                <a:lnTo>
                  <a:pt x="32" y="746"/>
                </a:lnTo>
                <a:lnTo>
                  <a:pt x="32" y="746"/>
                </a:lnTo>
                <a:lnTo>
                  <a:pt x="37" y="745"/>
                </a:lnTo>
                <a:lnTo>
                  <a:pt x="42" y="741"/>
                </a:lnTo>
                <a:lnTo>
                  <a:pt x="57" y="730"/>
                </a:lnTo>
                <a:lnTo>
                  <a:pt x="70" y="719"/>
                </a:lnTo>
                <a:lnTo>
                  <a:pt x="75" y="717"/>
                </a:lnTo>
                <a:lnTo>
                  <a:pt x="78" y="717"/>
                </a:lnTo>
                <a:lnTo>
                  <a:pt x="79" y="717"/>
                </a:lnTo>
                <a:lnTo>
                  <a:pt x="79" y="717"/>
                </a:lnTo>
                <a:lnTo>
                  <a:pt x="87" y="722"/>
                </a:lnTo>
                <a:lnTo>
                  <a:pt x="92" y="723"/>
                </a:lnTo>
                <a:lnTo>
                  <a:pt x="98" y="724"/>
                </a:lnTo>
                <a:lnTo>
                  <a:pt x="98" y="724"/>
                </a:lnTo>
                <a:lnTo>
                  <a:pt x="133" y="722"/>
                </a:lnTo>
                <a:lnTo>
                  <a:pt x="172" y="719"/>
                </a:lnTo>
                <a:lnTo>
                  <a:pt x="172" y="719"/>
                </a:lnTo>
                <a:lnTo>
                  <a:pt x="442" y="698"/>
                </a:lnTo>
                <a:lnTo>
                  <a:pt x="442" y="698"/>
                </a:lnTo>
                <a:lnTo>
                  <a:pt x="686" y="719"/>
                </a:lnTo>
                <a:lnTo>
                  <a:pt x="861" y="803"/>
                </a:lnTo>
                <a:lnTo>
                  <a:pt x="861" y="803"/>
                </a:lnTo>
                <a:lnTo>
                  <a:pt x="909" y="864"/>
                </a:lnTo>
                <a:lnTo>
                  <a:pt x="942" y="909"/>
                </a:lnTo>
                <a:lnTo>
                  <a:pt x="953" y="925"/>
                </a:lnTo>
                <a:lnTo>
                  <a:pt x="958" y="932"/>
                </a:lnTo>
                <a:lnTo>
                  <a:pt x="958" y="932"/>
                </a:lnTo>
                <a:lnTo>
                  <a:pt x="962" y="942"/>
                </a:lnTo>
                <a:lnTo>
                  <a:pt x="968" y="952"/>
                </a:lnTo>
                <a:lnTo>
                  <a:pt x="974" y="959"/>
                </a:lnTo>
                <a:lnTo>
                  <a:pt x="978" y="963"/>
                </a:lnTo>
                <a:lnTo>
                  <a:pt x="978" y="963"/>
                </a:lnTo>
                <a:lnTo>
                  <a:pt x="1005" y="959"/>
                </a:lnTo>
                <a:lnTo>
                  <a:pt x="1005" y="959"/>
                </a:lnTo>
                <a:lnTo>
                  <a:pt x="1025" y="1022"/>
                </a:lnTo>
                <a:lnTo>
                  <a:pt x="1041" y="1068"/>
                </a:lnTo>
                <a:lnTo>
                  <a:pt x="1048" y="1085"/>
                </a:lnTo>
                <a:lnTo>
                  <a:pt x="1050" y="1090"/>
                </a:lnTo>
                <a:lnTo>
                  <a:pt x="1053" y="1093"/>
                </a:lnTo>
                <a:lnTo>
                  <a:pt x="1053" y="1093"/>
                </a:lnTo>
                <a:lnTo>
                  <a:pt x="1069" y="1107"/>
                </a:lnTo>
                <a:lnTo>
                  <a:pt x="1091" y="1124"/>
                </a:lnTo>
                <a:lnTo>
                  <a:pt x="1122" y="1148"/>
                </a:lnTo>
                <a:lnTo>
                  <a:pt x="1122" y="1148"/>
                </a:lnTo>
                <a:lnTo>
                  <a:pt x="1138" y="1151"/>
                </a:lnTo>
                <a:lnTo>
                  <a:pt x="1150" y="1154"/>
                </a:lnTo>
                <a:lnTo>
                  <a:pt x="1159" y="1155"/>
                </a:lnTo>
                <a:lnTo>
                  <a:pt x="1159" y="1155"/>
                </a:lnTo>
                <a:lnTo>
                  <a:pt x="1161" y="1156"/>
                </a:lnTo>
                <a:lnTo>
                  <a:pt x="1169" y="1159"/>
                </a:lnTo>
                <a:lnTo>
                  <a:pt x="1192" y="1172"/>
                </a:lnTo>
                <a:lnTo>
                  <a:pt x="1261" y="1212"/>
                </a:lnTo>
                <a:lnTo>
                  <a:pt x="1357" y="1270"/>
                </a:lnTo>
                <a:lnTo>
                  <a:pt x="1392" y="1661"/>
                </a:lnTo>
                <a:lnTo>
                  <a:pt x="1392" y="1661"/>
                </a:lnTo>
                <a:lnTo>
                  <a:pt x="1384" y="1670"/>
                </a:lnTo>
                <a:lnTo>
                  <a:pt x="1378" y="1677"/>
                </a:lnTo>
                <a:lnTo>
                  <a:pt x="1376" y="1682"/>
                </a:lnTo>
                <a:lnTo>
                  <a:pt x="1376" y="1682"/>
                </a:lnTo>
                <a:lnTo>
                  <a:pt x="1376" y="1696"/>
                </a:lnTo>
                <a:lnTo>
                  <a:pt x="1373" y="1710"/>
                </a:lnTo>
                <a:lnTo>
                  <a:pt x="1373" y="1710"/>
                </a:lnTo>
                <a:lnTo>
                  <a:pt x="1371" y="1715"/>
                </a:lnTo>
                <a:lnTo>
                  <a:pt x="1368" y="1720"/>
                </a:lnTo>
                <a:lnTo>
                  <a:pt x="1366" y="1726"/>
                </a:lnTo>
                <a:lnTo>
                  <a:pt x="1364" y="1735"/>
                </a:lnTo>
                <a:lnTo>
                  <a:pt x="1364" y="1735"/>
                </a:lnTo>
                <a:lnTo>
                  <a:pt x="1366" y="1746"/>
                </a:lnTo>
                <a:lnTo>
                  <a:pt x="1369" y="1757"/>
                </a:lnTo>
                <a:lnTo>
                  <a:pt x="1373" y="1769"/>
                </a:lnTo>
                <a:lnTo>
                  <a:pt x="1379" y="1779"/>
                </a:lnTo>
                <a:lnTo>
                  <a:pt x="1379" y="1779"/>
                </a:lnTo>
                <a:lnTo>
                  <a:pt x="1387" y="1788"/>
                </a:lnTo>
                <a:lnTo>
                  <a:pt x="1403" y="1803"/>
                </a:lnTo>
                <a:lnTo>
                  <a:pt x="1448" y="1842"/>
                </a:lnTo>
                <a:lnTo>
                  <a:pt x="1494" y="1882"/>
                </a:lnTo>
                <a:lnTo>
                  <a:pt x="1518" y="1901"/>
                </a:lnTo>
                <a:lnTo>
                  <a:pt x="1518" y="1901"/>
                </a:lnTo>
                <a:lnTo>
                  <a:pt x="1528" y="1907"/>
                </a:lnTo>
                <a:lnTo>
                  <a:pt x="1542" y="1914"/>
                </a:lnTo>
                <a:lnTo>
                  <a:pt x="1548" y="1915"/>
                </a:lnTo>
                <a:lnTo>
                  <a:pt x="1554" y="1916"/>
                </a:lnTo>
                <a:lnTo>
                  <a:pt x="1559" y="1915"/>
                </a:lnTo>
                <a:lnTo>
                  <a:pt x="1560" y="1914"/>
                </a:lnTo>
                <a:lnTo>
                  <a:pt x="1560" y="1911"/>
                </a:lnTo>
                <a:lnTo>
                  <a:pt x="1560" y="1911"/>
                </a:lnTo>
                <a:lnTo>
                  <a:pt x="1563" y="1899"/>
                </a:lnTo>
                <a:lnTo>
                  <a:pt x="1565" y="1884"/>
                </a:lnTo>
                <a:lnTo>
                  <a:pt x="1565" y="1869"/>
                </a:lnTo>
                <a:lnTo>
                  <a:pt x="1565" y="1864"/>
                </a:lnTo>
                <a:lnTo>
                  <a:pt x="1564" y="1861"/>
                </a:lnTo>
                <a:lnTo>
                  <a:pt x="1564" y="1861"/>
                </a:lnTo>
                <a:lnTo>
                  <a:pt x="1544" y="1825"/>
                </a:lnTo>
                <a:lnTo>
                  <a:pt x="1533" y="1803"/>
                </a:lnTo>
                <a:lnTo>
                  <a:pt x="1528" y="1790"/>
                </a:lnTo>
                <a:lnTo>
                  <a:pt x="1528" y="1790"/>
                </a:lnTo>
                <a:lnTo>
                  <a:pt x="1526" y="1769"/>
                </a:lnTo>
                <a:lnTo>
                  <a:pt x="1523" y="1751"/>
                </a:lnTo>
                <a:lnTo>
                  <a:pt x="1523" y="1751"/>
                </a:lnTo>
                <a:lnTo>
                  <a:pt x="1522" y="1741"/>
                </a:lnTo>
                <a:lnTo>
                  <a:pt x="1522" y="1729"/>
                </a:lnTo>
                <a:lnTo>
                  <a:pt x="1522" y="1729"/>
                </a:lnTo>
                <a:lnTo>
                  <a:pt x="1521" y="1717"/>
                </a:lnTo>
                <a:lnTo>
                  <a:pt x="1520" y="1707"/>
                </a:lnTo>
                <a:lnTo>
                  <a:pt x="1520" y="1707"/>
                </a:lnTo>
                <a:lnTo>
                  <a:pt x="1518" y="1702"/>
                </a:lnTo>
                <a:lnTo>
                  <a:pt x="1517" y="1696"/>
                </a:lnTo>
                <a:lnTo>
                  <a:pt x="1512" y="1682"/>
                </a:lnTo>
                <a:lnTo>
                  <a:pt x="1512" y="1682"/>
                </a:lnTo>
                <a:lnTo>
                  <a:pt x="1505" y="1659"/>
                </a:lnTo>
                <a:lnTo>
                  <a:pt x="1505" y="1659"/>
                </a:lnTo>
                <a:lnTo>
                  <a:pt x="1504" y="1650"/>
                </a:lnTo>
                <a:lnTo>
                  <a:pt x="1504" y="1643"/>
                </a:lnTo>
                <a:lnTo>
                  <a:pt x="1504" y="1636"/>
                </a:lnTo>
                <a:lnTo>
                  <a:pt x="1504" y="1636"/>
                </a:lnTo>
                <a:lnTo>
                  <a:pt x="1541" y="1502"/>
                </a:lnTo>
                <a:lnTo>
                  <a:pt x="1566" y="1410"/>
                </a:lnTo>
                <a:lnTo>
                  <a:pt x="1579" y="1361"/>
                </a:lnTo>
                <a:lnTo>
                  <a:pt x="1579" y="1361"/>
                </a:lnTo>
                <a:lnTo>
                  <a:pt x="1581" y="1345"/>
                </a:lnTo>
                <a:lnTo>
                  <a:pt x="1581" y="1326"/>
                </a:lnTo>
                <a:lnTo>
                  <a:pt x="1580" y="1309"/>
                </a:lnTo>
                <a:lnTo>
                  <a:pt x="1579" y="1303"/>
                </a:lnTo>
                <a:lnTo>
                  <a:pt x="1576" y="1298"/>
                </a:lnTo>
                <a:lnTo>
                  <a:pt x="1576" y="1298"/>
                </a:lnTo>
                <a:lnTo>
                  <a:pt x="1507" y="1201"/>
                </a:lnTo>
                <a:lnTo>
                  <a:pt x="1461" y="1133"/>
                </a:lnTo>
                <a:lnTo>
                  <a:pt x="1445" y="1107"/>
                </a:lnTo>
                <a:lnTo>
                  <a:pt x="1436" y="1093"/>
                </a:lnTo>
                <a:lnTo>
                  <a:pt x="1436" y="1093"/>
                </a:lnTo>
                <a:lnTo>
                  <a:pt x="1430" y="1085"/>
                </a:lnTo>
                <a:lnTo>
                  <a:pt x="1420" y="1072"/>
                </a:lnTo>
                <a:lnTo>
                  <a:pt x="1393" y="1047"/>
                </a:lnTo>
                <a:lnTo>
                  <a:pt x="1367" y="1023"/>
                </a:lnTo>
                <a:lnTo>
                  <a:pt x="1356" y="1013"/>
                </a:lnTo>
                <a:lnTo>
                  <a:pt x="1362" y="999"/>
                </a:lnTo>
                <a:lnTo>
                  <a:pt x="1362" y="999"/>
                </a:lnTo>
                <a:lnTo>
                  <a:pt x="1341" y="984"/>
                </a:lnTo>
                <a:lnTo>
                  <a:pt x="1325" y="971"/>
                </a:lnTo>
                <a:lnTo>
                  <a:pt x="1315" y="963"/>
                </a:lnTo>
                <a:lnTo>
                  <a:pt x="1315" y="963"/>
                </a:lnTo>
                <a:lnTo>
                  <a:pt x="1292" y="931"/>
                </a:lnTo>
                <a:lnTo>
                  <a:pt x="1275" y="907"/>
                </a:lnTo>
                <a:lnTo>
                  <a:pt x="1259" y="887"/>
                </a:lnTo>
                <a:lnTo>
                  <a:pt x="1259" y="887"/>
                </a:lnTo>
                <a:lnTo>
                  <a:pt x="1249" y="878"/>
                </a:lnTo>
                <a:lnTo>
                  <a:pt x="1238" y="868"/>
                </a:lnTo>
                <a:lnTo>
                  <a:pt x="1212" y="852"/>
                </a:lnTo>
                <a:lnTo>
                  <a:pt x="1191" y="840"/>
                </a:lnTo>
                <a:lnTo>
                  <a:pt x="1182" y="835"/>
                </a:lnTo>
                <a:lnTo>
                  <a:pt x="1158" y="763"/>
                </a:lnTo>
                <a:lnTo>
                  <a:pt x="1043" y="601"/>
                </a:lnTo>
                <a:lnTo>
                  <a:pt x="1043" y="601"/>
                </a:lnTo>
                <a:lnTo>
                  <a:pt x="1071" y="543"/>
                </a:lnTo>
                <a:lnTo>
                  <a:pt x="1094" y="497"/>
                </a:lnTo>
                <a:lnTo>
                  <a:pt x="1110" y="465"/>
                </a:lnTo>
                <a:lnTo>
                  <a:pt x="1110" y="465"/>
                </a:lnTo>
                <a:lnTo>
                  <a:pt x="1128" y="431"/>
                </a:lnTo>
                <a:lnTo>
                  <a:pt x="1153" y="377"/>
                </a:lnTo>
                <a:lnTo>
                  <a:pt x="1166" y="348"/>
                </a:lnTo>
                <a:lnTo>
                  <a:pt x="1177" y="321"/>
                </a:lnTo>
                <a:lnTo>
                  <a:pt x="1186" y="297"/>
                </a:lnTo>
                <a:lnTo>
                  <a:pt x="1191" y="279"/>
                </a:lnTo>
                <a:lnTo>
                  <a:pt x="1191" y="279"/>
                </a:lnTo>
                <a:lnTo>
                  <a:pt x="1196" y="247"/>
                </a:lnTo>
                <a:lnTo>
                  <a:pt x="1199" y="210"/>
                </a:lnTo>
                <a:lnTo>
                  <a:pt x="1202" y="180"/>
                </a:lnTo>
                <a:lnTo>
                  <a:pt x="1204" y="166"/>
                </a:lnTo>
                <a:lnTo>
                  <a:pt x="1204" y="166"/>
                </a:lnTo>
                <a:lnTo>
                  <a:pt x="1213" y="149"/>
                </a:lnTo>
                <a:lnTo>
                  <a:pt x="1219" y="137"/>
                </a:lnTo>
                <a:lnTo>
                  <a:pt x="1225" y="129"/>
                </a:lnTo>
                <a:lnTo>
                  <a:pt x="1225" y="129"/>
                </a:lnTo>
                <a:lnTo>
                  <a:pt x="1241" y="109"/>
                </a:lnTo>
                <a:lnTo>
                  <a:pt x="1252" y="98"/>
                </a:lnTo>
                <a:lnTo>
                  <a:pt x="1256" y="95"/>
                </a:lnTo>
                <a:lnTo>
                  <a:pt x="1261" y="93"/>
                </a:lnTo>
                <a:lnTo>
                  <a:pt x="1261" y="93"/>
                </a:lnTo>
                <a:lnTo>
                  <a:pt x="1270" y="91"/>
                </a:lnTo>
                <a:lnTo>
                  <a:pt x="1277" y="87"/>
                </a:lnTo>
                <a:lnTo>
                  <a:pt x="1281" y="85"/>
                </a:lnTo>
                <a:lnTo>
                  <a:pt x="1283" y="82"/>
                </a:lnTo>
                <a:lnTo>
                  <a:pt x="1284" y="80"/>
                </a:lnTo>
                <a:lnTo>
                  <a:pt x="1283" y="77"/>
                </a:lnTo>
                <a:lnTo>
                  <a:pt x="1283" y="77"/>
                </a:lnTo>
                <a:lnTo>
                  <a:pt x="1281" y="74"/>
                </a:lnTo>
                <a:lnTo>
                  <a:pt x="1277" y="70"/>
                </a:lnTo>
                <a:lnTo>
                  <a:pt x="1275" y="69"/>
                </a:lnTo>
                <a:lnTo>
                  <a:pt x="1271" y="69"/>
                </a:lnTo>
                <a:lnTo>
                  <a:pt x="1271" y="69"/>
                </a:lnTo>
                <a:lnTo>
                  <a:pt x="1270" y="68"/>
                </a:lnTo>
                <a:lnTo>
                  <a:pt x="1270" y="64"/>
                </a:lnTo>
                <a:lnTo>
                  <a:pt x="1272" y="54"/>
                </a:lnTo>
                <a:lnTo>
                  <a:pt x="1276" y="44"/>
                </a:lnTo>
                <a:lnTo>
                  <a:pt x="1278" y="42"/>
                </a:lnTo>
                <a:lnTo>
                  <a:pt x="1279" y="40"/>
                </a:lnTo>
                <a:lnTo>
                  <a:pt x="1279" y="40"/>
                </a:lnTo>
                <a:lnTo>
                  <a:pt x="1284" y="42"/>
                </a:lnTo>
                <a:lnTo>
                  <a:pt x="1292" y="42"/>
                </a:lnTo>
                <a:lnTo>
                  <a:pt x="1299" y="40"/>
                </a:lnTo>
                <a:lnTo>
                  <a:pt x="1302" y="40"/>
                </a:lnTo>
                <a:lnTo>
                  <a:pt x="1302" y="39"/>
                </a:lnTo>
                <a:lnTo>
                  <a:pt x="1302" y="39"/>
                </a:lnTo>
                <a:lnTo>
                  <a:pt x="1298" y="34"/>
                </a:lnTo>
                <a:lnTo>
                  <a:pt x="1291" y="26"/>
                </a:lnTo>
                <a:lnTo>
                  <a:pt x="1279" y="17"/>
                </a:lnTo>
                <a:lnTo>
                  <a:pt x="1272" y="12"/>
                </a:lnTo>
                <a:lnTo>
                  <a:pt x="1265" y="10"/>
                </a:lnTo>
                <a:lnTo>
                  <a:pt x="1265" y="10"/>
                </a:lnTo>
                <a:lnTo>
                  <a:pt x="1252" y="5"/>
                </a:lnTo>
                <a:lnTo>
                  <a:pt x="1244" y="1"/>
                </a:lnTo>
                <a:lnTo>
                  <a:pt x="1240" y="0"/>
                </a:lnTo>
                <a:lnTo>
                  <a:pt x="1235" y="0"/>
                </a:lnTo>
                <a:lnTo>
                  <a:pt x="1224" y="2"/>
                </a:lnTo>
                <a:lnTo>
                  <a:pt x="1224" y="2"/>
                </a:lnTo>
                <a:lnTo>
                  <a:pt x="1217" y="5"/>
                </a:lnTo>
                <a:lnTo>
                  <a:pt x="1209" y="10"/>
                </a:lnTo>
                <a:lnTo>
                  <a:pt x="1202" y="16"/>
                </a:lnTo>
                <a:lnTo>
                  <a:pt x="1195" y="23"/>
                </a:lnTo>
                <a:lnTo>
                  <a:pt x="1183" y="38"/>
                </a:lnTo>
                <a:lnTo>
                  <a:pt x="1179" y="44"/>
                </a:lnTo>
                <a:lnTo>
                  <a:pt x="1176" y="50"/>
                </a:lnTo>
                <a:lnTo>
                  <a:pt x="1176" y="50"/>
                </a:lnTo>
                <a:lnTo>
                  <a:pt x="1170" y="68"/>
                </a:lnTo>
                <a:lnTo>
                  <a:pt x="1165" y="91"/>
                </a:lnTo>
                <a:lnTo>
                  <a:pt x="1160" y="114"/>
                </a:lnTo>
                <a:lnTo>
                  <a:pt x="1159" y="130"/>
                </a:lnTo>
                <a:lnTo>
                  <a:pt x="1159" y="130"/>
                </a:lnTo>
                <a:lnTo>
                  <a:pt x="1156" y="140"/>
                </a:lnTo>
                <a:lnTo>
                  <a:pt x="1149" y="161"/>
                </a:lnTo>
                <a:lnTo>
                  <a:pt x="1127" y="217"/>
                </a:lnTo>
                <a:lnTo>
                  <a:pt x="1105" y="273"/>
                </a:lnTo>
                <a:lnTo>
                  <a:pt x="1094" y="300"/>
                </a:lnTo>
                <a:lnTo>
                  <a:pt x="1094" y="300"/>
                </a:lnTo>
                <a:lnTo>
                  <a:pt x="1031" y="427"/>
                </a:lnTo>
                <a:lnTo>
                  <a:pt x="970" y="547"/>
                </a:lnTo>
                <a:lnTo>
                  <a:pt x="893" y="577"/>
                </a:lnTo>
                <a:lnTo>
                  <a:pt x="893" y="577"/>
                </a:lnTo>
                <a:lnTo>
                  <a:pt x="876" y="585"/>
                </a:lnTo>
                <a:lnTo>
                  <a:pt x="862" y="591"/>
                </a:lnTo>
                <a:lnTo>
                  <a:pt x="856" y="592"/>
                </a:lnTo>
                <a:lnTo>
                  <a:pt x="851" y="592"/>
                </a:lnTo>
                <a:lnTo>
                  <a:pt x="851" y="5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308B92BA-FA33-4486-9DCB-2681EC196556}"/>
              </a:ext>
            </a:extLst>
          </p:cNvPr>
          <p:cNvSpPr>
            <a:spLocks noEditPoints="1"/>
          </p:cNvSpPr>
          <p:nvPr/>
        </p:nvSpPr>
        <p:spPr bwMode="auto">
          <a:xfrm>
            <a:off x="7855426" y="2944619"/>
            <a:ext cx="1595439" cy="1307836"/>
          </a:xfrm>
          <a:custGeom>
            <a:avLst/>
            <a:gdLst>
              <a:gd name="T0" fmla="*/ 101 w 1581"/>
              <a:gd name="T1" fmla="*/ 403 h 1296"/>
              <a:gd name="T2" fmla="*/ 49 w 1581"/>
              <a:gd name="T3" fmla="*/ 413 h 1296"/>
              <a:gd name="T4" fmla="*/ 25 w 1581"/>
              <a:gd name="T5" fmla="*/ 449 h 1296"/>
              <a:gd name="T6" fmla="*/ 15 w 1581"/>
              <a:gd name="T7" fmla="*/ 486 h 1296"/>
              <a:gd name="T8" fmla="*/ 0 w 1581"/>
              <a:gd name="T9" fmla="*/ 504 h 1296"/>
              <a:gd name="T10" fmla="*/ 11 w 1581"/>
              <a:gd name="T11" fmla="*/ 552 h 1296"/>
              <a:gd name="T12" fmla="*/ 11 w 1581"/>
              <a:gd name="T13" fmla="*/ 582 h 1296"/>
              <a:gd name="T14" fmla="*/ 38 w 1581"/>
              <a:gd name="T15" fmla="*/ 632 h 1296"/>
              <a:gd name="T16" fmla="*/ 61 w 1581"/>
              <a:gd name="T17" fmla="*/ 670 h 1296"/>
              <a:gd name="T18" fmla="*/ 174 w 1581"/>
              <a:gd name="T19" fmla="*/ 728 h 1296"/>
              <a:gd name="T20" fmla="*/ 212 w 1581"/>
              <a:gd name="T21" fmla="*/ 720 h 1296"/>
              <a:gd name="T22" fmla="*/ 214 w 1581"/>
              <a:gd name="T23" fmla="*/ 742 h 1296"/>
              <a:gd name="T24" fmla="*/ 238 w 1581"/>
              <a:gd name="T25" fmla="*/ 717 h 1296"/>
              <a:gd name="T26" fmla="*/ 252 w 1581"/>
              <a:gd name="T27" fmla="*/ 686 h 1296"/>
              <a:gd name="T28" fmla="*/ 286 w 1581"/>
              <a:gd name="T29" fmla="*/ 647 h 1296"/>
              <a:gd name="T30" fmla="*/ 316 w 1581"/>
              <a:gd name="T31" fmla="*/ 551 h 1296"/>
              <a:gd name="T32" fmla="*/ 500 w 1581"/>
              <a:gd name="T33" fmla="*/ 482 h 1296"/>
              <a:gd name="T34" fmla="*/ 581 w 1581"/>
              <a:gd name="T35" fmla="*/ 467 h 1296"/>
              <a:gd name="T36" fmla="*/ 682 w 1581"/>
              <a:gd name="T37" fmla="*/ 456 h 1296"/>
              <a:gd name="T38" fmla="*/ 821 w 1581"/>
              <a:gd name="T39" fmla="*/ 377 h 1296"/>
              <a:gd name="T40" fmla="*/ 1117 w 1581"/>
              <a:gd name="T41" fmla="*/ 484 h 1296"/>
              <a:gd name="T42" fmla="*/ 1038 w 1581"/>
              <a:gd name="T43" fmla="*/ 958 h 1296"/>
              <a:gd name="T44" fmla="*/ 1010 w 1581"/>
              <a:gd name="T45" fmla="*/ 1008 h 1296"/>
              <a:gd name="T46" fmla="*/ 1022 w 1581"/>
              <a:gd name="T47" fmla="*/ 1045 h 1296"/>
              <a:gd name="T48" fmla="*/ 1092 w 1581"/>
              <a:gd name="T49" fmla="*/ 1185 h 1296"/>
              <a:gd name="T50" fmla="*/ 1193 w 1581"/>
              <a:gd name="T51" fmla="*/ 1284 h 1296"/>
              <a:gd name="T52" fmla="*/ 1224 w 1581"/>
              <a:gd name="T53" fmla="*/ 1295 h 1296"/>
              <a:gd name="T54" fmla="*/ 1234 w 1581"/>
              <a:gd name="T55" fmla="*/ 1269 h 1296"/>
              <a:gd name="T56" fmla="*/ 1219 w 1581"/>
              <a:gd name="T57" fmla="*/ 1168 h 1296"/>
              <a:gd name="T58" fmla="*/ 1267 w 1581"/>
              <a:gd name="T59" fmla="*/ 1192 h 1296"/>
              <a:gd name="T60" fmla="*/ 1297 w 1581"/>
              <a:gd name="T61" fmla="*/ 1190 h 1296"/>
              <a:gd name="T62" fmla="*/ 1302 w 1581"/>
              <a:gd name="T63" fmla="*/ 1163 h 1296"/>
              <a:gd name="T64" fmla="*/ 1265 w 1581"/>
              <a:gd name="T65" fmla="*/ 1067 h 1296"/>
              <a:gd name="T66" fmla="*/ 1238 w 1581"/>
              <a:gd name="T67" fmla="*/ 972 h 1296"/>
              <a:gd name="T68" fmla="*/ 1390 w 1581"/>
              <a:gd name="T69" fmla="*/ 744 h 1296"/>
              <a:gd name="T70" fmla="*/ 1577 w 1581"/>
              <a:gd name="T71" fmla="*/ 505 h 1296"/>
              <a:gd name="T72" fmla="*/ 1560 w 1581"/>
              <a:gd name="T73" fmla="*/ 444 h 1296"/>
              <a:gd name="T74" fmla="*/ 1522 w 1581"/>
              <a:gd name="T75" fmla="*/ 376 h 1296"/>
              <a:gd name="T76" fmla="*/ 1421 w 1581"/>
              <a:gd name="T77" fmla="*/ 322 h 1296"/>
              <a:gd name="T78" fmla="*/ 1128 w 1581"/>
              <a:gd name="T79" fmla="*/ 175 h 1296"/>
              <a:gd name="T80" fmla="*/ 1042 w 1581"/>
              <a:gd name="T81" fmla="*/ 132 h 1296"/>
              <a:gd name="T82" fmla="*/ 980 w 1581"/>
              <a:gd name="T83" fmla="*/ 99 h 1296"/>
              <a:gd name="T84" fmla="*/ 922 w 1581"/>
              <a:gd name="T85" fmla="*/ 85 h 1296"/>
              <a:gd name="T86" fmla="*/ 805 w 1581"/>
              <a:gd name="T87" fmla="*/ 60 h 1296"/>
              <a:gd name="T88" fmla="*/ 659 w 1581"/>
              <a:gd name="T89" fmla="*/ 11 h 1296"/>
              <a:gd name="T90" fmla="*/ 597 w 1581"/>
              <a:gd name="T91" fmla="*/ 26 h 1296"/>
              <a:gd name="T92" fmla="*/ 478 w 1581"/>
              <a:gd name="T93" fmla="*/ 87 h 1296"/>
              <a:gd name="T94" fmla="*/ 437 w 1581"/>
              <a:gd name="T95" fmla="*/ 119 h 1296"/>
              <a:gd name="T96" fmla="*/ 341 w 1581"/>
              <a:gd name="T97" fmla="*/ 173 h 1296"/>
              <a:gd name="T98" fmla="*/ 307 w 1581"/>
              <a:gd name="T99" fmla="*/ 211 h 1296"/>
              <a:gd name="T100" fmla="*/ 249 w 1581"/>
              <a:gd name="T101" fmla="*/ 348 h 1296"/>
              <a:gd name="T102" fmla="*/ 1345 w 1581"/>
              <a:gd name="T103" fmla="*/ 461 h 1296"/>
              <a:gd name="T104" fmla="*/ 1379 w 1581"/>
              <a:gd name="T105" fmla="*/ 477 h 1296"/>
              <a:gd name="T106" fmla="*/ 1401 w 1581"/>
              <a:gd name="T107" fmla="*/ 504 h 1296"/>
              <a:gd name="T108" fmla="*/ 1343 w 1581"/>
              <a:gd name="T109" fmla="*/ 584 h 1296"/>
              <a:gd name="T110" fmla="*/ 1270 w 1581"/>
              <a:gd name="T111" fmla="*/ 44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81" h="1296">
                <a:moveTo>
                  <a:pt x="249" y="348"/>
                </a:moveTo>
                <a:lnTo>
                  <a:pt x="123" y="404"/>
                </a:lnTo>
                <a:lnTo>
                  <a:pt x="123" y="404"/>
                </a:lnTo>
                <a:lnTo>
                  <a:pt x="112" y="404"/>
                </a:lnTo>
                <a:lnTo>
                  <a:pt x="101" y="403"/>
                </a:lnTo>
                <a:lnTo>
                  <a:pt x="89" y="403"/>
                </a:lnTo>
                <a:lnTo>
                  <a:pt x="74" y="404"/>
                </a:lnTo>
                <a:lnTo>
                  <a:pt x="60" y="408"/>
                </a:lnTo>
                <a:lnTo>
                  <a:pt x="54" y="410"/>
                </a:lnTo>
                <a:lnTo>
                  <a:pt x="49" y="413"/>
                </a:lnTo>
                <a:lnTo>
                  <a:pt x="44" y="417"/>
                </a:lnTo>
                <a:lnTo>
                  <a:pt x="41" y="420"/>
                </a:lnTo>
                <a:lnTo>
                  <a:pt x="41" y="420"/>
                </a:lnTo>
                <a:lnTo>
                  <a:pt x="31" y="436"/>
                </a:lnTo>
                <a:lnTo>
                  <a:pt x="25" y="449"/>
                </a:lnTo>
                <a:lnTo>
                  <a:pt x="21" y="460"/>
                </a:lnTo>
                <a:lnTo>
                  <a:pt x="20" y="473"/>
                </a:lnTo>
                <a:lnTo>
                  <a:pt x="20" y="473"/>
                </a:lnTo>
                <a:lnTo>
                  <a:pt x="18" y="479"/>
                </a:lnTo>
                <a:lnTo>
                  <a:pt x="15" y="486"/>
                </a:lnTo>
                <a:lnTo>
                  <a:pt x="12" y="489"/>
                </a:lnTo>
                <a:lnTo>
                  <a:pt x="9" y="493"/>
                </a:lnTo>
                <a:lnTo>
                  <a:pt x="5" y="497"/>
                </a:lnTo>
                <a:lnTo>
                  <a:pt x="1" y="500"/>
                </a:lnTo>
                <a:lnTo>
                  <a:pt x="0" y="504"/>
                </a:lnTo>
                <a:lnTo>
                  <a:pt x="0" y="510"/>
                </a:lnTo>
                <a:lnTo>
                  <a:pt x="0" y="510"/>
                </a:lnTo>
                <a:lnTo>
                  <a:pt x="7" y="535"/>
                </a:lnTo>
                <a:lnTo>
                  <a:pt x="10" y="545"/>
                </a:lnTo>
                <a:lnTo>
                  <a:pt x="11" y="552"/>
                </a:lnTo>
                <a:lnTo>
                  <a:pt x="11" y="552"/>
                </a:lnTo>
                <a:lnTo>
                  <a:pt x="9" y="563"/>
                </a:lnTo>
                <a:lnTo>
                  <a:pt x="9" y="572"/>
                </a:lnTo>
                <a:lnTo>
                  <a:pt x="10" y="577"/>
                </a:lnTo>
                <a:lnTo>
                  <a:pt x="11" y="582"/>
                </a:lnTo>
                <a:lnTo>
                  <a:pt x="11" y="582"/>
                </a:lnTo>
                <a:lnTo>
                  <a:pt x="22" y="604"/>
                </a:lnTo>
                <a:lnTo>
                  <a:pt x="33" y="625"/>
                </a:lnTo>
                <a:lnTo>
                  <a:pt x="33" y="625"/>
                </a:lnTo>
                <a:lnTo>
                  <a:pt x="38" y="632"/>
                </a:lnTo>
                <a:lnTo>
                  <a:pt x="43" y="637"/>
                </a:lnTo>
                <a:lnTo>
                  <a:pt x="47" y="641"/>
                </a:lnTo>
                <a:lnTo>
                  <a:pt x="49" y="644"/>
                </a:lnTo>
                <a:lnTo>
                  <a:pt x="49" y="644"/>
                </a:lnTo>
                <a:lnTo>
                  <a:pt x="61" y="670"/>
                </a:lnTo>
                <a:lnTo>
                  <a:pt x="58" y="711"/>
                </a:lnTo>
                <a:lnTo>
                  <a:pt x="84" y="704"/>
                </a:lnTo>
                <a:lnTo>
                  <a:pt x="106" y="725"/>
                </a:lnTo>
                <a:lnTo>
                  <a:pt x="127" y="699"/>
                </a:lnTo>
                <a:lnTo>
                  <a:pt x="174" y="728"/>
                </a:lnTo>
                <a:lnTo>
                  <a:pt x="183" y="709"/>
                </a:lnTo>
                <a:lnTo>
                  <a:pt x="183" y="709"/>
                </a:lnTo>
                <a:lnTo>
                  <a:pt x="197" y="712"/>
                </a:lnTo>
                <a:lnTo>
                  <a:pt x="208" y="717"/>
                </a:lnTo>
                <a:lnTo>
                  <a:pt x="212" y="720"/>
                </a:lnTo>
                <a:lnTo>
                  <a:pt x="214" y="723"/>
                </a:lnTo>
                <a:lnTo>
                  <a:pt x="214" y="723"/>
                </a:lnTo>
                <a:lnTo>
                  <a:pt x="215" y="729"/>
                </a:lnTo>
                <a:lnTo>
                  <a:pt x="215" y="736"/>
                </a:lnTo>
                <a:lnTo>
                  <a:pt x="214" y="742"/>
                </a:lnTo>
                <a:lnTo>
                  <a:pt x="214" y="742"/>
                </a:lnTo>
                <a:lnTo>
                  <a:pt x="224" y="734"/>
                </a:lnTo>
                <a:lnTo>
                  <a:pt x="231" y="726"/>
                </a:lnTo>
                <a:lnTo>
                  <a:pt x="235" y="722"/>
                </a:lnTo>
                <a:lnTo>
                  <a:pt x="238" y="717"/>
                </a:lnTo>
                <a:lnTo>
                  <a:pt x="238" y="717"/>
                </a:lnTo>
                <a:lnTo>
                  <a:pt x="243" y="700"/>
                </a:lnTo>
                <a:lnTo>
                  <a:pt x="245" y="691"/>
                </a:lnTo>
                <a:lnTo>
                  <a:pt x="245" y="691"/>
                </a:lnTo>
                <a:lnTo>
                  <a:pt x="252" y="686"/>
                </a:lnTo>
                <a:lnTo>
                  <a:pt x="259" y="680"/>
                </a:lnTo>
                <a:lnTo>
                  <a:pt x="265" y="673"/>
                </a:lnTo>
                <a:lnTo>
                  <a:pt x="265" y="673"/>
                </a:lnTo>
                <a:lnTo>
                  <a:pt x="279" y="656"/>
                </a:lnTo>
                <a:lnTo>
                  <a:pt x="286" y="647"/>
                </a:lnTo>
                <a:lnTo>
                  <a:pt x="291" y="638"/>
                </a:lnTo>
                <a:lnTo>
                  <a:pt x="291" y="638"/>
                </a:lnTo>
                <a:lnTo>
                  <a:pt x="299" y="606"/>
                </a:lnTo>
                <a:lnTo>
                  <a:pt x="305" y="582"/>
                </a:lnTo>
                <a:lnTo>
                  <a:pt x="316" y="551"/>
                </a:lnTo>
                <a:lnTo>
                  <a:pt x="316" y="551"/>
                </a:lnTo>
                <a:lnTo>
                  <a:pt x="348" y="537"/>
                </a:lnTo>
                <a:lnTo>
                  <a:pt x="421" y="509"/>
                </a:lnTo>
                <a:lnTo>
                  <a:pt x="462" y="494"/>
                </a:lnTo>
                <a:lnTo>
                  <a:pt x="500" y="482"/>
                </a:lnTo>
                <a:lnTo>
                  <a:pt x="531" y="472"/>
                </a:lnTo>
                <a:lnTo>
                  <a:pt x="542" y="470"/>
                </a:lnTo>
                <a:lnTo>
                  <a:pt x="550" y="468"/>
                </a:lnTo>
                <a:lnTo>
                  <a:pt x="550" y="468"/>
                </a:lnTo>
                <a:lnTo>
                  <a:pt x="581" y="467"/>
                </a:lnTo>
                <a:lnTo>
                  <a:pt x="617" y="466"/>
                </a:lnTo>
                <a:lnTo>
                  <a:pt x="649" y="462"/>
                </a:lnTo>
                <a:lnTo>
                  <a:pt x="671" y="460"/>
                </a:lnTo>
                <a:lnTo>
                  <a:pt x="671" y="460"/>
                </a:lnTo>
                <a:lnTo>
                  <a:pt x="682" y="456"/>
                </a:lnTo>
                <a:lnTo>
                  <a:pt x="701" y="446"/>
                </a:lnTo>
                <a:lnTo>
                  <a:pt x="749" y="419"/>
                </a:lnTo>
                <a:lnTo>
                  <a:pt x="795" y="391"/>
                </a:lnTo>
                <a:lnTo>
                  <a:pt x="813" y="382"/>
                </a:lnTo>
                <a:lnTo>
                  <a:pt x="821" y="377"/>
                </a:lnTo>
                <a:lnTo>
                  <a:pt x="821" y="377"/>
                </a:lnTo>
                <a:lnTo>
                  <a:pt x="835" y="376"/>
                </a:lnTo>
                <a:lnTo>
                  <a:pt x="852" y="375"/>
                </a:lnTo>
                <a:lnTo>
                  <a:pt x="874" y="374"/>
                </a:lnTo>
                <a:lnTo>
                  <a:pt x="1117" y="484"/>
                </a:lnTo>
                <a:lnTo>
                  <a:pt x="1070" y="925"/>
                </a:lnTo>
                <a:lnTo>
                  <a:pt x="1070" y="925"/>
                </a:lnTo>
                <a:lnTo>
                  <a:pt x="1060" y="935"/>
                </a:lnTo>
                <a:lnTo>
                  <a:pt x="1049" y="946"/>
                </a:lnTo>
                <a:lnTo>
                  <a:pt x="1038" y="958"/>
                </a:lnTo>
                <a:lnTo>
                  <a:pt x="1026" y="973"/>
                </a:lnTo>
                <a:lnTo>
                  <a:pt x="1016" y="987"/>
                </a:lnTo>
                <a:lnTo>
                  <a:pt x="1013" y="994"/>
                </a:lnTo>
                <a:lnTo>
                  <a:pt x="1011" y="1002"/>
                </a:lnTo>
                <a:lnTo>
                  <a:pt x="1010" y="1008"/>
                </a:lnTo>
                <a:lnTo>
                  <a:pt x="1010" y="1013"/>
                </a:lnTo>
                <a:lnTo>
                  <a:pt x="1010" y="1013"/>
                </a:lnTo>
                <a:lnTo>
                  <a:pt x="1017" y="1037"/>
                </a:lnTo>
                <a:lnTo>
                  <a:pt x="1020" y="1042"/>
                </a:lnTo>
                <a:lnTo>
                  <a:pt x="1022" y="1045"/>
                </a:lnTo>
                <a:lnTo>
                  <a:pt x="1022" y="1045"/>
                </a:lnTo>
                <a:lnTo>
                  <a:pt x="1034" y="1067"/>
                </a:lnTo>
                <a:lnTo>
                  <a:pt x="1058" y="1116"/>
                </a:lnTo>
                <a:lnTo>
                  <a:pt x="1092" y="1185"/>
                </a:lnTo>
                <a:lnTo>
                  <a:pt x="1092" y="1185"/>
                </a:lnTo>
                <a:lnTo>
                  <a:pt x="1109" y="1204"/>
                </a:lnTo>
                <a:lnTo>
                  <a:pt x="1128" y="1223"/>
                </a:lnTo>
                <a:lnTo>
                  <a:pt x="1149" y="1245"/>
                </a:lnTo>
                <a:lnTo>
                  <a:pt x="1172" y="1266"/>
                </a:lnTo>
                <a:lnTo>
                  <a:pt x="1193" y="1284"/>
                </a:lnTo>
                <a:lnTo>
                  <a:pt x="1203" y="1290"/>
                </a:lnTo>
                <a:lnTo>
                  <a:pt x="1212" y="1293"/>
                </a:lnTo>
                <a:lnTo>
                  <a:pt x="1219" y="1296"/>
                </a:lnTo>
                <a:lnTo>
                  <a:pt x="1222" y="1296"/>
                </a:lnTo>
                <a:lnTo>
                  <a:pt x="1224" y="1295"/>
                </a:lnTo>
                <a:lnTo>
                  <a:pt x="1224" y="1295"/>
                </a:lnTo>
                <a:lnTo>
                  <a:pt x="1228" y="1291"/>
                </a:lnTo>
                <a:lnTo>
                  <a:pt x="1231" y="1286"/>
                </a:lnTo>
                <a:lnTo>
                  <a:pt x="1233" y="1279"/>
                </a:lnTo>
                <a:lnTo>
                  <a:pt x="1234" y="1269"/>
                </a:lnTo>
                <a:lnTo>
                  <a:pt x="1233" y="1249"/>
                </a:lnTo>
                <a:lnTo>
                  <a:pt x="1230" y="1226"/>
                </a:lnTo>
                <a:lnTo>
                  <a:pt x="1228" y="1204"/>
                </a:lnTo>
                <a:lnTo>
                  <a:pt x="1223" y="1185"/>
                </a:lnTo>
                <a:lnTo>
                  <a:pt x="1219" y="1168"/>
                </a:lnTo>
                <a:lnTo>
                  <a:pt x="1219" y="1168"/>
                </a:lnTo>
                <a:lnTo>
                  <a:pt x="1230" y="1174"/>
                </a:lnTo>
                <a:lnTo>
                  <a:pt x="1241" y="1180"/>
                </a:lnTo>
                <a:lnTo>
                  <a:pt x="1254" y="1188"/>
                </a:lnTo>
                <a:lnTo>
                  <a:pt x="1267" y="1192"/>
                </a:lnTo>
                <a:lnTo>
                  <a:pt x="1275" y="1194"/>
                </a:lnTo>
                <a:lnTo>
                  <a:pt x="1281" y="1195"/>
                </a:lnTo>
                <a:lnTo>
                  <a:pt x="1287" y="1195"/>
                </a:lnTo>
                <a:lnTo>
                  <a:pt x="1292" y="1194"/>
                </a:lnTo>
                <a:lnTo>
                  <a:pt x="1297" y="1190"/>
                </a:lnTo>
                <a:lnTo>
                  <a:pt x="1299" y="1185"/>
                </a:lnTo>
                <a:lnTo>
                  <a:pt x="1299" y="1185"/>
                </a:lnTo>
                <a:lnTo>
                  <a:pt x="1302" y="1179"/>
                </a:lnTo>
                <a:lnTo>
                  <a:pt x="1302" y="1172"/>
                </a:lnTo>
                <a:lnTo>
                  <a:pt x="1302" y="1163"/>
                </a:lnTo>
                <a:lnTo>
                  <a:pt x="1299" y="1153"/>
                </a:lnTo>
                <a:lnTo>
                  <a:pt x="1293" y="1131"/>
                </a:lnTo>
                <a:lnTo>
                  <a:pt x="1283" y="1108"/>
                </a:lnTo>
                <a:lnTo>
                  <a:pt x="1275" y="1085"/>
                </a:lnTo>
                <a:lnTo>
                  <a:pt x="1265" y="1067"/>
                </a:lnTo>
                <a:lnTo>
                  <a:pt x="1256" y="1047"/>
                </a:lnTo>
                <a:lnTo>
                  <a:pt x="1256" y="1047"/>
                </a:lnTo>
                <a:lnTo>
                  <a:pt x="1246" y="1011"/>
                </a:lnTo>
                <a:lnTo>
                  <a:pt x="1241" y="987"/>
                </a:lnTo>
                <a:lnTo>
                  <a:pt x="1238" y="972"/>
                </a:lnTo>
                <a:lnTo>
                  <a:pt x="1238" y="972"/>
                </a:lnTo>
                <a:lnTo>
                  <a:pt x="1236" y="946"/>
                </a:lnTo>
                <a:lnTo>
                  <a:pt x="1236" y="928"/>
                </a:lnTo>
                <a:lnTo>
                  <a:pt x="1236" y="928"/>
                </a:lnTo>
                <a:lnTo>
                  <a:pt x="1390" y="744"/>
                </a:lnTo>
                <a:lnTo>
                  <a:pt x="1550" y="552"/>
                </a:lnTo>
                <a:lnTo>
                  <a:pt x="1550" y="552"/>
                </a:lnTo>
                <a:lnTo>
                  <a:pt x="1559" y="540"/>
                </a:lnTo>
                <a:lnTo>
                  <a:pt x="1569" y="521"/>
                </a:lnTo>
                <a:lnTo>
                  <a:pt x="1577" y="505"/>
                </a:lnTo>
                <a:lnTo>
                  <a:pt x="1580" y="500"/>
                </a:lnTo>
                <a:lnTo>
                  <a:pt x="1581" y="497"/>
                </a:lnTo>
                <a:lnTo>
                  <a:pt x="1581" y="497"/>
                </a:lnTo>
                <a:lnTo>
                  <a:pt x="1575" y="479"/>
                </a:lnTo>
                <a:lnTo>
                  <a:pt x="1560" y="444"/>
                </a:lnTo>
                <a:lnTo>
                  <a:pt x="1550" y="424"/>
                </a:lnTo>
                <a:lnTo>
                  <a:pt x="1542" y="404"/>
                </a:lnTo>
                <a:lnTo>
                  <a:pt x="1532" y="388"/>
                </a:lnTo>
                <a:lnTo>
                  <a:pt x="1522" y="376"/>
                </a:lnTo>
                <a:lnTo>
                  <a:pt x="1522" y="376"/>
                </a:lnTo>
                <a:lnTo>
                  <a:pt x="1517" y="371"/>
                </a:lnTo>
                <a:lnTo>
                  <a:pt x="1509" y="365"/>
                </a:lnTo>
                <a:lnTo>
                  <a:pt x="1484" y="351"/>
                </a:lnTo>
                <a:lnTo>
                  <a:pt x="1454" y="337"/>
                </a:lnTo>
                <a:lnTo>
                  <a:pt x="1421" y="322"/>
                </a:lnTo>
                <a:lnTo>
                  <a:pt x="1363" y="296"/>
                </a:lnTo>
                <a:lnTo>
                  <a:pt x="1337" y="286"/>
                </a:lnTo>
                <a:lnTo>
                  <a:pt x="1178" y="196"/>
                </a:lnTo>
                <a:lnTo>
                  <a:pt x="1178" y="196"/>
                </a:lnTo>
                <a:lnTo>
                  <a:pt x="1128" y="175"/>
                </a:lnTo>
                <a:lnTo>
                  <a:pt x="1087" y="157"/>
                </a:lnTo>
                <a:lnTo>
                  <a:pt x="1071" y="149"/>
                </a:lnTo>
                <a:lnTo>
                  <a:pt x="1060" y="143"/>
                </a:lnTo>
                <a:lnTo>
                  <a:pt x="1060" y="143"/>
                </a:lnTo>
                <a:lnTo>
                  <a:pt x="1042" y="132"/>
                </a:lnTo>
                <a:lnTo>
                  <a:pt x="1022" y="122"/>
                </a:lnTo>
                <a:lnTo>
                  <a:pt x="1004" y="112"/>
                </a:lnTo>
                <a:lnTo>
                  <a:pt x="988" y="104"/>
                </a:lnTo>
                <a:lnTo>
                  <a:pt x="988" y="104"/>
                </a:lnTo>
                <a:lnTo>
                  <a:pt x="980" y="99"/>
                </a:lnTo>
                <a:lnTo>
                  <a:pt x="972" y="95"/>
                </a:lnTo>
                <a:lnTo>
                  <a:pt x="952" y="90"/>
                </a:lnTo>
                <a:lnTo>
                  <a:pt x="935" y="87"/>
                </a:lnTo>
                <a:lnTo>
                  <a:pt x="922" y="85"/>
                </a:lnTo>
                <a:lnTo>
                  <a:pt x="922" y="85"/>
                </a:lnTo>
                <a:lnTo>
                  <a:pt x="890" y="83"/>
                </a:lnTo>
                <a:lnTo>
                  <a:pt x="872" y="80"/>
                </a:lnTo>
                <a:lnTo>
                  <a:pt x="862" y="78"/>
                </a:lnTo>
                <a:lnTo>
                  <a:pt x="862" y="78"/>
                </a:lnTo>
                <a:lnTo>
                  <a:pt x="805" y="60"/>
                </a:lnTo>
                <a:lnTo>
                  <a:pt x="763" y="0"/>
                </a:lnTo>
                <a:lnTo>
                  <a:pt x="763" y="0"/>
                </a:lnTo>
                <a:lnTo>
                  <a:pt x="740" y="3"/>
                </a:lnTo>
                <a:lnTo>
                  <a:pt x="688" y="8"/>
                </a:lnTo>
                <a:lnTo>
                  <a:pt x="659" y="11"/>
                </a:lnTo>
                <a:lnTo>
                  <a:pt x="632" y="16"/>
                </a:lnTo>
                <a:lnTo>
                  <a:pt x="610" y="21"/>
                </a:lnTo>
                <a:lnTo>
                  <a:pt x="602" y="24"/>
                </a:lnTo>
                <a:lnTo>
                  <a:pt x="597" y="26"/>
                </a:lnTo>
                <a:lnTo>
                  <a:pt x="597" y="26"/>
                </a:lnTo>
                <a:lnTo>
                  <a:pt x="585" y="34"/>
                </a:lnTo>
                <a:lnTo>
                  <a:pt x="569" y="41"/>
                </a:lnTo>
                <a:lnTo>
                  <a:pt x="529" y="61"/>
                </a:lnTo>
                <a:lnTo>
                  <a:pt x="491" y="79"/>
                </a:lnTo>
                <a:lnTo>
                  <a:pt x="478" y="87"/>
                </a:lnTo>
                <a:lnTo>
                  <a:pt x="470" y="92"/>
                </a:lnTo>
                <a:lnTo>
                  <a:pt x="470" y="92"/>
                </a:lnTo>
                <a:lnTo>
                  <a:pt x="458" y="105"/>
                </a:lnTo>
                <a:lnTo>
                  <a:pt x="449" y="111"/>
                </a:lnTo>
                <a:lnTo>
                  <a:pt x="437" y="119"/>
                </a:lnTo>
                <a:lnTo>
                  <a:pt x="437" y="119"/>
                </a:lnTo>
                <a:lnTo>
                  <a:pt x="414" y="131"/>
                </a:lnTo>
                <a:lnTo>
                  <a:pt x="378" y="149"/>
                </a:lnTo>
                <a:lnTo>
                  <a:pt x="360" y="161"/>
                </a:lnTo>
                <a:lnTo>
                  <a:pt x="341" y="173"/>
                </a:lnTo>
                <a:lnTo>
                  <a:pt x="326" y="184"/>
                </a:lnTo>
                <a:lnTo>
                  <a:pt x="320" y="190"/>
                </a:lnTo>
                <a:lnTo>
                  <a:pt x="316" y="196"/>
                </a:lnTo>
                <a:lnTo>
                  <a:pt x="316" y="196"/>
                </a:lnTo>
                <a:lnTo>
                  <a:pt x="307" y="211"/>
                </a:lnTo>
                <a:lnTo>
                  <a:pt x="297" y="233"/>
                </a:lnTo>
                <a:lnTo>
                  <a:pt x="275" y="284"/>
                </a:lnTo>
                <a:lnTo>
                  <a:pt x="256" y="328"/>
                </a:lnTo>
                <a:lnTo>
                  <a:pt x="249" y="348"/>
                </a:lnTo>
                <a:lnTo>
                  <a:pt x="249" y="348"/>
                </a:lnTo>
                <a:close/>
                <a:moveTo>
                  <a:pt x="1270" y="446"/>
                </a:moveTo>
                <a:lnTo>
                  <a:pt x="1275" y="419"/>
                </a:lnTo>
                <a:lnTo>
                  <a:pt x="1275" y="419"/>
                </a:lnTo>
                <a:lnTo>
                  <a:pt x="1314" y="444"/>
                </a:lnTo>
                <a:lnTo>
                  <a:pt x="1345" y="461"/>
                </a:lnTo>
                <a:lnTo>
                  <a:pt x="1357" y="468"/>
                </a:lnTo>
                <a:lnTo>
                  <a:pt x="1366" y="471"/>
                </a:lnTo>
                <a:lnTo>
                  <a:pt x="1366" y="471"/>
                </a:lnTo>
                <a:lnTo>
                  <a:pt x="1373" y="473"/>
                </a:lnTo>
                <a:lnTo>
                  <a:pt x="1379" y="477"/>
                </a:lnTo>
                <a:lnTo>
                  <a:pt x="1385" y="482"/>
                </a:lnTo>
                <a:lnTo>
                  <a:pt x="1390" y="487"/>
                </a:lnTo>
                <a:lnTo>
                  <a:pt x="1399" y="497"/>
                </a:lnTo>
                <a:lnTo>
                  <a:pt x="1401" y="502"/>
                </a:lnTo>
                <a:lnTo>
                  <a:pt x="1401" y="504"/>
                </a:lnTo>
                <a:lnTo>
                  <a:pt x="1401" y="504"/>
                </a:lnTo>
                <a:lnTo>
                  <a:pt x="1400" y="507"/>
                </a:lnTo>
                <a:lnTo>
                  <a:pt x="1398" y="513"/>
                </a:lnTo>
                <a:lnTo>
                  <a:pt x="1384" y="530"/>
                </a:lnTo>
                <a:lnTo>
                  <a:pt x="1343" y="584"/>
                </a:lnTo>
                <a:lnTo>
                  <a:pt x="1343" y="584"/>
                </a:lnTo>
                <a:lnTo>
                  <a:pt x="1307" y="635"/>
                </a:lnTo>
                <a:lnTo>
                  <a:pt x="1256" y="707"/>
                </a:lnTo>
                <a:lnTo>
                  <a:pt x="1191" y="800"/>
                </a:lnTo>
                <a:lnTo>
                  <a:pt x="1270" y="4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0DC21259-B6CA-4415-9105-39DED0B26BFE}"/>
              </a:ext>
            </a:extLst>
          </p:cNvPr>
          <p:cNvSpPr>
            <a:spLocks/>
          </p:cNvSpPr>
          <p:nvPr/>
        </p:nvSpPr>
        <p:spPr bwMode="auto">
          <a:xfrm>
            <a:off x="2283211" y="3155746"/>
            <a:ext cx="1660279" cy="939796"/>
          </a:xfrm>
          <a:custGeom>
            <a:avLst/>
            <a:gdLst>
              <a:gd name="T0" fmla="*/ 558 w 2044"/>
              <a:gd name="T1" fmla="*/ 101 h 1157"/>
              <a:gd name="T2" fmla="*/ 372 w 2044"/>
              <a:gd name="T3" fmla="*/ 174 h 1157"/>
              <a:gd name="T4" fmla="*/ 270 w 2044"/>
              <a:gd name="T5" fmla="*/ 194 h 1157"/>
              <a:gd name="T6" fmla="*/ 183 w 2044"/>
              <a:gd name="T7" fmla="*/ 262 h 1157"/>
              <a:gd name="T8" fmla="*/ 169 w 2044"/>
              <a:gd name="T9" fmla="*/ 320 h 1157"/>
              <a:gd name="T10" fmla="*/ 111 w 2044"/>
              <a:gd name="T11" fmla="*/ 325 h 1157"/>
              <a:gd name="T12" fmla="*/ 53 w 2044"/>
              <a:gd name="T13" fmla="*/ 330 h 1157"/>
              <a:gd name="T14" fmla="*/ 26 w 2044"/>
              <a:gd name="T15" fmla="*/ 364 h 1157"/>
              <a:gd name="T16" fmla="*/ 17 w 2044"/>
              <a:gd name="T17" fmla="*/ 449 h 1157"/>
              <a:gd name="T18" fmla="*/ 0 w 2044"/>
              <a:gd name="T19" fmla="*/ 470 h 1157"/>
              <a:gd name="T20" fmla="*/ 22 w 2044"/>
              <a:gd name="T21" fmla="*/ 514 h 1157"/>
              <a:gd name="T22" fmla="*/ 37 w 2044"/>
              <a:gd name="T23" fmla="*/ 582 h 1157"/>
              <a:gd name="T24" fmla="*/ 103 w 2044"/>
              <a:gd name="T25" fmla="*/ 640 h 1157"/>
              <a:gd name="T26" fmla="*/ 129 w 2044"/>
              <a:gd name="T27" fmla="*/ 672 h 1157"/>
              <a:gd name="T28" fmla="*/ 230 w 2044"/>
              <a:gd name="T29" fmla="*/ 661 h 1157"/>
              <a:gd name="T30" fmla="*/ 292 w 2044"/>
              <a:gd name="T31" fmla="*/ 612 h 1157"/>
              <a:gd name="T32" fmla="*/ 372 w 2044"/>
              <a:gd name="T33" fmla="*/ 503 h 1157"/>
              <a:gd name="T34" fmla="*/ 696 w 2044"/>
              <a:gd name="T35" fmla="*/ 794 h 1157"/>
              <a:gd name="T36" fmla="*/ 720 w 2044"/>
              <a:gd name="T37" fmla="*/ 854 h 1157"/>
              <a:gd name="T38" fmla="*/ 789 w 2044"/>
              <a:gd name="T39" fmla="*/ 837 h 1157"/>
              <a:gd name="T40" fmla="*/ 788 w 2044"/>
              <a:gd name="T41" fmla="*/ 810 h 1157"/>
              <a:gd name="T42" fmla="*/ 669 w 2044"/>
              <a:gd name="T43" fmla="*/ 639 h 1157"/>
              <a:gd name="T44" fmla="*/ 821 w 2044"/>
              <a:gd name="T45" fmla="*/ 389 h 1157"/>
              <a:gd name="T46" fmla="*/ 945 w 2044"/>
              <a:gd name="T47" fmla="*/ 427 h 1157"/>
              <a:gd name="T48" fmla="*/ 1302 w 2044"/>
              <a:gd name="T49" fmla="*/ 488 h 1157"/>
              <a:gd name="T50" fmla="*/ 1398 w 2044"/>
              <a:gd name="T51" fmla="*/ 556 h 1157"/>
              <a:gd name="T52" fmla="*/ 1495 w 2044"/>
              <a:gd name="T53" fmla="*/ 855 h 1157"/>
              <a:gd name="T54" fmla="*/ 1537 w 2044"/>
              <a:gd name="T55" fmla="*/ 976 h 1157"/>
              <a:gd name="T56" fmla="*/ 1488 w 2044"/>
              <a:gd name="T57" fmla="*/ 1051 h 1157"/>
              <a:gd name="T58" fmla="*/ 1484 w 2044"/>
              <a:gd name="T59" fmla="*/ 1084 h 1157"/>
              <a:gd name="T60" fmla="*/ 1584 w 2044"/>
              <a:gd name="T61" fmla="*/ 1121 h 1157"/>
              <a:gd name="T62" fmla="*/ 1757 w 2044"/>
              <a:gd name="T63" fmla="*/ 1157 h 1157"/>
              <a:gd name="T64" fmla="*/ 1807 w 2044"/>
              <a:gd name="T65" fmla="*/ 1140 h 1157"/>
              <a:gd name="T66" fmla="*/ 1787 w 2044"/>
              <a:gd name="T67" fmla="*/ 1102 h 1157"/>
              <a:gd name="T68" fmla="*/ 1651 w 2044"/>
              <a:gd name="T69" fmla="*/ 1017 h 1157"/>
              <a:gd name="T70" fmla="*/ 1617 w 2044"/>
              <a:gd name="T71" fmla="*/ 967 h 1157"/>
              <a:gd name="T72" fmla="*/ 1639 w 2044"/>
              <a:gd name="T73" fmla="*/ 754 h 1157"/>
              <a:gd name="T74" fmla="*/ 1698 w 2044"/>
              <a:gd name="T75" fmla="*/ 842 h 1157"/>
              <a:gd name="T76" fmla="*/ 1701 w 2044"/>
              <a:gd name="T77" fmla="*/ 885 h 1157"/>
              <a:gd name="T78" fmla="*/ 1727 w 2044"/>
              <a:gd name="T79" fmla="*/ 938 h 1157"/>
              <a:gd name="T80" fmla="*/ 1791 w 2044"/>
              <a:gd name="T81" fmla="*/ 948 h 1157"/>
              <a:gd name="T82" fmla="*/ 1959 w 2044"/>
              <a:gd name="T83" fmla="*/ 922 h 1157"/>
              <a:gd name="T84" fmla="*/ 2032 w 2044"/>
              <a:gd name="T85" fmla="*/ 880 h 1157"/>
              <a:gd name="T86" fmla="*/ 2036 w 2044"/>
              <a:gd name="T87" fmla="*/ 855 h 1157"/>
              <a:gd name="T88" fmla="*/ 1895 w 2044"/>
              <a:gd name="T89" fmla="*/ 820 h 1157"/>
              <a:gd name="T90" fmla="*/ 1768 w 2044"/>
              <a:gd name="T91" fmla="*/ 756 h 1157"/>
              <a:gd name="T92" fmla="*/ 1552 w 2044"/>
              <a:gd name="T93" fmla="*/ 423 h 1157"/>
              <a:gd name="T94" fmla="*/ 1528 w 2044"/>
              <a:gd name="T95" fmla="*/ 357 h 1157"/>
              <a:gd name="T96" fmla="*/ 1128 w 2044"/>
              <a:gd name="T97" fmla="*/ 182 h 1157"/>
              <a:gd name="T98" fmla="*/ 1066 w 2044"/>
              <a:gd name="T99" fmla="*/ 135 h 1157"/>
              <a:gd name="T100" fmla="*/ 900 w 2044"/>
              <a:gd name="T101" fmla="*/ 107 h 1157"/>
              <a:gd name="T102" fmla="*/ 921 w 2044"/>
              <a:gd name="T103" fmla="*/ 89 h 1157"/>
              <a:gd name="T104" fmla="*/ 1022 w 2044"/>
              <a:gd name="T105" fmla="*/ 89 h 1157"/>
              <a:gd name="T106" fmla="*/ 1042 w 2044"/>
              <a:gd name="T107" fmla="*/ 85 h 1157"/>
              <a:gd name="T108" fmla="*/ 1085 w 2044"/>
              <a:gd name="T109" fmla="*/ 89 h 1157"/>
              <a:gd name="T110" fmla="*/ 1057 w 2044"/>
              <a:gd name="T111" fmla="*/ 57 h 1157"/>
              <a:gd name="T112" fmla="*/ 1020 w 2044"/>
              <a:gd name="T113" fmla="*/ 19 h 1157"/>
              <a:gd name="T114" fmla="*/ 914 w 2044"/>
              <a:gd name="T115" fmla="*/ 1 h 1157"/>
              <a:gd name="T116" fmla="*/ 772 w 2044"/>
              <a:gd name="T117" fmla="*/ 5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4" h="1157">
                <a:moveTo>
                  <a:pt x="772" y="55"/>
                </a:moveTo>
                <a:lnTo>
                  <a:pt x="772" y="55"/>
                </a:lnTo>
                <a:lnTo>
                  <a:pt x="669" y="75"/>
                </a:lnTo>
                <a:lnTo>
                  <a:pt x="595" y="89"/>
                </a:lnTo>
                <a:lnTo>
                  <a:pt x="569" y="96"/>
                </a:lnTo>
                <a:lnTo>
                  <a:pt x="562" y="98"/>
                </a:lnTo>
                <a:lnTo>
                  <a:pt x="558" y="101"/>
                </a:lnTo>
                <a:lnTo>
                  <a:pt x="558" y="101"/>
                </a:lnTo>
                <a:lnTo>
                  <a:pt x="546" y="107"/>
                </a:lnTo>
                <a:lnTo>
                  <a:pt x="521" y="118"/>
                </a:lnTo>
                <a:lnTo>
                  <a:pt x="488" y="131"/>
                </a:lnTo>
                <a:lnTo>
                  <a:pt x="448" y="146"/>
                </a:lnTo>
                <a:lnTo>
                  <a:pt x="409" y="161"/>
                </a:lnTo>
                <a:lnTo>
                  <a:pt x="372" y="174"/>
                </a:lnTo>
                <a:lnTo>
                  <a:pt x="341" y="183"/>
                </a:lnTo>
                <a:lnTo>
                  <a:pt x="330" y="186"/>
                </a:lnTo>
                <a:lnTo>
                  <a:pt x="321" y="187"/>
                </a:lnTo>
                <a:lnTo>
                  <a:pt x="321" y="187"/>
                </a:lnTo>
                <a:lnTo>
                  <a:pt x="309" y="187"/>
                </a:lnTo>
                <a:lnTo>
                  <a:pt x="296" y="189"/>
                </a:lnTo>
                <a:lnTo>
                  <a:pt x="270" y="194"/>
                </a:lnTo>
                <a:lnTo>
                  <a:pt x="249" y="200"/>
                </a:lnTo>
                <a:lnTo>
                  <a:pt x="236" y="206"/>
                </a:lnTo>
                <a:lnTo>
                  <a:pt x="236" y="206"/>
                </a:lnTo>
                <a:lnTo>
                  <a:pt x="222" y="218"/>
                </a:lnTo>
                <a:lnTo>
                  <a:pt x="202" y="238"/>
                </a:lnTo>
                <a:lnTo>
                  <a:pt x="192" y="251"/>
                </a:lnTo>
                <a:lnTo>
                  <a:pt x="183" y="262"/>
                </a:lnTo>
                <a:lnTo>
                  <a:pt x="177" y="272"/>
                </a:lnTo>
                <a:lnTo>
                  <a:pt x="175" y="277"/>
                </a:lnTo>
                <a:lnTo>
                  <a:pt x="175" y="280"/>
                </a:lnTo>
                <a:lnTo>
                  <a:pt x="175" y="280"/>
                </a:lnTo>
                <a:lnTo>
                  <a:pt x="172" y="305"/>
                </a:lnTo>
                <a:lnTo>
                  <a:pt x="171" y="314"/>
                </a:lnTo>
                <a:lnTo>
                  <a:pt x="169" y="320"/>
                </a:lnTo>
                <a:lnTo>
                  <a:pt x="169" y="320"/>
                </a:lnTo>
                <a:lnTo>
                  <a:pt x="164" y="322"/>
                </a:lnTo>
                <a:lnTo>
                  <a:pt x="155" y="327"/>
                </a:lnTo>
                <a:lnTo>
                  <a:pt x="144" y="331"/>
                </a:lnTo>
                <a:lnTo>
                  <a:pt x="144" y="331"/>
                </a:lnTo>
                <a:lnTo>
                  <a:pt x="134" y="328"/>
                </a:lnTo>
                <a:lnTo>
                  <a:pt x="111" y="325"/>
                </a:lnTo>
                <a:lnTo>
                  <a:pt x="98" y="322"/>
                </a:lnTo>
                <a:lnTo>
                  <a:pt x="85" y="322"/>
                </a:lnTo>
                <a:lnTo>
                  <a:pt x="74" y="322"/>
                </a:lnTo>
                <a:lnTo>
                  <a:pt x="69" y="323"/>
                </a:lnTo>
                <a:lnTo>
                  <a:pt x="65" y="325"/>
                </a:lnTo>
                <a:lnTo>
                  <a:pt x="65" y="325"/>
                </a:lnTo>
                <a:lnTo>
                  <a:pt x="53" y="330"/>
                </a:lnTo>
                <a:lnTo>
                  <a:pt x="43" y="335"/>
                </a:lnTo>
                <a:lnTo>
                  <a:pt x="38" y="337"/>
                </a:lnTo>
                <a:lnTo>
                  <a:pt x="36" y="339"/>
                </a:lnTo>
                <a:lnTo>
                  <a:pt x="32" y="344"/>
                </a:lnTo>
                <a:lnTo>
                  <a:pt x="30" y="349"/>
                </a:lnTo>
                <a:lnTo>
                  <a:pt x="30" y="349"/>
                </a:lnTo>
                <a:lnTo>
                  <a:pt x="26" y="364"/>
                </a:lnTo>
                <a:lnTo>
                  <a:pt x="22" y="381"/>
                </a:lnTo>
                <a:lnTo>
                  <a:pt x="20" y="397"/>
                </a:lnTo>
                <a:lnTo>
                  <a:pt x="18" y="411"/>
                </a:lnTo>
                <a:lnTo>
                  <a:pt x="18" y="411"/>
                </a:lnTo>
                <a:lnTo>
                  <a:pt x="18" y="433"/>
                </a:lnTo>
                <a:lnTo>
                  <a:pt x="18" y="443"/>
                </a:lnTo>
                <a:lnTo>
                  <a:pt x="17" y="449"/>
                </a:lnTo>
                <a:lnTo>
                  <a:pt x="17" y="449"/>
                </a:lnTo>
                <a:lnTo>
                  <a:pt x="14" y="454"/>
                </a:lnTo>
                <a:lnTo>
                  <a:pt x="9" y="460"/>
                </a:lnTo>
                <a:lnTo>
                  <a:pt x="1" y="468"/>
                </a:lnTo>
                <a:lnTo>
                  <a:pt x="1" y="468"/>
                </a:lnTo>
                <a:lnTo>
                  <a:pt x="1" y="469"/>
                </a:lnTo>
                <a:lnTo>
                  <a:pt x="0" y="470"/>
                </a:lnTo>
                <a:lnTo>
                  <a:pt x="0" y="474"/>
                </a:lnTo>
                <a:lnTo>
                  <a:pt x="4" y="482"/>
                </a:lnTo>
                <a:lnTo>
                  <a:pt x="4" y="482"/>
                </a:lnTo>
                <a:lnTo>
                  <a:pt x="10" y="493"/>
                </a:lnTo>
                <a:lnTo>
                  <a:pt x="16" y="502"/>
                </a:lnTo>
                <a:lnTo>
                  <a:pt x="21" y="511"/>
                </a:lnTo>
                <a:lnTo>
                  <a:pt x="22" y="514"/>
                </a:lnTo>
                <a:lnTo>
                  <a:pt x="22" y="518"/>
                </a:lnTo>
                <a:lnTo>
                  <a:pt x="22" y="518"/>
                </a:lnTo>
                <a:lnTo>
                  <a:pt x="23" y="529"/>
                </a:lnTo>
                <a:lnTo>
                  <a:pt x="27" y="546"/>
                </a:lnTo>
                <a:lnTo>
                  <a:pt x="34" y="577"/>
                </a:lnTo>
                <a:lnTo>
                  <a:pt x="34" y="577"/>
                </a:lnTo>
                <a:lnTo>
                  <a:pt x="37" y="582"/>
                </a:lnTo>
                <a:lnTo>
                  <a:pt x="39" y="586"/>
                </a:lnTo>
                <a:lnTo>
                  <a:pt x="48" y="594"/>
                </a:lnTo>
                <a:lnTo>
                  <a:pt x="70" y="610"/>
                </a:lnTo>
                <a:lnTo>
                  <a:pt x="70" y="610"/>
                </a:lnTo>
                <a:lnTo>
                  <a:pt x="90" y="626"/>
                </a:lnTo>
                <a:lnTo>
                  <a:pt x="100" y="635"/>
                </a:lnTo>
                <a:lnTo>
                  <a:pt x="103" y="640"/>
                </a:lnTo>
                <a:lnTo>
                  <a:pt x="106" y="645"/>
                </a:lnTo>
                <a:lnTo>
                  <a:pt x="106" y="645"/>
                </a:lnTo>
                <a:lnTo>
                  <a:pt x="112" y="655"/>
                </a:lnTo>
                <a:lnTo>
                  <a:pt x="117" y="662"/>
                </a:lnTo>
                <a:lnTo>
                  <a:pt x="122" y="668"/>
                </a:lnTo>
                <a:lnTo>
                  <a:pt x="129" y="672"/>
                </a:lnTo>
                <a:lnTo>
                  <a:pt x="129" y="672"/>
                </a:lnTo>
                <a:lnTo>
                  <a:pt x="149" y="681"/>
                </a:lnTo>
                <a:lnTo>
                  <a:pt x="163" y="684"/>
                </a:lnTo>
                <a:lnTo>
                  <a:pt x="174" y="679"/>
                </a:lnTo>
                <a:lnTo>
                  <a:pt x="188" y="682"/>
                </a:lnTo>
                <a:lnTo>
                  <a:pt x="196" y="671"/>
                </a:lnTo>
                <a:lnTo>
                  <a:pt x="213" y="669"/>
                </a:lnTo>
                <a:lnTo>
                  <a:pt x="230" y="661"/>
                </a:lnTo>
                <a:lnTo>
                  <a:pt x="230" y="661"/>
                </a:lnTo>
                <a:lnTo>
                  <a:pt x="250" y="635"/>
                </a:lnTo>
                <a:lnTo>
                  <a:pt x="264" y="618"/>
                </a:lnTo>
                <a:lnTo>
                  <a:pt x="270" y="612"/>
                </a:lnTo>
                <a:lnTo>
                  <a:pt x="272" y="609"/>
                </a:lnTo>
                <a:lnTo>
                  <a:pt x="272" y="609"/>
                </a:lnTo>
                <a:lnTo>
                  <a:pt x="292" y="612"/>
                </a:lnTo>
                <a:lnTo>
                  <a:pt x="293" y="572"/>
                </a:lnTo>
                <a:lnTo>
                  <a:pt x="298" y="545"/>
                </a:lnTo>
                <a:lnTo>
                  <a:pt x="292" y="487"/>
                </a:lnTo>
                <a:lnTo>
                  <a:pt x="292" y="487"/>
                </a:lnTo>
                <a:lnTo>
                  <a:pt x="360" y="500"/>
                </a:lnTo>
                <a:lnTo>
                  <a:pt x="360" y="500"/>
                </a:lnTo>
                <a:lnTo>
                  <a:pt x="372" y="503"/>
                </a:lnTo>
                <a:lnTo>
                  <a:pt x="392" y="511"/>
                </a:lnTo>
                <a:lnTo>
                  <a:pt x="426" y="525"/>
                </a:lnTo>
                <a:lnTo>
                  <a:pt x="426" y="525"/>
                </a:lnTo>
                <a:lnTo>
                  <a:pt x="446" y="538"/>
                </a:lnTo>
                <a:lnTo>
                  <a:pt x="480" y="561"/>
                </a:lnTo>
                <a:lnTo>
                  <a:pt x="528" y="594"/>
                </a:lnTo>
                <a:lnTo>
                  <a:pt x="696" y="794"/>
                </a:lnTo>
                <a:lnTo>
                  <a:pt x="696" y="794"/>
                </a:lnTo>
                <a:lnTo>
                  <a:pt x="703" y="818"/>
                </a:lnTo>
                <a:lnTo>
                  <a:pt x="709" y="837"/>
                </a:lnTo>
                <a:lnTo>
                  <a:pt x="713" y="846"/>
                </a:lnTo>
                <a:lnTo>
                  <a:pt x="715" y="851"/>
                </a:lnTo>
                <a:lnTo>
                  <a:pt x="715" y="851"/>
                </a:lnTo>
                <a:lnTo>
                  <a:pt x="720" y="854"/>
                </a:lnTo>
                <a:lnTo>
                  <a:pt x="728" y="858"/>
                </a:lnTo>
                <a:lnTo>
                  <a:pt x="745" y="863"/>
                </a:lnTo>
                <a:lnTo>
                  <a:pt x="762" y="868"/>
                </a:lnTo>
                <a:lnTo>
                  <a:pt x="770" y="869"/>
                </a:lnTo>
                <a:lnTo>
                  <a:pt x="788" y="838"/>
                </a:lnTo>
                <a:lnTo>
                  <a:pt x="788" y="838"/>
                </a:lnTo>
                <a:lnTo>
                  <a:pt x="789" y="837"/>
                </a:lnTo>
                <a:lnTo>
                  <a:pt x="794" y="834"/>
                </a:lnTo>
                <a:lnTo>
                  <a:pt x="796" y="832"/>
                </a:lnTo>
                <a:lnTo>
                  <a:pt x="797" y="830"/>
                </a:lnTo>
                <a:lnTo>
                  <a:pt x="797" y="826"/>
                </a:lnTo>
                <a:lnTo>
                  <a:pt x="796" y="822"/>
                </a:lnTo>
                <a:lnTo>
                  <a:pt x="796" y="822"/>
                </a:lnTo>
                <a:lnTo>
                  <a:pt x="788" y="810"/>
                </a:lnTo>
                <a:lnTo>
                  <a:pt x="777" y="794"/>
                </a:lnTo>
                <a:lnTo>
                  <a:pt x="762" y="774"/>
                </a:lnTo>
                <a:lnTo>
                  <a:pt x="762" y="774"/>
                </a:lnTo>
                <a:lnTo>
                  <a:pt x="751" y="759"/>
                </a:lnTo>
                <a:lnTo>
                  <a:pt x="735" y="737"/>
                </a:lnTo>
                <a:lnTo>
                  <a:pt x="735" y="737"/>
                </a:lnTo>
                <a:lnTo>
                  <a:pt x="669" y="639"/>
                </a:lnTo>
                <a:lnTo>
                  <a:pt x="624" y="573"/>
                </a:lnTo>
                <a:lnTo>
                  <a:pt x="602" y="541"/>
                </a:lnTo>
                <a:lnTo>
                  <a:pt x="602" y="541"/>
                </a:lnTo>
                <a:lnTo>
                  <a:pt x="518" y="440"/>
                </a:lnTo>
                <a:lnTo>
                  <a:pt x="791" y="373"/>
                </a:lnTo>
                <a:lnTo>
                  <a:pt x="821" y="389"/>
                </a:lnTo>
                <a:lnTo>
                  <a:pt x="821" y="389"/>
                </a:lnTo>
                <a:lnTo>
                  <a:pt x="840" y="400"/>
                </a:lnTo>
                <a:lnTo>
                  <a:pt x="857" y="408"/>
                </a:lnTo>
                <a:lnTo>
                  <a:pt x="872" y="416"/>
                </a:lnTo>
                <a:lnTo>
                  <a:pt x="872" y="416"/>
                </a:lnTo>
                <a:lnTo>
                  <a:pt x="883" y="418"/>
                </a:lnTo>
                <a:lnTo>
                  <a:pt x="900" y="422"/>
                </a:lnTo>
                <a:lnTo>
                  <a:pt x="945" y="427"/>
                </a:lnTo>
                <a:lnTo>
                  <a:pt x="1006" y="433"/>
                </a:lnTo>
                <a:lnTo>
                  <a:pt x="1110" y="460"/>
                </a:lnTo>
                <a:lnTo>
                  <a:pt x="1119" y="442"/>
                </a:lnTo>
                <a:lnTo>
                  <a:pt x="1119" y="442"/>
                </a:lnTo>
                <a:lnTo>
                  <a:pt x="1160" y="452"/>
                </a:lnTo>
                <a:lnTo>
                  <a:pt x="1252" y="475"/>
                </a:lnTo>
                <a:lnTo>
                  <a:pt x="1302" y="488"/>
                </a:lnTo>
                <a:lnTo>
                  <a:pt x="1345" y="501"/>
                </a:lnTo>
                <a:lnTo>
                  <a:pt x="1376" y="511"/>
                </a:lnTo>
                <a:lnTo>
                  <a:pt x="1384" y="514"/>
                </a:lnTo>
                <a:lnTo>
                  <a:pt x="1388" y="517"/>
                </a:lnTo>
                <a:lnTo>
                  <a:pt x="1388" y="517"/>
                </a:lnTo>
                <a:lnTo>
                  <a:pt x="1393" y="532"/>
                </a:lnTo>
                <a:lnTo>
                  <a:pt x="1398" y="556"/>
                </a:lnTo>
                <a:lnTo>
                  <a:pt x="1404" y="582"/>
                </a:lnTo>
                <a:lnTo>
                  <a:pt x="1408" y="601"/>
                </a:lnTo>
                <a:lnTo>
                  <a:pt x="1408" y="601"/>
                </a:lnTo>
                <a:lnTo>
                  <a:pt x="1421" y="642"/>
                </a:lnTo>
                <a:lnTo>
                  <a:pt x="1447" y="724"/>
                </a:lnTo>
                <a:lnTo>
                  <a:pt x="1479" y="815"/>
                </a:lnTo>
                <a:lnTo>
                  <a:pt x="1495" y="855"/>
                </a:lnTo>
                <a:lnTo>
                  <a:pt x="1507" y="887"/>
                </a:lnTo>
                <a:lnTo>
                  <a:pt x="1507" y="887"/>
                </a:lnTo>
                <a:lnTo>
                  <a:pt x="1518" y="912"/>
                </a:lnTo>
                <a:lnTo>
                  <a:pt x="1526" y="932"/>
                </a:lnTo>
                <a:lnTo>
                  <a:pt x="1531" y="948"/>
                </a:lnTo>
                <a:lnTo>
                  <a:pt x="1534" y="961"/>
                </a:lnTo>
                <a:lnTo>
                  <a:pt x="1537" y="976"/>
                </a:lnTo>
                <a:lnTo>
                  <a:pt x="1537" y="981"/>
                </a:lnTo>
                <a:lnTo>
                  <a:pt x="1537" y="981"/>
                </a:lnTo>
                <a:lnTo>
                  <a:pt x="1513" y="1012"/>
                </a:lnTo>
                <a:lnTo>
                  <a:pt x="1497" y="1035"/>
                </a:lnTo>
                <a:lnTo>
                  <a:pt x="1491" y="1045"/>
                </a:lnTo>
                <a:lnTo>
                  <a:pt x="1488" y="1051"/>
                </a:lnTo>
                <a:lnTo>
                  <a:pt x="1488" y="1051"/>
                </a:lnTo>
                <a:lnTo>
                  <a:pt x="1484" y="1060"/>
                </a:lnTo>
                <a:lnTo>
                  <a:pt x="1480" y="1068"/>
                </a:lnTo>
                <a:lnTo>
                  <a:pt x="1479" y="1073"/>
                </a:lnTo>
                <a:lnTo>
                  <a:pt x="1479" y="1077"/>
                </a:lnTo>
                <a:lnTo>
                  <a:pt x="1480" y="1081"/>
                </a:lnTo>
                <a:lnTo>
                  <a:pt x="1484" y="1084"/>
                </a:lnTo>
                <a:lnTo>
                  <a:pt x="1484" y="1084"/>
                </a:lnTo>
                <a:lnTo>
                  <a:pt x="1490" y="1088"/>
                </a:lnTo>
                <a:lnTo>
                  <a:pt x="1499" y="1092"/>
                </a:lnTo>
                <a:lnTo>
                  <a:pt x="1522" y="1100"/>
                </a:lnTo>
                <a:lnTo>
                  <a:pt x="1546" y="1107"/>
                </a:lnTo>
                <a:lnTo>
                  <a:pt x="1562" y="1113"/>
                </a:lnTo>
                <a:lnTo>
                  <a:pt x="1562" y="1113"/>
                </a:lnTo>
                <a:lnTo>
                  <a:pt x="1584" y="1121"/>
                </a:lnTo>
                <a:lnTo>
                  <a:pt x="1618" y="1134"/>
                </a:lnTo>
                <a:lnTo>
                  <a:pt x="1664" y="1150"/>
                </a:lnTo>
                <a:lnTo>
                  <a:pt x="1664" y="1150"/>
                </a:lnTo>
                <a:lnTo>
                  <a:pt x="1685" y="1152"/>
                </a:lnTo>
                <a:lnTo>
                  <a:pt x="1707" y="1155"/>
                </a:lnTo>
                <a:lnTo>
                  <a:pt x="1731" y="1157"/>
                </a:lnTo>
                <a:lnTo>
                  <a:pt x="1757" y="1157"/>
                </a:lnTo>
                <a:lnTo>
                  <a:pt x="1770" y="1156"/>
                </a:lnTo>
                <a:lnTo>
                  <a:pt x="1781" y="1155"/>
                </a:lnTo>
                <a:lnTo>
                  <a:pt x="1791" y="1152"/>
                </a:lnTo>
                <a:lnTo>
                  <a:pt x="1798" y="1150"/>
                </a:lnTo>
                <a:lnTo>
                  <a:pt x="1803" y="1146"/>
                </a:lnTo>
                <a:lnTo>
                  <a:pt x="1805" y="1144"/>
                </a:lnTo>
                <a:lnTo>
                  <a:pt x="1807" y="1140"/>
                </a:lnTo>
                <a:lnTo>
                  <a:pt x="1807" y="1140"/>
                </a:lnTo>
                <a:lnTo>
                  <a:pt x="1807" y="1134"/>
                </a:lnTo>
                <a:lnTo>
                  <a:pt x="1805" y="1128"/>
                </a:lnTo>
                <a:lnTo>
                  <a:pt x="1803" y="1121"/>
                </a:lnTo>
                <a:lnTo>
                  <a:pt x="1799" y="1115"/>
                </a:lnTo>
                <a:lnTo>
                  <a:pt x="1793" y="1109"/>
                </a:lnTo>
                <a:lnTo>
                  <a:pt x="1787" y="1102"/>
                </a:lnTo>
                <a:lnTo>
                  <a:pt x="1772" y="1091"/>
                </a:lnTo>
                <a:lnTo>
                  <a:pt x="1756" y="1080"/>
                </a:lnTo>
                <a:lnTo>
                  <a:pt x="1740" y="1070"/>
                </a:lnTo>
                <a:lnTo>
                  <a:pt x="1720" y="1057"/>
                </a:lnTo>
                <a:lnTo>
                  <a:pt x="1720" y="1057"/>
                </a:lnTo>
                <a:lnTo>
                  <a:pt x="1676" y="1032"/>
                </a:lnTo>
                <a:lnTo>
                  <a:pt x="1651" y="1017"/>
                </a:lnTo>
                <a:lnTo>
                  <a:pt x="1639" y="1009"/>
                </a:lnTo>
                <a:lnTo>
                  <a:pt x="1639" y="1009"/>
                </a:lnTo>
                <a:lnTo>
                  <a:pt x="1627" y="990"/>
                </a:lnTo>
                <a:lnTo>
                  <a:pt x="1621" y="977"/>
                </a:lnTo>
                <a:lnTo>
                  <a:pt x="1618" y="971"/>
                </a:lnTo>
                <a:lnTo>
                  <a:pt x="1617" y="967"/>
                </a:lnTo>
                <a:lnTo>
                  <a:pt x="1617" y="967"/>
                </a:lnTo>
                <a:lnTo>
                  <a:pt x="1603" y="896"/>
                </a:lnTo>
                <a:lnTo>
                  <a:pt x="1590" y="825"/>
                </a:lnTo>
                <a:lnTo>
                  <a:pt x="1590" y="825"/>
                </a:lnTo>
                <a:lnTo>
                  <a:pt x="1570" y="676"/>
                </a:lnTo>
                <a:lnTo>
                  <a:pt x="1570" y="676"/>
                </a:lnTo>
                <a:lnTo>
                  <a:pt x="1611" y="721"/>
                </a:lnTo>
                <a:lnTo>
                  <a:pt x="1639" y="754"/>
                </a:lnTo>
                <a:lnTo>
                  <a:pt x="1649" y="767"/>
                </a:lnTo>
                <a:lnTo>
                  <a:pt x="1654" y="774"/>
                </a:lnTo>
                <a:lnTo>
                  <a:pt x="1654" y="774"/>
                </a:lnTo>
                <a:lnTo>
                  <a:pt x="1662" y="788"/>
                </a:lnTo>
                <a:lnTo>
                  <a:pt x="1679" y="811"/>
                </a:lnTo>
                <a:lnTo>
                  <a:pt x="1693" y="833"/>
                </a:lnTo>
                <a:lnTo>
                  <a:pt x="1698" y="842"/>
                </a:lnTo>
                <a:lnTo>
                  <a:pt x="1699" y="846"/>
                </a:lnTo>
                <a:lnTo>
                  <a:pt x="1699" y="846"/>
                </a:lnTo>
                <a:lnTo>
                  <a:pt x="1697" y="858"/>
                </a:lnTo>
                <a:lnTo>
                  <a:pt x="1697" y="865"/>
                </a:lnTo>
                <a:lnTo>
                  <a:pt x="1698" y="873"/>
                </a:lnTo>
                <a:lnTo>
                  <a:pt x="1698" y="873"/>
                </a:lnTo>
                <a:lnTo>
                  <a:pt x="1701" y="885"/>
                </a:lnTo>
                <a:lnTo>
                  <a:pt x="1706" y="901"/>
                </a:lnTo>
                <a:lnTo>
                  <a:pt x="1711" y="918"/>
                </a:lnTo>
                <a:lnTo>
                  <a:pt x="1714" y="924"/>
                </a:lnTo>
                <a:lnTo>
                  <a:pt x="1718" y="931"/>
                </a:lnTo>
                <a:lnTo>
                  <a:pt x="1718" y="931"/>
                </a:lnTo>
                <a:lnTo>
                  <a:pt x="1722" y="934"/>
                </a:lnTo>
                <a:lnTo>
                  <a:pt x="1727" y="938"/>
                </a:lnTo>
                <a:lnTo>
                  <a:pt x="1740" y="945"/>
                </a:lnTo>
                <a:lnTo>
                  <a:pt x="1747" y="948"/>
                </a:lnTo>
                <a:lnTo>
                  <a:pt x="1755" y="949"/>
                </a:lnTo>
                <a:lnTo>
                  <a:pt x="1761" y="950"/>
                </a:lnTo>
                <a:lnTo>
                  <a:pt x="1768" y="949"/>
                </a:lnTo>
                <a:lnTo>
                  <a:pt x="1768" y="949"/>
                </a:lnTo>
                <a:lnTo>
                  <a:pt x="1791" y="948"/>
                </a:lnTo>
                <a:lnTo>
                  <a:pt x="1825" y="947"/>
                </a:lnTo>
                <a:lnTo>
                  <a:pt x="1861" y="947"/>
                </a:lnTo>
                <a:lnTo>
                  <a:pt x="1885" y="944"/>
                </a:lnTo>
                <a:lnTo>
                  <a:pt x="1885" y="944"/>
                </a:lnTo>
                <a:lnTo>
                  <a:pt x="1898" y="942"/>
                </a:lnTo>
                <a:lnTo>
                  <a:pt x="1915" y="937"/>
                </a:lnTo>
                <a:lnTo>
                  <a:pt x="1959" y="922"/>
                </a:lnTo>
                <a:lnTo>
                  <a:pt x="1981" y="913"/>
                </a:lnTo>
                <a:lnTo>
                  <a:pt x="2000" y="905"/>
                </a:lnTo>
                <a:lnTo>
                  <a:pt x="2015" y="897"/>
                </a:lnTo>
                <a:lnTo>
                  <a:pt x="2020" y="894"/>
                </a:lnTo>
                <a:lnTo>
                  <a:pt x="2023" y="891"/>
                </a:lnTo>
                <a:lnTo>
                  <a:pt x="2023" y="891"/>
                </a:lnTo>
                <a:lnTo>
                  <a:pt x="2032" y="880"/>
                </a:lnTo>
                <a:lnTo>
                  <a:pt x="2041" y="870"/>
                </a:lnTo>
                <a:lnTo>
                  <a:pt x="2043" y="865"/>
                </a:lnTo>
                <a:lnTo>
                  <a:pt x="2044" y="862"/>
                </a:lnTo>
                <a:lnTo>
                  <a:pt x="2043" y="859"/>
                </a:lnTo>
                <a:lnTo>
                  <a:pt x="2042" y="858"/>
                </a:lnTo>
                <a:lnTo>
                  <a:pt x="2036" y="855"/>
                </a:lnTo>
                <a:lnTo>
                  <a:pt x="2036" y="855"/>
                </a:lnTo>
                <a:lnTo>
                  <a:pt x="2015" y="851"/>
                </a:lnTo>
                <a:lnTo>
                  <a:pt x="1985" y="846"/>
                </a:lnTo>
                <a:lnTo>
                  <a:pt x="1957" y="841"/>
                </a:lnTo>
                <a:lnTo>
                  <a:pt x="1946" y="838"/>
                </a:lnTo>
                <a:lnTo>
                  <a:pt x="1938" y="836"/>
                </a:lnTo>
                <a:lnTo>
                  <a:pt x="1938" y="836"/>
                </a:lnTo>
                <a:lnTo>
                  <a:pt x="1895" y="820"/>
                </a:lnTo>
                <a:lnTo>
                  <a:pt x="1850" y="801"/>
                </a:lnTo>
                <a:lnTo>
                  <a:pt x="1850" y="801"/>
                </a:lnTo>
                <a:lnTo>
                  <a:pt x="1805" y="782"/>
                </a:lnTo>
                <a:lnTo>
                  <a:pt x="1805" y="782"/>
                </a:lnTo>
                <a:lnTo>
                  <a:pt x="1789" y="777"/>
                </a:lnTo>
                <a:lnTo>
                  <a:pt x="1789" y="777"/>
                </a:lnTo>
                <a:lnTo>
                  <a:pt x="1768" y="756"/>
                </a:lnTo>
                <a:lnTo>
                  <a:pt x="1725" y="709"/>
                </a:lnTo>
                <a:lnTo>
                  <a:pt x="1682" y="660"/>
                </a:lnTo>
                <a:lnTo>
                  <a:pt x="1667" y="642"/>
                </a:lnTo>
                <a:lnTo>
                  <a:pt x="1661" y="634"/>
                </a:lnTo>
                <a:lnTo>
                  <a:pt x="1661" y="634"/>
                </a:lnTo>
                <a:lnTo>
                  <a:pt x="1552" y="423"/>
                </a:lnTo>
                <a:lnTo>
                  <a:pt x="1552" y="423"/>
                </a:lnTo>
                <a:lnTo>
                  <a:pt x="1550" y="416"/>
                </a:lnTo>
                <a:lnTo>
                  <a:pt x="1546" y="397"/>
                </a:lnTo>
                <a:lnTo>
                  <a:pt x="1543" y="387"/>
                </a:lnTo>
                <a:lnTo>
                  <a:pt x="1538" y="376"/>
                </a:lnTo>
                <a:lnTo>
                  <a:pt x="1533" y="365"/>
                </a:lnTo>
                <a:lnTo>
                  <a:pt x="1528" y="357"/>
                </a:lnTo>
                <a:lnTo>
                  <a:pt x="1528" y="357"/>
                </a:lnTo>
                <a:lnTo>
                  <a:pt x="1520" y="349"/>
                </a:lnTo>
                <a:lnTo>
                  <a:pt x="1509" y="341"/>
                </a:lnTo>
                <a:lnTo>
                  <a:pt x="1483" y="323"/>
                </a:lnTo>
                <a:lnTo>
                  <a:pt x="1458" y="310"/>
                </a:lnTo>
                <a:lnTo>
                  <a:pt x="1448" y="304"/>
                </a:lnTo>
                <a:lnTo>
                  <a:pt x="1128" y="182"/>
                </a:lnTo>
                <a:lnTo>
                  <a:pt x="1128" y="182"/>
                </a:lnTo>
                <a:lnTo>
                  <a:pt x="1126" y="165"/>
                </a:lnTo>
                <a:lnTo>
                  <a:pt x="1123" y="153"/>
                </a:lnTo>
                <a:lnTo>
                  <a:pt x="1121" y="149"/>
                </a:lnTo>
                <a:lnTo>
                  <a:pt x="1118" y="146"/>
                </a:lnTo>
                <a:lnTo>
                  <a:pt x="1118" y="146"/>
                </a:lnTo>
                <a:lnTo>
                  <a:pt x="1100" y="142"/>
                </a:lnTo>
                <a:lnTo>
                  <a:pt x="1066" y="135"/>
                </a:lnTo>
                <a:lnTo>
                  <a:pt x="1018" y="126"/>
                </a:lnTo>
                <a:lnTo>
                  <a:pt x="1018" y="126"/>
                </a:lnTo>
                <a:lnTo>
                  <a:pt x="962" y="117"/>
                </a:lnTo>
                <a:lnTo>
                  <a:pt x="922" y="109"/>
                </a:lnTo>
                <a:lnTo>
                  <a:pt x="908" y="107"/>
                </a:lnTo>
                <a:lnTo>
                  <a:pt x="900" y="107"/>
                </a:lnTo>
                <a:lnTo>
                  <a:pt x="900" y="107"/>
                </a:lnTo>
                <a:lnTo>
                  <a:pt x="858" y="110"/>
                </a:lnTo>
                <a:lnTo>
                  <a:pt x="823" y="113"/>
                </a:lnTo>
                <a:lnTo>
                  <a:pt x="823" y="113"/>
                </a:lnTo>
                <a:lnTo>
                  <a:pt x="868" y="102"/>
                </a:lnTo>
                <a:lnTo>
                  <a:pt x="901" y="93"/>
                </a:lnTo>
                <a:lnTo>
                  <a:pt x="921" y="89"/>
                </a:lnTo>
                <a:lnTo>
                  <a:pt x="921" y="89"/>
                </a:lnTo>
                <a:lnTo>
                  <a:pt x="942" y="91"/>
                </a:lnTo>
                <a:lnTo>
                  <a:pt x="969" y="92"/>
                </a:lnTo>
                <a:lnTo>
                  <a:pt x="969" y="92"/>
                </a:lnTo>
                <a:lnTo>
                  <a:pt x="981" y="93"/>
                </a:lnTo>
                <a:lnTo>
                  <a:pt x="996" y="93"/>
                </a:lnTo>
                <a:lnTo>
                  <a:pt x="1010" y="93"/>
                </a:lnTo>
                <a:lnTo>
                  <a:pt x="1022" y="89"/>
                </a:lnTo>
                <a:lnTo>
                  <a:pt x="1022" y="89"/>
                </a:lnTo>
                <a:lnTo>
                  <a:pt x="1031" y="86"/>
                </a:lnTo>
                <a:lnTo>
                  <a:pt x="1033" y="83"/>
                </a:lnTo>
                <a:lnTo>
                  <a:pt x="1034" y="83"/>
                </a:lnTo>
                <a:lnTo>
                  <a:pt x="1036" y="83"/>
                </a:lnTo>
                <a:lnTo>
                  <a:pt x="1042" y="85"/>
                </a:lnTo>
                <a:lnTo>
                  <a:pt x="1042" y="85"/>
                </a:lnTo>
                <a:lnTo>
                  <a:pt x="1053" y="89"/>
                </a:lnTo>
                <a:lnTo>
                  <a:pt x="1068" y="93"/>
                </a:lnTo>
                <a:lnTo>
                  <a:pt x="1074" y="94"/>
                </a:lnTo>
                <a:lnTo>
                  <a:pt x="1080" y="94"/>
                </a:lnTo>
                <a:lnTo>
                  <a:pt x="1084" y="93"/>
                </a:lnTo>
                <a:lnTo>
                  <a:pt x="1085" y="92"/>
                </a:lnTo>
                <a:lnTo>
                  <a:pt x="1085" y="89"/>
                </a:lnTo>
                <a:lnTo>
                  <a:pt x="1085" y="89"/>
                </a:lnTo>
                <a:lnTo>
                  <a:pt x="1084" y="86"/>
                </a:lnTo>
                <a:lnTo>
                  <a:pt x="1081" y="81"/>
                </a:lnTo>
                <a:lnTo>
                  <a:pt x="1071" y="71"/>
                </a:lnTo>
                <a:lnTo>
                  <a:pt x="1063" y="62"/>
                </a:lnTo>
                <a:lnTo>
                  <a:pt x="1057" y="57"/>
                </a:lnTo>
                <a:lnTo>
                  <a:pt x="1057" y="57"/>
                </a:lnTo>
                <a:lnTo>
                  <a:pt x="1050" y="44"/>
                </a:lnTo>
                <a:lnTo>
                  <a:pt x="1048" y="39"/>
                </a:lnTo>
                <a:lnTo>
                  <a:pt x="1044" y="34"/>
                </a:lnTo>
                <a:lnTo>
                  <a:pt x="1041" y="30"/>
                </a:lnTo>
                <a:lnTo>
                  <a:pt x="1034" y="27"/>
                </a:lnTo>
                <a:lnTo>
                  <a:pt x="1034" y="27"/>
                </a:lnTo>
                <a:lnTo>
                  <a:pt x="1020" y="19"/>
                </a:lnTo>
                <a:lnTo>
                  <a:pt x="1002" y="12"/>
                </a:lnTo>
                <a:lnTo>
                  <a:pt x="983" y="6"/>
                </a:lnTo>
                <a:lnTo>
                  <a:pt x="970" y="3"/>
                </a:lnTo>
                <a:lnTo>
                  <a:pt x="958" y="1"/>
                </a:lnTo>
                <a:lnTo>
                  <a:pt x="958" y="1"/>
                </a:lnTo>
                <a:lnTo>
                  <a:pt x="935" y="0"/>
                </a:lnTo>
                <a:lnTo>
                  <a:pt x="914" y="1"/>
                </a:lnTo>
                <a:lnTo>
                  <a:pt x="900" y="3"/>
                </a:lnTo>
                <a:lnTo>
                  <a:pt x="895" y="4"/>
                </a:lnTo>
                <a:lnTo>
                  <a:pt x="892" y="6"/>
                </a:lnTo>
                <a:lnTo>
                  <a:pt x="892" y="6"/>
                </a:lnTo>
                <a:lnTo>
                  <a:pt x="872" y="16"/>
                </a:lnTo>
                <a:lnTo>
                  <a:pt x="830" y="33"/>
                </a:lnTo>
                <a:lnTo>
                  <a:pt x="772" y="55"/>
                </a:lnTo>
                <a:lnTo>
                  <a:pt x="772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B333B5FD-E5D7-4A67-9094-DA9FD2C58E71}"/>
              </a:ext>
            </a:extLst>
          </p:cNvPr>
          <p:cNvSpPr>
            <a:spLocks/>
          </p:cNvSpPr>
          <p:nvPr/>
        </p:nvSpPr>
        <p:spPr bwMode="auto">
          <a:xfrm>
            <a:off x="5964452" y="3139041"/>
            <a:ext cx="1658337" cy="890788"/>
          </a:xfrm>
          <a:custGeom>
            <a:avLst/>
            <a:gdLst>
              <a:gd name="T0" fmla="*/ 53 w 2301"/>
              <a:gd name="T1" fmla="*/ 757 h 1236"/>
              <a:gd name="T2" fmla="*/ 30 w 2301"/>
              <a:gd name="T3" fmla="*/ 806 h 1236"/>
              <a:gd name="T4" fmla="*/ 0 w 2301"/>
              <a:gd name="T5" fmla="*/ 926 h 1236"/>
              <a:gd name="T6" fmla="*/ 30 w 2301"/>
              <a:gd name="T7" fmla="*/ 955 h 1236"/>
              <a:gd name="T8" fmla="*/ 48 w 2301"/>
              <a:gd name="T9" fmla="*/ 1003 h 1236"/>
              <a:gd name="T10" fmla="*/ 48 w 2301"/>
              <a:gd name="T11" fmla="*/ 1032 h 1236"/>
              <a:gd name="T12" fmla="*/ 100 w 2301"/>
              <a:gd name="T13" fmla="*/ 1109 h 1236"/>
              <a:gd name="T14" fmla="*/ 118 w 2301"/>
              <a:gd name="T15" fmla="*/ 1149 h 1236"/>
              <a:gd name="T16" fmla="*/ 162 w 2301"/>
              <a:gd name="T17" fmla="*/ 1172 h 1236"/>
              <a:gd name="T18" fmla="*/ 276 w 2301"/>
              <a:gd name="T19" fmla="*/ 1161 h 1236"/>
              <a:gd name="T20" fmla="*/ 304 w 2301"/>
              <a:gd name="T21" fmla="*/ 1163 h 1236"/>
              <a:gd name="T22" fmla="*/ 359 w 2301"/>
              <a:gd name="T23" fmla="*/ 1139 h 1236"/>
              <a:gd name="T24" fmla="*/ 366 w 2301"/>
              <a:gd name="T25" fmla="*/ 1109 h 1236"/>
              <a:gd name="T26" fmla="*/ 416 w 2301"/>
              <a:gd name="T27" fmla="*/ 1049 h 1236"/>
              <a:gd name="T28" fmla="*/ 405 w 2301"/>
              <a:gd name="T29" fmla="*/ 971 h 1236"/>
              <a:gd name="T30" fmla="*/ 598 w 2301"/>
              <a:gd name="T31" fmla="*/ 909 h 1236"/>
              <a:gd name="T32" fmla="*/ 905 w 2301"/>
              <a:gd name="T33" fmla="*/ 1032 h 1236"/>
              <a:gd name="T34" fmla="*/ 1191 w 2301"/>
              <a:gd name="T35" fmla="*/ 1136 h 1236"/>
              <a:gd name="T36" fmla="*/ 1266 w 2301"/>
              <a:gd name="T37" fmla="*/ 1161 h 1236"/>
              <a:gd name="T38" fmla="*/ 1307 w 2301"/>
              <a:gd name="T39" fmla="*/ 1108 h 1236"/>
              <a:gd name="T40" fmla="*/ 1266 w 2301"/>
              <a:gd name="T41" fmla="*/ 1079 h 1236"/>
              <a:gd name="T42" fmla="*/ 1238 w 2301"/>
              <a:gd name="T43" fmla="*/ 1056 h 1236"/>
              <a:gd name="T44" fmla="*/ 1133 w 2301"/>
              <a:gd name="T45" fmla="*/ 1040 h 1236"/>
              <a:gd name="T46" fmla="*/ 668 w 2301"/>
              <a:gd name="T47" fmla="*/ 739 h 1236"/>
              <a:gd name="T48" fmla="*/ 1323 w 2301"/>
              <a:gd name="T49" fmla="*/ 441 h 1236"/>
              <a:gd name="T50" fmla="*/ 1807 w 2301"/>
              <a:gd name="T51" fmla="*/ 342 h 1236"/>
              <a:gd name="T52" fmla="*/ 1767 w 2301"/>
              <a:gd name="T53" fmla="*/ 550 h 1236"/>
              <a:gd name="T54" fmla="*/ 1772 w 2301"/>
              <a:gd name="T55" fmla="*/ 833 h 1236"/>
              <a:gd name="T56" fmla="*/ 1716 w 2301"/>
              <a:gd name="T57" fmla="*/ 899 h 1236"/>
              <a:gd name="T58" fmla="*/ 1671 w 2301"/>
              <a:gd name="T59" fmla="*/ 1013 h 1236"/>
              <a:gd name="T60" fmla="*/ 1738 w 2301"/>
              <a:gd name="T61" fmla="*/ 1054 h 1236"/>
              <a:gd name="T62" fmla="*/ 1916 w 2301"/>
              <a:gd name="T63" fmla="*/ 1181 h 1236"/>
              <a:gd name="T64" fmla="*/ 2065 w 2301"/>
              <a:gd name="T65" fmla="*/ 1236 h 1236"/>
              <a:gd name="T66" fmla="*/ 2104 w 2301"/>
              <a:gd name="T67" fmla="*/ 1214 h 1236"/>
              <a:gd name="T68" fmla="*/ 2026 w 2301"/>
              <a:gd name="T69" fmla="*/ 1097 h 1236"/>
              <a:gd name="T70" fmla="*/ 2243 w 2301"/>
              <a:gd name="T71" fmla="*/ 1108 h 1236"/>
              <a:gd name="T72" fmla="*/ 2299 w 2301"/>
              <a:gd name="T73" fmla="*/ 1066 h 1236"/>
              <a:gd name="T74" fmla="*/ 2213 w 2301"/>
              <a:gd name="T75" fmla="*/ 1002 h 1236"/>
              <a:gd name="T76" fmla="*/ 2089 w 2301"/>
              <a:gd name="T77" fmla="*/ 906 h 1236"/>
              <a:gd name="T78" fmla="*/ 2026 w 2301"/>
              <a:gd name="T79" fmla="*/ 548 h 1236"/>
              <a:gd name="T80" fmla="*/ 2013 w 2301"/>
              <a:gd name="T81" fmla="*/ 140 h 1236"/>
              <a:gd name="T82" fmla="*/ 1955 w 2301"/>
              <a:gd name="T83" fmla="*/ 77 h 1236"/>
              <a:gd name="T84" fmla="*/ 1269 w 2301"/>
              <a:gd name="T85" fmla="*/ 58 h 1236"/>
              <a:gd name="T86" fmla="*/ 1099 w 2301"/>
              <a:gd name="T87" fmla="*/ 8 h 1236"/>
              <a:gd name="T88" fmla="*/ 880 w 2301"/>
              <a:gd name="T89" fmla="*/ 106 h 1236"/>
              <a:gd name="T90" fmla="*/ 724 w 2301"/>
              <a:gd name="T91" fmla="*/ 167 h 1236"/>
              <a:gd name="T92" fmla="*/ 514 w 2301"/>
              <a:gd name="T93" fmla="*/ 272 h 1236"/>
              <a:gd name="T94" fmla="*/ 352 w 2301"/>
              <a:gd name="T95" fmla="*/ 393 h 1236"/>
              <a:gd name="T96" fmla="*/ 281 w 2301"/>
              <a:gd name="T97" fmla="*/ 330 h 1236"/>
              <a:gd name="T98" fmla="*/ 311 w 2301"/>
              <a:gd name="T99" fmla="*/ 263 h 1236"/>
              <a:gd name="T100" fmla="*/ 335 w 2301"/>
              <a:gd name="T101" fmla="*/ 23 h 1236"/>
              <a:gd name="T102" fmla="*/ 335 w 2301"/>
              <a:gd name="T103" fmla="*/ 3 h 1236"/>
              <a:gd name="T104" fmla="*/ 239 w 2301"/>
              <a:gd name="T105" fmla="*/ 44 h 1236"/>
              <a:gd name="T106" fmla="*/ 203 w 2301"/>
              <a:gd name="T107" fmla="*/ 106 h 1236"/>
              <a:gd name="T108" fmla="*/ 207 w 2301"/>
              <a:gd name="T109" fmla="*/ 183 h 1236"/>
              <a:gd name="T110" fmla="*/ 206 w 2301"/>
              <a:gd name="T111" fmla="*/ 342 h 1236"/>
              <a:gd name="T112" fmla="*/ 163 w 2301"/>
              <a:gd name="T113" fmla="*/ 601 h 1236"/>
              <a:gd name="T114" fmla="*/ 175 w 2301"/>
              <a:gd name="T115" fmla="*/ 718 h 1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01" h="1236">
                <a:moveTo>
                  <a:pt x="178" y="725"/>
                </a:moveTo>
                <a:lnTo>
                  <a:pt x="101" y="762"/>
                </a:lnTo>
                <a:lnTo>
                  <a:pt x="101" y="762"/>
                </a:lnTo>
                <a:lnTo>
                  <a:pt x="95" y="760"/>
                </a:lnTo>
                <a:lnTo>
                  <a:pt x="80" y="756"/>
                </a:lnTo>
                <a:lnTo>
                  <a:pt x="70" y="755"/>
                </a:lnTo>
                <a:lnTo>
                  <a:pt x="62" y="756"/>
                </a:lnTo>
                <a:lnTo>
                  <a:pt x="53" y="757"/>
                </a:lnTo>
                <a:lnTo>
                  <a:pt x="49" y="760"/>
                </a:lnTo>
                <a:lnTo>
                  <a:pt x="46" y="762"/>
                </a:lnTo>
                <a:lnTo>
                  <a:pt x="46" y="762"/>
                </a:lnTo>
                <a:lnTo>
                  <a:pt x="37" y="773"/>
                </a:lnTo>
                <a:lnTo>
                  <a:pt x="33" y="778"/>
                </a:lnTo>
                <a:lnTo>
                  <a:pt x="32" y="783"/>
                </a:lnTo>
                <a:lnTo>
                  <a:pt x="30" y="794"/>
                </a:lnTo>
                <a:lnTo>
                  <a:pt x="30" y="806"/>
                </a:lnTo>
                <a:lnTo>
                  <a:pt x="30" y="806"/>
                </a:lnTo>
                <a:lnTo>
                  <a:pt x="30" y="880"/>
                </a:lnTo>
                <a:lnTo>
                  <a:pt x="30" y="880"/>
                </a:lnTo>
                <a:lnTo>
                  <a:pt x="29" y="885"/>
                </a:lnTo>
                <a:lnTo>
                  <a:pt x="25" y="891"/>
                </a:lnTo>
                <a:lnTo>
                  <a:pt x="14" y="906"/>
                </a:lnTo>
                <a:lnTo>
                  <a:pt x="3" y="921"/>
                </a:lnTo>
                <a:lnTo>
                  <a:pt x="0" y="926"/>
                </a:lnTo>
                <a:lnTo>
                  <a:pt x="0" y="928"/>
                </a:lnTo>
                <a:lnTo>
                  <a:pt x="0" y="930"/>
                </a:lnTo>
                <a:lnTo>
                  <a:pt x="0" y="930"/>
                </a:lnTo>
                <a:lnTo>
                  <a:pt x="8" y="936"/>
                </a:lnTo>
                <a:lnTo>
                  <a:pt x="17" y="942"/>
                </a:lnTo>
                <a:lnTo>
                  <a:pt x="22" y="946"/>
                </a:lnTo>
                <a:lnTo>
                  <a:pt x="27" y="950"/>
                </a:lnTo>
                <a:lnTo>
                  <a:pt x="30" y="955"/>
                </a:lnTo>
                <a:lnTo>
                  <a:pt x="32" y="960"/>
                </a:lnTo>
                <a:lnTo>
                  <a:pt x="32" y="960"/>
                </a:lnTo>
                <a:lnTo>
                  <a:pt x="33" y="965"/>
                </a:lnTo>
                <a:lnTo>
                  <a:pt x="35" y="971"/>
                </a:lnTo>
                <a:lnTo>
                  <a:pt x="41" y="984"/>
                </a:lnTo>
                <a:lnTo>
                  <a:pt x="46" y="995"/>
                </a:lnTo>
                <a:lnTo>
                  <a:pt x="47" y="1000"/>
                </a:lnTo>
                <a:lnTo>
                  <a:pt x="48" y="1003"/>
                </a:lnTo>
                <a:lnTo>
                  <a:pt x="48" y="1003"/>
                </a:lnTo>
                <a:lnTo>
                  <a:pt x="47" y="1007"/>
                </a:lnTo>
                <a:lnTo>
                  <a:pt x="46" y="1010"/>
                </a:lnTo>
                <a:lnTo>
                  <a:pt x="41" y="1012"/>
                </a:lnTo>
                <a:lnTo>
                  <a:pt x="40" y="1014"/>
                </a:lnTo>
                <a:lnTo>
                  <a:pt x="41" y="1018"/>
                </a:lnTo>
                <a:lnTo>
                  <a:pt x="43" y="1023"/>
                </a:lnTo>
                <a:lnTo>
                  <a:pt x="48" y="1032"/>
                </a:lnTo>
                <a:lnTo>
                  <a:pt x="48" y="1032"/>
                </a:lnTo>
                <a:lnTo>
                  <a:pt x="61" y="1053"/>
                </a:lnTo>
                <a:lnTo>
                  <a:pt x="73" y="1072"/>
                </a:lnTo>
                <a:lnTo>
                  <a:pt x="89" y="1102"/>
                </a:lnTo>
                <a:lnTo>
                  <a:pt x="89" y="1102"/>
                </a:lnTo>
                <a:lnTo>
                  <a:pt x="91" y="1106"/>
                </a:lnTo>
                <a:lnTo>
                  <a:pt x="94" y="1107"/>
                </a:lnTo>
                <a:lnTo>
                  <a:pt x="100" y="1109"/>
                </a:lnTo>
                <a:lnTo>
                  <a:pt x="104" y="1111"/>
                </a:lnTo>
                <a:lnTo>
                  <a:pt x="107" y="1113"/>
                </a:lnTo>
                <a:lnTo>
                  <a:pt x="110" y="1118"/>
                </a:lnTo>
                <a:lnTo>
                  <a:pt x="112" y="1127"/>
                </a:lnTo>
                <a:lnTo>
                  <a:pt x="112" y="1127"/>
                </a:lnTo>
                <a:lnTo>
                  <a:pt x="116" y="1140"/>
                </a:lnTo>
                <a:lnTo>
                  <a:pt x="117" y="1146"/>
                </a:lnTo>
                <a:lnTo>
                  <a:pt x="118" y="1149"/>
                </a:lnTo>
                <a:lnTo>
                  <a:pt x="121" y="1151"/>
                </a:lnTo>
                <a:lnTo>
                  <a:pt x="133" y="1161"/>
                </a:lnTo>
                <a:lnTo>
                  <a:pt x="133" y="1161"/>
                </a:lnTo>
                <a:lnTo>
                  <a:pt x="141" y="1166"/>
                </a:lnTo>
                <a:lnTo>
                  <a:pt x="147" y="1170"/>
                </a:lnTo>
                <a:lnTo>
                  <a:pt x="153" y="1172"/>
                </a:lnTo>
                <a:lnTo>
                  <a:pt x="157" y="1172"/>
                </a:lnTo>
                <a:lnTo>
                  <a:pt x="162" y="1172"/>
                </a:lnTo>
                <a:lnTo>
                  <a:pt x="163" y="1171"/>
                </a:lnTo>
                <a:lnTo>
                  <a:pt x="175" y="1178"/>
                </a:lnTo>
                <a:lnTo>
                  <a:pt x="187" y="1165"/>
                </a:lnTo>
                <a:lnTo>
                  <a:pt x="221" y="1186"/>
                </a:lnTo>
                <a:lnTo>
                  <a:pt x="238" y="1167"/>
                </a:lnTo>
                <a:lnTo>
                  <a:pt x="267" y="1173"/>
                </a:lnTo>
                <a:lnTo>
                  <a:pt x="267" y="1173"/>
                </a:lnTo>
                <a:lnTo>
                  <a:pt x="276" y="1161"/>
                </a:lnTo>
                <a:lnTo>
                  <a:pt x="283" y="1152"/>
                </a:lnTo>
                <a:lnTo>
                  <a:pt x="286" y="1151"/>
                </a:lnTo>
                <a:lnTo>
                  <a:pt x="287" y="1151"/>
                </a:lnTo>
                <a:lnTo>
                  <a:pt x="288" y="1152"/>
                </a:lnTo>
                <a:lnTo>
                  <a:pt x="288" y="1152"/>
                </a:lnTo>
                <a:lnTo>
                  <a:pt x="290" y="1155"/>
                </a:lnTo>
                <a:lnTo>
                  <a:pt x="293" y="1159"/>
                </a:lnTo>
                <a:lnTo>
                  <a:pt x="304" y="1163"/>
                </a:lnTo>
                <a:lnTo>
                  <a:pt x="318" y="1171"/>
                </a:lnTo>
                <a:lnTo>
                  <a:pt x="330" y="1145"/>
                </a:lnTo>
                <a:lnTo>
                  <a:pt x="330" y="1145"/>
                </a:lnTo>
                <a:lnTo>
                  <a:pt x="344" y="1143"/>
                </a:lnTo>
                <a:lnTo>
                  <a:pt x="354" y="1141"/>
                </a:lnTo>
                <a:lnTo>
                  <a:pt x="357" y="1140"/>
                </a:lnTo>
                <a:lnTo>
                  <a:pt x="359" y="1139"/>
                </a:lnTo>
                <a:lnTo>
                  <a:pt x="359" y="1139"/>
                </a:lnTo>
                <a:lnTo>
                  <a:pt x="360" y="1131"/>
                </a:lnTo>
                <a:lnTo>
                  <a:pt x="360" y="1119"/>
                </a:lnTo>
                <a:lnTo>
                  <a:pt x="361" y="1109"/>
                </a:lnTo>
                <a:lnTo>
                  <a:pt x="362" y="1107"/>
                </a:lnTo>
                <a:lnTo>
                  <a:pt x="364" y="1107"/>
                </a:lnTo>
                <a:lnTo>
                  <a:pt x="365" y="1107"/>
                </a:lnTo>
                <a:lnTo>
                  <a:pt x="365" y="1107"/>
                </a:lnTo>
                <a:lnTo>
                  <a:pt x="366" y="1109"/>
                </a:lnTo>
                <a:lnTo>
                  <a:pt x="370" y="1111"/>
                </a:lnTo>
                <a:lnTo>
                  <a:pt x="377" y="1112"/>
                </a:lnTo>
                <a:lnTo>
                  <a:pt x="387" y="1112"/>
                </a:lnTo>
                <a:lnTo>
                  <a:pt x="415" y="1082"/>
                </a:lnTo>
                <a:lnTo>
                  <a:pt x="415" y="1082"/>
                </a:lnTo>
                <a:lnTo>
                  <a:pt x="414" y="1065"/>
                </a:lnTo>
                <a:lnTo>
                  <a:pt x="415" y="1053"/>
                </a:lnTo>
                <a:lnTo>
                  <a:pt x="416" y="1049"/>
                </a:lnTo>
                <a:lnTo>
                  <a:pt x="416" y="1048"/>
                </a:lnTo>
                <a:lnTo>
                  <a:pt x="418" y="1048"/>
                </a:lnTo>
                <a:lnTo>
                  <a:pt x="418" y="1048"/>
                </a:lnTo>
                <a:lnTo>
                  <a:pt x="419" y="1048"/>
                </a:lnTo>
                <a:lnTo>
                  <a:pt x="419" y="1045"/>
                </a:lnTo>
                <a:lnTo>
                  <a:pt x="418" y="1035"/>
                </a:lnTo>
                <a:lnTo>
                  <a:pt x="413" y="1005"/>
                </a:lnTo>
                <a:lnTo>
                  <a:pt x="405" y="971"/>
                </a:lnTo>
                <a:lnTo>
                  <a:pt x="403" y="958"/>
                </a:lnTo>
                <a:lnTo>
                  <a:pt x="402" y="949"/>
                </a:lnTo>
                <a:lnTo>
                  <a:pt x="402" y="949"/>
                </a:lnTo>
                <a:lnTo>
                  <a:pt x="399" y="913"/>
                </a:lnTo>
                <a:lnTo>
                  <a:pt x="425" y="886"/>
                </a:lnTo>
                <a:lnTo>
                  <a:pt x="492" y="858"/>
                </a:lnTo>
                <a:lnTo>
                  <a:pt x="492" y="858"/>
                </a:lnTo>
                <a:lnTo>
                  <a:pt x="598" y="909"/>
                </a:lnTo>
                <a:lnTo>
                  <a:pt x="675" y="947"/>
                </a:lnTo>
                <a:lnTo>
                  <a:pt x="703" y="962"/>
                </a:lnTo>
                <a:lnTo>
                  <a:pt x="719" y="970"/>
                </a:lnTo>
                <a:lnTo>
                  <a:pt x="719" y="970"/>
                </a:lnTo>
                <a:lnTo>
                  <a:pt x="727" y="974"/>
                </a:lnTo>
                <a:lnTo>
                  <a:pt x="740" y="980"/>
                </a:lnTo>
                <a:lnTo>
                  <a:pt x="782" y="994"/>
                </a:lnTo>
                <a:lnTo>
                  <a:pt x="905" y="1032"/>
                </a:lnTo>
                <a:lnTo>
                  <a:pt x="1027" y="1069"/>
                </a:lnTo>
                <a:lnTo>
                  <a:pt x="1089" y="1088"/>
                </a:lnTo>
                <a:lnTo>
                  <a:pt x="1089" y="1088"/>
                </a:lnTo>
                <a:lnTo>
                  <a:pt x="1137" y="1104"/>
                </a:lnTo>
                <a:lnTo>
                  <a:pt x="1175" y="1117"/>
                </a:lnTo>
                <a:lnTo>
                  <a:pt x="1175" y="1117"/>
                </a:lnTo>
                <a:lnTo>
                  <a:pt x="1181" y="1123"/>
                </a:lnTo>
                <a:lnTo>
                  <a:pt x="1191" y="1136"/>
                </a:lnTo>
                <a:lnTo>
                  <a:pt x="1206" y="1157"/>
                </a:lnTo>
                <a:lnTo>
                  <a:pt x="1206" y="1157"/>
                </a:lnTo>
                <a:lnTo>
                  <a:pt x="1210" y="1159"/>
                </a:lnTo>
                <a:lnTo>
                  <a:pt x="1217" y="1160"/>
                </a:lnTo>
                <a:lnTo>
                  <a:pt x="1235" y="1161"/>
                </a:lnTo>
                <a:lnTo>
                  <a:pt x="1255" y="1161"/>
                </a:lnTo>
                <a:lnTo>
                  <a:pt x="1266" y="1161"/>
                </a:lnTo>
                <a:lnTo>
                  <a:pt x="1266" y="1161"/>
                </a:lnTo>
                <a:lnTo>
                  <a:pt x="1272" y="1157"/>
                </a:lnTo>
                <a:lnTo>
                  <a:pt x="1281" y="1151"/>
                </a:lnTo>
                <a:lnTo>
                  <a:pt x="1290" y="1145"/>
                </a:lnTo>
                <a:lnTo>
                  <a:pt x="1296" y="1139"/>
                </a:lnTo>
                <a:lnTo>
                  <a:pt x="1296" y="1139"/>
                </a:lnTo>
                <a:lnTo>
                  <a:pt x="1299" y="1133"/>
                </a:lnTo>
                <a:lnTo>
                  <a:pt x="1303" y="1122"/>
                </a:lnTo>
                <a:lnTo>
                  <a:pt x="1307" y="1108"/>
                </a:lnTo>
                <a:lnTo>
                  <a:pt x="1307" y="1108"/>
                </a:lnTo>
                <a:lnTo>
                  <a:pt x="1296" y="1095"/>
                </a:lnTo>
                <a:lnTo>
                  <a:pt x="1285" y="1085"/>
                </a:lnTo>
                <a:lnTo>
                  <a:pt x="1280" y="1081"/>
                </a:lnTo>
                <a:lnTo>
                  <a:pt x="1276" y="1080"/>
                </a:lnTo>
                <a:lnTo>
                  <a:pt x="1276" y="1080"/>
                </a:lnTo>
                <a:lnTo>
                  <a:pt x="1270" y="1079"/>
                </a:lnTo>
                <a:lnTo>
                  <a:pt x="1266" y="1079"/>
                </a:lnTo>
                <a:lnTo>
                  <a:pt x="1264" y="1080"/>
                </a:lnTo>
                <a:lnTo>
                  <a:pt x="1264" y="1080"/>
                </a:lnTo>
                <a:lnTo>
                  <a:pt x="1263" y="1076"/>
                </a:lnTo>
                <a:lnTo>
                  <a:pt x="1260" y="1070"/>
                </a:lnTo>
                <a:lnTo>
                  <a:pt x="1256" y="1066"/>
                </a:lnTo>
                <a:lnTo>
                  <a:pt x="1251" y="1063"/>
                </a:lnTo>
                <a:lnTo>
                  <a:pt x="1245" y="1060"/>
                </a:lnTo>
                <a:lnTo>
                  <a:pt x="1238" y="1056"/>
                </a:lnTo>
                <a:lnTo>
                  <a:pt x="1238" y="1056"/>
                </a:lnTo>
                <a:lnTo>
                  <a:pt x="1219" y="1053"/>
                </a:lnTo>
                <a:lnTo>
                  <a:pt x="1205" y="1049"/>
                </a:lnTo>
                <a:lnTo>
                  <a:pt x="1190" y="1048"/>
                </a:lnTo>
                <a:lnTo>
                  <a:pt x="1178" y="1046"/>
                </a:lnTo>
                <a:lnTo>
                  <a:pt x="1178" y="1046"/>
                </a:lnTo>
                <a:lnTo>
                  <a:pt x="1158" y="1045"/>
                </a:lnTo>
                <a:lnTo>
                  <a:pt x="1133" y="1040"/>
                </a:lnTo>
                <a:lnTo>
                  <a:pt x="1101" y="1034"/>
                </a:lnTo>
                <a:lnTo>
                  <a:pt x="662" y="817"/>
                </a:lnTo>
                <a:lnTo>
                  <a:pt x="649" y="779"/>
                </a:lnTo>
                <a:lnTo>
                  <a:pt x="649" y="779"/>
                </a:lnTo>
                <a:lnTo>
                  <a:pt x="657" y="761"/>
                </a:lnTo>
                <a:lnTo>
                  <a:pt x="662" y="747"/>
                </a:lnTo>
                <a:lnTo>
                  <a:pt x="665" y="741"/>
                </a:lnTo>
                <a:lnTo>
                  <a:pt x="668" y="739"/>
                </a:lnTo>
                <a:lnTo>
                  <a:pt x="668" y="739"/>
                </a:lnTo>
                <a:lnTo>
                  <a:pt x="769" y="651"/>
                </a:lnTo>
                <a:lnTo>
                  <a:pt x="865" y="566"/>
                </a:lnTo>
                <a:lnTo>
                  <a:pt x="934" y="532"/>
                </a:lnTo>
                <a:lnTo>
                  <a:pt x="934" y="519"/>
                </a:lnTo>
                <a:lnTo>
                  <a:pt x="934" y="519"/>
                </a:lnTo>
                <a:lnTo>
                  <a:pt x="1165" y="474"/>
                </a:lnTo>
                <a:lnTo>
                  <a:pt x="1323" y="441"/>
                </a:lnTo>
                <a:lnTo>
                  <a:pt x="1376" y="428"/>
                </a:lnTo>
                <a:lnTo>
                  <a:pt x="1391" y="425"/>
                </a:lnTo>
                <a:lnTo>
                  <a:pt x="1396" y="422"/>
                </a:lnTo>
                <a:lnTo>
                  <a:pt x="1396" y="422"/>
                </a:lnTo>
                <a:lnTo>
                  <a:pt x="1396" y="412"/>
                </a:lnTo>
                <a:lnTo>
                  <a:pt x="1397" y="406"/>
                </a:lnTo>
                <a:lnTo>
                  <a:pt x="1807" y="342"/>
                </a:lnTo>
                <a:lnTo>
                  <a:pt x="1807" y="342"/>
                </a:lnTo>
                <a:lnTo>
                  <a:pt x="1801" y="361"/>
                </a:lnTo>
                <a:lnTo>
                  <a:pt x="1790" y="407"/>
                </a:lnTo>
                <a:lnTo>
                  <a:pt x="1782" y="436"/>
                </a:lnTo>
                <a:lnTo>
                  <a:pt x="1776" y="466"/>
                </a:lnTo>
                <a:lnTo>
                  <a:pt x="1771" y="496"/>
                </a:lnTo>
                <a:lnTo>
                  <a:pt x="1769" y="523"/>
                </a:lnTo>
                <a:lnTo>
                  <a:pt x="1769" y="523"/>
                </a:lnTo>
                <a:lnTo>
                  <a:pt x="1767" y="550"/>
                </a:lnTo>
                <a:lnTo>
                  <a:pt x="1766" y="577"/>
                </a:lnTo>
                <a:lnTo>
                  <a:pt x="1766" y="630"/>
                </a:lnTo>
                <a:lnTo>
                  <a:pt x="1767" y="677"/>
                </a:lnTo>
                <a:lnTo>
                  <a:pt x="1770" y="712"/>
                </a:lnTo>
                <a:lnTo>
                  <a:pt x="1770" y="712"/>
                </a:lnTo>
                <a:lnTo>
                  <a:pt x="1775" y="813"/>
                </a:lnTo>
                <a:lnTo>
                  <a:pt x="1775" y="813"/>
                </a:lnTo>
                <a:lnTo>
                  <a:pt x="1772" y="833"/>
                </a:lnTo>
                <a:lnTo>
                  <a:pt x="1770" y="849"/>
                </a:lnTo>
                <a:lnTo>
                  <a:pt x="1770" y="849"/>
                </a:lnTo>
                <a:lnTo>
                  <a:pt x="1763" y="854"/>
                </a:lnTo>
                <a:lnTo>
                  <a:pt x="1745" y="867"/>
                </a:lnTo>
                <a:lnTo>
                  <a:pt x="1735" y="874"/>
                </a:lnTo>
                <a:lnTo>
                  <a:pt x="1727" y="883"/>
                </a:lnTo>
                <a:lnTo>
                  <a:pt x="1719" y="891"/>
                </a:lnTo>
                <a:lnTo>
                  <a:pt x="1716" y="899"/>
                </a:lnTo>
                <a:lnTo>
                  <a:pt x="1716" y="899"/>
                </a:lnTo>
                <a:lnTo>
                  <a:pt x="1706" y="922"/>
                </a:lnTo>
                <a:lnTo>
                  <a:pt x="1690" y="958"/>
                </a:lnTo>
                <a:lnTo>
                  <a:pt x="1681" y="976"/>
                </a:lnTo>
                <a:lnTo>
                  <a:pt x="1675" y="992"/>
                </a:lnTo>
                <a:lnTo>
                  <a:pt x="1671" y="1005"/>
                </a:lnTo>
                <a:lnTo>
                  <a:pt x="1671" y="1010"/>
                </a:lnTo>
                <a:lnTo>
                  <a:pt x="1671" y="1013"/>
                </a:lnTo>
                <a:lnTo>
                  <a:pt x="1671" y="1013"/>
                </a:lnTo>
                <a:lnTo>
                  <a:pt x="1675" y="1019"/>
                </a:lnTo>
                <a:lnTo>
                  <a:pt x="1682" y="1026"/>
                </a:lnTo>
                <a:lnTo>
                  <a:pt x="1691" y="1032"/>
                </a:lnTo>
                <a:lnTo>
                  <a:pt x="1701" y="1037"/>
                </a:lnTo>
                <a:lnTo>
                  <a:pt x="1722" y="1048"/>
                </a:lnTo>
                <a:lnTo>
                  <a:pt x="1738" y="1054"/>
                </a:lnTo>
                <a:lnTo>
                  <a:pt x="1738" y="1054"/>
                </a:lnTo>
                <a:lnTo>
                  <a:pt x="1747" y="1061"/>
                </a:lnTo>
                <a:lnTo>
                  <a:pt x="1764" y="1074"/>
                </a:lnTo>
                <a:lnTo>
                  <a:pt x="1812" y="1111"/>
                </a:lnTo>
                <a:lnTo>
                  <a:pt x="1839" y="1130"/>
                </a:lnTo>
                <a:lnTo>
                  <a:pt x="1867" y="1150"/>
                </a:lnTo>
                <a:lnTo>
                  <a:pt x="1893" y="1167"/>
                </a:lnTo>
                <a:lnTo>
                  <a:pt x="1905" y="1175"/>
                </a:lnTo>
                <a:lnTo>
                  <a:pt x="1916" y="1181"/>
                </a:lnTo>
                <a:lnTo>
                  <a:pt x="1916" y="1181"/>
                </a:lnTo>
                <a:lnTo>
                  <a:pt x="1963" y="1202"/>
                </a:lnTo>
                <a:lnTo>
                  <a:pt x="1988" y="1213"/>
                </a:lnTo>
                <a:lnTo>
                  <a:pt x="2011" y="1223"/>
                </a:lnTo>
                <a:lnTo>
                  <a:pt x="2035" y="1231"/>
                </a:lnTo>
                <a:lnTo>
                  <a:pt x="2046" y="1234"/>
                </a:lnTo>
                <a:lnTo>
                  <a:pt x="2056" y="1235"/>
                </a:lnTo>
                <a:lnTo>
                  <a:pt x="2065" y="1236"/>
                </a:lnTo>
                <a:lnTo>
                  <a:pt x="2074" y="1236"/>
                </a:lnTo>
                <a:lnTo>
                  <a:pt x="2081" y="1234"/>
                </a:lnTo>
                <a:lnTo>
                  <a:pt x="2088" y="1231"/>
                </a:lnTo>
                <a:lnTo>
                  <a:pt x="2088" y="1231"/>
                </a:lnTo>
                <a:lnTo>
                  <a:pt x="2094" y="1226"/>
                </a:lnTo>
                <a:lnTo>
                  <a:pt x="2097" y="1223"/>
                </a:lnTo>
                <a:lnTo>
                  <a:pt x="2101" y="1219"/>
                </a:lnTo>
                <a:lnTo>
                  <a:pt x="2104" y="1214"/>
                </a:lnTo>
                <a:lnTo>
                  <a:pt x="2105" y="1205"/>
                </a:lnTo>
                <a:lnTo>
                  <a:pt x="2105" y="1198"/>
                </a:lnTo>
                <a:lnTo>
                  <a:pt x="2102" y="1191"/>
                </a:lnTo>
                <a:lnTo>
                  <a:pt x="2100" y="1186"/>
                </a:lnTo>
                <a:lnTo>
                  <a:pt x="2095" y="1178"/>
                </a:lnTo>
                <a:lnTo>
                  <a:pt x="2095" y="1178"/>
                </a:lnTo>
                <a:lnTo>
                  <a:pt x="2059" y="1136"/>
                </a:lnTo>
                <a:lnTo>
                  <a:pt x="2026" y="1097"/>
                </a:lnTo>
                <a:lnTo>
                  <a:pt x="2026" y="1097"/>
                </a:lnTo>
                <a:lnTo>
                  <a:pt x="2104" y="1108"/>
                </a:lnTo>
                <a:lnTo>
                  <a:pt x="2163" y="1114"/>
                </a:lnTo>
                <a:lnTo>
                  <a:pt x="2198" y="1118"/>
                </a:lnTo>
                <a:lnTo>
                  <a:pt x="2198" y="1118"/>
                </a:lnTo>
                <a:lnTo>
                  <a:pt x="2210" y="1117"/>
                </a:lnTo>
                <a:lnTo>
                  <a:pt x="2226" y="1113"/>
                </a:lnTo>
                <a:lnTo>
                  <a:pt x="2243" y="1108"/>
                </a:lnTo>
                <a:lnTo>
                  <a:pt x="2261" y="1101"/>
                </a:lnTo>
                <a:lnTo>
                  <a:pt x="2279" y="1093"/>
                </a:lnTo>
                <a:lnTo>
                  <a:pt x="2292" y="1085"/>
                </a:lnTo>
                <a:lnTo>
                  <a:pt x="2296" y="1080"/>
                </a:lnTo>
                <a:lnTo>
                  <a:pt x="2299" y="1075"/>
                </a:lnTo>
                <a:lnTo>
                  <a:pt x="2301" y="1071"/>
                </a:lnTo>
                <a:lnTo>
                  <a:pt x="2299" y="1066"/>
                </a:lnTo>
                <a:lnTo>
                  <a:pt x="2299" y="1066"/>
                </a:lnTo>
                <a:lnTo>
                  <a:pt x="2296" y="1059"/>
                </a:lnTo>
                <a:lnTo>
                  <a:pt x="2293" y="1053"/>
                </a:lnTo>
                <a:lnTo>
                  <a:pt x="2288" y="1048"/>
                </a:lnTo>
                <a:lnTo>
                  <a:pt x="2283" y="1043"/>
                </a:lnTo>
                <a:lnTo>
                  <a:pt x="2270" y="1034"/>
                </a:lnTo>
                <a:lnTo>
                  <a:pt x="2246" y="1021"/>
                </a:lnTo>
                <a:lnTo>
                  <a:pt x="2246" y="1021"/>
                </a:lnTo>
                <a:lnTo>
                  <a:pt x="2213" y="1002"/>
                </a:lnTo>
                <a:lnTo>
                  <a:pt x="2179" y="981"/>
                </a:lnTo>
                <a:lnTo>
                  <a:pt x="2150" y="963"/>
                </a:lnTo>
                <a:lnTo>
                  <a:pt x="2139" y="955"/>
                </a:lnTo>
                <a:lnTo>
                  <a:pt x="2133" y="950"/>
                </a:lnTo>
                <a:lnTo>
                  <a:pt x="2133" y="950"/>
                </a:lnTo>
                <a:lnTo>
                  <a:pt x="2111" y="928"/>
                </a:lnTo>
                <a:lnTo>
                  <a:pt x="2089" y="906"/>
                </a:lnTo>
                <a:lnTo>
                  <a:pt x="2089" y="906"/>
                </a:lnTo>
                <a:lnTo>
                  <a:pt x="2080" y="897"/>
                </a:lnTo>
                <a:lnTo>
                  <a:pt x="2069" y="888"/>
                </a:lnTo>
                <a:lnTo>
                  <a:pt x="2057" y="877"/>
                </a:lnTo>
                <a:lnTo>
                  <a:pt x="2032" y="846"/>
                </a:lnTo>
                <a:lnTo>
                  <a:pt x="2032" y="846"/>
                </a:lnTo>
                <a:lnTo>
                  <a:pt x="2030" y="693"/>
                </a:lnTo>
                <a:lnTo>
                  <a:pt x="2027" y="586"/>
                </a:lnTo>
                <a:lnTo>
                  <a:pt x="2026" y="548"/>
                </a:lnTo>
                <a:lnTo>
                  <a:pt x="2025" y="529"/>
                </a:lnTo>
                <a:lnTo>
                  <a:pt x="2025" y="529"/>
                </a:lnTo>
                <a:lnTo>
                  <a:pt x="2024" y="508"/>
                </a:lnTo>
                <a:lnTo>
                  <a:pt x="2021" y="463"/>
                </a:lnTo>
                <a:lnTo>
                  <a:pt x="2017" y="331"/>
                </a:lnTo>
                <a:lnTo>
                  <a:pt x="2015" y="202"/>
                </a:lnTo>
                <a:lnTo>
                  <a:pt x="2013" y="140"/>
                </a:lnTo>
                <a:lnTo>
                  <a:pt x="2013" y="140"/>
                </a:lnTo>
                <a:lnTo>
                  <a:pt x="2009" y="130"/>
                </a:lnTo>
                <a:lnTo>
                  <a:pt x="2004" y="122"/>
                </a:lnTo>
                <a:lnTo>
                  <a:pt x="1998" y="112"/>
                </a:lnTo>
                <a:lnTo>
                  <a:pt x="1990" y="103"/>
                </a:lnTo>
                <a:lnTo>
                  <a:pt x="1980" y="93"/>
                </a:lnTo>
                <a:lnTo>
                  <a:pt x="1968" y="85"/>
                </a:lnTo>
                <a:lnTo>
                  <a:pt x="1955" y="77"/>
                </a:lnTo>
                <a:lnTo>
                  <a:pt x="1955" y="77"/>
                </a:lnTo>
                <a:lnTo>
                  <a:pt x="1940" y="75"/>
                </a:lnTo>
                <a:lnTo>
                  <a:pt x="1914" y="72"/>
                </a:lnTo>
                <a:lnTo>
                  <a:pt x="1877" y="70"/>
                </a:lnTo>
                <a:lnTo>
                  <a:pt x="1830" y="67"/>
                </a:lnTo>
                <a:lnTo>
                  <a:pt x="1721" y="64"/>
                </a:lnTo>
                <a:lnTo>
                  <a:pt x="1596" y="61"/>
                </a:lnTo>
                <a:lnTo>
                  <a:pt x="1370" y="59"/>
                </a:lnTo>
                <a:lnTo>
                  <a:pt x="1269" y="58"/>
                </a:lnTo>
                <a:lnTo>
                  <a:pt x="1194" y="3"/>
                </a:lnTo>
                <a:lnTo>
                  <a:pt x="1194" y="3"/>
                </a:lnTo>
                <a:lnTo>
                  <a:pt x="1159" y="1"/>
                </a:lnTo>
                <a:lnTo>
                  <a:pt x="1132" y="0"/>
                </a:lnTo>
                <a:lnTo>
                  <a:pt x="1122" y="0"/>
                </a:lnTo>
                <a:lnTo>
                  <a:pt x="1115" y="1"/>
                </a:lnTo>
                <a:lnTo>
                  <a:pt x="1115" y="1"/>
                </a:lnTo>
                <a:lnTo>
                  <a:pt x="1099" y="8"/>
                </a:lnTo>
                <a:lnTo>
                  <a:pt x="1075" y="21"/>
                </a:lnTo>
                <a:lnTo>
                  <a:pt x="1022" y="49"/>
                </a:lnTo>
                <a:lnTo>
                  <a:pt x="1022" y="49"/>
                </a:lnTo>
                <a:lnTo>
                  <a:pt x="1008" y="56"/>
                </a:lnTo>
                <a:lnTo>
                  <a:pt x="987" y="64"/>
                </a:lnTo>
                <a:lnTo>
                  <a:pt x="937" y="83"/>
                </a:lnTo>
                <a:lnTo>
                  <a:pt x="894" y="99"/>
                </a:lnTo>
                <a:lnTo>
                  <a:pt x="880" y="106"/>
                </a:lnTo>
                <a:lnTo>
                  <a:pt x="873" y="109"/>
                </a:lnTo>
                <a:lnTo>
                  <a:pt x="873" y="109"/>
                </a:lnTo>
                <a:lnTo>
                  <a:pt x="866" y="112"/>
                </a:lnTo>
                <a:lnTo>
                  <a:pt x="854" y="118"/>
                </a:lnTo>
                <a:lnTo>
                  <a:pt x="814" y="134"/>
                </a:lnTo>
                <a:lnTo>
                  <a:pt x="745" y="160"/>
                </a:lnTo>
                <a:lnTo>
                  <a:pt x="745" y="160"/>
                </a:lnTo>
                <a:lnTo>
                  <a:pt x="724" y="167"/>
                </a:lnTo>
                <a:lnTo>
                  <a:pt x="695" y="180"/>
                </a:lnTo>
                <a:lnTo>
                  <a:pt x="636" y="207"/>
                </a:lnTo>
                <a:lnTo>
                  <a:pt x="636" y="207"/>
                </a:lnTo>
                <a:lnTo>
                  <a:pt x="605" y="223"/>
                </a:lnTo>
                <a:lnTo>
                  <a:pt x="565" y="242"/>
                </a:lnTo>
                <a:lnTo>
                  <a:pt x="531" y="262"/>
                </a:lnTo>
                <a:lnTo>
                  <a:pt x="514" y="272"/>
                </a:lnTo>
                <a:lnTo>
                  <a:pt x="514" y="272"/>
                </a:lnTo>
                <a:lnTo>
                  <a:pt x="495" y="292"/>
                </a:lnTo>
                <a:lnTo>
                  <a:pt x="474" y="314"/>
                </a:lnTo>
                <a:lnTo>
                  <a:pt x="474" y="314"/>
                </a:lnTo>
                <a:lnTo>
                  <a:pt x="462" y="326"/>
                </a:lnTo>
                <a:lnTo>
                  <a:pt x="444" y="341"/>
                </a:lnTo>
                <a:lnTo>
                  <a:pt x="419" y="358"/>
                </a:lnTo>
                <a:lnTo>
                  <a:pt x="419" y="358"/>
                </a:lnTo>
                <a:lnTo>
                  <a:pt x="352" y="393"/>
                </a:lnTo>
                <a:lnTo>
                  <a:pt x="306" y="415"/>
                </a:lnTo>
                <a:lnTo>
                  <a:pt x="291" y="421"/>
                </a:lnTo>
                <a:lnTo>
                  <a:pt x="286" y="422"/>
                </a:lnTo>
                <a:lnTo>
                  <a:pt x="285" y="422"/>
                </a:lnTo>
                <a:lnTo>
                  <a:pt x="285" y="422"/>
                </a:lnTo>
                <a:lnTo>
                  <a:pt x="281" y="374"/>
                </a:lnTo>
                <a:lnTo>
                  <a:pt x="281" y="341"/>
                </a:lnTo>
                <a:lnTo>
                  <a:pt x="281" y="330"/>
                </a:lnTo>
                <a:lnTo>
                  <a:pt x="282" y="324"/>
                </a:lnTo>
                <a:lnTo>
                  <a:pt x="282" y="324"/>
                </a:lnTo>
                <a:lnTo>
                  <a:pt x="288" y="315"/>
                </a:lnTo>
                <a:lnTo>
                  <a:pt x="296" y="301"/>
                </a:lnTo>
                <a:lnTo>
                  <a:pt x="303" y="285"/>
                </a:lnTo>
                <a:lnTo>
                  <a:pt x="308" y="272"/>
                </a:lnTo>
                <a:lnTo>
                  <a:pt x="308" y="272"/>
                </a:lnTo>
                <a:lnTo>
                  <a:pt x="311" y="263"/>
                </a:lnTo>
                <a:lnTo>
                  <a:pt x="312" y="249"/>
                </a:lnTo>
                <a:lnTo>
                  <a:pt x="314" y="212"/>
                </a:lnTo>
                <a:lnTo>
                  <a:pt x="317" y="162"/>
                </a:lnTo>
                <a:lnTo>
                  <a:pt x="298" y="85"/>
                </a:lnTo>
                <a:lnTo>
                  <a:pt x="313" y="40"/>
                </a:lnTo>
                <a:lnTo>
                  <a:pt x="313" y="40"/>
                </a:lnTo>
                <a:lnTo>
                  <a:pt x="320" y="34"/>
                </a:lnTo>
                <a:lnTo>
                  <a:pt x="335" y="23"/>
                </a:lnTo>
                <a:lnTo>
                  <a:pt x="343" y="16"/>
                </a:lnTo>
                <a:lnTo>
                  <a:pt x="346" y="11"/>
                </a:lnTo>
                <a:lnTo>
                  <a:pt x="348" y="8"/>
                </a:lnTo>
                <a:lnTo>
                  <a:pt x="348" y="6"/>
                </a:lnTo>
                <a:lnTo>
                  <a:pt x="345" y="5"/>
                </a:lnTo>
                <a:lnTo>
                  <a:pt x="343" y="3"/>
                </a:lnTo>
                <a:lnTo>
                  <a:pt x="343" y="3"/>
                </a:lnTo>
                <a:lnTo>
                  <a:pt x="335" y="3"/>
                </a:lnTo>
                <a:lnTo>
                  <a:pt x="328" y="3"/>
                </a:lnTo>
                <a:lnTo>
                  <a:pt x="313" y="7"/>
                </a:lnTo>
                <a:lnTo>
                  <a:pt x="297" y="12"/>
                </a:lnTo>
                <a:lnTo>
                  <a:pt x="281" y="19"/>
                </a:lnTo>
                <a:lnTo>
                  <a:pt x="281" y="19"/>
                </a:lnTo>
                <a:lnTo>
                  <a:pt x="265" y="28"/>
                </a:lnTo>
                <a:lnTo>
                  <a:pt x="250" y="37"/>
                </a:lnTo>
                <a:lnTo>
                  <a:pt x="239" y="44"/>
                </a:lnTo>
                <a:lnTo>
                  <a:pt x="234" y="48"/>
                </a:lnTo>
                <a:lnTo>
                  <a:pt x="232" y="51"/>
                </a:lnTo>
                <a:lnTo>
                  <a:pt x="232" y="51"/>
                </a:lnTo>
                <a:lnTo>
                  <a:pt x="216" y="80"/>
                </a:lnTo>
                <a:lnTo>
                  <a:pt x="207" y="96"/>
                </a:lnTo>
                <a:lnTo>
                  <a:pt x="205" y="102"/>
                </a:lnTo>
                <a:lnTo>
                  <a:pt x="203" y="106"/>
                </a:lnTo>
                <a:lnTo>
                  <a:pt x="203" y="106"/>
                </a:lnTo>
                <a:lnTo>
                  <a:pt x="203" y="112"/>
                </a:lnTo>
                <a:lnTo>
                  <a:pt x="201" y="122"/>
                </a:lnTo>
                <a:lnTo>
                  <a:pt x="200" y="135"/>
                </a:lnTo>
                <a:lnTo>
                  <a:pt x="200" y="144"/>
                </a:lnTo>
                <a:lnTo>
                  <a:pt x="201" y="152"/>
                </a:lnTo>
                <a:lnTo>
                  <a:pt x="201" y="152"/>
                </a:lnTo>
                <a:lnTo>
                  <a:pt x="203" y="170"/>
                </a:lnTo>
                <a:lnTo>
                  <a:pt x="207" y="183"/>
                </a:lnTo>
                <a:lnTo>
                  <a:pt x="210" y="197"/>
                </a:lnTo>
                <a:lnTo>
                  <a:pt x="212" y="213"/>
                </a:lnTo>
                <a:lnTo>
                  <a:pt x="212" y="213"/>
                </a:lnTo>
                <a:lnTo>
                  <a:pt x="213" y="225"/>
                </a:lnTo>
                <a:lnTo>
                  <a:pt x="213" y="242"/>
                </a:lnTo>
                <a:lnTo>
                  <a:pt x="211" y="283"/>
                </a:lnTo>
                <a:lnTo>
                  <a:pt x="206" y="342"/>
                </a:lnTo>
                <a:lnTo>
                  <a:pt x="206" y="342"/>
                </a:lnTo>
                <a:lnTo>
                  <a:pt x="198" y="457"/>
                </a:lnTo>
                <a:lnTo>
                  <a:pt x="190" y="561"/>
                </a:lnTo>
                <a:lnTo>
                  <a:pt x="190" y="561"/>
                </a:lnTo>
                <a:lnTo>
                  <a:pt x="185" y="565"/>
                </a:lnTo>
                <a:lnTo>
                  <a:pt x="179" y="571"/>
                </a:lnTo>
                <a:lnTo>
                  <a:pt x="173" y="579"/>
                </a:lnTo>
                <a:lnTo>
                  <a:pt x="168" y="588"/>
                </a:lnTo>
                <a:lnTo>
                  <a:pt x="163" y="601"/>
                </a:lnTo>
                <a:lnTo>
                  <a:pt x="159" y="615"/>
                </a:lnTo>
                <a:lnTo>
                  <a:pt x="159" y="624"/>
                </a:lnTo>
                <a:lnTo>
                  <a:pt x="159" y="633"/>
                </a:lnTo>
                <a:lnTo>
                  <a:pt x="159" y="633"/>
                </a:lnTo>
                <a:lnTo>
                  <a:pt x="160" y="651"/>
                </a:lnTo>
                <a:lnTo>
                  <a:pt x="163" y="668"/>
                </a:lnTo>
                <a:lnTo>
                  <a:pt x="170" y="698"/>
                </a:lnTo>
                <a:lnTo>
                  <a:pt x="175" y="718"/>
                </a:lnTo>
                <a:lnTo>
                  <a:pt x="178" y="725"/>
                </a:lnTo>
                <a:lnTo>
                  <a:pt x="178" y="7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505CAE1F-55E6-4546-A940-2FF84F06F55A}"/>
              </a:ext>
            </a:extLst>
          </p:cNvPr>
          <p:cNvSpPr>
            <a:spLocks/>
          </p:cNvSpPr>
          <p:nvPr/>
        </p:nvSpPr>
        <p:spPr bwMode="auto">
          <a:xfrm>
            <a:off x="4540630" y="4706017"/>
            <a:ext cx="1004727" cy="1643906"/>
          </a:xfrm>
          <a:custGeom>
            <a:avLst/>
            <a:gdLst>
              <a:gd name="T0" fmla="*/ 611 w 951"/>
              <a:gd name="T1" fmla="*/ 13 h 1556"/>
              <a:gd name="T2" fmla="*/ 591 w 951"/>
              <a:gd name="T3" fmla="*/ 52 h 1556"/>
              <a:gd name="T4" fmla="*/ 568 w 951"/>
              <a:gd name="T5" fmla="*/ 68 h 1556"/>
              <a:gd name="T6" fmla="*/ 557 w 951"/>
              <a:gd name="T7" fmla="*/ 87 h 1556"/>
              <a:gd name="T8" fmla="*/ 542 w 951"/>
              <a:gd name="T9" fmla="*/ 98 h 1556"/>
              <a:gd name="T10" fmla="*/ 504 w 951"/>
              <a:gd name="T11" fmla="*/ 139 h 1556"/>
              <a:gd name="T12" fmla="*/ 328 w 951"/>
              <a:gd name="T13" fmla="*/ 196 h 1556"/>
              <a:gd name="T14" fmla="*/ 218 w 951"/>
              <a:gd name="T15" fmla="*/ 272 h 1556"/>
              <a:gd name="T16" fmla="*/ 121 w 951"/>
              <a:gd name="T17" fmla="*/ 384 h 1556"/>
              <a:gd name="T18" fmla="*/ 72 w 951"/>
              <a:gd name="T19" fmla="*/ 453 h 1556"/>
              <a:gd name="T20" fmla="*/ 89 w 951"/>
              <a:gd name="T21" fmla="*/ 472 h 1556"/>
              <a:gd name="T22" fmla="*/ 78 w 951"/>
              <a:gd name="T23" fmla="*/ 543 h 1556"/>
              <a:gd name="T24" fmla="*/ 0 w 951"/>
              <a:gd name="T25" fmla="*/ 835 h 1556"/>
              <a:gd name="T26" fmla="*/ 29 w 951"/>
              <a:gd name="T27" fmla="*/ 863 h 1556"/>
              <a:gd name="T28" fmla="*/ 111 w 951"/>
              <a:gd name="T29" fmla="*/ 896 h 1556"/>
              <a:gd name="T30" fmla="*/ 167 w 951"/>
              <a:gd name="T31" fmla="*/ 916 h 1556"/>
              <a:gd name="T32" fmla="*/ 221 w 951"/>
              <a:gd name="T33" fmla="*/ 996 h 1556"/>
              <a:gd name="T34" fmla="*/ 242 w 951"/>
              <a:gd name="T35" fmla="*/ 1145 h 1556"/>
              <a:gd name="T36" fmla="*/ 269 w 951"/>
              <a:gd name="T37" fmla="*/ 1153 h 1556"/>
              <a:gd name="T38" fmla="*/ 302 w 951"/>
              <a:gd name="T39" fmla="*/ 1054 h 1556"/>
              <a:gd name="T40" fmla="*/ 322 w 951"/>
              <a:gd name="T41" fmla="*/ 922 h 1556"/>
              <a:gd name="T42" fmla="*/ 281 w 951"/>
              <a:gd name="T43" fmla="*/ 894 h 1556"/>
              <a:gd name="T44" fmla="*/ 241 w 951"/>
              <a:gd name="T45" fmla="*/ 848 h 1556"/>
              <a:gd name="T46" fmla="*/ 247 w 951"/>
              <a:gd name="T47" fmla="*/ 709 h 1556"/>
              <a:gd name="T48" fmla="*/ 274 w 951"/>
              <a:gd name="T49" fmla="*/ 676 h 1556"/>
              <a:gd name="T50" fmla="*/ 298 w 951"/>
              <a:gd name="T51" fmla="*/ 735 h 1556"/>
              <a:gd name="T52" fmla="*/ 369 w 951"/>
              <a:gd name="T53" fmla="*/ 1086 h 1556"/>
              <a:gd name="T54" fmla="*/ 418 w 951"/>
              <a:gd name="T55" fmla="*/ 1322 h 1556"/>
              <a:gd name="T56" fmla="*/ 419 w 951"/>
              <a:gd name="T57" fmla="*/ 1386 h 1556"/>
              <a:gd name="T58" fmla="*/ 422 w 951"/>
              <a:gd name="T59" fmla="*/ 1517 h 1556"/>
              <a:gd name="T60" fmla="*/ 447 w 951"/>
              <a:gd name="T61" fmla="*/ 1552 h 1556"/>
              <a:gd name="T62" fmla="*/ 484 w 951"/>
              <a:gd name="T63" fmla="*/ 1553 h 1556"/>
              <a:gd name="T64" fmla="*/ 510 w 951"/>
              <a:gd name="T65" fmla="*/ 1521 h 1556"/>
              <a:gd name="T66" fmla="*/ 524 w 951"/>
              <a:gd name="T67" fmla="*/ 1415 h 1556"/>
              <a:gd name="T68" fmla="*/ 513 w 951"/>
              <a:gd name="T69" fmla="*/ 1368 h 1556"/>
              <a:gd name="T70" fmla="*/ 508 w 951"/>
              <a:gd name="T71" fmla="*/ 1358 h 1556"/>
              <a:gd name="T72" fmla="*/ 536 w 951"/>
              <a:gd name="T73" fmla="*/ 1133 h 1556"/>
              <a:gd name="T74" fmla="*/ 503 w 951"/>
              <a:gd name="T75" fmla="*/ 925 h 1556"/>
              <a:gd name="T76" fmla="*/ 494 w 951"/>
              <a:gd name="T77" fmla="*/ 715 h 1556"/>
              <a:gd name="T78" fmla="*/ 548 w 951"/>
              <a:gd name="T79" fmla="*/ 754 h 1556"/>
              <a:gd name="T80" fmla="*/ 587 w 951"/>
              <a:gd name="T81" fmla="*/ 744 h 1556"/>
              <a:gd name="T82" fmla="*/ 589 w 951"/>
              <a:gd name="T83" fmla="*/ 730 h 1556"/>
              <a:gd name="T84" fmla="*/ 593 w 951"/>
              <a:gd name="T85" fmla="*/ 712 h 1556"/>
              <a:gd name="T86" fmla="*/ 598 w 951"/>
              <a:gd name="T87" fmla="*/ 694 h 1556"/>
              <a:gd name="T88" fmla="*/ 567 w 951"/>
              <a:gd name="T89" fmla="*/ 639 h 1556"/>
              <a:gd name="T90" fmla="*/ 734 w 951"/>
              <a:gd name="T91" fmla="*/ 763 h 1556"/>
              <a:gd name="T92" fmla="*/ 821 w 951"/>
              <a:gd name="T93" fmla="*/ 824 h 1556"/>
              <a:gd name="T94" fmla="*/ 827 w 951"/>
              <a:gd name="T95" fmla="*/ 863 h 1556"/>
              <a:gd name="T96" fmla="*/ 874 w 951"/>
              <a:gd name="T97" fmla="*/ 900 h 1556"/>
              <a:gd name="T98" fmla="*/ 891 w 951"/>
              <a:gd name="T99" fmla="*/ 890 h 1556"/>
              <a:gd name="T100" fmla="*/ 939 w 951"/>
              <a:gd name="T101" fmla="*/ 870 h 1556"/>
              <a:gd name="T102" fmla="*/ 951 w 951"/>
              <a:gd name="T103" fmla="*/ 848 h 1556"/>
              <a:gd name="T104" fmla="*/ 907 w 951"/>
              <a:gd name="T105" fmla="*/ 803 h 1556"/>
              <a:gd name="T106" fmla="*/ 832 w 951"/>
              <a:gd name="T107" fmla="*/ 749 h 1556"/>
              <a:gd name="T108" fmla="*/ 641 w 951"/>
              <a:gd name="T109" fmla="*/ 452 h 1556"/>
              <a:gd name="T110" fmla="*/ 712 w 951"/>
              <a:gd name="T111" fmla="*/ 361 h 1556"/>
              <a:gd name="T112" fmla="*/ 732 w 951"/>
              <a:gd name="T113" fmla="*/ 311 h 1556"/>
              <a:gd name="T114" fmla="*/ 711 w 951"/>
              <a:gd name="T115" fmla="*/ 231 h 1556"/>
              <a:gd name="T116" fmla="*/ 744 w 951"/>
              <a:gd name="T117" fmla="*/ 185 h 1556"/>
              <a:gd name="T118" fmla="*/ 759 w 951"/>
              <a:gd name="T119" fmla="*/ 135 h 1556"/>
              <a:gd name="T120" fmla="*/ 764 w 951"/>
              <a:gd name="T121" fmla="*/ 80 h 1556"/>
              <a:gd name="T122" fmla="*/ 712 w 951"/>
              <a:gd name="T123" fmla="*/ 22 h 1556"/>
              <a:gd name="T124" fmla="*/ 648 w 951"/>
              <a:gd name="T125" fmla="*/ 10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1" h="1556">
                <a:moveTo>
                  <a:pt x="644" y="10"/>
                </a:moveTo>
                <a:lnTo>
                  <a:pt x="644" y="10"/>
                </a:lnTo>
                <a:lnTo>
                  <a:pt x="642" y="10"/>
                </a:lnTo>
                <a:lnTo>
                  <a:pt x="638" y="10"/>
                </a:lnTo>
                <a:lnTo>
                  <a:pt x="627" y="11"/>
                </a:lnTo>
                <a:lnTo>
                  <a:pt x="611" y="13"/>
                </a:lnTo>
                <a:lnTo>
                  <a:pt x="611" y="26"/>
                </a:lnTo>
                <a:lnTo>
                  <a:pt x="591" y="38"/>
                </a:lnTo>
                <a:lnTo>
                  <a:pt x="591" y="38"/>
                </a:lnTo>
                <a:lnTo>
                  <a:pt x="593" y="43"/>
                </a:lnTo>
                <a:lnTo>
                  <a:pt x="593" y="48"/>
                </a:lnTo>
                <a:lnTo>
                  <a:pt x="591" y="52"/>
                </a:lnTo>
                <a:lnTo>
                  <a:pt x="591" y="52"/>
                </a:lnTo>
                <a:lnTo>
                  <a:pt x="573" y="68"/>
                </a:lnTo>
                <a:lnTo>
                  <a:pt x="573" y="68"/>
                </a:lnTo>
                <a:lnTo>
                  <a:pt x="573" y="66"/>
                </a:lnTo>
                <a:lnTo>
                  <a:pt x="572" y="66"/>
                </a:lnTo>
                <a:lnTo>
                  <a:pt x="568" y="68"/>
                </a:lnTo>
                <a:lnTo>
                  <a:pt x="564" y="71"/>
                </a:lnTo>
                <a:lnTo>
                  <a:pt x="564" y="71"/>
                </a:lnTo>
                <a:lnTo>
                  <a:pt x="561" y="76"/>
                </a:lnTo>
                <a:lnTo>
                  <a:pt x="558" y="81"/>
                </a:lnTo>
                <a:lnTo>
                  <a:pt x="558" y="85"/>
                </a:lnTo>
                <a:lnTo>
                  <a:pt x="557" y="87"/>
                </a:lnTo>
                <a:lnTo>
                  <a:pt x="557" y="87"/>
                </a:lnTo>
                <a:lnTo>
                  <a:pt x="555" y="89"/>
                </a:lnTo>
                <a:lnTo>
                  <a:pt x="551" y="89"/>
                </a:lnTo>
                <a:lnTo>
                  <a:pt x="547" y="91"/>
                </a:lnTo>
                <a:lnTo>
                  <a:pt x="542" y="98"/>
                </a:lnTo>
                <a:lnTo>
                  <a:pt x="542" y="98"/>
                </a:lnTo>
                <a:lnTo>
                  <a:pt x="532" y="118"/>
                </a:lnTo>
                <a:lnTo>
                  <a:pt x="527" y="127"/>
                </a:lnTo>
                <a:lnTo>
                  <a:pt x="525" y="132"/>
                </a:lnTo>
                <a:lnTo>
                  <a:pt x="525" y="132"/>
                </a:lnTo>
                <a:lnTo>
                  <a:pt x="518" y="134"/>
                </a:lnTo>
                <a:lnTo>
                  <a:pt x="504" y="139"/>
                </a:lnTo>
                <a:lnTo>
                  <a:pt x="479" y="146"/>
                </a:lnTo>
                <a:lnTo>
                  <a:pt x="479" y="146"/>
                </a:lnTo>
                <a:lnTo>
                  <a:pt x="450" y="155"/>
                </a:lnTo>
                <a:lnTo>
                  <a:pt x="391" y="173"/>
                </a:lnTo>
                <a:lnTo>
                  <a:pt x="357" y="185"/>
                </a:lnTo>
                <a:lnTo>
                  <a:pt x="328" y="196"/>
                </a:lnTo>
                <a:lnTo>
                  <a:pt x="303" y="206"/>
                </a:lnTo>
                <a:lnTo>
                  <a:pt x="295" y="209"/>
                </a:lnTo>
                <a:lnTo>
                  <a:pt x="289" y="213"/>
                </a:lnTo>
                <a:lnTo>
                  <a:pt x="289" y="213"/>
                </a:lnTo>
                <a:lnTo>
                  <a:pt x="260" y="236"/>
                </a:lnTo>
                <a:lnTo>
                  <a:pt x="218" y="272"/>
                </a:lnTo>
                <a:lnTo>
                  <a:pt x="196" y="290"/>
                </a:lnTo>
                <a:lnTo>
                  <a:pt x="176" y="310"/>
                </a:lnTo>
                <a:lnTo>
                  <a:pt x="159" y="327"/>
                </a:lnTo>
                <a:lnTo>
                  <a:pt x="147" y="342"/>
                </a:lnTo>
                <a:lnTo>
                  <a:pt x="147" y="342"/>
                </a:lnTo>
                <a:lnTo>
                  <a:pt x="121" y="384"/>
                </a:lnTo>
                <a:lnTo>
                  <a:pt x="98" y="419"/>
                </a:lnTo>
                <a:lnTo>
                  <a:pt x="98" y="419"/>
                </a:lnTo>
                <a:lnTo>
                  <a:pt x="87" y="433"/>
                </a:lnTo>
                <a:lnTo>
                  <a:pt x="77" y="444"/>
                </a:lnTo>
                <a:lnTo>
                  <a:pt x="72" y="451"/>
                </a:lnTo>
                <a:lnTo>
                  <a:pt x="72" y="453"/>
                </a:lnTo>
                <a:lnTo>
                  <a:pt x="72" y="454"/>
                </a:lnTo>
                <a:lnTo>
                  <a:pt x="72" y="454"/>
                </a:lnTo>
                <a:lnTo>
                  <a:pt x="75" y="458"/>
                </a:lnTo>
                <a:lnTo>
                  <a:pt x="82" y="463"/>
                </a:lnTo>
                <a:lnTo>
                  <a:pt x="88" y="468"/>
                </a:lnTo>
                <a:lnTo>
                  <a:pt x="89" y="472"/>
                </a:lnTo>
                <a:lnTo>
                  <a:pt x="89" y="475"/>
                </a:lnTo>
                <a:lnTo>
                  <a:pt x="89" y="475"/>
                </a:lnTo>
                <a:lnTo>
                  <a:pt x="85" y="500"/>
                </a:lnTo>
                <a:lnTo>
                  <a:pt x="82" y="527"/>
                </a:lnTo>
                <a:lnTo>
                  <a:pt x="82" y="527"/>
                </a:lnTo>
                <a:lnTo>
                  <a:pt x="78" y="543"/>
                </a:lnTo>
                <a:lnTo>
                  <a:pt x="68" y="576"/>
                </a:lnTo>
                <a:lnTo>
                  <a:pt x="41" y="676"/>
                </a:lnTo>
                <a:lnTo>
                  <a:pt x="13" y="777"/>
                </a:lnTo>
                <a:lnTo>
                  <a:pt x="4" y="814"/>
                </a:lnTo>
                <a:lnTo>
                  <a:pt x="2" y="827"/>
                </a:lnTo>
                <a:lnTo>
                  <a:pt x="0" y="835"/>
                </a:lnTo>
                <a:lnTo>
                  <a:pt x="0" y="835"/>
                </a:lnTo>
                <a:lnTo>
                  <a:pt x="2" y="841"/>
                </a:lnTo>
                <a:lnTo>
                  <a:pt x="4" y="846"/>
                </a:lnTo>
                <a:lnTo>
                  <a:pt x="8" y="851"/>
                </a:lnTo>
                <a:lnTo>
                  <a:pt x="14" y="854"/>
                </a:lnTo>
                <a:lnTo>
                  <a:pt x="29" y="863"/>
                </a:lnTo>
                <a:lnTo>
                  <a:pt x="45" y="870"/>
                </a:lnTo>
                <a:lnTo>
                  <a:pt x="79" y="883"/>
                </a:lnTo>
                <a:lnTo>
                  <a:pt x="94" y="888"/>
                </a:lnTo>
                <a:lnTo>
                  <a:pt x="104" y="893"/>
                </a:lnTo>
                <a:lnTo>
                  <a:pt x="104" y="893"/>
                </a:lnTo>
                <a:lnTo>
                  <a:pt x="111" y="896"/>
                </a:lnTo>
                <a:lnTo>
                  <a:pt x="121" y="899"/>
                </a:lnTo>
                <a:lnTo>
                  <a:pt x="141" y="905"/>
                </a:lnTo>
                <a:lnTo>
                  <a:pt x="158" y="911"/>
                </a:lnTo>
                <a:lnTo>
                  <a:pt x="164" y="914"/>
                </a:lnTo>
                <a:lnTo>
                  <a:pt x="167" y="916"/>
                </a:lnTo>
                <a:lnTo>
                  <a:pt x="167" y="916"/>
                </a:lnTo>
                <a:lnTo>
                  <a:pt x="175" y="926"/>
                </a:lnTo>
                <a:lnTo>
                  <a:pt x="194" y="943"/>
                </a:lnTo>
                <a:lnTo>
                  <a:pt x="211" y="960"/>
                </a:lnTo>
                <a:lnTo>
                  <a:pt x="218" y="970"/>
                </a:lnTo>
                <a:lnTo>
                  <a:pt x="218" y="970"/>
                </a:lnTo>
                <a:lnTo>
                  <a:pt x="221" y="996"/>
                </a:lnTo>
                <a:lnTo>
                  <a:pt x="224" y="1053"/>
                </a:lnTo>
                <a:lnTo>
                  <a:pt x="228" y="1084"/>
                </a:lnTo>
                <a:lnTo>
                  <a:pt x="232" y="1112"/>
                </a:lnTo>
                <a:lnTo>
                  <a:pt x="237" y="1133"/>
                </a:lnTo>
                <a:lnTo>
                  <a:pt x="239" y="1140"/>
                </a:lnTo>
                <a:lnTo>
                  <a:pt x="242" y="1145"/>
                </a:lnTo>
                <a:lnTo>
                  <a:pt x="242" y="1145"/>
                </a:lnTo>
                <a:lnTo>
                  <a:pt x="248" y="1150"/>
                </a:lnTo>
                <a:lnTo>
                  <a:pt x="253" y="1154"/>
                </a:lnTo>
                <a:lnTo>
                  <a:pt x="259" y="1155"/>
                </a:lnTo>
                <a:lnTo>
                  <a:pt x="264" y="1155"/>
                </a:lnTo>
                <a:lnTo>
                  <a:pt x="269" y="1153"/>
                </a:lnTo>
                <a:lnTo>
                  <a:pt x="274" y="1150"/>
                </a:lnTo>
                <a:lnTo>
                  <a:pt x="277" y="1146"/>
                </a:lnTo>
                <a:lnTo>
                  <a:pt x="280" y="1141"/>
                </a:lnTo>
                <a:lnTo>
                  <a:pt x="280" y="1141"/>
                </a:lnTo>
                <a:lnTo>
                  <a:pt x="289" y="1109"/>
                </a:lnTo>
                <a:lnTo>
                  <a:pt x="302" y="1054"/>
                </a:lnTo>
                <a:lnTo>
                  <a:pt x="316" y="995"/>
                </a:lnTo>
                <a:lnTo>
                  <a:pt x="319" y="971"/>
                </a:lnTo>
                <a:lnTo>
                  <a:pt x="321" y="955"/>
                </a:lnTo>
                <a:lnTo>
                  <a:pt x="321" y="955"/>
                </a:lnTo>
                <a:lnTo>
                  <a:pt x="322" y="936"/>
                </a:lnTo>
                <a:lnTo>
                  <a:pt x="322" y="922"/>
                </a:lnTo>
                <a:lnTo>
                  <a:pt x="322" y="916"/>
                </a:lnTo>
                <a:lnTo>
                  <a:pt x="319" y="912"/>
                </a:lnTo>
                <a:lnTo>
                  <a:pt x="317" y="910"/>
                </a:lnTo>
                <a:lnTo>
                  <a:pt x="312" y="906"/>
                </a:lnTo>
                <a:lnTo>
                  <a:pt x="312" y="906"/>
                </a:lnTo>
                <a:lnTo>
                  <a:pt x="281" y="894"/>
                </a:lnTo>
                <a:lnTo>
                  <a:pt x="281" y="894"/>
                </a:lnTo>
                <a:lnTo>
                  <a:pt x="276" y="889"/>
                </a:lnTo>
                <a:lnTo>
                  <a:pt x="269" y="883"/>
                </a:lnTo>
                <a:lnTo>
                  <a:pt x="253" y="864"/>
                </a:lnTo>
                <a:lnTo>
                  <a:pt x="253" y="864"/>
                </a:lnTo>
                <a:lnTo>
                  <a:pt x="241" y="848"/>
                </a:lnTo>
                <a:lnTo>
                  <a:pt x="226" y="824"/>
                </a:lnTo>
                <a:lnTo>
                  <a:pt x="207" y="793"/>
                </a:lnTo>
                <a:lnTo>
                  <a:pt x="207" y="793"/>
                </a:lnTo>
                <a:lnTo>
                  <a:pt x="216" y="773"/>
                </a:lnTo>
                <a:lnTo>
                  <a:pt x="236" y="731"/>
                </a:lnTo>
                <a:lnTo>
                  <a:pt x="247" y="709"/>
                </a:lnTo>
                <a:lnTo>
                  <a:pt x="258" y="691"/>
                </a:lnTo>
                <a:lnTo>
                  <a:pt x="263" y="683"/>
                </a:lnTo>
                <a:lnTo>
                  <a:pt x="268" y="678"/>
                </a:lnTo>
                <a:lnTo>
                  <a:pt x="271" y="676"/>
                </a:lnTo>
                <a:lnTo>
                  <a:pt x="274" y="676"/>
                </a:lnTo>
                <a:lnTo>
                  <a:pt x="274" y="676"/>
                </a:lnTo>
                <a:lnTo>
                  <a:pt x="279" y="680"/>
                </a:lnTo>
                <a:lnTo>
                  <a:pt x="282" y="686"/>
                </a:lnTo>
                <a:lnTo>
                  <a:pt x="286" y="692"/>
                </a:lnTo>
                <a:lnTo>
                  <a:pt x="290" y="701"/>
                </a:lnTo>
                <a:lnTo>
                  <a:pt x="295" y="719"/>
                </a:lnTo>
                <a:lnTo>
                  <a:pt x="298" y="735"/>
                </a:lnTo>
                <a:lnTo>
                  <a:pt x="298" y="735"/>
                </a:lnTo>
                <a:lnTo>
                  <a:pt x="311" y="787"/>
                </a:lnTo>
                <a:lnTo>
                  <a:pt x="330" y="882"/>
                </a:lnTo>
                <a:lnTo>
                  <a:pt x="360" y="1029"/>
                </a:lnTo>
                <a:lnTo>
                  <a:pt x="360" y="1029"/>
                </a:lnTo>
                <a:lnTo>
                  <a:pt x="369" y="1086"/>
                </a:lnTo>
                <a:lnTo>
                  <a:pt x="375" y="1151"/>
                </a:lnTo>
                <a:lnTo>
                  <a:pt x="375" y="1151"/>
                </a:lnTo>
                <a:lnTo>
                  <a:pt x="378" y="1170"/>
                </a:lnTo>
                <a:lnTo>
                  <a:pt x="385" y="1196"/>
                </a:lnTo>
                <a:lnTo>
                  <a:pt x="402" y="1261"/>
                </a:lnTo>
                <a:lnTo>
                  <a:pt x="418" y="1322"/>
                </a:lnTo>
                <a:lnTo>
                  <a:pt x="422" y="1345"/>
                </a:lnTo>
                <a:lnTo>
                  <a:pt x="423" y="1352"/>
                </a:lnTo>
                <a:lnTo>
                  <a:pt x="423" y="1356"/>
                </a:lnTo>
                <a:lnTo>
                  <a:pt x="423" y="1356"/>
                </a:lnTo>
                <a:lnTo>
                  <a:pt x="420" y="1369"/>
                </a:lnTo>
                <a:lnTo>
                  <a:pt x="419" y="1386"/>
                </a:lnTo>
                <a:lnTo>
                  <a:pt x="418" y="1402"/>
                </a:lnTo>
                <a:lnTo>
                  <a:pt x="415" y="1415"/>
                </a:lnTo>
                <a:lnTo>
                  <a:pt x="415" y="1415"/>
                </a:lnTo>
                <a:lnTo>
                  <a:pt x="417" y="1463"/>
                </a:lnTo>
                <a:lnTo>
                  <a:pt x="420" y="1501"/>
                </a:lnTo>
                <a:lnTo>
                  <a:pt x="422" y="1517"/>
                </a:lnTo>
                <a:lnTo>
                  <a:pt x="424" y="1528"/>
                </a:lnTo>
                <a:lnTo>
                  <a:pt x="424" y="1528"/>
                </a:lnTo>
                <a:lnTo>
                  <a:pt x="426" y="1533"/>
                </a:lnTo>
                <a:lnTo>
                  <a:pt x="429" y="1537"/>
                </a:lnTo>
                <a:lnTo>
                  <a:pt x="436" y="1545"/>
                </a:lnTo>
                <a:lnTo>
                  <a:pt x="447" y="1552"/>
                </a:lnTo>
                <a:lnTo>
                  <a:pt x="452" y="1554"/>
                </a:lnTo>
                <a:lnTo>
                  <a:pt x="458" y="1555"/>
                </a:lnTo>
                <a:lnTo>
                  <a:pt x="466" y="1556"/>
                </a:lnTo>
                <a:lnTo>
                  <a:pt x="472" y="1556"/>
                </a:lnTo>
                <a:lnTo>
                  <a:pt x="478" y="1555"/>
                </a:lnTo>
                <a:lnTo>
                  <a:pt x="484" y="1553"/>
                </a:lnTo>
                <a:lnTo>
                  <a:pt x="491" y="1549"/>
                </a:lnTo>
                <a:lnTo>
                  <a:pt x="495" y="1544"/>
                </a:lnTo>
                <a:lnTo>
                  <a:pt x="502" y="1538"/>
                </a:lnTo>
                <a:lnTo>
                  <a:pt x="505" y="1531"/>
                </a:lnTo>
                <a:lnTo>
                  <a:pt x="505" y="1531"/>
                </a:lnTo>
                <a:lnTo>
                  <a:pt x="510" y="1521"/>
                </a:lnTo>
                <a:lnTo>
                  <a:pt x="514" y="1511"/>
                </a:lnTo>
                <a:lnTo>
                  <a:pt x="519" y="1491"/>
                </a:lnTo>
                <a:lnTo>
                  <a:pt x="523" y="1470"/>
                </a:lnTo>
                <a:lnTo>
                  <a:pt x="524" y="1451"/>
                </a:lnTo>
                <a:lnTo>
                  <a:pt x="524" y="1431"/>
                </a:lnTo>
                <a:lnTo>
                  <a:pt x="524" y="1415"/>
                </a:lnTo>
                <a:lnTo>
                  <a:pt x="523" y="1402"/>
                </a:lnTo>
                <a:lnTo>
                  <a:pt x="521" y="1395"/>
                </a:lnTo>
                <a:lnTo>
                  <a:pt x="521" y="1395"/>
                </a:lnTo>
                <a:lnTo>
                  <a:pt x="519" y="1385"/>
                </a:lnTo>
                <a:lnTo>
                  <a:pt x="515" y="1377"/>
                </a:lnTo>
                <a:lnTo>
                  <a:pt x="513" y="1368"/>
                </a:lnTo>
                <a:lnTo>
                  <a:pt x="510" y="1362"/>
                </a:lnTo>
                <a:lnTo>
                  <a:pt x="510" y="1362"/>
                </a:lnTo>
                <a:lnTo>
                  <a:pt x="509" y="1361"/>
                </a:lnTo>
                <a:lnTo>
                  <a:pt x="509" y="1361"/>
                </a:lnTo>
                <a:lnTo>
                  <a:pt x="508" y="1362"/>
                </a:lnTo>
                <a:lnTo>
                  <a:pt x="508" y="1358"/>
                </a:lnTo>
                <a:lnTo>
                  <a:pt x="510" y="1341"/>
                </a:lnTo>
                <a:lnTo>
                  <a:pt x="510" y="1341"/>
                </a:lnTo>
                <a:lnTo>
                  <a:pt x="516" y="1294"/>
                </a:lnTo>
                <a:lnTo>
                  <a:pt x="526" y="1224"/>
                </a:lnTo>
                <a:lnTo>
                  <a:pt x="534" y="1156"/>
                </a:lnTo>
                <a:lnTo>
                  <a:pt x="536" y="1133"/>
                </a:lnTo>
                <a:lnTo>
                  <a:pt x="536" y="1119"/>
                </a:lnTo>
                <a:lnTo>
                  <a:pt x="536" y="1119"/>
                </a:lnTo>
                <a:lnTo>
                  <a:pt x="531" y="1081"/>
                </a:lnTo>
                <a:lnTo>
                  <a:pt x="519" y="1017"/>
                </a:lnTo>
                <a:lnTo>
                  <a:pt x="508" y="954"/>
                </a:lnTo>
                <a:lnTo>
                  <a:pt x="503" y="925"/>
                </a:lnTo>
                <a:lnTo>
                  <a:pt x="503" y="850"/>
                </a:lnTo>
                <a:lnTo>
                  <a:pt x="503" y="850"/>
                </a:lnTo>
                <a:lnTo>
                  <a:pt x="497" y="800"/>
                </a:lnTo>
                <a:lnTo>
                  <a:pt x="492" y="754"/>
                </a:lnTo>
                <a:lnTo>
                  <a:pt x="494" y="715"/>
                </a:lnTo>
                <a:lnTo>
                  <a:pt x="494" y="715"/>
                </a:lnTo>
                <a:lnTo>
                  <a:pt x="499" y="721"/>
                </a:lnTo>
                <a:lnTo>
                  <a:pt x="511" y="734"/>
                </a:lnTo>
                <a:lnTo>
                  <a:pt x="520" y="740"/>
                </a:lnTo>
                <a:lnTo>
                  <a:pt x="529" y="746"/>
                </a:lnTo>
                <a:lnTo>
                  <a:pt x="539" y="751"/>
                </a:lnTo>
                <a:lnTo>
                  <a:pt x="548" y="754"/>
                </a:lnTo>
                <a:lnTo>
                  <a:pt x="548" y="754"/>
                </a:lnTo>
                <a:lnTo>
                  <a:pt x="557" y="754"/>
                </a:lnTo>
                <a:lnTo>
                  <a:pt x="564" y="752"/>
                </a:lnTo>
                <a:lnTo>
                  <a:pt x="572" y="750"/>
                </a:lnTo>
                <a:lnTo>
                  <a:pt x="578" y="747"/>
                </a:lnTo>
                <a:lnTo>
                  <a:pt x="587" y="744"/>
                </a:lnTo>
                <a:lnTo>
                  <a:pt x="589" y="741"/>
                </a:lnTo>
                <a:lnTo>
                  <a:pt x="589" y="741"/>
                </a:lnTo>
                <a:lnTo>
                  <a:pt x="588" y="741"/>
                </a:lnTo>
                <a:lnTo>
                  <a:pt x="588" y="741"/>
                </a:lnTo>
                <a:lnTo>
                  <a:pt x="587" y="737"/>
                </a:lnTo>
                <a:lnTo>
                  <a:pt x="589" y="730"/>
                </a:lnTo>
                <a:lnTo>
                  <a:pt x="589" y="730"/>
                </a:lnTo>
                <a:lnTo>
                  <a:pt x="591" y="723"/>
                </a:lnTo>
                <a:lnTo>
                  <a:pt x="594" y="718"/>
                </a:lnTo>
                <a:lnTo>
                  <a:pt x="595" y="715"/>
                </a:lnTo>
                <a:lnTo>
                  <a:pt x="593" y="712"/>
                </a:lnTo>
                <a:lnTo>
                  <a:pt x="593" y="712"/>
                </a:lnTo>
                <a:lnTo>
                  <a:pt x="593" y="710"/>
                </a:lnTo>
                <a:lnTo>
                  <a:pt x="593" y="708"/>
                </a:lnTo>
                <a:lnTo>
                  <a:pt x="595" y="703"/>
                </a:lnTo>
                <a:lnTo>
                  <a:pt x="598" y="698"/>
                </a:lnTo>
                <a:lnTo>
                  <a:pt x="598" y="696"/>
                </a:lnTo>
                <a:lnTo>
                  <a:pt x="598" y="694"/>
                </a:lnTo>
                <a:lnTo>
                  <a:pt x="598" y="694"/>
                </a:lnTo>
                <a:lnTo>
                  <a:pt x="589" y="685"/>
                </a:lnTo>
                <a:lnTo>
                  <a:pt x="589" y="685"/>
                </a:lnTo>
                <a:lnTo>
                  <a:pt x="577" y="675"/>
                </a:lnTo>
                <a:lnTo>
                  <a:pt x="567" y="669"/>
                </a:lnTo>
                <a:lnTo>
                  <a:pt x="567" y="639"/>
                </a:lnTo>
                <a:lnTo>
                  <a:pt x="567" y="639"/>
                </a:lnTo>
                <a:lnTo>
                  <a:pt x="643" y="697"/>
                </a:lnTo>
                <a:lnTo>
                  <a:pt x="700" y="739"/>
                </a:lnTo>
                <a:lnTo>
                  <a:pt x="722" y="755"/>
                </a:lnTo>
                <a:lnTo>
                  <a:pt x="734" y="763"/>
                </a:lnTo>
                <a:lnTo>
                  <a:pt x="734" y="763"/>
                </a:lnTo>
                <a:lnTo>
                  <a:pt x="785" y="792"/>
                </a:lnTo>
                <a:lnTo>
                  <a:pt x="809" y="808"/>
                </a:lnTo>
                <a:lnTo>
                  <a:pt x="817" y="814"/>
                </a:lnTo>
                <a:lnTo>
                  <a:pt x="821" y="818"/>
                </a:lnTo>
                <a:lnTo>
                  <a:pt x="821" y="818"/>
                </a:lnTo>
                <a:lnTo>
                  <a:pt x="821" y="824"/>
                </a:lnTo>
                <a:lnTo>
                  <a:pt x="819" y="832"/>
                </a:lnTo>
                <a:lnTo>
                  <a:pt x="821" y="842"/>
                </a:lnTo>
                <a:lnTo>
                  <a:pt x="822" y="848"/>
                </a:lnTo>
                <a:lnTo>
                  <a:pt x="823" y="856"/>
                </a:lnTo>
                <a:lnTo>
                  <a:pt x="823" y="856"/>
                </a:lnTo>
                <a:lnTo>
                  <a:pt x="827" y="863"/>
                </a:lnTo>
                <a:lnTo>
                  <a:pt x="833" y="870"/>
                </a:lnTo>
                <a:lnTo>
                  <a:pt x="840" y="878"/>
                </a:lnTo>
                <a:lnTo>
                  <a:pt x="848" y="885"/>
                </a:lnTo>
                <a:lnTo>
                  <a:pt x="862" y="895"/>
                </a:lnTo>
                <a:lnTo>
                  <a:pt x="869" y="899"/>
                </a:lnTo>
                <a:lnTo>
                  <a:pt x="874" y="900"/>
                </a:lnTo>
                <a:lnTo>
                  <a:pt x="874" y="900"/>
                </a:lnTo>
                <a:lnTo>
                  <a:pt x="878" y="899"/>
                </a:lnTo>
                <a:lnTo>
                  <a:pt x="883" y="895"/>
                </a:lnTo>
                <a:lnTo>
                  <a:pt x="887" y="893"/>
                </a:lnTo>
                <a:lnTo>
                  <a:pt x="891" y="890"/>
                </a:lnTo>
                <a:lnTo>
                  <a:pt x="891" y="890"/>
                </a:lnTo>
                <a:lnTo>
                  <a:pt x="899" y="889"/>
                </a:lnTo>
                <a:lnTo>
                  <a:pt x="914" y="885"/>
                </a:lnTo>
                <a:lnTo>
                  <a:pt x="922" y="882"/>
                </a:lnTo>
                <a:lnTo>
                  <a:pt x="929" y="879"/>
                </a:lnTo>
                <a:lnTo>
                  <a:pt x="935" y="875"/>
                </a:lnTo>
                <a:lnTo>
                  <a:pt x="939" y="870"/>
                </a:lnTo>
                <a:lnTo>
                  <a:pt x="939" y="870"/>
                </a:lnTo>
                <a:lnTo>
                  <a:pt x="941" y="866"/>
                </a:lnTo>
                <a:lnTo>
                  <a:pt x="944" y="862"/>
                </a:lnTo>
                <a:lnTo>
                  <a:pt x="949" y="854"/>
                </a:lnTo>
                <a:lnTo>
                  <a:pt x="951" y="852"/>
                </a:lnTo>
                <a:lnTo>
                  <a:pt x="951" y="848"/>
                </a:lnTo>
                <a:lnTo>
                  <a:pt x="950" y="845"/>
                </a:lnTo>
                <a:lnTo>
                  <a:pt x="946" y="840"/>
                </a:lnTo>
                <a:lnTo>
                  <a:pt x="946" y="840"/>
                </a:lnTo>
                <a:lnTo>
                  <a:pt x="928" y="821"/>
                </a:lnTo>
                <a:lnTo>
                  <a:pt x="918" y="811"/>
                </a:lnTo>
                <a:lnTo>
                  <a:pt x="907" y="803"/>
                </a:lnTo>
                <a:lnTo>
                  <a:pt x="907" y="803"/>
                </a:lnTo>
                <a:lnTo>
                  <a:pt x="878" y="784"/>
                </a:lnTo>
                <a:lnTo>
                  <a:pt x="878" y="784"/>
                </a:lnTo>
                <a:lnTo>
                  <a:pt x="859" y="771"/>
                </a:lnTo>
                <a:lnTo>
                  <a:pt x="845" y="760"/>
                </a:lnTo>
                <a:lnTo>
                  <a:pt x="832" y="749"/>
                </a:lnTo>
                <a:lnTo>
                  <a:pt x="832" y="749"/>
                </a:lnTo>
                <a:lnTo>
                  <a:pt x="621" y="542"/>
                </a:lnTo>
                <a:lnTo>
                  <a:pt x="621" y="542"/>
                </a:lnTo>
                <a:lnTo>
                  <a:pt x="631" y="497"/>
                </a:lnTo>
                <a:lnTo>
                  <a:pt x="641" y="452"/>
                </a:lnTo>
                <a:lnTo>
                  <a:pt x="641" y="452"/>
                </a:lnTo>
                <a:lnTo>
                  <a:pt x="651" y="439"/>
                </a:lnTo>
                <a:lnTo>
                  <a:pt x="673" y="412"/>
                </a:lnTo>
                <a:lnTo>
                  <a:pt x="697" y="383"/>
                </a:lnTo>
                <a:lnTo>
                  <a:pt x="707" y="371"/>
                </a:lnTo>
                <a:lnTo>
                  <a:pt x="712" y="361"/>
                </a:lnTo>
                <a:lnTo>
                  <a:pt x="712" y="361"/>
                </a:lnTo>
                <a:lnTo>
                  <a:pt x="721" y="346"/>
                </a:lnTo>
                <a:lnTo>
                  <a:pt x="727" y="331"/>
                </a:lnTo>
                <a:lnTo>
                  <a:pt x="731" y="319"/>
                </a:lnTo>
                <a:lnTo>
                  <a:pt x="732" y="314"/>
                </a:lnTo>
                <a:lnTo>
                  <a:pt x="732" y="311"/>
                </a:lnTo>
                <a:lnTo>
                  <a:pt x="732" y="311"/>
                </a:lnTo>
                <a:lnTo>
                  <a:pt x="726" y="299"/>
                </a:lnTo>
                <a:lnTo>
                  <a:pt x="715" y="278"/>
                </a:lnTo>
                <a:lnTo>
                  <a:pt x="699" y="249"/>
                </a:lnTo>
                <a:lnTo>
                  <a:pt x="704" y="239"/>
                </a:lnTo>
                <a:lnTo>
                  <a:pt x="704" y="239"/>
                </a:lnTo>
                <a:lnTo>
                  <a:pt x="711" y="231"/>
                </a:lnTo>
                <a:lnTo>
                  <a:pt x="716" y="224"/>
                </a:lnTo>
                <a:lnTo>
                  <a:pt x="722" y="217"/>
                </a:lnTo>
                <a:lnTo>
                  <a:pt x="722" y="217"/>
                </a:lnTo>
                <a:lnTo>
                  <a:pt x="728" y="207"/>
                </a:lnTo>
                <a:lnTo>
                  <a:pt x="736" y="196"/>
                </a:lnTo>
                <a:lnTo>
                  <a:pt x="744" y="185"/>
                </a:lnTo>
                <a:lnTo>
                  <a:pt x="747" y="180"/>
                </a:lnTo>
                <a:lnTo>
                  <a:pt x="748" y="176"/>
                </a:lnTo>
                <a:lnTo>
                  <a:pt x="748" y="176"/>
                </a:lnTo>
                <a:lnTo>
                  <a:pt x="749" y="164"/>
                </a:lnTo>
                <a:lnTo>
                  <a:pt x="749" y="164"/>
                </a:lnTo>
                <a:lnTo>
                  <a:pt x="759" y="135"/>
                </a:lnTo>
                <a:lnTo>
                  <a:pt x="759" y="135"/>
                </a:lnTo>
                <a:lnTo>
                  <a:pt x="760" y="129"/>
                </a:lnTo>
                <a:lnTo>
                  <a:pt x="760" y="119"/>
                </a:lnTo>
                <a:lnTo>
                  <a:pt x="763" y="98"/>
                </a:lnTo>
                <a:lnTo>
                  <a:pt x="763" y="98"/>
                </a:lnTo>
                <a:lnTo>
                  <a:pt x="764" y="80"/>
                </a:lnTo>
                <a:lnTo>
                  <a:pt x="764" y="68"/>
                </a:lnTo>
                <a:lnTo>
                  <a:pt x="752" y="61"/>
                </a:lnTo>
                <a:lnTo>
                  <a:pt x="752" y="45"/>
                </a:lnTo>
                <a:lnTo>
                  <a:pt x="727" y="29"/>
                </a:lnTo>
                <a:lnTo>
                  <a:pt x="720" y="13"/>
                </a:lnTo>
                <a:lnTo>
                  <a:pt x="712" y="22"/>
                </a:lnTo>
                <a:lnTo>
                  <a:pt x="701" y="7"/>
                </a:lnTo>
                <a:lnTo>
                  <a:pt x="694" y="17"/>
                </a:lnTo>
                <a:lnTo>
                  <a:pt x="668" y="0"/>
                </a:lnTo>
                <a:lnTo>
                  <a:pt x="668" y="0"/>
                </a:lnTo>
                <a:lnTo>
                  <a:pt x="657" y="6"/>
                </a:lnTo>
                <a:lnTo>
                  <a:pt x="648" y="10"/>
                </a:lnTo>
                <a:lnTo>
                  <a:pt x="646" y="11"/>
                </a:lnTo>
                <a:lnTo>
                  <a:pt x="644" y="10"/>
                </a:lnTo>
                <a:lnTo>
                  <a:pt x="644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2406BE7F-91F7-418C-884C-F525C6C9D121}"/>
              </a:ext>
            </a:extLst>
          </p:cNvPr>
          <p:cNvSpPr>
            <a:spLocks noEditPoints="1"/>
          </p:cNvSpPr>
          <p:nvPr/>
        </p:nvSpPr>
        <p:spPr bwMode="auto">
          <a:xfrm>
            <a:off x="5969461" y="4708526"/>
            <a:ext cx="2163996" cy="1604628"/>
          </a:xfrm>
          <a:custGeom>
            <a:avLst/>
            <a:gdLst>
              <a:gd name="T0" fmla="*/ 564 w 1826"/>
              <a:gd name="T1" fmla="*/ 30 h 1354"/>
              <a:gd name="T2" fmla="*/ 539 w 1826"/>
              <a:gd name="T3" fmla="*/ 34 h 1354"/>
              <a:gd name="T4" fmla="*/ 515 w 1826"/>
              <a:gd name="T5" fmla="*/ 38 h 1354"/>
              <a:gd name="T6" fmla="*/ 491 w 1826"/>
              <a:gd name="T7" fmla="*/ 28 h 1354"/>
              <a:gd name="T8" fmla="*/ 477 w 1826"/>
              <a:gd name="T9" fmla="*/ 39 h 1354"/>
              <a:gd name="T10" fmla="*/ 484 w 1826"/>
              <a:gd name="T11" fmla="*/ 72 h 1354"/>
              <a:gd name="T12" fmla="*/ 309 w 1826"/>
              <a:gd name="T13" fmla="*/ 2 h 1354"/>
              <a:gd name="T14" fmla="*/ 462 w 1826"/>
              <a:gd name="T15" fmla="*/ 120 h 1354"/>
              <a:gd name="T16" fmla="*/ 452 w 1826"/>
              <a:gd name="T17" fmla="*/ 155 h 1354"/>
              <a:gd name="T18" fmla="*/ 461 w 1826"/>
              <a:gd name="T19" fmla="*/ 203 h 1354"/>
              <a:gd name="T20" fmla="*/ 472 w 1826"/>
              <a:gd name="T21" fmla="*/ 222 h 1354"/>
              <a:gd name="T22" fmla="*/ 382 w 1826"/>
              <a:gd name="T23" fmla="*/ 248 h 1354"/>
              <a:gd name="T24" fmla="*/ 278 w 1826"/>
              <a:gd name="T25" fmla="*/ 267 h 1354"/>
              <a:gd name="T26" fmla="*/ 132 w 1826"/>
              <a:gd name="T27" fmla="*/ 322 h 1354"/>
              <a:gd name="T28" fmla="*/ 11 w 1826"/>
              <a:gd name="T29" fmla="*/ 389 h 1354"/>
              <a:gd name="T30" fmla="*/ 10 w 1826"/>
              <a:gd name="T31" fmla="*/ 407 h 1354"/>
              <a:gd name="T32" fmla="*/ 13 w 1826"/>
              <a:gd name="T33" fmla="*/ 426 h 1354"/>
              <a:gd name="T34" fmla="*/ 16 w 1826"/>
              <a:gd name="T35" fmla="*/ 432 h 1354"/>
              <a:gd name="T36" fmla="*/ 63 w 1826"/>
              <a:gd name="T37" fmla="*/ 411 h 1354"/>
              <a:gd name="T38" fmla="*/ 64 w 1826"/>
              <a:gd name="T39" fmla="*/ 427 h 1354"/>
              <a:gd name="T40" fmla="*/ 76 w 1826"/>
              <a:gd name="T41" fmla="*/ 432 h 1354"/>
              <a:gd name="T42" fmla="*/ 113 w 1826"/>
              <a:gd name="T43" fmla="*/ 389 h 1354"/>
              <a:gd name="T44" fmla="*/ 223 w 1826"/>
              <a:gd name="T45" fmla="*/ 359 h 1354"/>
              <a:gd name="T46" fmla="*/ 453 w 1826"/>
              <a:gd name="T47" fmla="*/ 617 h 1354"/>
              <a:gd name="T48" fmla="*/ 488 w 1826"/>
              <a:gd name="T49" fmla="*/ 665 h 1354"/>
              <a:gd name="T50" fmla="*/ 401 w 1826"/>
              <a:gd name="T51" fmla="*/ 876 h 1354"/>
              <a:gd name="T52" fmla="*/ 374 w 1826"/>
              <a:gd name="T53" fmla="*/ 940 h 1354"/>
              <a:gd name="T54" fmla="*/ 374 w 1826"/>
              <a:gd name="T55" fmla="*/ 996 h 1354"/>
              <a:gd name="T56" fmla="*/ 543 w 1826"/>
              <a:gd name="T57" fmla="*/ 1203 h 1354"/>
              <a:gd name="T58" fmla="*/ 564 w 1826"/>
              <a:gd name="T59" fmla="*/ 1268 h 1354"/>
              <a:gd name="T60" fmla="*/ 485 w 1826"/>
              <a:gd name="T61" fmla="*/ 1307 h 1354"/>
              <a:gd name="T62" fmla="*/ 484 w 1826"/>
              <a:gd name="T63" fmla="*/ 1343 h 1354"/>
              <a:gd name="T64" fmla="*/ 665 w 1826"/>
              <a:gd name="T65" fmla="*/ 1330 h 1354"/>
              <a:gd name="T66" fmla="*/ 688 w 1826"/>
              <a:gd name="T67" fmla="*/ 1301 h 1354"/>
              <a:gd name="T68" fmla="*/ 718 w 1826"/>
              <a:gd name="T69" fmla="*/ 1253 h 1354"/>
              <a:gd name="T70" fmla="*/ 786 w 1826"/>
              <a:gd name="T71" fmla="*/ 1197 h 1354"/>
              <a:gd name="T72" fmla="*/ 715 w 1826"/>
              <a:gd name="T73" fmla="*/ 1137 h 1354"/>
              <a:gd name="T74" fmla="*/ 691 w 1826"/>
              <a:gd name="T75" fmla="*/ 778 h 1354"/>
              <a:gd name="T76" fmla="*/ 701 w 1826"/>
              <a:gd name="T77" fmla="*/ 657 h 1354"/>
              <a:gd name="T78" fmla="*/ 695 w 1826"/>
              <a:gd name="T79" fmla="*/ 442 h 1354"/>
              <a:gd name="T80" fmla="*/ 991 w 1826"/>
              <a:gd name="T81" fmla="*/ 442 h 1354"/>
              <a:gd name="T82" fmla="*/ 1023 w 1826"/>
              <a:gd name="T83" fmla="*/ 479 h 1354"/>
              <a:gd name="T84" fmla="*/ 1066 w 1826"/>
              <a:gd name="T85" fmla="*/ 476 h 1354"/>
              <a:gd name="T86" fmla="*/ 1092 w 1826"/>
              <a:gd name="T87" fmla="*/ 501 h 1354"/>
              <a:gd name="T88" fmla="*/ 1819 w 1826"/>
              <a:gd name="T89" fmla="*/ 929 h 1354"/>
              <a:gd name="T90" fmla="*/ 1810 w 1826"/>
              <a:gd name="T91" fmla="*/ 901 h 1354"/>
              <a:gd name="T92" fmla="*/ 1064 w 1826"/>
              <a:gd name="T93" fmla="*/ 410 h 1354"/>
              <a:gd name="T94" fmla="*/ 1015 w 1826"/>
              <a:gd name="T95" fmla="*/ 391 h 1354"/>
              <a:gd name="T96" fmla="*/ 667 w 1826"/>
              <a:gd name="T97" fmla="*/ 178 h 1354"/>
              <a:gd name="T98" fmla="*/ 679 w 1826"/>
              <a:gd name="T99" fmla="*/ 104 h 1354"/>
              <a:gd name="T100" fmla="*/ 630 w 1826"/>
              <a:gd name="T101" fmla="*/ 38 h 1354"/>
              <a:gd name="T102" fmla="*/ 883 w 1826"/>
              <a:gd name="T103" fmla="*/ 358 h 1354"/>
              <a:gd name="T104" fmla="*/ 751 w 1826"/>
              <a:gd name="T105" fmla="*/ 317 h 1354"/>
              <a:gd name="T106" fmla="*/ 658 w 1826"/>
              <a:gd name="T107" fmla="*/ 242 h 1354"/>
              <a:gd name="T108" fmla="*/ 605 w 1826"/>
              <a:gd name="T109" fmla="*/ 1119 h 1354"/>
              <a:gd name="T110" fmla="*/ 662 w 1826"/>
              <a:gd name="T111" fmla="*/ 1172 h 1354"/>
              <a:gd name="T112" fmla="*/ 664 w 1826"/>
              <a:gd name="T113" fmla="*/ 1205 h 1354"/>
              <a:gd name="T114" fmla="*/ 613 w 1826"/>
              <a:gd name="T115" fmla="*/ 1172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26" h="1354">
                <a:moveTo>
                  <a:pt x="605" y="35"/>
                </a:moveTo>
                <a:lnTo>
                  <a:pt x="605" y="35"/>
                </a:lnTo>
                <a:lnTo>
                  <a:pt x="596" y="35"/>
                </a:lnTo>
                <a:lnTo>
                  <a:pt x="585" y="34"/>
                </a:lnTo>
                <a:lnTo>
                  <a:pt x="585" y="34"/>
                </a:lnTo>
                <a:lnTo>
                  <a:pt x="574" y="32"/>
                </a:lnTo>
                <a:lnTo>
                  <a:pt x="569" y="30"/>
                </a:lnTo>
                <a:lnTo>
                  <a:pt x="564" y="30"/>
                </a:lnTo>
                <a:lnTo>
                  <a:pt x="564" y="30"/>
                </a:lnTo>
                <a:lnTo>
                  <a:pt x="559" y="32"/>
                </a:lnTo>
                <a:lnTo>
                  <a:pt x="555" y="30"/>
                </a:lnTo>
                <a:lnTo>
                  <a:pt x="552" y="30"/>
                </a:lnTo>
                <a:lnTo>
                  <a:pt x="548" y="32"/>
                </a:lnTo>
                <a:lnTo>
                  <a:pt x="548" y="32"/>
                </a:lnTo>
                <a:lnTo>
                  <a:pt x="543" y="33"/>
                </a:lnTo>
                <a:lnTo>
                  <a:pt x="539" y="34"/>
                </a:lnTo>
                <a:lnTo>
                  <a:pt x="528" y="34"/>
                </a:lnTo>
                <a:lnTo>
                  <a:pt x="528" y="34"/>
                </a:lnTo>
                <a:lnTo>
                  <a:pt x="522" y="34"/>
                </a:lnTo>
                <a:lnTo>
                  <a:pt x="520" y="34"/>
                </a:lnTo>
                <a:lnTo>
                  <a:pt x="517" y="34"/>
                </a:lnTo>
                <a:lnTo>
                  <a:pt x="516" y="35"/>
                </a:lnTo>
                <a:lnTo>
                  <a:pt x="516" y="35"/>
                </a:lnTo>
                <a:lnTo>
                  <a:pt x="515" y="38"/>
                </a:lnTo>
                <a:lnTo>
                  <a:pt x="512" y="39"/>
                </a:lnTo>
                <a:lnTo>
                  <a:pt x="509" y="41"/>
                </a:lnTo>
                <a:lnTo>
                  <a:pt x="509" y="41"/>
                </a:lnTo>
                <a:lnTo>
                  <a:pt x="499" y="30"/>
                </a:lnTo>
                <a:lnTo>
                  <a:pt x="493" y="25"/>
                </a:lnTo>
                <a:lnTo>
                  <a:pt x="491" y="25"/>
                </a:lnTo>
                <a:lnTo>
                  <a:pt x="491" y="28"/>
                </a:lnTo>
                <a:lnTo>
                  <a:pt x="491" y="28"/>
                </a:lnTo>
                <a:lnTo>
                  <a:pt x="493" y="39"/>
                </a:lnTo>
                <a:lnTo>
                  <a:pt x="493" y="41"/>
                </a:lnTo>
                <a:lnTo>
                  <a:pt x="488" y="54"/>
                </a:lnTo>
                <a:lnTo>
                  <a:pt x="488" y="54"/>
                </a:lnTo>
                <a:lnTo>
                  <a:pt x="481" y="45"/>
                </a:lnTo>
                <a:lnTo>
                  <a:pt x="478" y="39"/>
                </a:lnTo>
                <a:lnTo>
                  <a:pt x="478" y="38"/>
                </a:lnTo>
                <a:lnTo>
                  <a:pt x="477" y="39"/>
                </a:lnTo>
                <a:lnTo>
                  <a:pt x="477" y="39"/>
                </a:lnTo>
                <a:lnTo>
                  <a:pt x="478" y="49"/>
                </a:lnTo>
                <a:lnTo>
                  <a:pt x="479" y="54"/>
                </a:lnTo>
                <a:lnTo>
                  <a:pt x="480" y="59"/>
                </a:lnTo>
                <a:lnTo>
                  <a:pt x="480" y="59"/>
                </a:lnTo>
                <a:lnTo>
                  <a:pt x="483" y="62"/>
                </a:lnTo>
                <a:lnTo>
                  <a:pt x="483" y="67"/>
                </a:lnTo>
                <a:lnTo>
                  <a:pt x="484" y="72"/>
                </a:lnTo>
                <a:lnTo>
                  <a:pt x="484" y="77"/>
                </a:lnTo>
                <a:lnTo>
                  <a:pt x="477" y="82"/>
                </a:lnTo>
                <a:lnTo>
                  <a:pt x="334" y="3"/>
                </a:lnTo>
                <a:lnTo>
                  <a:pt x="334" y="3"/>
                </a:lnTo>
                <a:lnTo>
                  <a:pt x="321" y="1"/>
                </a:lnTo>
                <a:lnTo>
                  <a:pt x="313" y="0"/>
                </a:lnTo>
                <a:lnTo>
                  <a:pt x="310" y="1"/>
                </a:lnTo>
                <a:lnTo>
                  <a:pt x="309" y="2"/>
                </a:lnTo>
                <a:lnTo>
                  <a:pt x="309" y="2"/>
                </a:lnTo>
                <a:lnTo>
                  <a:pt x="310" y="4"/>
                </a:lnTo>
                <a:lnTo>
                  <a:pt x="312" y="7"/>
                </a:lnTo>
                <a:lnTo>
                  <a:pt x="319" y="14"/>
                </a:lnTo>
                <a:lnTo>
                  <a:pt x="330" y="23"/>
                </a:lnTo>
                <a:lnTo>
                  <a:pt x="472" y="114"/>
                </a:lnTo>
                <a:lnTo>
                  <a:pt x="472" y="114"/>
                </a:lnTo>
                <a:lnTo>
                  <a:pt x="462" y="120"/>
                </a:lnTo>
                <a:lnTo>
                  <a:pt x="454" y="125"/>
                </a:lnTo>
                <a:lnTo>
                  <a:pt x="452" y="128"/>
                </a:lnTo>
                <a:lnTo>
                  <a:pt x="452" y="129"/>
                </a:lnTo>
                <a:lnTo>
                  <a:pt x="452" y="129"/>
                </a:lnTo>
                <a:lnTo>
                  <a:pt x="452" y="141"/>
                </a:lnTo>
                <a:lnTo>
                  <a:pt x="452" y="141"/>
                </a:lnTo>
                <a:lnTo>
                  <a:pt x="452" y="146"/>
                </a:lnTo>
                <a:lnTo>
                  <a:pt x="452" y="155"/>
                </a:lnTo>
                <a:lnTo>
                  <a:pt x="452" y="155"/>
                </a:lnTo>
                <a:lnTo>
                  <a:pt x="451" y="163"/>
                </a:lnTo>
                <a:lnTo>
                  <a:pt x="452" y="177"/>
                </a:lnTo>
                <a:lnTo>
                  <a:pt x="452" y="177"/>
                </a:lnTo>
                <a:lnTo>
                  <a:pt x="453" y="186"/>
                </a:lnTo>
                <a:lnTo>
                  <a:pt x="457" y="195"/>
                </a:lnTo>
                <a:lnTo>
                  <a:pt x="458" y="199"/>
                </a:lnTo>
                <a:lnTo>
                  <a:pt x="461" y="203"/>
                </a:lnTo>
                <a:lnTo>
                  <a:pt x="464" y="204"/>
                </a:lnTo>
                <a:lnTo>
                  <a:pt x="468" y="205"/>
                </a:lnTo>
                <a:lnTo>
                  <a:pt x="468" y="205"/>
                </a:lnTo>
                <a:lnTo>
                  <a:pt x="475" y="205"/>
                </a:lnTo>
                <a:lnTo>
                  <a:pt x="481" y="204"/>
                </a:lnTo>
                <a:lnTo>
                  <a:pt x="489" y="203"/>
                </a:lnTo>
                <a:lnTo>
                  <a:pt x="491" y="214"/>
                </a:lnTo>
                <a:lnTo>
                  <a:pt x="472" y="222"/>
                </a:lnTo>
                <a:lnTo>
                  <a:pt x="472" y="222"/>
                </a:lnTo>
                <a:lnTo>
                  <a:pt x="463" y="224"/>
                </a:lnTo>
                <a:lnTo>
                  <a:pt x="440" y="229"/>
                </a:lnTo>
                <a:lnTo>
                  <a:pt x="414" y="235"/>
                </a:lnTo>
                <a:lnTo>
                  <a:pt x="401" y="238"/>
                </a:lnTo>
                <a:lnTo>
                  <a:pt x="392" y="243"/>
                </a:lnTo>
                <a:lnTo>
                  <a:pt x="392" y="243"/>
                </a:lnTo>
                <a:lnTo>
                  <a:pt x="382" y="248"/>
                </a:lnTo>
                <a:lnTo>
                  <a:pt x="371" y="251"/>
                </a:lnTo>
                <a:lnTo>
                  <a:pt x="348" y="256"/>
                </a:lnTo>
                <a:lnTo>
                  <a:pt x="328" y="259"/>
                </a:lnTo>
                <a:lnTo>
                  <a:pt x="313" y="263"/>
                </a:lnTo>
                <a:lnTo>
                  <a:pt x="313" y="263"/>
                </a:lnTo>
                <a:lnTo>
                  <a:pt x="305" y="264"/>
                </a:lnTo>
                <a:lnTo>
                  <a:pt x="298" y="266"/>
                </a:lnTo>
                <a:lnTo>
                  <a:pt x="278" y="267"/>
                </a:lnTo>
                <a:lnTo>
                  <a:pt x="257" y="268"/>
                </a:lnTo>
                <a:lnTo>
                  <a:pt x="247" y="270"/>
                </a:lnTo>
                <a:lnTo>
                  <a:pt x="240" y="274"/>
                </a:lnTo>
                <a:lnTo>
                  <a:pt x="240" y="274"/>
                </a:lnTo>
                <a:lnTo>
                  <a:pt x="217" y="285"/>
                </a:lnTo>
                <a:lnTo>
                  <a:pt x="182" y="300"/>
                </a:lnTo>
                <a:lnTo>
                  <a:pt x="132" y="322"/>
                </a:lnTo>
                <a:lnTo>
                  <a:pt x="132" y="322"/>
                </a:lnTo>
                <a:lnTo>
                  <a:pt x="113" y="330"/>
                </a:lnTo>
                <a:lnTo>
                  <a:pt x="81" y="342"/>
                </a:lnTo>
                <a:lnTo>
                  <a:pt x="48" y="355"/>
                </a:lnTo>
                <a:lnTo>
                  <a:pt x="36" y="360"/>
                </a:lnTo>
                <a:lnTo>
                  <a:pt x="29" y="365"/>
                </a:lnTo>
                <a:lnTo>
                  <a:pt x="29" y="365"/>
                </a:lnTo>
                <a:lnTo>
                  <a:pt x="16" y="381"/>
                </a:lnTo>
                <a:lnTo>
                  <a:pt x="11" y="389"/>
                </a:lnTo>
                <a:lnTo>
                  <a:pt x="10" y="391"/>
                </a:lnTo>
                <a:lnTo>
                  <a:pt x="11" y="392"/>
                </a:lnTo>
                <a:lnTo>
                  <a:pt x="11" y="392"/>
                </a:lnTo>
                <a:lnTo>
                  <a:pt x="13" y="395"/>
                </a:lnTo>
                <a:lnTo>
                  <a:pt x="17" y="394"/>
                </a:lnTo>
                <a:lnTo>
                  <a:pt x="20" y="392"/>
                </a:lnTo>
                <a:lnTo>
                  <a:pt x="20" y="392"/>
                </a:lnTo>
                <a:lnTo>
                  <a:pt x="10" y="407"/>
                </a:lnTo>
                <a:lnTo>
                  <a:pt x="2" y="417"/>
                </a:lnTo>
                <a:lnTo>
                  <a:pt x="1" y="421"/>
                </a:lnTo>
                <a:lnTo>
                  <a:pt x="0" y="423"/>
                </a:lnTo>
                <a:lnTo>
                  <a:pt x="0" y="423"/>
                </a:lnTo>
                <a:lnTo>
                  <a:pt x="4" y="424"/>
                </a:lnTo>
                <a:lnTo>
                  <a:pt x="7" y="424"/>
                </a:lnTo>
                <a:lnTo>
                  <a:pt x="13" y="426"/>
                </a:lnTo>
                <a:lnTo>
                  <a:pt x="13" y="426"/>
                </a:lnTo>
                <a:lnTo>
                  <a:pt x="7" y="431"/>
                </a:lnTo>
                <a:lnTo>
                  <a:pt x="5" y="433"/>
                </a:lnTo>
                <a:lnTo>
                  <a:pt x="5" y="435"/>
                </a:lnTo>
                <a:lnTo>
                  <a:pt x="6" y="435"/>
                </a:lnTo>
                <a:lnTo>
                  <a:pt x="6" y="435"/>
                </a:lnTo>
                <a:lnTo>
                  <a:pt x="9" y="435"/>
                </a:lnTo>
                <a:lnTo>
                  <a:pt x="11" y="434"/>
                </a:lnTo>
                <a:lnTo>
                  <a:pt x="16" y="432"/>
                </a:lnTo>
                <a:lnTo>
                  <a:pt x="21" y="429"/>
                </a:lnTo>
                <a:lnTo>
                  <a:pt x="22" y="429"/>
                </a:lnTo>
                <a:lnTo>
                  <a:pt x="25" y="429"/>
                </a:lnTo>
                <a:lnTo>
                  <a:pt x="25" y="429"/>
                </a:lnTo>
                <a:lnTo>
                  <a:pt x="28" y="429"/>
                </a:lnTo>
                <a:lnTo>
                  <a:pt x="34" y="427"/>
                </a:lnTo>
                <a:lnTo>
                  <a:pt x="49" y="418"/>
                </a:lnTo>
                <a:lnTo>
                  <a:pt x="63" y="411"/>
                </a:lnTo>
                <a:lnTo>
                  <a:pt x="68" y="410"/>
                </a:lnTo>
                <a:lnTo>
                  <a:pt x="69" y="410"/>
                </a:lnTo>
                <a:lnTo>
                  <a:pt x="69" y="411"/>
                </a:lnTo>
                <a:lnTo>
                  <a:pt x="69" y="411"/>
                </a:lnTo>
                <a:lnTo>
                  <a:pt x="69" y="416"/>
                </a:lnTo>
                <a:lnTo>
                  <a:pt x="68" y="421"/>
                </a:lnTo>
                <a:lnTo>
                  <a:pt x="64" y="427"/>
                </a:lnTo>
                <a:lnTo>
                  <a:pt x="64" y="427"/>
                </a:lnTo>
                <a:lnTo>
                  <a:pt x="62" y="431"/>
                </a:lnTo>
                <a:lnTo>
                  <a:pt x="59" y="435"/>
                </a:lnTo>
                <a:lnTo>
                  <a:pt x="59" y="437"/>
                </a:lnTo>
                <a:lnTo>
                  <a:pt x="60" y="438"/>
                </a:lnTo>
                <a:lnTo>
                  <a:pt x="63" y="438"/>
                </a:lnTo>
                <a:lnTo>
                  <a:pt x="66" y="437"/>
                </a:lnTo>
                <a:lnTo>
                  <a:pt x="66" y="437"/>
                </a:lnTo>
                <a:lnTo>
                  <a:pt x="76" y="432"/>
                </a:lnTo>
                <a:lnTo>
                  <a:pt x="85" y="426"/>
                </a:lnTo>
                <a:lnTo>
                  <a:pt x="94" y="418"/>
                </a:lnTo>
                <a:lnTo>
                  <a:pt x="98" y="411"/>
                </a:lnTo>
                <a:lnTo>
                  <a:pt x="98" y="411"/>
                </a:lnTo>
                <a:lnTo>
                  <a:pt x="106" y="397"/>
                </a:lnTo>
                <a:lnTo>
                  <a:pt x="110" y="392"/>
                </a:lnTo>
                <a:lnTo>
                  <a:pt x="113" y="389"/>
                </a:lnTo>
                <a:lnTo>
                  <a:pt x="113" y="389"/>
                </a:lnTo>
                <a:lnTo>
                  <a:pt x="117" y="385"/>
                </a:lnTo>
                <a:lnTo>
                  <a:pt x="122" y="383"/>
                </a:lnTo>
                <a:lnTo>
                  <a:pt x="128" y="380"/>
                </a:lnTo>
                <a:lnTo>
                  <a:pt x="137" y="379"/>
                </a:lnTo>
                <a:lnTo>
                  <a:pt x="137" y="379"/>
                </a:lnTo>
                <a:lnTo>
                  <a:pt x="146" y="378"/>
                </a:lnTo>
                <a:lnTo>
                  <a:pt x="166" y="373"/>
                </a:lnTo>
                <a:lnTo>
                  <a:pt x="223" y="359"/>
                </a:lnTo>
                <a:lnTo>
                  <a:pt x="300" y="339"/>
                </a:lnTo>
                <a:lnTo>
                  <a:pt x="414" y="346"/>
                </a:lnTo>
                <a:lnTo>
                  <a:pt x="414" y="346"/>
                </a:lnTo>
                <a:lnTo>
                  <a:pt x="417" y="413"/>
                </a:lnTo>
                <a:lnTo>
                  <a:pt x="420" y="484"/>
                </a:lnTo>
                <a:lnTo>
                  <a:pt x="420" y="484"/>
                </a:lnTo>
                <a:lnTo>
                  <a:pt x="453" y="617"/>
                </a:lnTo>
                <a:lnTo>
                  <a:pt x="453" y="617"/>
                </a:lnTo>
                <a:lnTo>
                  <a:pt x="465" y="635"/>
                </a:lnTo>
                <a:lnTo>
                  <a:pt x="473" y="649"/>
                </a:lnTo>
                <a:lnTo>
                  <a:pt x="477" y="657"/>
                </a:lnTo>
                <a:lnTo>
                  <a:pt x="477" y="657"/>
                </a:lnTo>
                <a:lnTo>
                  <a:pt x="478" y="660"/>
                </a:lnTo>
                <a:lnTo>
                  <a:pt x="479" y="661"/>
                </a:lnTo>
                <a:lnTo>
                  <a:pt x="483" y="663"/>
                </a:lnTo>
                <a:lnTo>
                  <a:pt x="488" y="665"/>
                </a:lnTo>
                <a:lnTo>
                  <a:pt x="491" y="667"/>
                </a:lnTo>
                <a:lnTo>
                  <a:pt x="491" y="667"/>
                </a:lnTo>
                <a:lnTo>
                  <a:pt x="495" y="676"/>
                </a:lnTo>
                <a:lnTo>
                  <a:pt x="502" y="690"/>
                </a:lnTo>
                <a:lnTo>
                  <a:pt x="512" y="711"/>
                </a:lnTo>
                <a:lnTo>
                  <a:pt x="512" y="711"/>
                </a:lnTo>
                <a:lnTo>
                  <a:pt x="447" y="806"/>
                </a:lnTo>
                <a:lnTo>
                  <a:pt x="401" y="876"/>
                </a:lnTo>
                <a:lnTo>
                  <a:pt x="385" y="902"/>
                </a:lnTo>
                <a:lnTo>
                  <a:pt x="378" y="916"/>
                </a:lnTo>
                <a:lnTo>
                  <a:pt x="378" y="916"/>
                </a:lnTo>
                <a:lnTo>
                  <a:pt x="374" y="926"/>
                </a:lnTo>
                <a:lnTo>
                  <a:pt x="373" y="933"/>
                </a:lnTo>
                <a:lnTo>
                  <a:pt x="373" y="937"/>
                </a:lnTo>
                <a:lnTo>
                  <a:pt x="374" y="940"/>
                </a:lnTo>
                <a:lnTo>
                  <a:pt x="374" y="940"/>
                </a:lnTo>
                <a:lnTo>
                  <a:pt x="377" y="945"/>
                </a:lnTo>
                <a:lnTo>
                  <a:pt x="377" y="953"/>
                </a:lnTo>
                <a:lnTo>
                  <a:pt x="377" y="965"/>
                </a:lnTo>
                <a:lnTo>
                  <a:pt x="377" y="965"/>
                </a:lnTo>
                <a:lnTo>
                  <a:pt x="376" y="971"/>
                </a:lnTo>
                <a:lnTo>
                  <a:pt x="374" y="982"/>
                </a:lnTo>
                <a:lnTo>
                  <a:pt x="374" y="988"/>
                </a:lnTo>
                <a:lnTo>
                  <a:pt x="374" y="996"/>
                </a:lnTo>
                <a:lnTo>
                  <a:pt x="376" y="1003"/>
                </a:lnTo>
                <a:lnTo>
                  <a:pt x="378" y="1011"/>
                </a:lnTo>
                <a:lnTo>
                  <a:pt x="378" y="1011"/>
                </a:lnTo>
                <a:lnTo>
                  <a:pt x="382" y="1017"/>
                </a:lnTo>
                <a:lnTo>
                  <a:pt x="389" y="1025"/>
                </a:lnTo>
                <a:lnTo>
                  <a:pt x="412" y="1052"/>
                </a:lnTo>
                <a:lnTo>
                  <a:pt x="478" y="1129"/>
                </a:lnTo>
                <a:lnTo>
                  <a:pt x="543" y="1203"/>
                </a:lnTo>
                <a:lnTo>
                  <a:pt x="565" y="1230"/>
                </a:lnTo>
                <a:lnTo>
                  <a:pt x="571" y="1240"/>
                </a:lnTo>
                <a:lnTo>
                  <a:pt x="574" y="1245"/>
                </a:lnTo>
                <a:lnTo>
                  <a:pt x="574" y="1245"/>
                </a:lnTo>
                <a:lnTo>
                  <a:pt x="575" y="1248"/>
                </a:lnTo>
                <a:lnTo>
                  <a:pt x="574" y="1253"/>
                </a:lnTo>
                <a:lnTo>
                  <a:pt x="570" y="1261"/>
                </a:lnTo>
                <a:lnTo>
                  <a:pt x="564" y="1268"/>
                </a:lnTo>
                <a:lnTo>
                  <a:pt x="555" y="1275"/>
                </a:lnTo>
                <a:lnTo>
                  <a:pt x="541" y="1286"/>
                </a:lnTo>
                <a:lnTo>
                  <a:pt x="533" y="1290"/>
                </a:lnTo>
                <a:lnTo>
                  <a:pt x="533" y="1290"/>
                </a:lnTo>
                <a:lnTo>
                  <a:pt x="522" y="1294"/>
                </a:lnTo>
                <a:lnTo>
                  <a:pt x="511" y="1298"/>
                </a:lnTo>
                <a:lnTo>
                  <a:pt x="497" y="1301"/>
                </a:lnTo>
                <a:lnTo>
                  <a:pt x="485" y="1307"/>
                </a:lnTo>
                <a:lnTo>
                  <a:pt x="477" y="1315"/>
                </a:lnTo>
                <a:lnTo>
                  <a:pt x="473" y="1317"/>
                </a:lnTo>
                <a:lnTo>
                  <a:pt x="470" y="1322"/>
                </a:lnTo>
                <a:lnTo>
                  <a:pt x="470" y="1326"/>
                </a:lnTo>
                <a:lnTo>
                  <a:pt x="472" y="1330"/>
                </a:lnTo>
                <a:lnTo>
                  <a:pt x="472" y="1330"/>
                </a:lnTo>
                <a:lnTo>
                  <a:pt x="478" y="1337"/>
                </a:lnTo>
                <a:lnTo>
                  <a:pt x="484" y="1343"/>
                </a:lnTo>
                <a:lnTo>
                  <a:pt x="491" y="1347"/>
                </a:lnTo>
                <a:lnTo>
                  <a:pt x="499" y="1350"/>
                </a:lnTo>
                <a:lnTo>
                  <a:pt x="505" y="1353"/>
                </a:lnTo>
                <a:lnTo>
                  <a:pt x="511" y="1354"/>
                </a:lnTo>
                <a:lnTo>
                  <a:pt x="522" y="1354"/>
                </a:lnTo>
                <a:lnTo>
                  <a:pt x="522" y="1354"/>
                </a:lnTo>
                <a:lnTo>
                  <a:pt x="665" y="1330"/>
                </a:lnTo>
                <a:lnTo>
                  <a:pt x="665" y="1330"/>
                </a:lnTo>
                <a:lnTo>
                  <a:pt x="683" y="1326"/>
                </a:lnTo>
                <a:lnTo>
                  <a:pt x="690" y="1323"/>
                </a:lnTo>
                <a:lnTo>
                  <a:pt x="692" y="1322"/>
                </a:lnTo>
                <a:lnTo>
                  <a:pt x="692" y="1321"/>
                </a:lnTo>
                <a:lnTo>
                  <a:pt x="692" y="1321"/>
                </a:lnTo>
                <a:lnTo>
                  <a:pt x="692" y="1315"/>
                </a:lnTo>
                <a:lnTo>
                  <a:pt x="691" y="1310"/>
                </a:lnTo>
                <a:lnTo>
                  <a:pt x="688" y="1301"/>
                </a:lnTo>
                <a:lnTo>
                  <a:pt x="688" y="1301"/>
                </a:lnTo>
                <a:lnTo>
                  <a:pt x="681" y="1286"/>
                </a:lnTo>
                <a:lnTo>
                  <a:pt x="679" y="1277"/>
                </a:lnTo>
                <a:lnTo>
                  <a:pt x="679" y="1274"/>
                </a:lnTo>
                <a:lnTo>
                  <a:pt x="680" y="1273"/>
                </a:lnTo>
                <a:lnTo>
                  <a:pt x="680" y="1273"/>
                </a:lnTo>
                <a:lnTo>
                  <a:pt x="693" y="1267"/>
                </a:lnTo>
                <a:lnTo>
                  <a:pt x="718" y="1253"/>
                </a:lnTo>
                <a:lnTo>
                  <a:pt x="744" y="1238"/>
                </a:lnTo>
                <a:lnTo>
                  <a:pt x="760" y="1227"/>
                </a:lnTo>
                <a:lnTo>
                  <a:pt x="760" y="1227"/>
                </a:lnTo>
                <a:lnTo>
                  <a:pt x="768" y="1220"/>
                </a:lnTo>
                <a:lnTo>
                  <a:pt x="777" y="1211"/>
                </a:lnTo>
                <a:lnTo>
                  <a:pt x="781" y="1205"/>
                </a:lnTo>
                <a:lnTo>
                  <a:pt x="784" y="1201"/>
                </a:lnTo>
                <a:lnTo>
                  <a:pt x="786" y="1197"/>
                </a:lnTo>
                <a:lnTo>
                  <a:pt x="786" y="1193"/>
                </a:lnTo>
                <a:lnTo>
                  <a:pt x="786" y="1193"/>
                </a:lnTo>
                <a:lnTo>
                  <a:pt x="783" y="1189"/>
                </a:lnTo>
                <a:lnTo>
                  <a:pt x="778" y="1185"/>
                </a:lnTo>
                <a:lnTo>
                  <a:pt x="766" y="1177"/>
                </a:lnTo>
                <a:lnTo>
                  <a:pt x="745" y="1162"/>
                </a:lnTo>
                <a:lnTo>
                  <a:pt x="745" y="1162"/>
                </a:lnTo>
                <a:lnTo>
                  <a:pt x="715" y="1137"/>
                </a:lnTo>
                <a:lnTo>
                  <a:pt x="703" y="1135"/>
                </a:lnTo>
                <a:lnTo>
                  <a:pt x="528" y="954"/>
                </a:lnTo>
                <a:lnTo>
                  <a:pt x="528" y="954"/>
                </a:lnTo>
                <a:lnTo>
                  <a:pt x="606" y="873"/>
                </a:lnTo>
                <a:lnTo>
                  <a:pt x="661" y="814"/>
                </a:lnTo>
                <a:lnTo>
                  <a:pt x="681" y="791"/>
                </a:lnTo>
                <a:lnTo>
                  <a:pt x="691" y="778"/>
                </a:lnTo>
                <a:lnTo>
                  <a:pt x="691" y="778"/>
                </a:lnTo>
                <a:lnTo>
                  <a:pt x="696" y="770"/>
                </a:lnTo>
                <a:lnTo>
                  <a:pt x="699" y="761"/>
                </a:lnTo>
                <a:lnTo>
                  <a:pt x="706" y="740"/>
                </a:lnTo>
                <a:lnTo>
                  <a:pt x="709" y="721"/>
                </a:lnTo>
                <a:lnTo>
                  <a:pt x="711" y="708"/>
                </a:lnTo>
                <a:lnTo>
                  <a:pt x="711" y="708"/>
                </a:lnTo>
                <a:lnTo>
                  <a:pt x="708" y="688"/>
                </a:lnTo>
                <a:lnTo>
                  <a:pt x="701" y="657"/>
                </a:lnTo>
                <a:lnTo>
                  <a:pt x="688" y="613"/>
                </a:lnTo>
                <a:lnTo>
                  <a:pt x="688" y="613"/>
                </a:lnTo>
                <a:lnTo>
                  <a:pt x="686" y="599"/>
                </a:lnTo>
                <a:lnTo>
                  <a:pt x="685" y="575"/>
                </a:lnTo>
                <a:lnTo>
                  <a:pt x="683" y="541"/>
                </a:lnTo>
                <a:lnTo>
                  <a:pt x="683" y="541"/>
                </a:lnTo>
                <a:lnTo>
                  <a:pt x="695" y="442"/>
                </a:lnTo>
                <a:lnTo>
                  <a:pt x="695" y="442"/>
                </a:lnTo>
                <a:lnTo>
                  <a:pt x="704" y="402"/>
                </a:lnTo>
                <a:lnTo>
                  <a:pt x="841" y="424"/>
                </a:lnTo>
                <a:lnTo>
                  <a:pt x="841" y="424"/>
                </a:lnTo>
                <a:lnTo>
                  <a:pt x="877" y="427"/>
                </a:lnTo>
                <a:lnTo>
                  <a:pt x="931" y="431"/>
                </a:lnTo>
                <a:lnTo>
                  <a:pt x="931" y="431"/>
                </a:lnTo>
                <a:lnTo>
                  <a:pt x="970" y="437"/>
                </a:lnTo>
                <a:lnTo>
                  <a:pt x="991" y="442"/>
                </a:lnTo>
                <a:lnTo>
                  <a:pt x="991" y="442"/>
                </a:lnTo>
                <a:lnTo>
                  <a:pt x="997" y="459"/>
                </a:lnTo>
                <a:lnTo>
                  <a:pt x="1002" y="471"/>
                </a:lnTo>
                <a:lnTo>
                  <a:pt x="1005" y="475"/>
                </a:lnTo>
                <a:lnTo>
                  <a:pt x="1007" y="477"/>
                </a:lnTo>
                <a:lnTo>
                  <a:pt x="1007" y="477"/>
                </a:lnTo>
                <a:lnTo>
                  <a:pt x="1015" y="479"/>
                </a:lnTo>
                <a:lnTo>
                  <a:pt x="1023" y="479"/>
                </a:lnTo>
                <a:lnTo>
                  <a:pt x="1037" y="479"/>
                </a:lnTo>
                <a:lnTo>
                  <a:pt x="1037" y="479"/>
                </a:lnTo>
                <a:lnTo>
                  <a:pt x="1044" y="480"/>
                </a:lnTo>
                <a:lnTo>
                  <a:pt x="1052" y="482"/>
                </a:lnTo>
                <a:lnTo>
                  <a:pt x="1052" y="482"/>
                </a:lnTo>
                <a:lnTo>
                  <a:pt x="1062" y="481"/>
                </a:lnTo>
                <a:lnTo>
                  <a:pt x="1066" y="476"/>
                </a:lnTo>
                <a:lnTo>
                  <a:pt x="1066" y="476"/>
                </a:lnTo>
                <a:lnTo>
                  <a:pt x="1068" y="480"/>
                </a:lnTo>
                <a:lnTo>
                  <a:pt x="1071" y="490"/>
                </a:lnTo>
                <a:lnTo>
                  <a:pt x="1076" y="500"/>
                </a:lnTo>
                <a:lnTo>
                  <a:pt x="1079" y="502"/>
                </a:lnTo>
                <a:lnTo>
                  <a:pt x="1082" y="503"/>
                </a:lnTo>
                <a:lnTo>
                  <a:pt x="1082" y="503"/>
                </a:lnTo>
                <a:lnTo>
                  <a:pt x="1087" y="503"/>
                </a:lnTo>
                <a:lnTo>
                  <a:pt x="1092" y="501"/>
                </a:lnTo>
                <a:lnTo>
                  <a:pt x="1096" y="498"/>
                </a:lnTo>
                <a:lnTo>
                  <a:pt x="1096" y="498"/>
                </a:lnTo>
                <a:lnTo>
                  <a:pt x="1440" y="711"/>
                </a:lnTo>
                <a:lnTo>
                  <a:pt x="1676" y="857"/>
                </a:lnTo>
                <a:lnTo>
                  <a:pt x="1784" y="923"/>
                </a:lnTo>
                <a:lnTo>
                  <a:pt x="1784" y="923"/>
                </a:lnTo>
                <a:lnTo>
                  <a:pt x="1805" y="928"/>
                </a:lnTo>
                <a:lnTo>
                  <a:pt x="1819" y="929"/>
                </a:lnTo>
                <a:lnTo>
                  <a:pt x="1824" y="929"/>
                </a:lnTo>
                <a:lnTo>
                  <a:pt x="1826" y="928"/>
                </a:lnTo>
                <a:lnTo>
                  <a:pt x="1826" y="928"/>
                </a:lnTo>
                <a:lnTo>
                  <a:pt x="1826" y="924"/>
                </a:lnTo>
                <a:lnTo>
                  <a:pt x="1824" y="922"/>
                </a:lnTo>
                <a:lnTo>
                  <a:pt x="1821" y="917"/>
                </a:lnTo>
                <a:lnTo>
                  <a:pt x="1821" y="917"/>
                </a:lnTo>
                <a:lnTo>
                  <a:pt x="1810" y="901"/>
                </a:lnTo>
                <a:lnTo>
                  <a:pt x="1802" y="891"/>
                </a:lnTo>
                <a:lnTo>
                  <a:pt x="1797" y="886"/>
                </a:lnTo>
                <a:lnTo>
                  <a:pt x="1793" y="884"/>
                </a:lnTo>
                <a:lnTo>
                  <a:pt x="1793" y="884"/>
                </a:lnTo>
                <a:lnTo>
                  <a:pt x="1086" y="447"/>
                </a:lnTo>
                <a:lnTo>
                  <a:pt x="1086" y="447"/>
                </a:lnTo>
                <a:lnTo>
                  <a:pt x="1076" y="431"/>
                </a:lnTo>
                <a:lnTo>
                  <a:pt x="1064" y="410"/>
                </a:lnTo>
                <a:lnTo>
                  <a:pt x="1064" y="410"/>
                </a:lnTo>
                <a:lnTo>
                  <a:pt x="1062" y="406"/>
                </a:lnTo>
                <a:lnTo>
                  <a:pt x="1057" y="401"/>
                </a:lnTo>
                <a:lnTo>
                  <a:pt x="1050" y="399"/>
                </a:lnTo>
                <a:lnTo>
                  <a:pt x="1043" y="397"/>
                </a:lnTo>
                <a:lnTo>
                  <a:pt x="1043" y="397"/>
                </a:lnTo>
                <a:lnTo>
                  <a:pt x="1025" y="394"/>
                </a:lnTo>
                <a:lnTo>
                  <a:pt x="1015" y="391"/>
                </a:lnTo>
                <a:lnTo>
                  <a:pt x="1005" y="390"/>
                </a:lnTo>
                <a:lnTo>
                  <a:pt x="1005" y="390"/>
                </a:lnTo>
                <a:lnTo>
                  <a:pt x="994" y="389"/>
                </a:lnTo>
                <a:lnTo>
                  <a:pt x="978" y="385"/>
                </a:lnTo>
                <a:lnTo>
                  <a:pt x="957" y="379"/>
                </a:lnTo>
                <a:lnTo>
                  <a:pt x="667" y="194"/>
                </a:lnTo>
                <a:lnTo>
                  <a:pt x="667" y="194"/>
                </a:lnTo>
                <a:lnTo>
                  <a:pt x="667" y="178"/>
                </a:lnTo>
                <a:lnTo>
                  <a:pt x="669" y="166"/>
                </a:lnTo>
                <a:lnTo>
                  <a:pt x="671" y="157"/>
                </a:lnTo>
                <a:lnTo>
                  <a:pt x="671" y="157"/>
                </a:lnTo>
                <a:lnTo>
                  <a:pt x="675" y="146"/>
                </a:lnTo>
                <a:lnTo>
                  <a:pt x="679" y="130"/>
                </a:lnTo>
                <a:lnTo>
                  <a:pt x="680" y="115"/>
                </a:lnTo>
                <a:lnTo>
                  <a:pt x="680" y="108"/>
                </a:lnTo>
                <a:lnTo>
                  <a:pt x="679" y="104"/>
                </a:lnTo>
                <a:lnTo>
                  <a:pt x="679" y="104"/>
                </a:lnTo>
                <a:lnTo>
                  <a:pt x="675" y="96"/>
                </a:lnTo>
                <a:lnTo>
                  <a:pt x="669" y="87"/>
                </a:lnTo>
                <a:lnTo>
                  <a:pt x="658" y="71"/>
                </a:lnTo>
                <a:lnTo>
                  <a:pt x="658" y="71"/>
                </a:lnTo>
                <a:lnTo>
                  <a:pt x="651" y="62"/>
                </a:lnTo>
                <a:lnTo>
                  <a:pt x="642" y="51"/>
                </a:lnTo>
                <a:lnTo>
                  <a:pt x="630" y="38"/>
                </a:lnTo>
                <a:lnTo>
                  <a:pt x="616" y="44"/>
                </a:lnTo>
                <a:lnTo>
                  <a:pt x="616" y="44"/>
                </a:lnTo>
                <a:lnTo>
                  <a:pt x="612" y="39"/>
                </a:lnTo>
                <a:lnTo>
                  <a:pt x="608" y="36"/>
                </a:lnTo>
                <a:lnTo>
                  <a:pt x="605" y="35"/>
                </a:lnTo>
                <a:lnTo>
                  <a:pt x="605" y="35"/>
                </a:lnTo>
                <a:close/>
                <a:moveTo>
                  <a:pt x="659" y="226"/>
                </a:moveTo>
                <a:lnTo>
                  <a:pt x="883" y="358"/>
                </a:lnTo>
                <a:lnTo>
                  <a:pt x="883" y="358"/>
                </a:lnTo>
                <a:lnTo>
                  <a:pt x="834" y="344"/>
                </a:lnTo>
                <a:lnTo>
                  <a:pt x="781" y="331"/>
                </a:lnTo>
                <a:lnTo>
                  <a:pt x="781" y="331"/>
                </a:lnTo>
                <a:lnTo>
                  <a:pt x="775" y="328"/>
                </a:lnTo>
                <a:lnTo>
                  <a:pt x="767" y="326"/>
                </a:lnTo>
                <a:lnTo>
                  <a:pt x="751" y="317"/>
                </a:lnTo>
                <a:lnTo>
                  <a:pt x="751" y="317"/>
                </a:lnTo>
                <a:lnTo>
                  <a:pt x="738" y="307"/>
                </a:lnTo>
                <a:lnTo>
                  <a:pt x="722" y="295"/>
                </a:lnTo>
                <a:lnTo>
                  <a:pt x="722" y="295"/>
                </a:lnTo>
                <a:lnTo>
                  <a:pt x="690" y="270"/>
                </a:lnTo>
                <a:lnTo>
                  <a:pt x="690" y="270"/>
                </a:lnTo>
                <a:lnTo>
                  <a:pt x="674" y="257"/>
                </a:lnTo>
                <a:lnTo>
                  <a:pt x="664" y="248"/>
                </a:lnTo>
                <a:lnTo>
                  <a:pt x="658" y="242"/>
                </a:lnTo>
                <a:lnTo>
                  <a:pt x="658" y="242"/>
                </a:lnTo>
                <a:lnTo>
                  <a:pt x="656" y="237"/>
                </a:lnTo>
                <a:lnTo>
                  <a:pt x="658" y="232"/>
                </a:lnTo>
                <a:lnTo>
                  <a:pt x="659" y="226"/>
                </a:lnTo>
                <a:lnTo>
                  <a:pt x="659" y="226"/>
                </a:lnTo>
                <a:close/>
                <a:moveTo>
                  <a:pt x="553" y="1087"/>
                </a:moveTo>
                <a:lnTo>
                  <a:pt x="553" y="1087"/>
                </a:lnTo>
                <a:lnTo>
                  <a:pt x="605" y="1119"/>
                </a:lnTo>
                <a:lnTo>
                  <a:pt x="640" y="1142"/>
                </a:lnTo>
                <a:lnTo>
                  <a:pt x="656" y="1153"/>
                </a:lnTo>
                <a:lnTo>
                  <a:pt x="656" y="1153"/>
                </a:lnTo>
                <a:lnTo>
                  <a:pt x="659" y="1157"/>
                </a:lnTo>
                <a:lnTo>
                  <a:pt x="659" y="1160"/>
                </a:lnTo>
                <a:lnTo>
                  <a:pt x="659" y="1160"/>
                </a:lnTo>
                <a:lnTo>
                  <a:pt x="662" y="1172"/>
                </a:lnTo>
                <a:lnTo>
                  <a:pt x="662" y="1172"/>
                </a:lnTo>
                <a:lnTo>
                  <a:pt x="664" y="1174"/>
                </a:lnTo>
                <a:lnTo>
                  <a:pt x="667" y="1178"/>
                </a:lnTo>
                <a:lnTo>
                  <a:pt x="672" y="1182"/>
                </a:lnTo>
                <a:lnTo>
                  <a:pt x="672" y="1182"/>
                </a:lnTo>
                <a:lnTo>
                  <a:pt x="671" y="1190"/>
                </a:lnTo>
                <a:lnTo>
                  <a:pt x="667" y="1198"/>
                </a:lnTo>
                <a:lnTo>
                  <a:pt x="664" y="1205"/>
                </a:lnTo>
                <a:lnTo>
                  <a:pt x="664" y="1205"/>
                </a:lnTo>
                <a:lnTo>
                  <a:pt x="658" y="1210"/>
                </a:lnTo>
                <a:lnTo>
                  <a:pt x="653" y="1214"/>
                </a:lnTo>
                <a:lnTo>
                  <a:pt x="646" y="1219"/>
                </a:lnTo>
                <a:lnTo>
                  <a:pt x="646" y="1219"/>
                </a:lnTo>
                <a:lnTo>
                  <a:pt x="633" y="1200"/>
                </a:lnTo>
                <a:lnTo>
                  <a:pt x="618" y="1179"/>
                </a:lnTo>
                <a:lnTo>
                  <a:pt x="618" y="1179"/>
                </a:lnTo>
                <a:lnTo>
                  <a:pt x="613" y="1172"/>
                </a:lnTo>
                <a:lnTo>
                  <a:pt x="603" y="1161"/>
                </a:lnTo>
                <a:lnTo>
                  <a:pt x="582" y="1136"/>
                </a:lnTo>
                <a:lnTo>
                  <a:pt x="582" y="1136"/>
                </a:lnTo>
                <a:lnTo>
                  <a:pt x="574" y="1123"/>
                </a:lnTo>
                <a:lnTo>
                  <a:pt x="564" y="1107"/>
                </a:lnTo>
                <a:lnTo>
                  <a:pt x="553" y="1087"/>
                </a:lnTo>
                <a:lnTo>
                  <a:pt x="553" y="10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3D0A90A8-1A27-4B57-BDD7-2B5C57101CBB}"/>
              </a:ext>
            </a:extLst>
          </p:cNvPr>
          <p:cNvSpPr>
            <a:spLocks noEditPoints="1"/>
          </p:cNvSpPr>
          <p:nvPr/>
        </p:nvSpPr>
        <p:spPr bwMode="auto">
          <a:xfrm>
            <a:off x="7790871" y="4822617"/>
            <a:ext cx="1782661" cy="1435516"/>
          </a:xfrm>
          <a:custGeom>
            <a:avLst/>
            <a:gdLst>
              <a:gd name="T0" fmla="*/ 469 w 1823"/>
              <a:gd name="T1" fmla="*/ 199 h 1468"/>
              <a:gd name="T2" fmla="*/ 433 w 1823"/>
              <a:gd name="T3" fmla="*/ 227 h 1468"/>
              <a:gd name="T4" fmla="*/ 0 w 1823"/>
              <a:gd name="T5" fmla="*/ 321 h 1468"/>
              <a:gd name="T6" fmla="*/ 13 w 1823"/>
              <a:gd name="T7" fmla="*/ 335 h 1468"/>
              <a:gd name="T8" fmla="*/ 468 w 1823"/>
              <a:gd name="T9" fmla="*/ 259 h 1468"/>
              <a:gd name="T10" fmla="*/ 533 w 1823"/>
              <a:gd name="T11" fmla="*/ 271 h 1468"/>
              <a:gd name="T12" fmla="*/ 750 w 1823"/>
              <a:gd name="T13" fmla="*/ 370 h 1468"/>
              <a:gd name="T14" fmla="*/ 975 w 1823"/>
              <a:gd name="T15" fmla="*/ 418 h 1468"/>
              <a:gd name="T16" fmla="*/ 1039 w 1823"/>
              <a:gd name="T17" fmla="*/ 434 h 1468"/>
              <a:gd name="T18" fmla="*/ 1106 w 1823"/>
              <a:gd name="T19" fmla="*/ 512 h 1468"/>
              <a:gd name="T20" fmla="*/ 1129 w 1823"/>
              <a:gd name="T21" fmla="*/ 704 h 1468"/>
              <a:gd name="T22" fmla="*/ 1145 w 1823"/>
              <a:gd name="T23" fmla="*/ 739 h 1468"/>
              <a:gd name="T24" fmla="*/ 1256 w 1823"/>
              <a:gd name="T25" fmla="*/ 1108 h 1468"/>
              <a:gd name="T26" fmla="*/ 996 w 1823"/>
              <a:gd name="T27" fmla="*/ 1291 h 1468"/>
              <a:gd name="T28" fmla="*/ 951 w 1823"/>
              <a:gd name="T29" fmla="*/ 1348 h 1468"/>
              <a:gd name="T30" fmla="*/ 1000 w 1823"/>
              <a:gd name="T31" fmla="*/ 1431 h 1468"/>
              <a:gd name="T32" fmla="*/ 1077 w 1823"/>
              <a:gd name="T33" fmla="*/ 1464 h 1468"/>
              <a:gd name="T34" fmla="*/ 1199 w 1823"/>
              <a:gd name="T35" fmla="*/ 1458 h 1468"/>
              <a:gd name="T36" fmla="*/ 1214 w 1823"/>
              <a:gd name="T37" fmla="*/ 1431 h 1468"/>
              <a:gd name="T38" fmla="*/ 1149 w 1823"/>
              <a:gd name="T39" fmla="*/ 1391 h 1468"/>
              <a:gd name="T40" fmla="*/ 1143 w 1823"/>
              <a:gd name="T41" fmla="*/ 1362 h 1468"/>
              <a:gd name="T42" fmla="*/ 1392 w 1823"/>
              <a:gd name="T43" fmla="*/ 1145 h 1468"/>
              <a:gd name="T44" fmla="*/ 1469 w 1823"/>
              <a:gd name="T45" fmla="*/ 1190 h 1468"/>
              <a:gd name="T46" fmla="*/ 1585 w 1823"/>
              <a:gd name="T47" fmla="*/ 1205 h 1468"/>
              <a:gd name="T48" fmla="*/ 1585 w 1823"/>
              <a:gd name="T49" fmla="*/ 1172 h 1468"/>
              <a:gd name="T50" fmla="*/ 1531 w 1823"/>
              <a:gd name="T51" fmla="*/ 1110 h 1468"/>
              <a:gd name="T52" fmla="*/ 1526 w 1823"/>
              <a:gd name="T53" fmla="*/ 1086 h 1468"/>
              <a:gd name="T54" fmla="*/ 1676 w 1823"/>
              <a:gd name="T55" fmla="*/ 940 h 1468"/>
              <a:gd name="T56" fmla="*/ 1718 w 1823"/>
              <a:gd name="T57" fmla="*/ 853 h 1468"/>
              <a:gd name="T58" fmla="*/ 1702 w 1823"/>
              <a:gd name="T59" fmla="*/ 789 h 1468"/>
              <a:gd name="T60" fmla="*/ 1425 w 1823"/>
              <a:gd name="T61" fmla="*/ 686 h 1468"/>
              <a:gd name="T62" fmla="*/ 1483 w 1823"/>
              <a:gd name="T63" fmla="*/ 325 h 1468"/>
              <a:gd name="T64" fmla="*/ 1736 w 1823"/>
              <a:gd name="T65" fmla="*/ 285 h 1468"/>
              <a:gd name="T66" fmla="*/ 1798 w 1823"/>
              <a:gd name="T67" fmla="*/ 315 h 1468"/>
              <a:gd name="T68" fmla="*/ 1814 w 1823"/>
              <a:gd name="T69" fmla="*/ 315 h 1468"/>
              <a:gd name="T70" fmla="*/ 1814 w 1823"/>
              <a:gd name="T71" fmla="*/ 267 h 1468"/>
              <a:gd name="T72" fmla="*/ 1759 w 1823"/>
              <a:gd name="T73" fmla="*/ 243 h 1468"/>
              <a:gd name="T74" fmla="*/ 1337 w 1823"/>
              <a:gd name="T75" fmla="*/ 215 h 1468"/>
              <a:gd name="T76" fmla="*/ 1307 w 1823"/>
              <a:gd name="T77" fmla="*/ 115 h 1468"/>
              <a:gd name="T78" fmla="*/ 1592 w 1823"/>
              <a:gd name="T79" fmla="*/ 38 h 1468"/>
              <a:gd name="T80" fmla="*/ 1266 w 1823"/>
              <a:gd name="T81" fmla="*/ 60 h 1468"/>
              <a:gd name="T82" fmla="*/ 1243 w 1823"/>
              <a:gd name="T83" fmla="*/ 19 h 1468"/>
              <a:gd name="T84" fmla="*/ 1209 w 1823"/>
              <a:gd name="T85" fmla="*/ 0 h 1468"/>
              <a:gd name="T86" fmla="*/ 1178 w 1823"/>
              <a:gd name="T87" fmla="*/ 19 h 1468"/>
              <a:gd name="T88" fmla="*/ 1100 w 1823"/>
              <a:gd name="T89" fmla="*/ 39 h 1468"/>
              <a:gd name="T90" fmla="*/ 1079 w 1823"/>
              <a:gd name="T91" fmla="*/ 71 h 1468"/>
              <a:gd name="T92" fmla="*/ 1093 w 1823"/>
              <a:gd name="T93" fmla="*/ 191 h 1468"/>
              <a:gd name="T94" fmla="*/ 1130 w 1823"/>
              <a:gd name="T95" fmla="*/ 219 h 1468"/>
              <a:gd name="T96" fmla="*/ 1144 w 1823"/>
              <a:gd name="T97" fmla="*/ 246 h 1468"/>
              <a:gd name="T98" fmla="*/ 1091 w 1823"/>
              <a:gd name="T99" fmla="*/ 282 h 1468"/>
              <a:gd name="T100" fmla="*/ 644 w 1823"/>
              <a:gd name="T101" fmla="*/ 255 h 1468"/>
              <a:gd name="T102" fmla="*/ 1449 w 1823"/>
              <a:gd name="T103" fmla="*/ 870 h 1468"/>
              <a:gd name="T104" fmla="*/ 1580 w 1823"/>
              <a:gd name="T105" fmla="*/ 868 h 1468"/>
              <a:gd name="T106" fmla="*/ 1561 w 1823"/>
              <a:gd name="T107" fmla="*/ 910 h 1468"/>
              <a:gd name="T108" fmla="*/ 1452 w 1823"/>
              <a:gd name="T109" fmla="*/ 1040 h 1468"/>
              <a:gd name="T110" fmla="*/ 1393 w 1823"/>
              <a:gd name="T111" fmla="*/ 1077 h 1468"/>
              <a:gd name="T112" fmla="*/ 1364 w 1823"/>
              <a:gd name="T113" fmla="*/ 863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3" h="1468">
                <a:moveTo>
                  <a:pt x="1087" y="113"/>
                </a:moveTo>
                <a:lnTo>
                  <a:pt x="504" y="218"/>
                </a:lnTo>
                <a:lnTo>
                  <a:pt x="504" y="218"/>
                </a:lnTo>
                <a:lnTo>
                  <a:pt x="499" y="213"/>
                </a:lnTo>
                <a:lnTo>
                  <a:pt x="485" y="205"/>
                </a:lnTo>
                <a:lnTo>
                  <a:pt x="477" y="202"/>
                </a:lnTo>
                <a:lnTo>
                  <a:pt x="469" y="199"/>
                </a:lnTo>
                <a:lnTo>
                  <a:pt x="463" y="199"/>
                </a:lnTo>
                <a:lnTo>
                  <a:pt x="462" y="199"/>
                </a:lnTo>
                <a:lnTo>
                  <a:pt x="459" y="200"/>
                </a:lnTo>
                <a:lnTo>
                  <a:pt x="459" y="200"/>
                </a:lnTo>
                <a:lnTo>
                  <a:pt x="448" y="214"/>
                </a:lnTo>
                <a:lnTo>
                  <a:pt x="444" y="220"/>
                </a:lnTo>
                <a:lnTo>
                  <a:pt x="433" y="227"/>
                </a:lnTo>
                <a:lnTo>
                  <a:pt x="16" y="307"/>
                </a:lnTo>
                <a:lnTo>
                  <a:pt x="16" y="307"/>
                </a:lnTo>
                <a:lnTo>
                  <a:pt x="9" y="312"/>
                </a:lnTo>
                <a:lnTo>
                  <a:pt x="2" y="317"/>
                </a:lnTo>
                <a:lnTo>
                  <a:pt x="1" y="319"/>
                </a:lnTo>
                <a:lnTo>
                  <a:pt x="0" y="321"/>
                </a:lnTo>
                <a:lnTo>
                  <a:pt x="0" y="321"/>
                </a:lnTo>
                <a:lnTo>
                  <a:pt x="0" y="325"/>
                </a:lnTo>
                <a:lnTo>
                  <a:pt x="2" y="328"/>
                </a:lnTo>
                <a:lnTo>
                  <a:pt x="4" y="331"/>
                </a:lnTo>
                <a:lnTo>
                  <a:pt x="6" y="332"/>
                </a:lnTo>
                <a:lnTo>
                  <a:pt x="6" y="332"/>
                </a:lnTo>
                <a:lnTo>
                  <a:pt x="11" y="335"/>
                </a:lnTo>
                <a:lnTo>
                  <a:pt x="13" y="335"/>
                </a:lnTo>
                <a:lnTo>
                  <a:pt x="16" y="335"/>
                </a:lnTo>
                <a:lnTo>
                  <a:pt x="16" y="335"/>
                </a:lnTo>
                <a:lnTo>
                  <a:pt x="23" y="333"/>
                </a:lnTo>
                <a:lnTo>
                  <a:pt x="28" y="332"/>
                </a:lnTo>
                <a:lnTo>
                  <a:pt x="451" y="255"/>
                </a:lnTo>
                <a:lnTo>
                  <a:pt x="451" y="255"/>
                </a:lnTo>
                <a:lnTo>
                  <a:pt x="468" y="259"/>
                </a:lnTo>
                <a:lnTo>
                  <a:pt x="480" y="263"/>
                </a:lnTo>
                <a:lnTo>
                  <a:pt x="489" y="267"/>
                </a:lnTo>
                <a:lnTo>
                  <a:pt x="489" y="267"/>
                </a:lnTo>
                <a:lnTo>
                  <a:pt x="493" y="268"/>
                </a:lnTo>
                <a:lnTo>
                  <a:pt x="499" y="268"/>
                </a:lnTo>
                <a:lnTo>
                  <a:pt x="513" y="269"/>
                </a:lnTo>
                <a:lnTo>
                  <a:pt x="533" y="271"/>
                </a:lnTo>
                <a:lnTo>
                  <a:pt x="584" y="287"/>
                </a:lnTo>
                <a:lnTo>
                  <a:pt x="584" y="287"/>
                </a:lnTo>
                <a:lnTo>
                  <a:pt x="661" y="325"/>
                </a:lnTo>
                <a:lnTo>
                  <a:pt x="718" y="353"/>
                </a:lnTo>
                <a:lnTo>
                  <a:pt x="739" y="364"/>
                </a:lnTo>
                <a:lnTo>
                  <a:pt x="750" y="370"/>
                </a:lnTo>
                <a:lnTo>
                  <a:pt x="750" y="370"/>
                </a:lnTo>
                <a:lnTo>
                  <a:pt x="755" y="373"/>
                </a:lnTo>
                <a:lnTo>
                  <a:pt x="763" y="376"/>
                </a:lnTo>
                <a:lnTo>
                  <a:pt x="792" y="383"/>
                </a:lnTo>
                <a:lnTo>
                  <a:pt x="827" y="391"/>
                </a:lnTo>
                <a:lnTo>
                  <a:pt x="868" y="399"/>
                </a:lnTo>
                <a:lnTo>
                  <a:pt x="942" y="412"/>
                </a:lnTo>
                <a:lnTo>
                  <a:pt x="975" y="418"/>
                </a:lnTo>
                <a:lnTo>
                  <a:pt x="1016" y="428"/>
                </a:lnTo>
                <a:lnTo>
                  <a:pt x="1016" y="428"/>
                </a:lnTo>
                <a:lnTo>
                  <a:pt x="1021" y="428"/>
                </a:lnTo>
                <a:lnTo>
                  <a:pt x="1026" y="428"/>
                </a:lnTo>
                <a:lnTo>
                  <a:pt x="1029" y="429"/>
                </a:lnTo>
                <a:lnTo>
                  <a:pt x="1029" y="429"/>
                </a:lnTo>
                <a:lnTo>
                  <a:pt x="1039" y="434"/>
                </a:lnTo>
                <a:lnTo>
                  <a:pt x="1057" y="439"/>
                </a:lnTo>
                <a:lnTo>
                  <a:pt x="1079" y="447"/>
                </a:lnTo>
                <a:lnTo>
                  <a:pt x="1079" y="447"/>
                </a:lnTo>
                <a:lnTo>
                  <a:pt x="1089" y="469"/>
                </a:lnTo>
                <a:lnTo>
                  <a:pt x="1097" y="491"/>
                </a:lnTo>
                <a:lnTo>
                  <a:pt x="1106" y="512"/>
                </a:lnTo>
                <a:lnTo>
                  <a:pt x="1106" y="512"/>
                </a:lnTo>
                <a:lnTo>
                  <a:pt x="1128" y="586"/>
                </a:lnTo>
                <a:lnTo>
                  <a:pt x="1146" y="642"/>
                </a:lnTo>
                <a:lnTo>
                  <a:pt x="1146" y="642"/>
                </a:lnTo>
                <a:lnTo>
                  <a:pt x="1146" y="646"/>
                </a:lnTo>
                <a:lnTo>
                  <a:pt x="1144" y="655"/>
                </a:lnTo>
                <a:lnTo>
                  <a:pt x="1137" y="678"/>
                </a:lnTo>
                <a:lnTo>
                  <a:pt x="1129" y="704"/>
                </a:lnTo>
                <a:lnTo>
                  <a:pt x="1128" y="713"/>
                </a:lnTo>
                <a:lnTo>
                  <a:pt x="1128" y="716"/>
                </a:lnTo>
                <a:lnTo>
                  <a:pt x="1128" y="719"/>
                </a:lnTo>
                <a:lnTo>
                  <a:pt x="1128" y="719"/>
                </a:lnTo>
                <a:lnTo>
                  <a:pt x="1133" y="725"/>
                </a:lnTo>
                <a:lnTo>
                  <a:pt x="1139" y="731"/>
                </a:lnTo>
                <a:lnTo>
                  <a:pt x="1145" y="739"/>
                </a:lnTo>
                <a:lnTo>
                  <a:pt x="1145" y="739"/>
                </a:lnTo>
                <a:lnTo>
                  <a:pt x="1203" y="912"/>
                </a:lnTo>
                <a:lnTo>
                  <a:pt x="1243" y="1033"/>
                </a:lnTo>
                <a:lnTo>
                  <a:pt x="1261" y="1091"/>
                </a:lnTo>
                <a:lnTo>
                  <a:pt x="1261" y="1091"/>
                </a:lnTo>
                <a:lnTo>
                  <a:pt x="1260" y="1098"/>
                </a:lnTo>
                <a:lnTo>
                  <a:pt x="1256" y="1108"/>
                </a:lnTo>
                <a:lnTo>
                  <a:pt x="1251" y="1118"/>
                </a:lnTo>
                <a:lnTo>
                  <a:pt x="1247" y="1124"/>
                </a:lnTo>
                <a:lnTo>
                  <a:pt x="1247" y="1124"/>
                </a:lnTo>
                <a:lnTo>
                  <a:pt x="1209" y="1152"/>
                </a:lnTo>
                <a:lnTo>
                  <a:pt x="1132" y="1208"/>
                </a:lnTo>
                <a:lnTo>
                  <a:pt x="1020" y="1289"/>
                </a:lnTo>
                <a:lnTo>
                  <a:pt x="996" y="1291"/>
                </a:lnTo>
                <a:lnTo>
                  <a:pt x="996" y="1291"/>
                </a:lnTo>
                <a:lnTo>
                  <a:pt x="981" y="1304"/>
                </a:lnTo>
                <a:lnTo>
                  <a:pt x="972" y="1312"/>
                </a:lnTo>
                <a:lnTo>
                  <a:pt x="965" y="1319"/>
                </a:lnTo>
                <a:lnTo>
                  <a:pt x="965" y="1319"/>
                </a:lnTo>
                <a:lnTo>
                  <a:pt x="957" y="1335"/>
                </a:lnTo>
                <a:lnTo>
                  <a:pt x="951" y="1348"/>
                </a:lnTo>
                <a:lnTo>
                  <a:pt x="951" y="1348"/>
                </a:lnTo>
                <a:lnTo>
                  <a:pt x="965" y="1380"/>
                </a:lnTo>
                <a:lnTo>
                  <a:pt x="979" y="1405"/>
                </a:lnTo>
                <a:lnTo>
                  <a:pt x="988" y="1421"/>
                </a:lnTo>
                <a:lnTo>
                  <a:pt x="988" y="1421"/>
                </a:lnTo>
                <a:lnTo>
                  <a:pt x="993" y="1424"/>
                </a:lnTo>
                <a:lnTo>
                  <a:pt x="1000" y="1431"/>
                </a:lnTo>
                <a:lnTo>
                  <a:pt x="1009" y="1437"/>
                </a:lnTo>
                <a:lnTo>
                  <a:pt x="1021" y="1443"/>
                </a:lnTo>
                <a:lnTo>
                  <a:pt x="1033" y="1449"/>
                </a:lnTo>
                <a:lnTo>
                  <a:pt x="1047" y="1454"/>
                </a:lnTo>
                <a:lnTo>
                  <a:pt x="1061" y="1460"/>
                </a:lnTo>
                <a:lnTo>
                  <a:pt x="1077" y="1464"/>
                </a:lnTo>
                <a:lnTo>
                  <a:pt x="1077" y="1464"/>
                </a:lnTo>
                <a:lnTo>
                  <a:pt x="1095" y="1466"/>
                </a:lnTo>
                <a:lnTo>
                  <a:pt x="1114" y="1468"/>
                </a:lnTo>
                <a:lnTo>
                  <a:pt x="1137" y="1468"/>
                </a:lnTo>
                <a:lnTo>
                  <a:pt x="1158" y="1466"/>
                </a:lnTo>
                <a:lnTo>
                  <a:pt x="1177" y="1464"/>
                </a:lnTo>
                <a:lnTo>
                  <a:pt x="1193" y="1460"/>
                </a:lnTo>
                <a:lnTo>
                  <a:pt x="1199" y="1458"/>
                </a:lnTo>
                <a:lnTo>
                  <a:pt x="1204" y="1454"/>
                </a:lnTo>
                <a:lnTo>
                  <a:pt x="1208" y="1450"/>
                </a:lnTo>
                <a:lnTo>
                  <a:pt x="1209" y="1447"/>
                </a:lnTo>
                <a:lnTo>
                  <a:pt x="1209" y="1447"/>
                </a:lnTo>
                <a:lnTo>
                  <a:pt x="1210" y="1440"/>
                </a:lnTo>
                <a:lnTo>
                  <a:pt x="1213" y="1436"/>
                </a:lnTo>
                <a:lnTo>
                  <a:pt x="1214" y="1431"/>
                </a:lnTo>
                <a:lnTo>
                  <a:pt x="1214" y="1429"/>
                </a:lnTo>
                <a:lnTo>
                  <a:pt x="1213" y="1428"/>
                </a:lnTo>
                <a:lnTo>
                  <a:pt x="1204" y="1424"/>
                </a:lnTo>
                <a:lnTo>
                  <a:pt x="1204" y="1424"/>
                </a:lnTo>
                <a:lnTo>
                  <a:pt x="1188" y="1415"/>
                </a:lnTo>
                <a:lnTo>
                  <a:pt x="1170" y="1405"/>
                </a:lnTo>
                <a:lnTo>
                  <a:pt x="1149" y="1391"/>
                </a:lnTo>
                <a:lnTo>
                  <a:pt x="1149" y="1391"/>
                </a:lnTo>
                <a:lnTo>
                  <a:pt x="1142" y="1381"/>
                </a:lnTo>
                <a:lnTo>
                  <a:pt x="1138" y="1374"/>
                </a:lnTo>
                <a:lnTo>
                  <a:pt x="1138" y="1370"/>
                </a:lnTo>
                <a:lnTo>
                  <a:pt x="1138" y="1368"/>
                </a:lnTo>
                <a:lnTo>
                  <a:pt x="1138" y="1368"/>
                </a:lnTo>
                <a:lnTo>
                  <a:pt x="1143" y="1362"/>
                </a:lnTo>
                <a:lnTo>
                  <a:pt x="1146" y="1353"/>
                </a:lnTo>
                <a:lnTo>
                  <a:pt x="1151" y="1343"/>
                </a:lnTo>
                <a:lnTo>
                  <a:pt x="1352" y="1173"/>
                </a:lnTo>
                <a:lnTo>
                  <a:pt x="1378" y="1139"/>
                </a:lnTo>
                <a:lnTo>
                  <a:pt x="1382" y="1123"/>
                </a:lnTo>
                <a:lnTo>
                  <a:pt x="1382" y="1123"/>
                </a:lnTo>
                <a:lnTo>
                  <a:pt x="1392" y="1145"/>
                </a:lnTo>
                <a:lnTo>
                  <a:pt x="1401" y="1161"/>
                </a:lnTo>
                <a:lnTo>
                  <a:pt x="1406" y="1167"/>
                </a:lnTo>
                <a:lnTo>
                  <a:pt x="1411" y="1172"/>
                </a:lnTo>
                <a:lnTo>
                  <a:pt x="1411" y="1172"/>
                </a:lnTo>
                <a:lnTo>
                  <a:pt x="1421" y="1176"/>
                </a:lnTo>
                <a:lnTo>
                  <a:pt x="1442" y="1182"/>
                </a:lnTo>
                <a:lnTo>
                  <a:pt x="1469" y="1190"/>
                </a:lnTo>
                <a:lnTo>
                  <a:pt x="1499" y="1198"/>
                </a:lnTo>
                <a:lnTo>
                  <a:pt x="1528" y="1204"/>
                </a:lnTo>
                <a:lnTo>
                  <a:pt x="1555" y="1208"/>
                </a:lnTo>
                <a:lnTo>
                  <a:pt x="1566" y="1209"/>
                </a:lnTo>
                <a:lnTo>
                  <a:pt x="1576" y="1208"/>
                </a:lnTo>
                <a:lnTo>
                  <a:pt x="1582" y="1206"/>
                </a:lnTo>
                <a:lnTo>
                  <a:pt x="1585" y="1205"/>
                </a:lnTo>
                <a:lnTo>
                  <a:pt x="1586" y="1203"/>
                </a:lnTo>
                <a:lnTo>
                  <a:pt x="1586" y="1203"/>
                </a:lnTo>
                <a:lnTo>
                  <a:pt x="1590" y="1195"/>
                </a:lnTo>
                <a:lnTo>
                  <a:pt x="1591" y="1188"/>
                </a:lnTo>
                <a:lnTo>
                  <a:pt x="1590" y="1182"/>
                </a:lnTo>
                <a:lnTo>
                  <a:pt x="1587" y="1177"/>
                </a:lnTo>
                <a:lnTo>
                  <a:pt x="1585" y="1172"/>
                </a:lnTo>
                <a:lnTo>
                  <a:pt x="1581" y="1168"/>
                </a:lnTo>
                <a:lnTo>
                  <a:pt x="1573" y="1162"/>
                </a:lnTo>
                <a:lnTo>
                  <a:pt x="1573" y="1162"/>
                </a:lnTo>
                <a:lnTo>
                  <a:pt x="1569" y="1158"/>
                </a:lnTo>
                <a:lnTo>
                  <a:pt x="1563" y="1151"/>
                </a:lnTo>
                <a:lnTo>
                  <a:pt x="1549" y="1135"/>
                </a:lnTo>
                <a:lnTo>
                  <a:pt x="1531" y="1110"/>
                </a:lnTo>
                <a:lnTo>
                  <a:pt x="1531" y="1110"/>
                </a:lnTo>
                <a:lnTo>
                  <a:pt x="1521" y="1101"/>
                </a:lnTo>
                <a:lnTo>
                  <a:pt x="1518" y="1094"/>
                </a:lnTo>
                <a:lnTo>
                  <a:pt x="1518" y="1092"/>
                </a:lnTo>
                <a:lnTo>
                  <a:pt x="1520" y="1091"/>
                </a:lnTo>
                <a:lnTo>
                  <a:pt x="1520" y="1091"/>
                </a:lnTo>
                <a:lnTo>
                  <a:pt x="1526" y="1086"/>
                </a:lnTo>
                <a:lnTo>
                  <a:pt x="1537" y="1076"/>
                </a:lnTo>
                <a:lnTo>
                  <a:pt x="1569" y="1044"/>
                </a:lnTo>
                <a:lnTo>
                  <a:pt x="1603" y="1009"/>
                </a:lnTo>
                <a:lnTo>
                  <a:pt x="1629" y="985"/>
                </a:lnTo>
                <a:lnTo>
                  <a:pt x="1629" y="985"/>
                </a:lnTo>
                <a:lnTo>
                  <a:pt x="1651" y="965"/>
                </a:lnTo>
                <a:lnTo>
                  <a:pt x="1676" y="940"/>
                </a:lnTo>
                <a:lnTo>
                  <a:pt x="1697" y="917"/>
                </a:lnTo>
                <a:lnTo>
                  <a:pt x="1704" y="907"/>
                </a:lnTo>
                <a:lnTo>
                  <a:pt x="1707" y="901"/>
                </a:lnTo>
                <a:lnTo>
                  <a:pt x="1707" y="901"/>
                </a:lnTo>
                <a:lnTo>
                  <a:pt x="1710" y="888"/>
                </a:lnTo>
                <a:lnTo>
                  <a:pt x="1715" y="865"/>
                </a:lnTo>
                <a:lnTo>
                  <a:pt x="1718" y="853"/>
                </a:lnTo>
                <a:lnTo>
                  <a:pt x="1719" y="841"/>
                </a:lnTo>
                <a:lnTo>
                  <a:pt x="1720" y="830"/>
                </a:lnTo>
                <a:lnTo>
                  <a:pt x="1718" y="819"/>
                </a:lnTo>
                <a:lnTo>
                  <a:pt x="1718" y="819"/>
                </a:lnTo>
                <a:lnTo>
                  <a:pt x="1714" y="809"/>
                </a:lnTo>
                <a:lnTo>
                  <a:pt x="1709" y="799"/>
                </a:lnTo>
                <a:lnTo>
                  <a:pt x="1702" y="789"/>
                </a:lnTo>
                <a:lnTo>
                  <a:pt x="1693" y="780"/>
                </a:lnTo>
                <a:lnTo>
                  <a:pt x="1678" y="767"/>
                </a:lnTo>
                <a:lnTo>
                  <a:pt x="1669" y="759"/>
                </a:lnTo>
                <a:lnTo>
                  <a:pt x="1669" y="759"/>
                </a:lnTo>
                <a:lnTo>
                  <a:pt x="1621" y="742"/>
                </a:lnTo>
                <a:lnTo>
                  <a:pt x="1576" y="726"/>
                </a:lnTo>
                <a:lnTo>
                  <a:pt x="1425" y="686"/>
                </a:lnTo>
                <a:lnTo>
                  <a:pt x="1417" y="525"/>
                </a:lnTo>
                <a:lnTo>
                  <a:pt x="1411" y="418"/>
                </a:lnTo>
                <a:lnTo>
                  <a:pt x="1421" y="344"/>
                </a:lnTo>
                <a:lnTo>
                  <a:pt x="1421" y="344"/>
                </a:lnTo>
                <a:lnTo>
                  <a:pt x="1480" y="326"/>
                </a:lnTo>
                <a:lnTo>
                  <a:pt x="1480" y="326"/>
                </a:lnTo>
                <a:lnTo>
                  <a:pt x="1483" y="325"/>
                </a:lnTo>
                <a:lnTo>
                  <a:pt x="1485" y="321"/>
                </a:lnTo>
                <a:lnTo>
                  <a:pt x="1491" y="312"/>
                </a:lnTo>
                <a:lnTo>
                  <a:pt x="1499" y="301"/>
                </a:lnTo>
                <a:lnTo>
                  <a:pt x="1686" y="296"/>
                </a:lnTo>
                <a:lnTo>
                  <a:pt x="1718" y="283"/>
                </a:lnTo>
                <a:lnTo>
                  <a:pt x="1718" y="283"/>
                </a:lnTo>
                <a:lnTo>
                  <a:pt x="1736" y="285"/>
                </a:lnTo>
                <a:lnTo>
                  <a:pt x="1751" y="288"/>
                </a:lnTo>
                <a:lnTo>
                  <a:pt x="1763" y="291"/>
                </a:lnTo>
                <a:lnTo>
                  <a:pt x="1763" y="291"/>
                </a:lnTo>
                <a:lnTo>
                  <a:pt x="1786" y="300"/>
                </a:lnTo>
                <a:lnTo>
                  <a:pt x="1799" y="305"/>
                </a:lnTo>
                <a:lnTo>
                  <a:pt x="1799" y="305"/>
                </a:lnTo>
                <a:lnTo>
                  <a:pt x="1798" y="315"/>
                </a:lnTo>
                <a:lnTo>
                  <a:pt x="1798" y="322"/>
                </a:lnTo>
                <a:lnTo>
                  <a:pt x="1799" y="325"/>
                </a:lnTo>
                <a:lnTo>
                  <a:pt x="1802" y="326"/>
                </a:lnTo>
                <a:lnTo>
                  <a:pt x="1802" y="326"/>
                </a:lnTo>
                <a:lnTo>
                  <a:pt x="1804" y="325"/>
                </a:lnTo>
                <a:lnTo>
                  <a:pt x="1808" y="322"/>
                </a:lnTo>
                <a:lnTo>
                  <a:pt x="1814" y="315"/>
                </a:lnTo>
                <a:lnTo>
                  <a:pt x="1820" y="306"/>
                </a:lnTo>
                <a:lnTo>
                  <a:pt x="1821" y="301"/>
                </a:lnTo>
                <a:lnTo>
                  <a:pt x="1823" y="298"/>
                </a:lnTo>
                <a:lnTo>
                  <a:pt x="1823" y="298"/>
                </a:lnTo>
                <a:lnTo>
                  <a:pt x="1821" y="289"/>
                </a:lnTo>
                <a:lnTo>
                  <a:pt x="1818" y="278"/>
                </a:lnTo>
                <a:lnTo>
                  <a:pt x="1814" y="267"/>
                </a:lnTo>
                <a:lnTo>
                  <a:pt x="1811" y="263"/>
                </a:lnTo>
                <a:lnTo>
                  <a:pt x="1809" y="262"/>
                </a:lnTo>
                <a:lnTo>
                  <a:pt x="1809" y="262"/>
                </a:lnTo>
                <a:lnTo>
                  <a:pt x="1797" y="256"/>
                </a:lnTo>
                <a:lnTo>
                  <a:pt x="1779" y="248"/>
                </a:lnTo>
                <a:lnTo>
                  <a:pt x="1779" y="248"/>
                </a:lnTo>
                <a:lnTo>
                  <a:pt x="1759" y="243"/>
                </a:lnTo>
                <a:lnTo>
                  <a:pt x="1746" y="241"/>
                </a:lnTo>
                <a:lnTo>
                  <a:pt x="1736" y="240"/>
                </a:lnTo>
                <a:lnTo>
                  <a:pt x="1667" y="240"/>
                </a:lnTo>
                <a:lnTo>
                  <a:pt x="1513" y="235"/>
                </a:lnTo>
                <a:lnTo>
                  <a:pt x="1505" y="220"/>
                </a:lnTo>
                <a:lnTo>
                  <a:pt x="1337" y="215"/>
                </a:lnTo>
                <a:lnTo>
                  <a:pt x="1337" y="215"/>
                </a:lnTo>
                <a:lnTo>
                  <a:pt x="1331" y="163"/>
                </a:lnTo>
                <a:lnTo>
                  <a:pt x="1331" y="163"/>
                </a:lnTo>
                <a:lnTo>
                  <a:pt x="1330" y="158"/>
                </a:lnTo>
                <a:lnTo>
                  <a:pt x="1327" y="152"/>
                </a:lnTo>
                <a:lnTo>
                  <a:pt x="1324" y="145"/>
                </a:lnTo>
                <a:lnTo>
                  <a:pt x="1330" y="135"/>
                </a:lnTo>
                <a:lnTo>
                  <a:pt x="1307" y="115"/>
                </a:lnTo>
                <a:lnTo>
                  <a:pt x="1307" y="106"/>
                </a:lnTo>
                <a:lnTo>
                  <a:pt x="1573" y="53"/>
                </a:lnTo>
                <a:lnTo>
                  <a:pt x="1573" y="53"/>
                </a:lnTo>
                <a:lnTo>
                  <a:pt x="1584" y="46"/>
                </a:lnTo>
                <a:lnTo>
                  <a:pt x="1591" y="41"/>
                </a:lnTo>
                <a:lnTo>
                  <a:pt x="1593" y="39"/>
                </a:lnTo>
                <a:lnTo>
                  <a:pt x="1592" y="38"/>
                </a:lnTo>
                <a:lnTo>
                  <a:pt x="1592" y="38"/>
                </a:lnTo>
                <a:lnTo>
                  <a:pt x="1587" y="35"/>
                </a:lnTo>
                <a:lnTo>
                  <a:pt x="1576" y="33"/>
                </a:lnTo>
                <a:lnTo>
                  <a:pt x="1563" y="30"/>
                </a:lnTo>
                <a:lnTo>
                  <a:pt x="1287" y="71"/>
                </a:lnTo>
                <a:lnTo>
                  <a:pt x="1287" y="71"/>
                </a:lnTo>
                <a:lnTo>
                  <a:pt x="1266" y="60"/>
                </a:lnTo>
                <a:lnTo>
                  <a:pt x="1251" y="51"/>
                </a:lnTo>
                <a:lnTo>
                  <a:pt x="1246" y="48"/>
                </a:lnTo>
                <a:lnTo>
                  <a:pt x="1244" y="45"/>
                </a:lnTo>
                <a:lnTo>
                  <a:pt x="1244" y="45"/>
                </a:lnTo>
                <a:lnTo>
                  <a:pt x="1245" y="32"/>
                </a:lnTo>
                <a:lnTo>
                  <a:pt x="1244" y="23"/>
                </a:lnTo>
                <a:lnTo>
                  <a:pt x="1243" y="19"/>
                </a:lnTo>
                <a:lnTo>
                  <a:pt x="1241" y="16"/>
                </a:lnTo>
                <a:lnTo>
                  <a:pt x="1241" y="16"/>
                </a:lnTo>
                <a:lnTo>
                  <a:pt x="1235" y="11"/>
                </a:lnTo>
                <a:lnTo>
                  <a:pt x="1225" y="6"/>
                </a:lnTo>
                <a:lnTo>
                  <a:pt x="1217" y="1"/>
                </a:lnTo>
                <a:lnTo>
                  <a:pt x="1209" y="0"/>
                </a:lnTo>
                <a:lnTo>
                  <a:pt x="1209" y="0"/>
                </a:lnTo>
                <a:lnTo>
                  <a:pt x="1203" y="1"/>
                </a:lnTo>
                <a:lnTo>
                  <a:pt x="1197" y="2"/>
                </a:lnTo>
                <a:lnTo>
                  <a:pt x="1191" y="6"/>
                </a:lnTo>
                <a:lnTo>
                  <a:pt x="1186" y="8"/>
                </a:lnTo>
                <a:lnTo>
                  <a:pt x="1186" y="8"/>
                </a:lnTo>
                <a:lnTo>
                  <a:pt x="1181" y="14"/>
                </a:lnTo>
                <a:lnTo>
                  <a:pt x="1178" y="19"/>
                </a:lnTo>
                <a:lnTo>
                  <a:pt x="1135" y="25"/>
                </a:lnTo>
                <a:lnTo>
                  <a:pt x="1135" y="25"/>
                </a:lnTo>
                <a:lnTo>
                  <a:pt x="1122" y="28"/>
                </a:lnTo>
                <a:lnTo>
                  <a:pt x="1112" y="30"/>
                </a:lnTo>
                <a:lnTo>
                  <a:pt x="1103" y="34"/>
                </a:lnTo>
                <a:lnTo>
                  <a:pt x="1103" y="34"/>
                </a:lnTo>
                <a:lnTo>
                  <a:pt x="1100" y="39"/>
                </a:lnTo>
                <a:lnTo>
                  <a:pt x="1098" y="44"/>
                </a:lnTo>
                <a:lnTo>
                  <a:pt x="1097" y="49"/>
                </a:lnTo>
                <a:lnTo>
                  <a:pt x="1069" y="62"/>
                </a:lnTo>
                <a:lnTo>
                  <a:pt x="1069" y="62"/>
                </a:lnTo>
                <a:lnTo>
                  <a:pt x="1074" y="64"/>
                </a:lnTo>
                <a:lnTo>
                  <a:pt x="1076" y="66"/>
                </a:lnTo>
                <a:lnTo>
                  <a:pt x="1079" y="71"/>
                </a:lnTo>
                <a:lnTo>
                  <a:pt x="1079" y="71"/>
                </a:lnTo>
                <a:lnTo>
                  <a:pt x="1082" y="80"/>
                </a:lnTo>
                <a:lnTo>
                  <a:pt x="1082" y="82"/>
                </a:lnTo>
                <a:lnTo>
                  <a:pt x="1082" y="86"/>
                </a:lnTo>
                <a:lnTo>
                  <a:pt x="1087" y="113"/>
                </a:lnTo>
                <a:close/>
                <a:moveTo>
                  <a:pt x="1092" y="168"/>
                </a:moveTo>
                <a:lnTo>
                  <a:pt x="1093" y="191"/>
                </a:lnTo>
                <a:lnTo>
                  <a:pt x="1112" y="198"/>
                </a:lnTo>
                <a:lnTo>
                  <a:pt x="1117" y="213"/>
                </a:lnTo>
                <a:lnTo>
                  <a:pt x="1135" y="214"/>
                </a:lnTo>
                <a:lnTo>
                  <a:pt x="1135" y="214"/>
                </a:lnTo>
                <a:lnTo>
                  <a:pt x="1134" y="215"/>
                </a:lnTo>
                <a:lnTo>
                  <a:pt x="1132" y="218"/>
                </a:lnTo>
                <a:lnTo>
                  <a:pt x="1130" y="219"/>
                </a:lnTo>
                <a:lnTo>
                  <a:pt x="1130" y="221"/>
                </a:lnTo>
                <a:lnTo>
                  <a:pt x="1132" y="225"/>
                </a:lnTo>
                <a:lnTo>
                  <a:pt x="1135" y="229"/>
                </a:lnTo>
                <a:lnTo>
                  <a:pt x="1135" y="229"/>
                </a:lnTo>
                <a:lnTo>
                  <a:pt x="1142" y="237"/>
                </a:lnTo>
                <a:lnTo>
                  <a:pt x="1144" y="243"/>
                </a:lnTo>
                <a:lnTo>
                  <a:pt x="1144" y="246"/>
                </a:lnTo>
                <a:lnTo>
                  <a:pt x="1144" y="250"/>
                </a:lnTo>
                <a:lnTo>
                  <a:pt x="1143" y="251"/>
                </a:lnTo>
                <a:lnTo>
                  <a:pt x="1140" y="253"/>
                </a:lnTo>
                <a:lnTo>
                  <a:pt x="1140" y="253"/>
                </a:lnTo>
                <a:lnTo>
                  <a:pt x="1119" y="267"/>
                </a:lnTo>
                <a:lnTo>
                  <a:pt x="1105" y="275"/>
                </a:lnTo>
                <a:lnTo>
                  <a:pt x="1091" y="282"/>
                </a:lnTo>
                <a:lnTo>
                  <a:pt x="1091" y="282"/>
                </a:lnTo>
                <a:lnTo>
                  <a:pt x="1081" y="284"/>
                </a:lnTo>
                <a:lnTo>
                  <a:pt x="1065" y="288"/>
                </a:lnTo>
                <a:lnTo>
                  <a:pt x="1025" y="296"/>
                </a:lnTo>
                <a:lnTo>
                  <a:pt x="972" y="306"/>
                </a:lnTo>
                <a:lnTo>
                  <a:pt x="860" y="325"/>
                </a:lnTo>
                <a:lnTo>
                  <a:pt x="644" y="255"/>
                </a:lnTo>
                <a:lnTo>
                  <a:pt x="614" y="235"/>
                </a:lnTo>
                <a:lnTo>
                  <a:pt x="1086" y="151"/>
                </a:lnTo>
                <a:lnTo>
                  <a:pt x="1092" y="168"/>
                </a:lnTo>
                <a:close/>
                <a:moveTo>
                  <a:pt x="1364" y="863"/>
                </a:moveTo>
                <a:lnTo>
                  <a:pt x="1364" y="863"/>
                </a:lnTo>
                <a:lnTo>
                  <a:pt x="1411" y="868"/>
                </a:lnTo>
                <a:lnTo>
                  <a:pt x="1449" y="870"/>
                </a:lnTo>
                <a:lnTo>
                  <a:pt x="1478" y="872"/>
                </a:lnTo>
                <a:lnTo>
                  <a:pt x="1478" y="872"/>
                </a:lnTo>
                <a:lnTo>
                  <a:pt x="1531" y="870"/>
                </a:lnTo>
                <a:lnTo>
                  <a:pt x="1576" y="867"/>
                </a:lnTo>
                <a:lnTo>
                  <a:pt x="1576" y="867"/>
                </a:lnTo>
                <a:lnTo>
                  <a:pt x="1579" y="867"/>
                </a:lnTo>
                <a:lnTo>
                  <a:pt x="1580" y="868"/>
                </a:lnTo>
                <a:lnTo>
                  <a:pt x="1581" y="870"/>
                </a:lnTo>
                <a:lnTo>
                  <a:pt x="1581" y="873"/>
                </a:lnTo>
                <a:lnTo>
                  <a:pt x="1580" y="879"/>
                </a:lnTo>
                <a:lnTo>
                  <a:pt x="1577" y="886"/>
                </a:lnTo>
                <a:lnTo>
                  <a:pt x="1569" y="901"/>
                </a:lnTo>
                <a:lnTo>
                  <a:pt x="1565" y="907"/>
                </a:lnTo>
                <a:lnTo>
                  <a:pt x="1561" y="910"/>
                </a:lnTo>
                <a:lnTo>
                  <a:pt x="1561" y="910"/>
                </a:lnTo>
                <a:lnTo>
                  <a:pt x="1555" y="916"/>
                </a:lnTo>
                <a:lnTo>
                  <a:pt x="1543" y="929"/>
                </a:lnTo>
                <a:lnTo>
                  <a:pt x="1510" y="972"/>
                </a:lnTo>
                <a:lnTo>
                  <a:pt x="1474" y="1016"/>
                </a:lnTo>
                <a:lnTo>
                  <a:pt x="1460" y="1032"/>
                </a:lnTo>
                <a:lnTo>
                  <a:pt x="1452" y="1040"/>
                </a:lnTo>
                <a:lnTo>
                  <a:pt x="1452" y="1040"/>
                </a:lnTo>
                <a:lnTo>
                  <a:pt x="1433" y="1053"/>
                </a:lnTo>
                <a:lnTo>
                  <a:pt x="1425" y="1057"/>
                </a:lnTo>
                <a:lnTo>
                  <a:pt x="1425" y="1057"/>
                </a:lnTo>
                <a:lnTo>
                  <a:pt x="1419" y="1061"/>
                </a:lnTo>
                <a:lnTo>
                  <a:pt x="1408" y="1067"/>
                </a:lnTo>
                <a:lnTo>
                  <a:pt x="1393" y="1077"/>
                </a:lnTo>
                <a:lnTo>
                  <a:pt x="1393" y="1077"/>
                </a:lnTo>
                <a:lnTo>
                  <a:pt x="1385" y="1027"/>
                </a:lnTo>
                <a:lnTo>
                  <a:pt x="1377" y="970"/>
                </a:lnTo>
                <a:lnTo>
                  <a:pt x="1377" y="970"/>
                </a:lnTo>
                <a:lnTo>
                  <a:pt x="1371" y="915"/>
                </a:lnTo>
                <a:lnTo>
                  <a:pt x="1364" y="863"/>
                </a:lnTo>
                <a:lnTo>
                  <a:pt x="1364" y="8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F8340654-A0A6-4FD8-B033-27F181FDC9EF}"/>
              </a:ext>
            </a:extLst>
          </p:cNvPr>
          <p:cNvSpPr>
            <a:spLocks/>
          </p:cNvSpPr>
          <p:nvPr/>
        </p:nvSpPr>
        <p:spPr bwMode="auto">
          <a:xfrm flipH="1">
            <a:off x="4221004" y="844560"/>
            <a:ext cx="1474954" cy="1568621"/>
          </a:xfrm>
          <a:custGeom>
            <a:avLst/>
            <a:gdLst>
              <a:gd name="T0" fmla="*/ 565 w 1244"/>
              <a:gd name="T1" fmla="*/ 157 h 1323"/>
              <a:gd name="T2" fmla="*/ 495 w 1244"/>
              <a:gd name="T3" fmla="*/ 159 h 1323"/>
              <a:gd name="T4" fmla="*/ 267 w 1244"/>
              <a:gd name="T5" fmla="*/ 207 h 1323"/>
              <a:gd name="T6" fmla="*/ 124 w 1244"/>
              <a:gd name="T7" fmla="*/ 243 h 1323"/>
              <a:gd name="T8" fmla="*/ 38 w 1244"/>
              <a:gd name="T9" fmla="*/ 281 h 1323"/>
              <a:gd name="T10" fmla="*/ 1 w 1244"/>
              <a:gd name="T11" fmla="*/ 316 h 1323"/>
              <a:gd name="T12" fmla="*/ 47 w 1244"/>
              <a:gd name="T13" fmla="*/ 292 h 1323"/>
              <a:gd name="T14" fmla="*/ 76 w 1244"/>
              <a:gd name="T15" fmla="*/ 302 h 1323"/>
              <a:gd name="T16" fmla="*/ 71 w 1244"/>
              <a:gd name="T17" fmla="*/ 326 h 1323"/>
              <a:gd name="T18" fmla="*/ 95 w 1244"/>
              <a:gd name="T19" fmla="*/ 312 h 1323"/>
              <a:gd name="T20" fmla="*/ 183 w 1244"/>
              <a:gd name="T21" fmla="*/ 285 h 1323"/>
              <a:gd name="T22" fmla="*/ 404 w 1244"/>
              <a:gd name="T23" fmla="*/ 252 h 1323"/>
              <a:gd name="T24" fmla="*/ 531 w 1244"/>
              <a:gd name="T25" fmla="*/ 260 h 1323"/>
              <a:gd name="T26" fmla="*/ 540 w 1244"/>
              <a:gd name="T27" fmla="*/ 287 h 1323"/>
              <a:gd name="T28" fmla="*/ 540 w 1244"/>
              <a:gd name="T29" fmla="*/ 433 h 1323"/>
              <a:gd name="T30" fmla="*/ 523 w 1244"/>
              <a:gd name="T31" fmla="*/ 520 h 1323"/>
              <a:gd name="T32" fmla="*/ 469 w 1244"/>
              <a:gd name="T33" fmla="*/ 645 h 1323"/>
              <a:gd name="T34" fmla="*/ 501 w 1244"/>
              <a:gd name="T35" fmla="*/ 813 h 1323"/>
              <a:gd name="T36" fmla="*/ 492 w 1244"/>
              <a:gd name="T37" fmla="*/ 1032 h 1323"/>
              <a:gd name="T38" fmla="*/ 496 w 1244"/>
              <a:gd name="T39" fmla="*/ 1184 h 1323"/>
              <a:gd name="T40" fmla="*/ 495 w 1244"/>
              <a:gd name="T41" fmla="*/ 1273 h 1323"/>
              <a:gd name="T42" fmla="*/ 519 w 1244"/>
              <a:gd name="T43" fmla="*/ 1322 h 1323"/>
              <a:gd name="T44" fmla="*/ 547 w 1244"/>
              <a:gd name="T45" fmla="*/ 1308 h 1323"/>
              <a:gd name="T46" fmla="*/ 565 w 1244"/>
              <a:gd name="T47" fmla="*/ 1228 h 1323"/>
              <a:gd name="T48" fmla="*/ 547 w 1244"/>
              <a:gd name="T49" fmla="*/ 1156 h 1323"/>
              <a:gd name="T50" fmla="*/ 572 w 1244"/>
              <a:gd name="T51" fmla="*/ 963 h 1323"/>
              <a:gd name="T52" fmla="*/ 613 w 1244"/>
              <a:gd name="T53" fmla="*/ 752 h 1323"/>
              <a:gd name="T54" fmla="*/ 640 w 1244"/>
              <a:gd name="T55" fmla="*/ 674 h 1323"/>
              <a:gd name="T56" fmla="*/ 785 w 1244"/>
              <a:gd name="T57" fmla="*/ 716 h 1323"/>
              <a:gd name="T58" fmla="*/ 852 w 1244"/>
              <a:gd name="T59" fmla="*/ 769 h 1323"/>
              <a:gd name="T60" fmla="*/ 869 w 1244"/>
              <a:gd name="T61" fmla="*/ 811 h 1323"/>
              <a:gd name="T62" fmla="*/ 902 w 1244"/>
              <a:gd name="T63" fmla="*/ 876 h 1323"/>
              <a:gd name="T64" fmla="*/ 941 w 1244"/>
              <a:gd name="T65" fmla="*/ 901 h 1323"/>
              <a:gd name="T66" fmla="*/ 957 w 1244"/>
              <a:gd name="T67" fmla="*/ 883 h 1323"/>
              <a:gd name="T68" fmla="*/ 946 w 1244"/>
              <a:gd name="T69" fmla="*/ 819 h 1323"/>
              <a:gd name="T70" fmla="*/ 983 w 1244"/>
              <a:gd name="T71" fmla="*/ 771 h 1323"/>
              <a:gd name="T72" fmla="*/ 1016 w 1244"/>
              <a:gd name="T73" fmla="*/ 742 h 1323"/>
              <a:gd name="T74" fmla="*/ 1019 w 1244"/>
              <a:gd name="T75" fmla="*/ 679 h 1323"/>
              <a:gd name="T76" fmla="*/ 939 w 1244"/>
              <a:gd name="T77" fmla="*/ 627 h 1323"/>
              <a:gd name="T78" fmla="*/ 753 w 1244"/>
              <a:gd name="T79" fmla="*/ 515 h 1323"/>
              <a:gd name="T80" fmla="*/ 768 w 1244"/>
              <a:gd name="T81" fmla="*/ 481 h 1323"/>
              <a:gd name="T82" fmla="*/ 794 w 1244"/>
              <a:gd name="T83" fmla="*/ 399 h 1323"/>
              <a:gd name="T84" fmla="*/ 848 w 1244"/>
              <a:gd name="T85" fmla="*/ 335 h 1323"/>
              <a:gd name="T86" fmla="*/ 915 w 1244"/>
              <a:gd name="T87" fmla="*/ 381 h 1323"/>
              <a:gd name="T88" fmla="*/ 1081 w 1244"/>
              <a:gd name="T89" fmla="*/ 502 h 1323"/>
              <a:gd name="T90" fmla="*/ 1177 w 1244"/>
              <a:gd name="T91" fmla="*/ 561 h 1323"/>
              <a:gd name="T92" fmla="*/ 1225 w 1244"/>
              <a:gd name="T93" fmla="*/ 577 h 1323"/>
              <a:gd name="T94" fmla="*/ 1242 w 1244"/>
              <a:gd name="T95" fmla="*/ 558 h 1323"/>
              <a:gd name="T96" fmla="*/ 1242 w 1244"/>
              <a:gd name="T97" fmla="*/ 516 h 1323"/>
              <a:gd name="T98" fmla="*/ 1200 w 1244"/>
              <a:gd name="T99" fmla="*/ 489 h 1323"/>
              <a:gd name="T100" fmla="*/ 1003 w 1244"/>
              <a:gd name="T101" fmla="*/ 391 h 1323"/>
              <a:gd name="T102" fmla="*/ 874 w 1244"/>
              <a:gd name="T103" fmla="*/ 216 h 1323"/>
              <a:gd name="T104" fmla="*/ 814 w 1244"/>
              <a:gd name="T105" fmla="*/ 132 h 1323"/>
              <a:gd name="T106" fmla="*/ 816 w 1244"/>
              <a:gd name="T107" fmla="*/ 90 h 1323"/>
              <a:gd name="T108" fmla="*/ 792 w 1244"/>
              <a:gd name="T109" fmla="*/ 10 h 1323"/>
              <a:gd name="T110" fmla="*/ 755 w 1244"/>
              <a:gd name="T111" fmla="*/ 0 h 1323"/>
              <a:gd name="T112" fmla="*/ 693 w 1244"/>
              <a:gd name="T113" fmla="*/ 13 h 1323"/>
              <a:gd name="T114" fmla="*/ 673 w 1244"/>
              <a:gd name="T115" fmla="*/ 32 h 1323"/>
              <a:gd name="T116" fmla="*/ 667 w 1244"/>
              <a:gd name="T117" fmla="*/ 76 h 1323"/>
              <a:gd name="T118" fmla="*/ 659 w 1244"/>
              <a:gd name="T119" fmla="*/ 97 h 1323"/>
              <a:gd name="T120" fmla="*/ 670 w 1244"/>
              <a:gd name="T121" fmla="*/ 141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4" h="1323">
                <a:moveTo>
                  <a:pt x="661" y="146"/>
                </a:moveTo>
                <a:lnTo>
                  <a:pt x="661" y="146"/>
                </a:lnTo>
                <a:lnTo>
                  <a:pt x="628" y="151"/>
                </a:lnTo>
                <a:lnTo>
                  <a:pt x="597" y="154"/>
                </a:lnTo>
                <a:lnTo>
                  <a:pt x="565" y="157"/>
                </a:lnTo>
                <a:lnTo>
                  <a:pt x="565" y="157"/>
                </a:lnTo>
                <a:lnTo>
                  <a:pt x="538" y="157"/>
                </a:lnTo>
                <a:lnTo>
                  <a:pt x="521" y="156"/>
                </a:lnTo>
                <a:lnTo>
                  <a:pt x="507" y="156"/>
                </a:lnTo>
                <a:lnTo>
                  <a:pt x="501" y="157"/>
                </a:lnTo>
                <a:lnTo>
                  <a:pt x="495" y="159"/>
                </a:lnTo>
                <a:lnTo>
                  <a:pt x="495" y="159"/>
                </a:lnTo>
                <a:lnTo>
                  <a:pt x="484" y="163"/>
                </a:lnTo>
                <a:lnTo>
                  <a:pt x="465" y="168"/>
                </a:lnTo>
                <a:lnTo>
                  <a:pt x="415" y="180"/>
                </a:lnTo>
                <a:lnTo>
                  <a:pt x="347" y="195"/>
                </a:lnTo>
                <a:lnTo>
                  <a:pt x="347" y="195"/>
                </a:lnTo>
                <a:lnTo>
                  <a:pt x="267" y="207"/>
                </a:lnTo>
                <a:lnTo>
                  <a:pt x="208" y="218"/>
                </a:lnTo>
                <a:lnTo>
                  <a:pt x="186" y="223"/>
                </a:lnTo>
                <a:lnTo>
                  <a:pt x="172" y="227"/>
                </a:lnTo>
                <a:lnTo>
                  <a:pt x="172" y="227"/>
                </a:lnTo>
                <a:lnTo>
                  <a:pt x="150" y="236"/>
                </a:lnTo>
                <a:lnTo>
                  <a:pt x="124" y="243"/>
                </a:lnTo>
                <a:lnTo>
                  <a:pt x="91" y="253"/>
                </a:lnTo>
                <a:lnTo>
                  <a:pt x="91" y="253"/>
                </a:lnTo>
                <a:lnTo>
                  <a:pt x="70" y="264"/>
                </a:lnTo>
                <a:lnTo>
                  <a:pt x="51" y="273"/>
                </a:lnTo>
                <a:lnTo>
                  <a:pt x="38" y="281"/>
                </a:lnTo>
                <a:lnTo>
                  <a:pt x="38" y="281"/>
                </a:lnTo>
                <a:lnTo>
                  <a:pt x="24" y="291"/>
                </a:lnTo>
                <a:lnTo>
                  <a:pt x="11" y="301"/>
                </a:lnTo>
                <a:lnTo>
                  <a:pt x="5" y="307"/>
                </a:lnTo>
                <a:lnTo>
                  <a:pt x="1" y="311"/>
                </a:lnTo>
                <a:lnTo>
                  <a:pt x="0" y="314"/>
                </a:lnTo>
                <a:lnTo>
                  <a:pt x="1" y="316"/>
                </a:lnTo>
                <a:lnTo>
                  <a:pt x="2" y="316"/>
                </a:lnTo>
                <a:lnTo>
                  <a:pt x="2" y="316"/>
                </a:lnTo>
                <a:lnTo>
                  <a:pt x="6" y="316"/>
                </a:lnTo>
                <a:lnTo>
                  <a:pt x="13" y="313"/>
                </a:lnTo>
                <a:lnTo>
                  <a:pt x="28" y="305"/>
                </a:lnTo>
                <a:lnTo>
                  <a:pt x="47" y="292"/>
                </a:lnTo>
                <a:lnTo>
                  <a:pt x="47" y="292"/>
                </a:lnTo>
                <a:lnTo>
                  <a:pt x="50" y="292"/>
                </a:lnTo>
                <a:lnTo>
                  <a:pt x="63" y="296"/>
                </a:lnTo>
                <a:lnTo>
                  <a:pt x="63" y="296"/>
                </a:lnTo>
                <a:lnTo>
                  <a:pt x="69" y="298"/>
                </a:lnTo>
                <a:lnTo>
                  <a:pt x="76" y="302"/>
                </a:lnTo>
                <a:lnTo>
                  <a:pt x="82" y="306"/>
                </a:lnTo>
                <a:lnTo>
                  <a:pt x="82" y="306"/>
                </a:lnTo>
                <a:lnTo>
                  <a:pt x="80" y="310"/>
                </a:lnTo>
                <a:lnTo>
                  <a:pt x="74" y="318"/>
                </a:lnTo>
                <a:lnTo>
                  <a:pt x="72" y="322"/>
                </a:lnTo>
                <a:lnTo>
                  <a:pt x="71" y="326"/>
                </a:lnTo>
                <a:lnTo>
                  <a:pt x="71" y="328"/>
                </a:lnTo>
                <a:lnTo>
                  <a:pt x="75" y="328"/>
                </a:lnTo>
                <a:lnTo>
                  <a:pt x="75" y="328"/>
                </a:lnTo>
                <a:lnTo>
                  <a:pt x="79" y="327"/>
                </a:lnTo>
                <a:lnTo>
                  <a:pt x="84" y="323"/>
                </a:lnTo>
                <a:lnTo>
                  <a:pt x="95" y="312"/>
                </a:lnTo>
                <a:lnTo>
                  <a:pt x="100" y="307"/>
                </a:lnTo>
                <a:lnTo>
                  <a:pt x="106" y="302"/>
                </a:lnTo>
                <a:lnTo>
                  <a:pt x="113" y="297"/>
                </a:lnTo>
                <a:lnTo>
                  <a:pt x="119" y="296"/>
                </a:lnTo>
                <a:lnTo>
                  <a:pt x="119" y="296"/>
                </a:lnTo>
                <a:lnTo>
                  <a:pt x="183" y="285"/>
                </a:lnTo>
                <a:lnTo>
                  <a:pt x="239" y="275"/>
                </a:lnTo>
                <a:lnTo>
                  <a:pt x="239" y="275"/>
                </a:lnTo>
                <a:lnTo>
                  <a:pt x="311" y="263"/>
                </a:lnTo>
                <a:lnTo>
                  <a:pt x="380" y="253"/>
                </a:lnTo>
                <a:lnTo>
                  <a:pt x="380" y="253"/>
                </a:lnTo>
                <a:lnTo>
                  <a:pt x="404" y="252"/>
                </a:lnTo>
                <a:lnTo>
                  <a:pt x="453" y="253"/>
                </a:lnTo>
                <a:lnTo>
                  <a:pt x="480" y="253"/>
                </a:lnTo>
                <a:lnTo>
                  <a:pt x="505" y="255"/>
                </a:lnTo>
                <a:lnTo>
                  <a:pt x="522" y="257"/>
                </a:lnTo>
                <a:lnTo>
                  <a:pt x="528" y="258"/>
                </a:lnTo>
                <a:lnTo>
                  <a:pt x="531" y="260"/>
                </a:lnTo>
                <a:lnTo>
                  <a:pt x="531" y="260"/>
                </a:lnTo>
                <a:lnTo>
                  <a:pt x="535" y="266"/>
                </a:lnTo>
                <a:lnTo>
                  <a:pt x="538" y="273"/>
                </a:lnTo>
                <a:lnTo>
                  <a:pt x="540" y="280"/>
                </a:lnTo>
                <a:lnTo>
                  <a:pt x="540" y="287"/>
                </a:lnTo>
                <a:lnTo>
                  <a:pt x="540" y="287"/>
                </a:lnTo>
                <a:lnTo>
                  <a:pt x="537" y="333"/>
                </a:lnTo>
                <a:lnTo>
                  <a:pt x="537" y="359"/>
                </a:lnTo>
                <a:lnTo>
                  <a:pt x="537" y="376"/>
                </a:lnTo>
                <a:lnTo>
                  <a:pt x="537" y="376"/>
                </a:lnTo>
                <a:lnTo>
                  <a:pt x="539" y="403"/>
                </a:lnTo>
                <a:lnTo>
                  <a:pt x="540" y="433"/>
                </a:lnTo>
                <a:lnTo>
                  <a:pt x="540" y="433"/>
                </a:lnTo>
                <a:lnTo>
                  <a:pt x="538" y="451"/>
                </a:lnTo>
                <a:lnTo>
                  <a:pt x="534" y="477"/>
                </a:lnTo>
                <a:lnTo>
                  <a:pt x="528" y="503"/>
                </a:lnTo>
                <a:lnTo>
                  <a:pt x="526" y="513"/>
                </a:lnTo>
                <a:lnTo>
                  <a:pt x="523" y="520"/>
                </a:lnTo>
                <a:lnTo>
                  <a:pt x="523" y="520"/>
                </a:lnTo>
                <a:lnTo>
                  <a:pt x="494" y="583"/>
                </a:lnTo>
                <a:lnTo>
                  <a:pt x="476" y="624"/>
                </a:lnTo>
                <a:lnTo>
                  <a:pt x="471" y="637"/>
                </a:lnTo>
                <a:lnTo>
                  <a:pt x="469" y="645"/>
                </a:lnTo>
                <a:lnTo>
                  <a:pt x="469" y="645"/>
                </a:lnTo>
                <a:lnTo>
                  <a:pt x="468" y="662"/>
                </a:lnTo>
                <a:lnTo>
                  <a:pt x="467" y="669"/>
                </a:lnTo>
                <a:lnTo>
                  <a:pt x="468" y="675"/>
                </a:lnTo>
                <a:lnTo>
                  <a:pt x="468" y="675"/>
                </a:lnTo>
                <a:lnTo>
                  <a:pt x="487" y="757"/>
                </a:lnTo>
                <a:lnTo>
                  <a:pt x="501" y="813"/>
                </a:lnTo>
                <a:lnTo>
                  <a:pt x="507" y="845"/>
                </a:lnTo>
                <a:lnTo>
                  <a:pt x="507" y="845"/>
                </a:lnTo>
                <a:lnTo>
                  <a:pt x="507" y="859"/>
                </a:lnTo>
                <a:lnTo>
                  <a:pt x="505" y="885"/>
                </a:lnTo>
                <a:lnTo>
                  <a:pt x="499" y="957"/>
                </a:lnTo>
                <a:lnTo>
                  <a:pt x="492" y="1032"/>
                </a:lnTo>
                <a:lnTo>
                  <a:pt x="490" y="1062"/>
                </a:lnTo>
                <a:lnTo>
                  <a:pt x="489" y="1080"/>
                </a:lnTo>
                <a:lnTo>
                  <a:pt x="489" y="1080"/>
                </a:lnTo>
                <a:lnTo>
                  <a:pt x="490" y="1110"/>
                </a:lnTo>
                <a:lnTo>
                  <a:pt x="492" y="1143"/>
                </a:lnTo>
                <a:lnTo>
                  <a:pt x="496" y="1184"/>
                </a:lnTo>
                <a:lnTo>
                  <a:pt x="496" y="1184"/>
                </a:lnTo>
                <a:lnTo>
                  <a:pt x="495" y="1209"/>
                </a:lnTo>
                <a:lnTo>
                  <a:pt x="492" y="1239"/>
                </a:lnTo>
                <a:lnTo>
                  <a:pt x="492" y="1239"/>
                </a:lnTo>
                <a:lnTo>
                  <a:pt x="494" y="1258"/>
                </a:lnTo>
                <a:lnTo>
                  <a:pt x="495" y="1273"/>
                </a:lnTo>
                <a:lnTo>
                  <a:pt x="499" y="1289"/>
                </a:lnTo>
                <a:lnTo>
                  <a:pt x="503" y="1303"/>
                </a:lnTo>
                <a:lnTo>
                  <a:pt x="507" y="1310"/>
                </a:lnTo>
                <a:lnTo>
                  <a:pt x="510" y="1314"/>
                </a:lnTo>
                <a:lnTo>
                  <a:pt x="515" y="1319"/>
                </a:lnTo>
                <a:lnTo>
                  <a:pt x="519" y="1322"/>
                </a:lnTo>
                <a:lnTo>
                  <a:pt x="524" y="1323"/>
                </a:lnTo>
                <a:lnTo>
                  <a:pt x="531" y="1322"/>
                </a:lnTo>
                <a:lnTo>
                  <a:pt x="531" y="1322"/>
                </a:lnTo>
                <a:lnTo>
                  <a:pt x="537" y="1318"/>
                </a:lnTo>
                <a:lnTo>
                  <a:pt x="542" y="1314"/>
                </a:lnTo>
                <a:lnTo>
                  <a:pt x="547" y="1308"/>
                </a:lnTo>
                <a:lnTo>
                  <a:pt x="551" y="1301"/>
                </a:lnTo>
                <a:lnTo>
                  <a:pt x="554" y="1294"/>
                </a:lnTo>
                <a:lnTo>
                  <a:pt x="558" y="1285"/>
                </a:lnTo>
                <a:lnTo>
                  <a:pt x="561" y="1265"/>
                </a:lnTo>
                <a:lnTo>
                  <a:pt x="564" y="1247"/>
                </a:lnTo>
                <a:lnTo>
                  <a:pt x="565" y="1228"/>
                </a:lnTo>
                <a:lnTo>
                  <a:pt x="564" y="1213"/>
                </a:lnTo>
                <a:lnTo>
                  <a:pt x="561" y="1202"/>
                </a:lnTo>
                <a:lnTo>
                  <a:pt x="561" y="1202"/>
                </a:lnTo>
                <a:lnTo>
                  <a:pt x="551" y="1178"/>
                </a:lnTo>
                <a:lnTo>
                  <a:pt x="548" y="1167"/>
                </a:lnTo>
                <a:lnTo>
                  <a:pt x="547" y="1156"/>
                </a:lnTo>
                <a:lnTo>
                  <a:pt x="547" y="1156"/>
                </a:lnTo>
                <a:lnTo>
                  <a:pt x="550" y="1121"/>
                </a:lnTo>
                <a:lnTo>
                  <a:pt x="558" y="1060"/>
                </a:lnTo>
                <a:lnTo>
                  <a:pt x="567" y="997"/>
                </a:lnTo>
                <a:lnTo>
                  <a:pt x="572" y="963"/>
                </a:lnTo>
                <a:lnTo>
                  <a:pt x="572" y="963"/>
                </a:lnTo>
                <a:lnTo>
                  <a:pt x="590" y="896"/>
                </a:lnTo>
                <a:lnTo>
                  <a:pt x="601" y="855"/>
                </a:lnTo>
                <a:lnTo>
                  <a:pt x="604" y="833"/>
                </a:lnTo>
                <a:lnTo>
                  <a:pt x="604" y="833"/>
                </a:lnTo>
                <a:lnTo>
                  <a:pt x="607" y="806"/>
                </a:lnTo>
                <a:lnTo>
                  <a:pt x="613" y="752"/>
                </a:lnTo>
                <a:lnTo>
                  <a:pt x="622" y="699"/>
                </a:lnTo>
                <a:lnTo>
                  <a:pt x="625" y="681"/>
                </a:lnTo>
                <a:lnTo>
                  <a:pt x="627" y="677"/>
                </a:lnTo>
                <a:lnTo>
                  <a:pt x="628" y="674"/>
                </a:lnTo>
                <a:lnTo>
                  <a:pt x="628" y="674"/>
                </a:lnTo>
                <a:lnTo>
                  <a:pt x="640" y="674"/>
                </a:lnTo>
                <a:lnTo>
                  <a:pt x="660" y="675"/>
                </a:lnTo>
                <a:lnTo>
                  <a:pt x="686" y="679"/>
                </a:lnTo>
                <a:lnTo>
                  <a:pt x="686" y="679"/>
                </a:lnTo>
                <a:lnTo>
                  <a:pt x="726" y="694"/>
                </a:lnTo>
                <a:lnTo>
                  <a:pt x="785" y="716"/>
                </a:lnTo>
                <a:lnTo>
                  <a:pt x="785" y="716"/>
                </a:lnTo>
                <a:lnTo>
                  <a:pt x="830" y="732"/>
                </a:lnTo>
                <a:lnTo>
                  <a:pt x="857" y="741"/>
                </a:lnTo>
                <a:lnTo>
                  <a:pt x="857" y="741"/>
                </a:lnTo>
                <a:lnTo>
                  <a:pt x="856" y="747"/>
                </a:lnTo>
                <a:lnTo>
                  <a:pt x="853" y="760"/>
                </a:lnTo>
                <a:lnTo>
                  <a:pt x="852" y="769"/>
                </a:lnTo>
                <a:lnTo>
                  <a:pt x="852" y="778"/>
                </a:lnTo>
                <a:lnTo>
                  <a:pt x="853" y="785"/>
                </a:lnTo>
                <a:lnTo>
                  <a:pt x="857" y="794"/>
                </a:lnTo>
                <a:lnTo>
                  <a:pt x="857" y="794"/>
                </a:lnTo>
                <a:lnTo>
                  <a:pt x="864" y="803"/>
                </a:lnTo>
                <a:lnTo>
                  <a:pt x="869" y="811"/>
                </a:lnTo>
                <a:lnTo>
                  <a:pt x="874" y="818"/>
                </a:lnTo>
                <a:lnTo>
                  <a:pt x="880" y="830"/>
                </a:lnTo>
                <a:lnTo>
                  <a:pt x="880" y="830"/>
                </a:lnTo>
                <a:lnTo>
                  <a:pt x="889" y="851"/>
                </a:lnTo>
                <a:lnTo>
                  <a:pt x="895" y="864"/>
                </a:lnTo>
                <a:lnTo>
                  <a:pt x="902" y="876"/>
                </a:lnTo>
                <a:lnTo>
                  <a:pt x="911" y="887"/>
                </a:lnTo>
                <a:lnTo>
                  <a:pt x="920" y="896"/>
                </a:lnTo>
                <a:lnTo>
                  <a:pt x="925" y="899"/>
                </a:lnTo>
                <a:lnTo>
                  <a:pt x="930" y="901"/>
                </a:lnTo>
                <a:lnTo>
                  <a:pt x="936" y="902"/>
                </a:lnTo>
                <a:lnTo>
                  <a:pt x="941" y="901"/>
                </a:lnTo>
                <a:lnTo>
                  <a:pt x="941" y="901"/>
                </a:lnTo>
                <a:lnTo>
                  <a:pt x="946" y="899"/>
                </a:lnTo>
                <a:lnTo>
                  <a:pt x="949" y="897"/>
                </a:lnTo>
                <a:lnTo>
                  <a:pt x="952" y="895"/>
                </a:lnTo>
                <a:lnTo>
                  <a:pt x="954" y="891"/>
                </a:lnTo>
                <a:lnTo>
                  <a:pt x="957" y="883"/>
                </a:lnTo>
                <a:lnTo>
                  <a:pt x="957" y="875"/>
                </a:lnTo>
                <a:lnTo>
                  <a:pt x="955" y="865"/>
                </a:lnTo>
                <a:lnTo>
                  <a:pt x="953" y="855"/>
                </a:lnTo>
                <a:lnTo>
                  <a:pt x="949" y="838"/>
                </a:lnTo>
                <a:lnTo>
                  <a:pt x="949" y="838"/>
                </a:lnTo>
                <a:lnTo>
                  <a:pt x="946" y="819"/>
                </a:lnTo>
                <a:lnTo>
                  <a:pt x="938" y="798"/>
                </a:lnTo>
                <a:lnTo>
                  <a:pt x="928" y="773"/>
                </a:lnTo>
                <a:lnTo>
                  <a:pt x="928" y="773"/>
                </a:lnTo>
                <a:lnTo>
                  <a:pt x="937" y="774"/>
                </a:lnTo>
                <a:lnTo>
                  <a:pt x="958" y="774"/>
                </a:lnTo>
                <a:lnTo>
                  <a:pt x="983" y="771"/>
                </a:lnTo>
                <a:lnTo>
                  <a:pt x="992" y="770"/>
                </a:lnTo>
                <a:lnTo>
                  <a:pt x="1000" y="766"/>
                </a:lnTo>
                <a:lnTo>
                  <a:pt x="1000" y="766"/>
                </a:lnTo>
                <a:lnTo>
                  <a:pt x="1005" y="762"/>
                </a:lnTo>
                <a:lnTo>
                  <a:pt x="1011" y="753"/>
                </a:lnTo>
                <a:lnTo>
                  <a:pt x="1016" y="742"/>
                </a:lnTo>
                <a:lnTo>
                  <a:pt x="1021" y="729"/>
                </a:lnTo>
                <a:lnTo>
                  <a:pt x="1023" y="716"/>
                </a:lnTo>
                <a:lnTo>
                  <a:pt x="1024" y="702"/>
                </a:lnTo>
                <a:lnTo>
                  <a:pt x="1023" y="690"/>
                </a:lnTo>
                <a:lnTo>
                  <a:pt x="1022" y="684"/>
                </a:lnTo>
                <a:lnTo>
                  <a:pt x="1019" y="679"/>
                </a:lnTo>
                <a:lnTo>
                  <a:pt x="1019" y="679"/>
                </a:lnTo>
                <a:lnTo>
                  <a:pt x="1015" y="673"/>
                </a:lnTo>
                <a:lnTo>
                  <a:pt x="1005" y="665"/>
                </a:lnTo>
                <a:lnTo>
                  <a:pt x="992" y="658"/>
                </a:lnTo>
                <a:lnTo>
                  <a:pt x="976" y="648"/>
                </a:lnTo>
                <a:lnTo>
                  <a:pt x="939" y="627"/>
                </a:lnTo>
                <a:lnTo>
                  <a:pt x="899" y="606"/>
                </a:lnTo>
                <a:lnTo>
                  <a:pt x="822" y="569"/>
                </a:lnTo>
                <a:lnTo>
                  <a:pt x="789" y="553"/>
                </a:lnTo>
                <a:lnTo>
                  <a:pt x="784" y="540"/>
                </a:lnTo>
                <a:lnTo>
                  <a:pt x="753" y="515"/>
                </a:lnTo>
                <a:lnTo>
                  <a:pt x="753" y="515"/>
                </a:lnTo>
                <a:lnTo>
                  <a:pt x="757" y="504"/>
                </a:lnTo>
                <a:lnTo>
                  <a:pt x="760" y="496"/>
                </a:lnTo>
                <a:lnTo>
                  <a:pt x="762" y="492"/>
                </a:lnTo>
                <a:lnTo>
                  <a:pt x="762" y="492"/>
                </a:lnTo>
                <a:lnTo>
                  <a:pt x="765" y="488"/>
                </a:lnTo>
                <a:lnTo>
                  <a:pt x="768" y="481"/>
                </a:lnTo>
                <a:lnTo>
                  <a:pt x="778" y="455"/>
                </a:lnTo>
                <a:lnTo>
                  <a:pt x="788" y="427"/>
                </a:lnTo>
                <a:lnTo>
                  <a:pt x="792" y="414"/>
                </a:lnTo>
                <a:lnTo>
                  <a:pt x="794" y="403"/>
                </a:lnTo>
                <a:lnTo>
                  <a:pt x="794" y="403"/>
                </a:lnTo>
                <a:lnTo>
                  <a:pt x="794" y="399"/>
                </a:lnTo>
                <a:lnTo>
                  <a:pt x="797" y="395"/>
                </a:lnTo>
                <a:lnTo>
                  <a:pt x="804" y="382"/>
                </a:lnTo>
                <a:lnTo>
                  <a:pt x="815" y="369"/>
                </a:lnTo>
                <a:lnTo>
                  <a:pt x="826" y="355"/>
                </a:lnTo>
                <a:lnTo>
                  <a:pt x="837" y="344"/>
                </a:lnTo>
                <a:lnTo>
                  <a:pt x="848" y="335"/>
                </a:lnTo>
                <a:lnTo>
                  <a:pt x="858" y="329"/>
                </a:lnTo>
                <a:lnTo>
                  <a:pt x="861" y="329"/>
                </a:lnTo>
                <a:lnTo>
                  <a:pt x="863" y="329"/>
                </a:lnTo>
                <a:lnTo>
                  <a:pt x="863" y="329"/>
                </a:lnTo>
                <a:lnTo>
                  <a:pt x="882" y="348"/>
                </a:lnTo>
                <a:lnTo>
                  <a:pt x="915" y="381"/>
                </a:lnTo>
                <a:lnTo>
                  <a:pt x="959" y="427"/>
                </a:lnTo>
                <a:lnTo>
                  <a:pt x="959" y="427"/>
                </a:lnTo>
                <a:lnTo>
                  <a:pt x="1050" y="486"/>
                </a:lnTo>
                <a:lnTo>
                  <a:pt x="1050" y="486"/>
                </a:lnTo>
                <a:lnTo>
                  <a:pt x="1064" y="493"/>
                </a:lnTo>
                <a:lnTo>
                  <a:pt x="1081" y="502"/>
                </a:lnTo>
                <a:lnTo>
                  <a:pt x="1119" y="518"/>
                </a:lnTo>
                <a:lnTo>
                  <a:pt x="1166" y="536"/>
                </a:lnTo>
                <a:lnTo>
                  <a:pt x="1166" y="536"/>
                </a:lnTo>
                <a:lnTo>
                  <a:pt x="1173" y="558"/>
                </a:lnTo>
                <a:lnTo>
                  <a:pt x="1173" y="558"/>
                </a:lnTo>
                <a:lnTo>
                  <a:pt x="1177" y="561"/>
                </a:lnTo>
                <a:lnTo>
                  <a:pt x="1184" y="563"/>
                </a:lnTo>
                <a:lnTo>
                  <a:pt x="1196" y="566"/>
                </a:lnTo>
                <a:lnTo>
                  <a:pt x="1196" y="566"/>
                </a:lnTo>
                <a:lnTo>
                  <a:pt x="1208" y="572"/>
                </a:lnTo>
                <a:lnTo>
                  <a:pt x="1225" y="577"/>
                </a:lnTo>
                <a:lnTo>
                  <a:pt x="1225" y="577"/>
                </a:lnTo>
                <a:lnTo>
                  <a:pt x="1228" y="577"/>
                </a:lnTo>
                <a:lnTo>
                  <a:pt x="1231" y="576"/>
                </a:lnTo>
                <a:lnTo>
                  <a:pt x="1235" y="572"/>
                </a:lnTo>
                <a:lnTo>
                  <a:pt x="1237" y="568"/>
                </a:lnTo>
                <a:lnTo>
                  <a:pt x="1240" y="563"/>
                </a:lnTo>
                <a:lnTo>
                  <a:pt x="1242" y="558"/>
                </a:lnTo>
                <a:lnTo>
                  <a:pt x="1244" y="552"/>
                </a:lnTo>
                <a:lnTo>
                  <a:pt x="1244" y="546"/>
                </a:lnTo>
                <a:lnTo>
                  <a:pt x="1244" y="546"/>
                </a:lnTo>
                <a:lnTo>
                  <a:pt x="1242" y="534"/>
                </a:lnTo>
                <a:lnTo>
                  <a:pt x="1242" y="524"/>
                </a:lnTo>
                <a:lnTo>
                  <a:pt x="1242" y="516"/>
                </a:lnTo>
                <a:lnTo>
                  <a:pt x="1241" y="514"/>
                </a:lnTo>
                <a:lnTo>
                  <a:pt x="1239" y="512"/>
                </a:lnTo>
                <a:lnTo>
                  <a:pt x="1239" y="512"/>
                </a:lnTo>
                <a:lnTo>
                  <a:pt x="1218" y="498"/>
                </a:lnTo>
                <a:lnTo>
                  <a:pt x="1205" y="492"/>
                </a:lnTo>
                <a:lnTo>
                  <a:pt x="1200" y="489"/>
                </a:lnTo>
                <a:lnTo>
                  <a:pt x="1197" y="488"/>
                </a:lnTo>
                <a:lnTo>
                  <a:pt x="1197" y="488"/>
                </a:lnTo>
                <a:lnTo>
                  <a:pt x="1184" y="486"/>
                </a:lnTo>
                <a:lnTo>
                  <a:pt x="1164" y="480"/>
                </a:lnTo>
                <a:lnTo>
                  <a:pt x="1134" y="470"/>
                </a:lnTo>
                <a:lnTo>
                  <a:pt x="1003" y="391"/>
                </a:lnTo>
                <a:lnTo>
                  <a:pt x="1003" y="391"/>
                </a:lnTo>
                <a:lnTo>
                  <a:pt x="943" y="308"/>
                </a:lnTo>
                <a:lnTo>
                  <a:pt x="900" y="252"/>
                </a:lnTo>
                <a:lnTo>
                  <a:pt x="880" y="223"/>
                </a:lnTo>
                <a:lnTo>
                  <a:pt x="880" y="223"/>
                </a:lnTo>
                <a:lnTo>
                  <a:pt x="874" y="216"/>
                </a:lnTo>
                <a:lnTo>
                  <a:pt x="863" y="206"/>
                </a:lnTo>
                <a:lnTo>
                  <a:pt x="847" y="193"/>
                </a:lnTo>
                <a:lnTo>
                  <a:pt x="794" y="168"/>
                </a:lnTo>
                <a:lnTo>
                  <a:pt x="801" y="151"/>
                </a:lnTo>
                <a:lnTo>
                  <a:pt x="801" y="151"/>
                </a:lnTo>
                <a:lnTo>
                  <a:pt x="814" y="132"/>
                </a:lnTo>
                <a:lnTo>
                  <a:pt x="814" y="132"/>
                </a:lnTo>
                <a:lnTo>
                  <a:pt x="819" y="120"/>
                </a:lnTo>
                <a:lnTo>
                  <a:pt x="821" y="111"/>
                </a:lnTo>
                <a:lnTo>
                  <a:pt x="821" y="105"/>
                </a:lnTo>
                <a:lnTo>
                  <a:pt x="821" y="105"/>
                </a:lnTo>
                <a:lnTo>
                  <a:pt x="816" y="90"/>
                </a:lnTo>
                <a:lnTo>
                  <a:pt x="832" y="78"/>
                </a:lnTo>
                <a:lnTo>
                  <a:pt x="829" y="57"/>
                </a:lnTo>
                <a:lnTo>
                  <a:pt x="801" y="14"/>
                </a:lnTo>
                <a:lnTo>
                  <a:pt x="801" y="14"/>
                </a:lnTo>
                <a:lnTo>
                  <a:pt x="805" y="15"/>
                </a:lnTo>
                <a:lnTo>
                  <a:pt x="792" y="10"/>
                </a:lnTo>
                <a:lnTo>
                  <a:pt x="792" y="10"/>
                </a:lnTo>
                <a:lnTo>
                  <a:pt x="778" y="4"/>
                </a:lnTo>
                <a:lnTo>
                  <a:pt x="767" y="2"/>
                </a:lnTo>
                <a:lnTo>
                  <a:pt x="760" y="0"/>
                </a:lnTo>
                <a:lnTo>
                  <a:pt x="755" y="0"/>
                </a:lnTo>
                <a:lnTo>
                  <a:pt x="755" y="0"/>
                </a:lnTo>
                <a:lnTo>
                  <a:pt x="708" y="2"/>
                </a:lnTo>
                <a:lnTo>
                  <a:pt x="708" y="2"/>
                </a:lnTo>
                <a:lnTo>
                  <a:pt x="698" y="7"/>
                </a:lnTo>
                <a:lnTo>
                  <a:pt x="698" y="7"/>
                </a:lnTo>
                <a:lnTo>
                  <a:pt x="694" y="9"/>
                </a:lnTo>
                <a:lnTo>
                  <a:pt x="693" y="13"/>
                </a:lnTo>
                <a:lnTo>
                  <a:pt x="689" y="16"/>
                </a:lnTo>
                <a:lnTo>
                  <a:pt x="686" y="20"/>
                </a:lnTo>
                <a:lnTo>
                  <a:pt x="686" y="20"/>
                </a:lnTo>
                <a:lnTo>
                  <a:pt x="680" y="24"/>
                </a:lnTo>
                <a:lnTo>
                  <a:pt x="676" y="29"/>
                </a:lnTo>
                <a:lnTo>
                  <a:pt x="673" y="32"/>
                </a:lnTo>
                <a:lnTo>
                  <a:pt x="671" y="37"/>
                </a:lnTo>
                <a:lnTo>
                  <a:pt x="671" y="37"/>
                </a:lnTo>
                <a:lnTo>
                  <a:pt x="670" y="47"/>
                </a:lnTo>
                <a:lnTo>
                  <a:pt x="668" y="61"/>
                </a:lnTo>
                <a:lnTo>
                  <a:pt x="668" y="61"/>
                </a:lnTo>
                <a:lnTo>
                  <a:pt x="667" y="76"/>
                </a:lnTo>
                <a:lnTo>
                  <a:pt x="667" y="81"/>
                </a:lnTo>
                <a:lnTo>
                  <a:pt x="665" y="85"/>
                </a:lnTo>
                <a:lnTo>
                  <a:pt x="665" y="85"/>
                </a:lnTo>
                <a:lnTo>
                  <a:pt x="659" y="97"/>
                </a:lnTo>
                <a:lnTo>
                  <a:pt x="659" y="97"/>
                </a:lnTo>
                <a:lnTo>
                  <a:pt x="659" y="97"/>
                </a:lnTo>
                <a:lnTo>
                  <a:pt x="657" y="98"/>
                </a:lnTo>
                <a:lnTo>
                  <a:pt x="657" y="100"/>
                </a:lnTo>
                <a:lnTo>
                  <a:pt x="659" y="105"/>
                </a:lnTo>
                <a:lnTo>
                  <a:pt x="659" y="105"/>
                </a:lnTo>
                <a:lnTo>
                  <a:pt x="667" y="127"/>
                </a:lnTo>
                <a:lnTo>
                  <a:pt x="670" y="141"/>
                </a:lnTo>
                <a:lnTo>
                  <a:pt x="661" y="1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54C73A4C-B8D2-494C-8164-65B2E4526037}"/>
              </a:ext>
            </a:extLst>
          </p:cNvPr>
          <p:cNvSpPr>
            <a:spLocks/>
          </p:cNvSpPr>
          <p:nvPr/>
        </p:nvSpPr>
        <p:spPr bwMode="auto">
          <a:xfrm flipH="1">
            <a:off x="775406" y="825266"/>
            <a:ext cx="857202" cy="1623760"/>
          </a:xfrm>
          <a:custGeom>
            <a:avLst/>
            <a:gdLst>
              <a:gd name="T0" fmla="*/ 132 w 766"/>
              <a:gd name="T1" fmla="*/ 328 h 1451"/>
              <a:gd name="T2" fmla="*/ 96 w 766"/>
              <a:gd name="T3" fmla="*/ 369 h 1451"/>
              <a:gd name="T4" fmla="*/ 66 w 766"/>
              <a:gd name="T5" fmla="*/ 441 h 1451"/>
              <a:gd name="T6" fmla="*/ 11 w 766"/>
              <a:gd name="T7" fmla="*/ 560 h 1451"/>
              <a:gd name="T8" fmla="*/ 3 w 766"/>
              <a:gd name="T9" fmla="*/ 619 h 1451"/>
              <a:gd name="T10" fmla="*/ 21 w 766"/>
              <a:gd name="T11" fmla="*/ 631 h 1451"/>
              <a:gd name="T12" fmla="*/ 62 w 766"/>
              <a:gd name="T13" fmla="*/ 620 h 1451"/>
              <a:gd name="T14" fmla="*/ 98 w 766"/>
              <a:gd name="T15" fmla="*/ 560 h 1451"/>
              <a:gd name="T16" fmla="*/ 135 w 766"/>
              <a:gd name="T17" fmla="*/ 537 h 1451"/>
              <a:gd name="T18" fmla="*/ 137 w 766"/>
              <a:gd name="T19" fmla="*/ 507 h 1451"/>
              <a:gd name="T20" fmla="*/ 148 w 766"/>
              <a:gd name="T21" fmla="*/ 471 h 1451"/>
              <a:gd name="T22" fmla="*/ 169 w 766"/>
              <a:gd name="T23" fmla="*/ 483 h 1451"/>
              <a:gd name="T24" fmla="*/ 207 w 766"/>
              <a:gd name="T25" fmla="*/ 545 h 1451"/>
              <a:gd name="T26" fmla="*/ 234 w 766"/>
              <a:gd name="T27" fmla="*/ 646 h 1451"/>
              <a:gd name="T28" fmla="*/ 206 w 766"/>
              <a:gd name="T29" fmla="*/ 721 h 1451"/>
              <a:gd name="T30" fmla="*/ 189 w 766"/>
              <a:gd name="T31" fmla="*/ 842 h 1451"/>
              <a:gd name="T32" fmla="*/ 188 w 766"/>
              <a:gd name="T33" fmla="*/ 896 h 1451"/>
              <a:gd name="T34" fmla="*/ 143 w 766"/>
              <a:gd name="T35" fmla="*/ 1157 h 1451"/>
              <a:gd name="T36" fmla="*/ 164 w 766"/>
              <a:gd name="T37" fmla="*/ 1238 h 1451"/>
              <a:gd name="T38" fmla="*/ 196 w 766"/>
              <a:gd name="T39" fmla="*/ 1344 h 1451"/>
              <a:gd name="T40" fmla="*/ 128 w 766"/>
              <a:gd name="T41" fmla="*/ 1414 h 1451"/>
              <a:gd name="T42" fmla="*/ 127 w 766"/>
              <a:gd name="T43" fmla="*/ 1444 h 1451"/>
              <a:gd name="T44" fmla="*/ 168 w 766"/>
              <a:gd name="T45" fmla="*/ 1451 h 1451"/>
              <a:gd name="T46" fmla="*/ 276 w 766"/>
              <a:gd name="T47" fmla="*/ 1419 h 1451"/>
              <a:gd name="T48" fmla="*/ 318 w 766"/>
              <a:gd name="T49" fmla="*/ 1403 h 1451"/>
              <a:gd name="T50" fmla="*/ 309 w 766"/>
              <a:gd name="T51" fmla="*/ 1365 h 1451"/>
              <a:gd name="T52" fmla="*/ 279 w 766"/>
              <a:gd name="T53" fmla="*/ 1284 h 1451"/>
              <a:gd name="T54" fmla="*/ 279 w 766"/>
              <a:gd name="T55" fmla="*/ 1103 h 1451"/>
              <a:gd name="T56" fmla="*/ 311 w 766"/>
              <a:gd name="T57" fmla="*/ 961 h 1451"/>
              <a:gd name="T58" fmla="*/ 345 w 766"/>
              <a:gd name="T59" fmla="*/ 999 h 1451"/>
              <a:gd name="T60" fmla="*/ 380 w 766"/>
              <a:gd name="T61" fmla="*/ 1035 h 1451"/>
              <a:gd name="T62" fmla="*/ 408 w 766"/>
              <a:gd name="T63" fmla="*/ 1020 h 1451"/>
              <a:gd name="T64" fmla="*/ 439 w 766"/>
              <a:gd name="T65" fmla="*/ 956 h 1451"/>
              <a:gd name="T66" fmla="*/ 463 w 766"/>
              <a:gd name="T67" fmla="*/ 923 h 1451"/>
              <a:gd name="T68" fmla="*/ 508 w 766"/>
              <a:gd name="T69" fmla="*/ 907 h 1451"/>
              <a:gd name="T70" fmla="*/ 558 w 766"/>
              <a:gd name="T71" fmla="*/ 854 h 1451"/>
              <a:gd name="T72" fmla="*/ 567 w 766"/>
              <a:gd name="T73" fmla="*/ 757 h 1451"/>
              <a:gd name="T74" fmla="*/ 546 w 766"/>
              <a:gd name="T75" fmla="*/ 693 h 1451"/>
              <a:gd name="T76" fmla="*/ 535 w 766"/>
              <a:gd name="T77" fmla="*/ 629 h 1451"/>
              <a:gd name="T78" fmla="*/ 515 w 766"/>
              <a:gd name="T79" fmla="*/ 535 h 1451"/>
              <a:gd name="T80" fmla="*/ 529 w 766"/>
              <a:gd name="T81" fmla="*/ 439 h 1451"/>
              <a:gd name="T82" fmla="*/ 689 w 766"/>
              <a:gd name="T83" fmla="*/ 597 h 1451"/>
              <a:gd name="T84" fmla="*/ 662 w 766"/>
              <a:gd name="T85" fmla="*/ 643 h 1451"/>
              <a:gd name="T86" fmla="*/ 675 w 766"/>
              <a:gd name="T87" fmla="*/ 691 h 1451"/>
              <a:gd name="T88" fmla="*/ 689 w 766"/>
              <a:gd name="T89" fmla="*/ 710 h 1451"/>
              <a:gd name="T90" fmla="*/ 712 w 766"/>
              <a:gd name="T91" fmla="*/ 721 h 1451"/>
              <a:gd name="T92" fmla="*/ 747 w 766"/>
              <a:gd name="T93" fmla="*/ 685 h 1451"/>
              <a:gd name="T94" fmla="*/ 754 w 766"/>
              <a:gd name="T95" fmla="*/ 595 h 1451"/>
              <a:gd name="T96" fmla="*/ 766 w 766"/>
              <a:gd name="T97" fmla="*/ 431 h 1451"/>
              <a:gd name="T98" fmla="*/ 749 w 766"/>
              <a:gd name="T99" fmla="*/ 380 h 1451"/>
              <a:gd name="T100" fmla="*/ 658 w 766"/>
              <a:gd name="T101" fmla="*/ 319 h 1451"/>
              <a:gd name="T102" fmla="*/ 513 w 766"/>
              <a:gd name="T103" fmla="*/ 253 h 1451"/>
              <a:gd name="T104" fmla="*/ 430 w 766"/>
              <a:gd name="T105" fmla="*/ 125 h 1451"/>
              <a:gd name="T106" fmla="*/ 325 w 766"/>
              <a:gd name="T107" fmla="*/ 16 h 1451"/>
              <a:gd name="T108" fmla="*/ 303 w 766"/>
              <a:gd name="T109" fmla="*/ 2 h 1451"/>
              <a:gd name="T110" fmla="*/ 260 w 766"/>
              <a:gd name="T111" fmla="*/ 19 h 1451"/>
              <a:gd name="T112" fmla="*/ 229 w 766"/>
              <a:gd name="T113" fmla="*/ 65 h 1451"/>
              <a:gd name="T114" fmla="*/ 221 w 766"/>
              <a:gd name="T115" fmla="*/ 119 h 1451"/>
              <a:gd name="T116" fmla="*/ 215 w 766"/>
              <a:gd name="T117" fmla="*/ 175 h 1451"/>
              <a:gd name="T118" fmla="*/ 229 w 766"/>
              <a:gd name="T119" fmla="*/ 225 h 1451"/>
              <a:gd name="T120" fmla="*/ 227 w 766"/>
              <a:gd name="T121" fmla="*/ 273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6" h="1451">
                <a:moveTo>
                  <a:pt x="227" y="273"/>
                </a:moveTo>
                <a:lnTo>
                  <a:pt x="227" y="273"/>
                </a:lnTo>
                <a:lnTo>
                  <a:pt x="210" y="281"/>
                </a:lnTo>
                <a:lnTo>
                  <a:pt x="173" y="303"/>
                </a:lnTo>
                <a:lnTo>
                  <a:pt x="152" y="316"/>
                </a:lnTo>
                <a:lnTo>
                  <a:pt x="132" y="328"/>
                </a:lnTo>
                <a:lnTo>
                  <a:pt x="117" y="338"/>
                </a:lnTo>
                <a:lnTo>
                  <a:pt x="112" y="343"/>
                </a:lnTo>
                <a:lnTo>
                  <a:pt x="109" y="347"/>
                </a:lnTo>
                <a:lnTo>
                  <a:pt x="109" y="347"/>
                </a:lnTo>
                <a:lnTo>
                  <a:pt x="101" y="359"/>
                </a:lnTo>
                <a:lnTo>
                  <a:pt x="96" y="369"/>
                </a:lnTo>
                <a:lnTo>
                  <a:pt x="85" y="395"/>
                </a:lnTo>
                <a:lnTo>
                  <a:pt x="85" y="395"/>
                </a:lnTo>
                <a:lnTo>
                  <a:pt x="77" y="420"/>
                </a:lnTo>
                <a:lnTo>
                  <a:pt x="72" y="430"/>
                </a:lnTo>
                <a:lnTo>
                  <a:pt x="66" y="441"/>
                </a:lnTo>
                <a:lnTo>
                  <a:pt x="66" y="441"/>
                </a:lnTo>
                <a:lnTo>
                  <a:pt x="48" y="468"/>
                </a:lnTo>
                <a:lnTo>
                  <a:pt x="40" y="484"/>
                </a:lnTo>
                <a:lnTo>
                  <a:pt x="31" y="503"/>
                </a:lnTo>
                <a:lnTo>
                  <a:pt x="31" y="503"/>
                </a:lnTo>
                <a:lnTo>
                  <a:pt x="21" y="529"/>
                </a:lnTo>
                <a:lnTo>
                  <a:pt x="11" y="560"/>
                </a:lnTo>
                <a:lnTo>
                  <a:pt x="7" y="574"/>
                </a:lnTo>
                <a:lnTo>
                  <a:pt x="3" y="588"/>
                </a:lnTo>
                <a:lnTo>
                  <a:pt x="0" y="600"/>
                </a:lnTo>
                <a:lnTo>
                  <a:pt x="0" y="608"/>
                </a:lnTo>
                <a:lnTo>
                  <a:pt x="0" y="608"/>
                </a:lnTo>
                <a:lnTo>
                  <a:pt x="3" y="619"/>
                </a:lnTo>
                <a:lnTo>
                  <a:pt x="3" y="622"/>
                </a:lnTo>
                <a:lnTo>
                  <a:pt x="4" y="626"/>
                </a:lnTo>
                <a:lnTo>
                  <a:pt x="7" y="627"/>
                </a:lnTo>
                <a:lnTo>
                  <a:pt x="9" y="630"/>
                </a:lnTo>
                <a:lnTo>
                  <a:pt x="21" y="631"/>
                </a:lnTo>
                <a:lnTo>
                  <a:pt x="21" y="631"/>
                </a:lnTo>
                <a:lnTo>
                  <a:pt x="35" y="631"/>
                </a:lnTo>
                <a:lnTo>
                  <a:pt x="41" y="631"/>
                </a:lnTo>
                <a:lnTo>
                  <a:pt x="47" y="630"/>
                </a:lnTo>
                <a:lnTo>
                  <a:pt x="52" y="627"/>
                </a:lnTo>
                <a:lnTo>
                  <a:pt x="57" y="624"/>
                </a:lnTo>
                <a:lnTo>
                  <a:pt x="62" y="620"/>
                </a:lnTo>
                <a:lnTo>
                  <a:pt x="66" y="614"/>
                </a:lnTo>
                <a:lnTo>
                  <a:pt x="66" y="614"/>
                </a:lnTo>
                <a:lnTo>
                  <a:pt x="74" y="599"/>
                </a:lnTo>
                <a:lnTo>
                  <a:pt x="84" y="581"/>
                </a:lnTo>
                <a:lnTo>
                  <a:pt x="94" y="566"/>
                </a:lnTo>
                <a:lnTo>
                  <a:pt x="98" y="560"/>
                </a:lnTo>
                <a:lnTo>
                  <a:pt x="101" y="557"/>
                </a:lnTo>
                <a:lnTo>
                  <a:pt x="101" y="557"/>
                </a:lnTo>
                <a:lnTo>
                  <a:pt x="120" y="547"/>
                </a:lnTo>
                <a:lnTo>
                  <a:pt x="130" y="542"/>
                </a:lnTo>
                <a:lnTo>
                  <a:pt x="135" y="537"/>
                </a:lnTo>
                <a:lnTo>
                  <a:pt x="135" y="537"/>
                </a:lnTo>
                <a:lnTo>
                  <a:pt x="137" y="534"/>
                </a:lnTo>
                <a:lnTo>
                  <a:pt x="138" y="530"/>
                </a:lnTo>
                <a:lnTo>
                  <a:pt x="138" y="520"/>
                </a:lnTo>
                <a:lnTo>
                  <a:pt x="138" y="520"/>
                </a:lnTo>
                <a:lnTo>
                  <a:pt x="138" y="510"/>
                </a:lnTo>
                <a:lnTo>
                  <a:pt x="137" y="507"/>
                </a:lnTo>
                <a:lnTo>
                  <a:pt x="135" y="503"/>
                </a:lnTo>
                <a:lnTo>
                  <a:pt x="135" y="503"/>
                </a:lnTo>
                <a:lnTo>
                  <a:pt x="137" y="497"/>
                </a:lnTo>
                <a:lnTo>
                  <a:pt x="141" y="483"/>
                </a:lnTo>
                <a:lnTo>
                  <a:pt x="144" y="476"/>
                </a:lnTo>
                <a:lnTo>
                  <a:pt x="148" y="471"/>
                </a:lnTo>
                <a:lnTo>
                  <a:pt x="152" y="468"/>
                </a:lnTo>
                <a:lnTo>
                  <a:pt x="153" y="468"/>
                </a:lnTo>
                <a:lnTo>
                  <a:pt x="156" y="470"/>
                </a:lnTo>
                <a:lnTo>
                  <a:pt x="156" y="470"/>
                </a:lnTo>
                <a:lnTo>
                  <a:pt x="163" y="476"/>
                </a:lnTo>
                <a:lnTo>
                  <a:pt x="169" y="483"/>
                </a:lnTo>
                <a:lnTo>
                  <a:pt x="174" y="491"/>
                </a:lnTo>
                <a:lnTo>
                  <a:pt x="176" y="496"/>
                </a:lnTo>
                <a:lnTo>
                  <a:pt x="176" y="496"/>
                </a:lnTo>
                <a:lnTo>
                  <a:pt x="183" y="505"/>
                </a:lnTo>
                <a:lnTo>
                  <a:pt x="195" y="525"/>
                </a:lnTo>
                <a:lnTo>
                  <a:pt x="207" y="545"/>
                </a:lnTo>
                <a:lnTo>
                  <a:pt x="212" y="552"/>
                </a:lnTo>
                <a:lnTo>
                  <a:pt x="215" y="557"/>
                </a:lnTo>
                <a:lnTo>
                  <a:pt x="215" y="557"/>
                </a:lnTo>
                <a:lnTo>
                  <a:pt x="224" y="601"/>
                </a:lnTo>
                <a:lnTo>
                  <a:pt x="231" y="630"/>
                </a:lnTo>
                <a:lnTo>
                  <a:pt x="234" y="646"/>
                </a:lnTo>
                <a:lnTo>
                  <a:pt x="234" y="646"/>
                </a:lnTo>
                <a:lnTo>
                  <a:pt x="233" y="651"/>
                </a:lnTo>
                <a:lnTo>
                  <a:pt x="229" y="661"/>
                </a:lnTo>
                <a:lnTo>
                  <a:pt x="221" y="686"/>
                </a:lnTo>
                <a:lnTo>
                  <a:pt x="206" y="721"/>
                </a:lnTo>
                <a:lnTo>
                  <a:pt x="206" y="721"/>
                </a:lnTo>
                <a:lnTo>
                  <a:pt x="217" y="727"/>
                </a:lnTo>
                <a:lnTo>
                  <a:pt x="217" y="727"/>
                </a:lnTo>
                <a:lnTo>
                  <a:pt x="216" y="733"/>
                </a:lnTo>
                <a:lnTo>
                  <a:pt x="213" y="748"/>
                </a:lnTo>
                <a:lnTo>
                  <a:pt x="201" y="795"/>
                </a:lnTo>
                <a:lnTo>
                  <a:pt x="189" y="842"/>
                </a:lnTo>
                <a:lnTo>
                  <a:pt x="184" y="859"/>
                </a:lnTo>
                <a:lnTo>
                  <a:pt x="183" y="867"/>
                </a:lnTo>
                <a:lnTo>
                  <a:pt x="183" y="867"/>
                </a:lnTo>
                <a:lnTo>
                  <a:pt x="186" y="882"/>
                </a:lnTo>
                <a:lnTo>
                  <a:pt x="188" y="888"/>
                </a:lnTo>
                <a:lnTo>
                  <a:pt x="188" y="896"/>
                </a:lnTo>
                <a:lnTo>
                  <a:pt x="188" y="896"/>
                </a:lnTo>
                <a:lnTo>
                  <a:pt x="179" y="939"/>
                </a:lnTo>
                <a:lnTo>
                  <a:pt x="162" y="1028"/>
                </a:lnTo>
                <a:lnTo>
                  <a:pt x="153" y="1076"/>
                </a:lnTo>
                <a:lnTo>
                  <a:pt x="147" y="1121"/>
                </a:lnTo>
                <a:lnTo>
                  <a:pt x="143" y="1157"/>
                </a:lnTo>
                <a:lnTo>
                  <a:pt x="143" y="1170"/>
                </a:lnTo>
                <a:lnTo>
                  <a:pt x="144" y="1180"/>
                </a:lnTo>
                <a:lnTo>
                  <a:pt x="144" y="1180"/>
                </a:lnTo>
                <a:lnTo>
                  <a:pt x="151" y="1201"/>
                </a:lnTo>
                <a:lnTo>
                  <a:pt x="156" y="1215"/>
                </a:lnTo>
                <a:lnTo>
                  <a:pt x="164" y="1238"/>
                </a:lnTo>
                <a:lnTo>
                  <a:pt x="164" y="1238"/>
                </a:lnTo>
                <a:lnTo>
                  <a:pt x="181" y="1287"/>
                </a:lnTo>
                <a:lnTo>
                  <a:pt x="199" y="1334"/>
                </a:lnTo>
                <a:lnTo>
                  <a:pt x="199" y="1334"/>
                </a:lnTo>
                <a:lnTo>
                  <a:pt x="199" y="1339"/>
                </a:lnTo>
                <a:lnTo>
                  <a:pt x="196" y="1344"/>
                </a:lnTo>
                <a:lnTo>
                  <a:pt x="191" y="1350"/>
                </a:lnTo>
                <a:lnTo>
                  <a:pt x="185" y="1358"/>
                </a:lnTo>
                <a:lnTo>
                  <a:pt x="169" y="1372"/>
                </a:lnTo>
                <a:lnTo>
                  <a:pt x="152" y="1390"/>
                </a:lnTo>
                <a:lnTo>
                  <a:pt x="136" y="1407"/>
                </a:lnTo>
                <a:lnTo>
                  <a:pt x="128" y="1414"/>
                </a:lnTo>
                <a:lnTo>
                  <a:pt x="125" y="1423"/>
                </a:lnTo>
                <a:lnTo>
                  <a:pt x="121" y="1429"/>
                </a:lnTo>
                <a:lnTo>
                  <a:pt x="121" y="1435"/>
                </a:lnTo>
                <a:lnTo>
                  <a:pt x="122" y="1439"/>
                </a:lnTo>
                <a:lnTo>
                  <a:pt x="125" y="1441"/>
                </a:lnTo>
                <a:lnTo>
                  <a:pt x="127" y="1444"/>
                </a:lnTo>
                <a:lnTo>
                  <a:pt x="131" y="1445"/>
                </a:lnTo>
                <a:lnTo>
                  <a:pt x="131" y="1445"/>
                </a:lnTo>
                <a:lnTo>
                  <a:pt x="140" y="1449"/>
                </a:lnTo>
                <a:lnTo>
                  <a:pt x="148" y="1450"/>
                </a:lnTo>
                <a:lnTo>
                  <a:pt x="158" y="1451"/>
                </a:lnTo>
                <a:lnTo>
                  <a:pt x="168" y="1451"/>
                </a:lnTo>
                <a:lnTo>
                  <a:pt x="189" y="1447"/>
                </a:lnTo>
                <a:lnTo>
                  <a:pt x="210" y="1441"/>
                </a:lnTo>
                <a:lnTo>
                  <a:pt x="231" y="1435"/>
                </a:lnTo>
                <a:lnTo>
                  <a:pt x="249" y="1428"/>
                </a:lnTo>
                <a:lnTo>
                  <a:pt x="265" y="1423"/>
                </a:lnTo>
                <a:lnTo>
                  <a:pt x="276" y="1419"/>
                </a:lnTo>
                <a:lnTo>
                  <a:pt x="276" y="1419"/>
                </a:lnTo>
                <a:lnTo>
                  <a:pt x="292" y="1415"/>
                </a:lnTo>
                <a:lnTo>
                  <a:pt x="307" y="1411"/>
                </a:lnTo>
                <a:lnTo>
                  <a:pt x="312" y="1408"/>
                </a:lnTo>
                <a:lnTo>
                  <a:pt x="316" y="1406"/>
                </a:lnTo>
                <a:lnTo>
                  <a:pt x="318" y="1403"/>
                </a:lnTo>
                <a:lnTo>
                  <a:pt x="319" y="1401"/>
                </a:lnTo>
                <a:lnTo>
                  <a:pt x="319" y="1401"/>
                </a:lnTo>
                <a:lnTo>
                  <a:pt x="318" y="1390"/>
                </a:lnTo>
                <a:lnTo>
                  <a:pt x="316" y="1377"/>
                </a:lnTo>
                <a:lnTo>
                  <a:pt x="316" y="1377"/>
                </a:lnTo>
                <a:lnTo>
                  <a:pt x="309" y="1365"/>
                </a:lnTo>
                <a:lnTo>
                  <a:pt x="297" y="1343"/>
                </a:lnTo>
                <a:lnTo>
                  <a:pt x="290" y="1328"/>
                </a:lnTo>
                <a:lnTo>
                  <a:pt x="285" y="1313"/>
                </a:lnTo>
                <a:lnTo>
                  <a:pt x="281" y="1298"/>
                </a:lnTo>
                <a:lnTo>
                  <a:pt x="279" y="1284"/>
                </a:lnTo>
                <a:lnTo>
                  <a:pt x="279" y="1284"/>
                </a:lnTo>
                <a:lnTo>
                  <a:pt x="279" y="1200"/>
                </a:lnTo>
                <a:lnTo>
                  <a:pt x="279" y="1200"/>
                </a:lnTo>
                <a:lnTo>
                  <a:pt x="279" y="1151"/>
                </a:lnTo>
                <a:lnTo>
                  <a:pt x="279" y="1124"/>
                </a:lnTo>
                <a:lnTo>
                  <a:pt x="279" y="1103"/>
                </a:lnTo>
                <a:lnTo>
                  <a:pt x="279" y="1103"/>
                </a:lnTo>
                <a:lnTo>
                  <a:pt x="282" y="1080"/>
                </a:lnTo>
                <a:lnTo>
                  <a:pt x="286" y="1055"/>
                </a:lnTo>
                <a:lnTo>
                  <a:pt x="295" y="1012"/>
                </a:lnTo>
                <a:lnTo>
                  <a:pt x="295" y="1012"/>
                </a:lnTo>
                <a:lnTo>
                  <a:pt x="301" y="991"/>
                </a:lnTo>
                <a:lnTo>
                  <a:pt x="311" y="961"/>
                </a:lnTo>
                <a:lnTo>
                  <a:pt x="325" y="923"/>
                </a:lnTo>
                <a:lnTo>
                  <a:pt x="325" y="923"/>
                </a:lnTo>
                <a:lnTo>
                  <a:pt x="328" y="940"/>
                </a:lnTo>
                <a:lnTo>
                  <a:pt x="332" y="959"/>
                </a:lnTo>
                <a:lnTo>
                  <a:pt x="338" y="978"/>
                </a:lnTo>
                <a:lnTo>
                  <a:pt x="345" y="999"/>
                </a:lnTo>
                <a:lnTo>
                  <a:pt x="349" y="1009"/>
                </a:lnTo>
                <a:lnTo>
                  <a:pt x="354" y="1016"/>
                </a:lnTo>
                <a:lnTo>
                  <a:pt x="360" y="1024"/>
                </a:lnTo>
                <a:lnTo>
                  <a:pt x="366" y="1030"/>
                </a:lnTo>
                <a:lnTo>
                  <a:pt x="372" y="1034"/>
                </a:lnTo>
                <a:lnTo>
                  <a:pt x="380" y="1035"/>
                </a:lnTo>
                <a:lnTo>
                  <a:pt x="380" y="1035"/>
                </a:lnTo>
                <a:lnTo>
                  <a:pt x="387" y="1034"/>
                </a:lnTo>
                <a:lnTo>
                  <a:pt x="393" y="1032"/>
                </a:lnTo>
                <a:lnTo>
                  <a:pt x="398" y="1029"/>
                </a:lnTo>
                <a:lnTo>
                  <a:pt x="404" y="1025"/>
                </a:lnTo>
                <a:lnTo>
                  <a:pt x="408" y="1020"/>
                </a:lnTo>
                <a:lnTo>
                  <a:pt x="413" y="1014"/>
                </a:lnTo>
                <a:lnTo>
                  <a:pt x="419" y="1002"/>
                </a:lnTo>
                <a:lnTo>
                  <a:pt x="425" y="988"/>
                </a:lnTo>
                <a:lnTo>
                  <a:pt x="430" y="975"/>
                </a:lnTo>
                <a:lnTo>
                  <a:pt x="434" y="963"/>
                </a:lnTo>
                <a:lnTo>
                  <a:pt x="439" y="956"/>
                </a:lnTo>
                <a:lnTo>
                  <a:pt x="439" y="956"/>
                </a:lnTo>
                <a:lnTo>
                  <a:pt x="445" y="944"/>
                </a:lnTo>
                <a:lnTo>
                  <a:pt x="451" y="934"/>
                </a:lnTo>
                <a:lnTo>
                  <a:pt x="456" y="927"/>
                </a:lnTo>
                <a:lnTo>
                  <a:pt x="460" y="924"/>
                </a:lnTo>
                <a:lnTo>
                  <a:pt x="463" y="923"/>
                </a:lnTo>
                <a:lnTo>
                  <a:pt x="463" y="923"/>
                </a:lnTo>
                <a:lnTo>
                  <a:pt x="471" y="923"/>
                </a:lnTo>
                <a:lnTo>
                  <a:pt x="481" y="920"/>
                </a:lnTo>
                <a:lnTo>
                  <a:pt x="492" y="914"/>
                </a:lnTo>
                <a:lnTo>
                  <a:pt x="508" y="907"/>
                </a:lnTo>
                <a:lnTo>
                  <a:pt x="508" y="907"/>
                </a:lnTo>
                <a:lnTo>
                  <a:pt x="516" y="901"/>
                </a:lnTo>
                <a:lnTo>
                  <a:pt x="525" y="893"/>
                </a:lnTo>
                <a:lnTo>
                  <a:pt x="534" y="885"/>
                </a:lnTo>
                <a:lnTo>
                  <a:pt x="541" y="877"/>
                </a:lnTo>
                <a:lnTo>
                  <a:pt x="553" y="860"/>
                </a:lnTo>
                <a:lnTo>
                  <a:pt x="558" y="854"/>
                </a:lnTo>
                <a:lnTo>
                  <a:pt x="561" y="848"/>
                </a:lnTo>
                <a:lnTo>
                  <a:pt x="561" y="848"/>
                </a:lnTo>
                <a:lnTo>
                  <a:pt x="562" y="840"/>
                </a:lnTo>
                <a:lnTo>
                  <a:pt x="563" y="829"/>
                </a:lnTo>
                <a:lnTo>
                  <a:pt x="564" y="801"/>
                </a:lnTo>
                <a:lnTo>
                  <a:pt x="567" y="757"/>
                </a:lnTo>
                <a:lnTo>
                  <a:pt x="567" y="757"/>
                </a:lnTo>
                <a:lnTo>
                  <a:pt x="564" y="744"/>
                </a:lnTo>
                <a:lnTo>
                  <a:pt x="558" y="726"/>
                </a:lnTo>
                <a:lnTo>
                  <a:pt x="552" y="706"/>
                </a:lnTo>
                <a:lnTo>
                  <a:pt x="546" y="693"/>
                </a:lnTo>
                <a:lnTo>
                  <a:pt x="546" y="693"/>
                </a:lnTo>
                <a:lnTo>
                  <a:pt x="542" y="684"/>
                </a:lnTo>
                <a:lnTo>
                  <a:pt x="540" y="672"/>
                </a:lnTo>
                <a:lnTo>
                  <a:pt x="537" y="658"/>
                </a:lnTo>
                <a:lnTo>
                  <a:pt x="536" y="640"/>
                </a:lnTo>
                <a:lnTo>
                  <a:pt x="536" y="640"/>
                </a:lnTo>
                <a:lnTo>
                  <a:pt x="535" y="629"/>
                </a:lnTo>
                <a:lnTo>
                  <a:pt x="532" y="616"/>
                </a:lnTo>
                <a:lnTo>
                  <a:pt x="525" y="592"/>
                </a:lnTo>
                <a:lnTo>
                  <a:pt x="519" y="572"/>
                </a:lnTo>
                <a:lnTo>
                  <a:pt x="515" y="561"/>
                </a:lnTo>
                <a:lnTo>
                  <a:pt x="515" y="561"/>
                </a:lnTo>
                <a:lnTo>
                  <a:pt x="515" y="535"/>
                </a:lnTo>
                <a:lnTo>
                  <a:pt x="515" y="515"/>
                </a:lnTo>
                <a:lnTo>
                  <a:pt x="518" y="494"/>
                </a:lnTo>
                <a:lnTo>
                  <a:pt x="518" y="494"/>
                </a:lnTo>
                <a:lnTo>
                  <a:pt x="519" y="482"/>
                </a:lnTo>
                <a:lnTo>
                  <a:pt x="521" y="468"/>
                </a:lnTo>
                <a:lnTo>
                  <a:pt x="529" y="439"/>
                </a:lnTo>
                <a:lnTo>
                  <a:pt x="539" y="406"/>
                </a:lnTo>
                <a:lnTo>
                  <a:pt x="689" y="460"/>
                </a:lnTo>
                <a:lnTo>
                  <a:pt x="689" y="569"/>
                </a:lnTo>
                <a:lnTo>
                  <a:pt x="689" y="569"/>
                </a:lnTo>
                <a:lnTo>
                  <a:pt x="690" y="584"/>
                </a:lnTo>
                <a:lnTo>
                  <a:pt x="689" y="597"/>
                </a:lnTo>
                <a:lnTo>
                  <a:pt x="688" y="603"/>
                </a:lnTo>
                <a:lnTo>
                  <a:pt x="685" y="606"/>
                </a:lnTo>
                <a:lnTo>
                  <a:pt x="685" y="606"/>
                </a:lnTo>
                <a:lnTo>
                  <a:pt x="672" y="627"/>
                </a:lnTo>
                <a:lnTo>
                  <a:pt x="664" y="638"/>
                </a:lnTo>
                <a:lnTo>
                  <a:pt x="662" y="643"/>
                </a:lnTo>
                <a:lnTo>
                  <a:pt x="660" y="647"/>
                </a:lnTo>
                <a:lnTo>
                  <a:pt x="660" y="647"/>
                </a:lnTo>
                <a:lnTo>
                  <a:pt x="662" y="652"/>
                </a:lnTo>
                <a:lnTo>
                  <a:pt x="663" y="658"/>
                </a:lnTo>
                <a:lnTo>
                  <a:pt x="668" y="673"/>
                </a:lnTo>
                <a:lnTo>
                  <a:pt x="675" y="691"/>
                </a:lnTo>
                <a:lnTo>
                  <a:pt x="675" y="691"/>
                </a:lnTo>
                <a:lnTo>
                  <a:pt x="676" y="695"/>
                </a:lnTo>
                <a:lnTo>
                  <a:pt x="680" y="700"/>
                </a:lnTo>
                <a:lnTo>
                  <a:pt x="685" y="705"/>
                </a:lnTo>
                <a:lnTo>
                  <a:pt x="685" y="705"/>
                </a:lnTo>
                <a:lnTo>
                  <a:pt x="689" y="710"/>
                </a:lnTo>
                <a:lnTo>
                  <a:pt x="691" y="714"/>
                </a:lnTo>
                <a:lnTo>
                  <a:pt x="694" y="721"/>
                </a:lnTo>
                <a:lnTo>
                  <a:pt x="696" y="723"/>
                </a:lnTo>
                <a:lnTo>
                  <a:pt x="700" y="725"/>
                </a:lnTo>
                <a:lnTo>
                  <a:pt x="705" y="723"/>
                </a:lnTo>
                <a:lnTo>
                  <a:pt x="712" y="721"/>
                </a:lnTo>
                <a:lnTo>
                  <a:pt x="712" y="721"/>
                </a:lnTo>
                <a:lnTo>
                  <a:pt x="721" y="716"/>
                </a:lnTo>
                <a:lnTo>
                  <a:pt x="728" y="710"/>
                </a:lnTo>
                <a:lnTo>
                  <a:pt x="736" y="702"/>
                </a:lnTo>
                <a:lnTo>
                  <a:pt x="742" y="694"/>
                </a:lnTo>
                <a:lnTo>
                  <a:pt x="747" y="685"/>
                </a:lnTo>
                <a:lnTo>
                  <a:pt x="750" y="677"/>
                </a:lnTo>
                <a:lnTo>
                  <a:pt x="753" y="668"/>
                </a:lnTo>
                <a:lnTo>
                  <a:pt x="754" y="661"/>
                </a:lnTo>
                <a:lnTo>
                  <a:pt x="754" y="661"/>
                </a:lnTo>
                <a:lnTo>
                  <a:pt x="754" y="621"/>
                </a:lnTo>
                <a:lnTo>
                  <a:pt x="754" y="595"/>
                </a:lnTo>
                <a:lnTo>
                  <a:pt x="754" y="595"/>
                </a:lnTo>
                <a:lnTo>
                  <a:pt x="760" y="525"/>
                </a:lnTo>
                <a:lnTo>
                  <a:pt x="765" y="470"/>
                </a:lnTo>
                <a:lnTo>
                  <a:pt x="766" y="448"/>
                </a:lnTo>
                <a:lnTo>
                  <a:pt x="766" y="431"/>
                </a:lnTo>
                <a:lnTo>
                  <a:pt x="766" y="431"/>
                </a:lnTo>
                <a:lnTo>
                  <a:pt x="765" y="414"/>
                </a:lnTo>
                <a:lnTo>
                  <a:pt x="765" y="402"/>
                </a:lnTo>
                <a:lnTo>
                  <a:pt x="764" y="397"/>
                </a:lnTo>
                <a:lnTo>
                  <a:pt x="761" y="391"/>
                </a:lnTo>
                <a:lnTo>
                  <a:pt x="757" y="386"/>
                </a:lnTo>
                <a:lnTo>
                  <a:pt x="749" y="380"/>
                </a:lnTo>
                <a:lnTo>
                  <a:pt x="749" y="380"/>
                </a:lnTo>
                <a:lnTo>
                  <a:pt x="726" y="364"/>
                </a:lnTo>
                <a:lnTo>
                  <a:pt x="697" y="345"/>
                </a:lnTo>
                <a:lnTo>
                  <a:pt x="672" y="329"/>
                </a:lnTo>
                <a:lnTo>
                  <a:pt x="663" y="323"/>
                </a:lnTo>
                <a:lnTo>
                  <a:pt x="658" y="319"/>
                </a:lnTo>
                <a:lnTo>
                  <a:pt x="658" y="319"/>
                </a:lnTo>
                <a:lnTo>
                  <a:pt x="652" y="315"/>
                </a:lnTo>
                <a:lnTo>
                  <a:pt x="641" y="307"/>
                </a:lnTo>
                <a:lnTo>
                  <a:pt x="610" y="290"/>
                </a:lnTo>
                <a:lnTo>
                  <a:pt x="567" y="265"/>
                </a:lnTo>
                <a:lnTo>
                  <a:pt x="513" y="253"/>
                </a:lnTo>
                <a:lnTo>
                  <a:pt x="424" y="247"/>
                </a:lnTo>
                <a:lnTo>
                  <a:pt x="386" y="237"/>
                </a:lnTo>
                <a:lnTo>
                  <a:pt x="380" y="218"/>
                </a:lnTo>
                <a:lnTo>
                  <a:pt x="417" y="174"/>
                </a:lnTo>
                <a:lnTo>
                  <a:pt x="424" y="152"/>
                </a:lnTo>
                <a:lnTo>
                  <a:pt x="430" y="125"/>
                </a:lnTo>
                <a:lnTo>
                  <a:pt x="412" y="106"/>
                </a:lnTo>
                <a:lnTo>
                  <a:pt x="417" y="71"/>
                </a:lnTo>
                <a:lnTo>
                  <a:pt x="380" y="61"/>
                </a:lnTo>
                <a:lnTo>
                  <a:pt x="380" y="35"/>
                </a:lnTo>
                <a:lnTo>
                  <a:pt x="349" y="35"/>
                </a:lnTo>
                <a:lnTo>
                  <a:pt x="325" y="16"/>
                </a:lnTo>
                <a:lnTo>
                  <a:pt x="307" y="16"/>
                </a:lnTo>
                <a:lnTo>
                  <a:pt x="307" y="16"/>
                </a:lnTo>
                <a:lnTo>
                  <a:pt x="307" y="13"/>
                </a:lnTo>
                <a:lnTo>
                  <a:pt x="307" y="9"/>
                </a:lnTo>
                <a:lnTo>
                  <a:pt x="306" y="5"/>
                </a:lnTo>
                <a:lnTo>
                  <a:pt x="303" y="2"/>
                </a:lnTo>
                <a:lnTo>
                  <a:pt x="300" y="0"/>
                </a:lnTo>
                <a:lnTo>
                  <a:pt x="293" y="2"/>
                </a:lnTo>
                <a:lnTo>
                  <a:pt x="285" y="5"/>
                </a:lnTo>
                <a:lnTo>
                  <a:pt x="285" y="5"/>
                </a:lnTo>
                <a:lnTo>
                  <a:pt x="270" y="14"/>
                </a:lnTo>
                <a:lnTo>
                  <a:pt x="260" y="19"/>
                </a:lnTo>
                <a:lnTo>
                  <a:pt x="253" y="24"/>
                </a:lnTo>
                <a:lnTo>
                  <a:pt x="247" y="30"/>
                </a:lnTo>
                <a:lnTo>
                  <a:pt x="247" y="30"/>
                </a:lnTo>
                <a:lnTo>
                  <a:pt x="241" y="39"/>
                </a:lnTo>
                <a:lnTo>
                  <a:pt x="236" y="47"/>
                </a:lnTo>
                <a:lnTo>
                  <a:pt x="229" y="65"/>
                </a:lnTo>
                <a:lnTo>
                  <a:pt x="229" y="65"/>
                </a:lnTo>
                <a:lnTo>
                  <a:pt x="223" y="87"/>
                </a:lnTo>
                <a:lnTo>
                  <a:pt x="221" y="98"/>
                </a:lnTo>
                <a:lnTo>
                  <a:pt x="221" y="106"/>
                </a:lnTo>
                <a:lnTo>
                  <a:pt x="221" y="106"/>
                </a:lnTo>
                <a:lnTo>
                  <a:pt x="221" y="119"/>
                </a:lnTo>
                <a:lnTo>
                  <a:pt x="221" y="126"/>
                </a:lnTo>
                <a:lnTo>
                  <a:pt x="221" y="132"/>
                </a:lnTo>
                <a:lnTo>
                  <a:pt x="221" y="132"/>
                </a:lnTo>
                <a:lnTo>
                  <a:pt x="218" y="143"/>
                </a:lnTo>
                <a:lnTo>
                  <a:pt x="216" y="158"/>
                </a:lnTo>
                <a:lnTo>
                  <a:pt x="215" y="175"/>
                </a:lnTo>
                <a:lnTo>
                  <a:pt x="216" y="183"/>
                </a:lnTo>
                <a:lnTo>
                  <a:pt x="217" y="189"/>
                </a:lnTo>
                <a:lnTo>
                  <a:pt x="217" y="189"/>
                </a:lnTo>
                <a:lnTo>
                  <a:pt x="223" y="209"/>
                </a:lnTo>
                <a:lnTo>
                  <a:pt x="226" y="216"/>
                </a:lnTo>
                <a:lnTo>
                  <a:pt x="229" y="225"/>
                </a:lnTo>
                <a:lnTo>
                  <a:pt x="229" y="225"/>
                </a:lnTo>
                <a:lnTo>
                  <a:pt x="236" y="234"/>
                </a:lnTo>
                <a:lnTo>
                  <a:pt x="243" y="243"/>
                </a:lnTo>
                <a:lnTo>
                  <a:pt x="252" y="252"/>
                </a:lnTo>
                <a:lnTo>
                  <a:pt x="252" y="265"/>
                </a:lnTo>
                <a:lnTo>
                  <a:pt x="227" y="2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1F0878F7-D03B-48B6-B01F-3C09CA49A42A}"/>
              </a:ext>
            </a:extLst>
          </p:cNvPr>
          <p:cNvSpPr>
            <a:spLocks/>
          </p:cNvSpPr>
          <p:nvPr/>
        </p:nvSpPr>
        <p:spPr bwMode="auto">
          <a:xfrm flipH="1">
            <a:off x="2396824" y="825267"/>
            <a:ext cx="1403796" cy="1568620"/>
          </a:xfrm>
          <a:custGeom>
            <a:avLst/>
            <a:gdLst>
              <a:gd name="T0" fmla="*/ 438 w 1005"/>
              <a:gd name="T1" fmla="*/ 197 h 1123"/>
              <a:gd name="T2" fmla="*/ 257 w 1005"/>
              <a:gd name="T3" fmla="*/ 213 h 1123"/>
              <a:gd name="T4" fmla="*/ 152 w 1005"/>
              <a:gd name="T5" fmla="*/ 216 h 1123"/>
              <a:gd name="T6" fmla="*/ 140 w 1005"/>
              <a:gd name="T7" fmla="*/ 222 h 1123"/>
              <a:gd name="T8" fmla="*/ 114 w 1005"/>
              <a:gd name="T9" fmla="*/ 270 h 1123"/>
              <a:gd name="T10" fmla="*/ 42 w 1005"/>
              <a:gd name="T11" fmla="*/ 461 h 1123"/>
              <a:gd name="T12" fmla="*/ 0 w 1005"/>
              <a:gd name="T13" fmla="*/ 519 h 1123"/>
              <a:gd name="T14" fmla="*/ 31 w 1005"/>
              <a:gd name="T15" fmla="*/ 548 h 1123"/>
              <a:gd name="T16" fmla="*/ 50 w 1005"/>
              <a:gd name="T17" fmla="*/ 554 h 1123"/>
              <a:gd name="T18" fmla="*/ 157 w 1005"/>
              <a:gd name="T19" fmla="*/ 319 h 1123"/>
              <a:gd name="T20" fmla="*/ 293 w 1005"/>
              <a:gd name="T21" fmla="*/ 334 h 1123"/>
              <a:gd name="T22" fmla="*/ 226 w 1005"/>
              <a:gd name="T23" fmla="*/ 495 h 1123"/>
              <a:gd name="T24" fmla="*/ 215 w 1005"/>
              <a:gd name="T25" fmla="*/ 526 h 1123"/>
              <a:gd name="T26" fmla="*/ 213 w 1005"/>
              <a:gd name="T27" fmla="*/ 616 h 1123"/>
              <a:gd name="T28" fmla="*/ 225 w 1005"/>
              <a:gd name="T29" fmla="*/ 696 h 1123"/>
              <a:gd name="T30" fmla="*/ 270 w 1005"/>
              <a:gd name="T31" fmla="*/ 751 h 1123"/>
              <a:gd name="T32" fmla="*/ 296 w 1005"/>
              <a:gd name="T33" fmla="*/ 824 h 1123"/>
              <a:gd name="T34" fmla="*/ 259 w 1005"/>
              <a:gd name="T35" fmla="*/ 926 h 1123"/>
              <a:gd name="T36" fmla="*/ 201 w 1005"/>
              <a:gd name="T37" fmla="*/ 942 h 1123"/>
              <a:gd name="T38" fmla="*/ 130 w 1005"/>
              <a:gd name="T39" fmla="*/ 938 h 1123"/>
              <a:gd name="T40" fmla="*/ 106 w 1005"/>
              <a:gd name="T41" fmla="*/ 950 h 1123"/>
              <a:gd name="T42" fmla="*/ 100 w 1005"/>
              <a:gd name="T43" fmla="*/ 1078 h 1123"/>
              <a:gd name="T44" fmla="*/ 111 w 1005"/>
              <a:gd name="T45" fmla="*/ 1123 h 1123"/>
              <a:gd name="T46" fmla="*/ 144 w 1005"/>
              <a:gd name="T47" fmla="*/ 1075 h 1123"/>
              <a:gd name="T48" fmla="*/ 192 w 1005"/>
              <a:gd name="T49" fmla="*/ 1014 h 1123"/>
              <a:gd name="T50" fmla="*/ 239 w 1005"/>
              <a:gd name="T51" fmla="*/ 1005 h 1123"/>
              <a:gd name="T52" fmla="*/ 332 w 1005"/>
              <a:gd name="T53" fmla="*/ 1042 h 1123"/>
              <a:gd name="T54" fmla="*/ 407 w 1005"/>
              <a:gd name="T55" fmla="*/ 1039 h 1123"/>
              <a:gd name="T56" fmla="*/ 439 w 1005"/>
              <a:gd name="T57" fmla="*/ 1012 h 1123"/>
              <a:gd name="T58" fmla="*/ 460 w 1005"/>
              <a:gd name="T59" fmla="*/ 926 h 1123"/>
              <a:gd name="T60" fmla="*/ 456 w 1005"/>
              <a:gd name="T61" fmla="*/ 741 h 1123"/>
              <a:gd name="T62" fmla="*/ 536 w 1005"/>
              <a:gd name="T63" fmla="*/ 735 h 1123"/>
              <a:gd name="T64" fmla="*/ 609 w 1005"/>
              <a:gd name="T65" fmla="*/ 757 h 1123"/>
              <a:gd name="T66" fmla="*/ 890 w 1005"/>
              <a:gd name="T67" fmla="*/ 845 h 1123"/>
              <a:gd name="T68" fmla="*/ 929 w 1005"/>
              <a:gd name="T69" fmla="*/ 836 h 1123"/>
              <a:gd name="T70" fmla="*/ 950 w 1005"/>
              <a:gd name="T71" fmla="*/ 765 h 1123"/>
              <a:gd name="T72" fmla="*/ 946 w 1005"/>
              <a:gd name="T73" fmla="*/ 676 h 1123"/>
              <a:gd name="T74" fmla="*/ 922 w 1005"/>
              <a:gd name="T75" fmla="*/ 611 h 1123"/>
              <a:gd name="T76" fmla="*/ 893 w 1005"/>
              <a:gd name="T77" fmla="*/ 607 h 1123"/>
              <a:gd name="T78" fmla="*/ 883 w 1005"/>
              <a:gd name="T79" fmla="*/ 735 h 1123"/>
              <a:gd name="T80" fmla="*/ 731 w 1005"/>
              <a:gd name="T81" fmla="*/ 700 h 1123"/>
              <a:gd name="T82" fmla="*/ 547 w 1005"/>
              <a:gd name="T83" fmla="*/ 640 h 1123"/>
              <a:gd name="T84" fmla="*/ 478 w 1005"/>
              <a:gd name="T85" fmla="*/ 612 h 1123"/>
              <a:gd name="T86" fmla="*/ 551 w 1005"/>
              <a:gd name="T87" fmla="*/ 512 h 1123"/>
              <a:gd name="T88" fmla="*/ 599 w 1005"/>
              <a:gd name="T89" fmla="*/ 454 h 1123"/>
              <a:gd name="T90" fmla="*/ 635 w 1005"/>
              <a:gd name="T91" fmla="*/ 376 h 1123"/>
              <a:gd name="T92" fmla="*/ 729 w 1005"/>
              <a:gd name="T93" fmla="*/ 304 h 1123"/>
              <a:gd name="T94" fmla="*/ 843 w 1005"/>
              <a:gd name="T95" fmla="*/ 315 h 1123"/>
              <a:gd name="T96" fmla="*/ 920 w 1005"/>
              <a:gd name="T97" fmla="*/ 318 h 1123"/>
              <a:gd name="T98" fmla="*/ 970 w 1005"/>
              <a:gd name="T99" fmla="*/ 302 h 1123"/>
              <a:gd name="T100" fmla="*/ 1002 w 1005"/>
              <a:gd name="T101" fmla="*/ 259 h 1123"/>
              <a:gd name="T102" fmla="*/ 995 w 1005"/>
              <a:gd name="T103" fmla="*/ 234 h 1123"/>
              <a:gd name="T104" fmla="*/ 776 w 1005"/>
              <a:gd name="T105" fmla="*/ 218 h 1123"/>
              <a:gd name="T106" fmla="*/ 755 w 1005"/>
              <a:gd name="T107" fmla="*/ 224 h 1123"/>
              <a:gd name="T108" fmla="*/ 721 w 1005"/>
              <a:gd name="T109" fmla="*/ 180 h 1123"/>
              <a:gd name="T110" fmla="*/ 721 w 1005"/>
              <a:gd name="T111" fmla="*/ 47 h 1123"/>
              <a:gd name="T112" fmla="*/ 708 w 1005"/>
              <a:gd name="T113" fmla="*/ 27 h 1123"/>
              <a:gd name="T114" fmla="*/ 646 w 1005"/>
              <a:gd name="T115" fmla="*/ 6 h 1123"/>
              <a:gd name="T116" fmla="*/ 569 w 1005"/>
              <a:gd name="T117" fmla="*/ 1 h 1123"/>
              <a:gd name="T118" fmla="*/ 536 w 1005"/>
              <a:gd name="T119" fmla="*/ 6 h 1123"/>
              <a:gd name="T120" fmla="*/ 524 w 1005"/>
              <a:gd name="T121" fmla="*/ 74 h 1123"/>
              <a:gd name="T122" fmla="*/ 510 w 1005"/>
              <a:gd name="T123" fmla="*/ 95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5" h="1123">
                <a:moveTo>
                  <a:pt x="515" y="158"/>
                </a:moveTo>
                <a:lnTo>
                  <a:pt x="510" y="184"/>
                </a:lnTo>
                <a:lnTo>
                  <a:pt x="510" y="184"/>
                </a:lnTo>
                <a:lnTo>
                  <a:pt x="478" y="191"/>
                </a:lnTo>
                <a:lnTo>
                  <a:pt x="451" y="195"/>
                </a:lnTo>
                <a:lnTo>
                  <a:pt x="438" y="197"/>
                </a:lnTo>
                <a:lnTo>
                  <a:pt x="425" y="197"/>
                </a:lnTo>
                <a:lnTo>
                  <a:pt x="425" y="197"/>
                </a:lnTo>
                <a:lnTo>
                  <a:pt x="388" y="200"/>
                </a:lnTo>
                <a:lnTo>
                  <a:pt x="335" y="204"/>
                </a:lnTo>
                <a:lnTo>
                  <a:pt x="285" y="209"/>
                </a:lnTo>
                <a:lnTo>
                  <a:pt x="257" y="213"/>
                </a:lnTo>
                <a:lnTo>
                  <a:pt x="257" y="213"/>
                </a:lnTo>
                <a:lnTo>
                  <a:pt x="248" y="213"/>
                </a:lnTo>
                <a:lnTo>
                  <a:pt x="234" y="213"/>
                </a:lnTo>
                <a:lnTo>
                  <a:pt x="197" y="213"/>
                </a:lnTo>
                <a:lnTo>
                  <a:pt x="163" y="214"/>
                </a:lnTo>
                <a:lnTo>
                  <a:pt x="152" y="216"/>
                </a:lnTo>
                <a:lnTo>
                  <a:pt x="148" y="217"/>
                </a:lnTo>
                <a:lnTo>
                  <a:pt x="146" y="218"/>
                </a:lnTo>
                <a:lnTo>
                  <a:pt x="146" y="218"/>
                </a:lnTo>
                <a:lnTo>
                  <a:pt x="144" y="220"/>
                </a:lnTo>
                <a:lnTo>
                  <a:pt x="142" y="222"/>
                </a:lnTo>
                <a:lnTo>
                  <a:pt x="140" y="222"/>
                </a:lnTo>
                <a:lnTo>
                  <a:pt x="137" y="223"/>
                </a:lnTo>
                <a:lnTo>
                  <a:pt x="136" y="225"/>
                </a:lnTo>
                <a:lnTo>
                  <a:pt x="128" y="239"/>
                </a:lnTo>
                <a:lnTo>
                  <a:pt x="128" y="239"/>
                </a:lnTo>
                <a:lnTo>
                  <a:pt x="121" y="256"/>
                </a:lnTo>
                <a:lnTo>
                  <a:pt x="114" y="270"/>
                </a:lnTo>
                <a:lnTo>
                  <a:pt x="105" y="286"/>
                </a:lnTo>
                <a:lnTo>
                  <a:pt x="96" y="310"/>
                </a:lnTo>
                <a:lnTo>
                  <a:pt x="96" y="310"/>
                </a:lnTo>
                <a:lnTo>
                  <a:pt x="66" y="399"/>
                </a:lnTo>
                <a:lnTo>
                  <a:pt x="51" y="441"/>
                </a:lnTo>
                <a:lnTo>
                  <a:pt x="42" y="461"/>
                </a:lnTo>
                <a:lnTo>
                  <a:pt x="42" y="461"/>
                </a:lnTo>
                <a:lnTo>
                  <a:pt x="35" y="472"/>
                </a:lnTo>
                <a:lnTo>
                  <a:pt x="20" y="489"/>
                </a:lnTo>
                <a:lnTo>
                  <a:pt x="7" y="507"/>
                </a:lnTo>
                <a:lnTo>
                  <a:pt x="2" y="514"/>
                </a:lnTo>
                <a:lnTo>
                  <a:pt x="0" y="519"/>
                </a:lnTo>
                <a:lnTo>
                  <a:pt x="0" y="519"/>
                </a:lnTo>
                <a:lnTo>
                  <a:pt x="2" y="521"/>
                </a:lnTo>
                <a:lnTo>
                  <a:pt x="5" y="526"/>
                </a:lnTo>
                <a:lnTo>
                  <a:pt x="16" y="536"/>
                </a:lnTo>
                <a:lnTo>
                  <a:pt x="31" y="548"/>
                </a:lnTo>
                <a:lnTo>
                  <a:pt x="31" y="548"/>
                </a:lnTo>
                <a:lnTo>
                  <a:pt x="32" y="552"/>
                </a:lnTo>
                <a:lnTo>
                  <a:pt x="37" y="555"/>
                </a:lnTo>
                <a:lnTo>
                  <a:pt x="40" y="558"/>
                </a:lnTo>
                <a:lnTo>
                  <a:pt x="43" y="559"/>
                </a:lnTo>
                <a:lnTo>
                  <a:pt x="47" y="558"/>
                </a:lnTo>
                <a:lnTo>
                  <a:pt x="50" y="554"/>
                </a:lnTo>
                <a:lnTo>
                  <a:pt x="50" y="554"/>
                </a:lnTo>
                <a:lnTo>
                  <a:pt x="57" y="542"/>
                </a:lnTo>
                <a:lnTo>
                  <a:pt x="66" y="526"/>
                </a:lnTo>
                <a:lnTo>
                  <a:pt x="73" y="506"/>
                </a:lnTo>
                <a:lnTo>
                  <a:pt x="83" y="484"/>
                </a:lnTo>
                <a:lnTo>
                  <a:pt x="157" y="319"/>
                </a:lnTo>
                <a:lnTo>
                  <a:pt x="280" y="297"/>
                </a:lnTo>
                <a:lnTo>
                  <a:pt x="280" y="297"/>
                </a:lnTo>
                <a:lnTo>
                  <a:pt x="284" y="304"/>
                </a:lnTo>
                <a:lnTo>
                  <a:pt x="291" y="325"/>
                </a:lnTo>
                <a:lnTo>
                  <a:pt x="291" y="325"/>
                </a:lnTo>
                <a:lnTo>
                  <a:pt x="293" y="334"/>
                </a:lnTo>
                <a:lnTo>
                  <a:pt x="295" y="346"/>
                </a:lnTo>
                <a:lnTo>
                  <a:pt x="296" y="377"/>
                </a:lnTo>
                <a:lnTo>
                  <a:pt x="297" y="415"/>
                </a:lnTo>
                <a:lnTo>
                  <a:pt x="297" y="415"/>
                </a:lnTo>
                <a:lnTo>
                  <a:pt x="255" y="461"/>
                </a:lnTo>
                <a:lnTo>
                  <a:pt x="226" y="495"/>
                </a:lnTo>
                <a:lnTo>
                  <a:pt x="216" y="509"/>
                </a:lnTo>
                <a:lnTo>
                  <a:pt x="213" y="514"/>
                </a:lnTo>
                <a:lnTo>
                  <a:pt x="213" y="516"/>
                </a:lnTo>
                <a:lnTo>
                  <a:pt x="213" y="516"/>
                </a:lnTo>
                <a:lnTo>
                  <a:pt x="213" y="521"/>
                </a:lnTo>
                <a:lnTo>
                  <a:pt x="215" y="526"/>
                </a:lnTo>
                <a:lnTo>
                  <a:pt x="218" y="537"/>
                </a:lnTo>
                <a:lnTo>
                  <a:pt x="225" y="548"/>
                </a:lnTo>
                <a:lnTo>
                  <a:pt x="225" y="548"/>
                </a:lnTo>
                <a:lnTo>
                  <a:pt x="218" y="578"/>
                </a:lnTo>
                <a:lnTo>
                  <a:pt x="215" y="602"/>
                </a:lnTo>
                <a:lnTo>
                  <a:pt x="213" y="616"/>
                </a:lnTo>
                <a:lnTo>
                  <a:pt x="213" y="627"/>
                </a:lnTo>
                <a:lnTo>
                  <a:pt x="213" y="627"/>
                </a:lnTo>
                <a:lnTo>
                  <a:pt x="213" y="639"/>
                </a:lnTo>
                <a:lnTo>
                  <a:pt x="215" y="653"/>
                </a:lnTo>
                <a:lnTo>
                  <a:pt x="221" y="682"/>
                </a:lnTo>
                <a:lnTo>
                  <a:pt x="225" y="696"/>
                </a:lnTo>
                <a:lnTo>
                  <a:pt x="228" y="708"/>
                </a:lnTo>
                <a:lnTo>
                  <a:pt x="232" y="717"/>
                </a:lnTo>
                <a:lnTo>
                  <a:pt x="236" y="722"/>
                </a:lnTo>
                <a:lnTo>
                  <a:pt x="236" y="722"/>
                </a:lnTo>
                <a:lnTo>
                  <a:pt x="258" y="741"/>
                </a:lnTo>
                <a:lnTo>
                  <a:pt x="270" y="751"/>
                </a:lnTo>
                <a:lnTo>
                  <a:pt x="276" y="759"/>
                </a:lnTo>
                <a:lnTo>
                  <a:pt x="276" y="759"/>
                </a:lnTo>
                <a:lnTo>
                  <a:pt x="281" y="770"/>
                </a:lnTo>
                <a:lnTo>
                  <a:pt x="289" y="788"/>
                </a:lnTo>
                <a:lnTo>
                  <a:pt x="295" y="812"/>
                </a:lnTo>
                <a:lnTo>
                  <a:pt x="296" y="824"/>
                </a:lnTo>
                <a:lnTo>
                  <a:pt x="297" y="835"/>
                </a:lnTo>
                <a:lnTo>
                  <a:pt x="297" y="835"/>
                </a:lnTo>
                <a:lnTo>
                  <a:pt x="297" y="913"/>
                </a:lnTo>
                <a:lnTo>
                  <a:pt x="297" y="913"/>
                </a:lnTo>
                <a:lnTo>
                  <a:pt x="285" y="917"/>
                </a:lnTo>
                <a:lnTo>
                  <a:pt x="259" y="926"/>
                </a:lnTo>
                <a:lnTo>
                  <a:pt x="259" y="926"/>
                </a:lnTo>
                <a:lnTo>
                  <a:pt x="244" y="931"/>
                </a:lnTo>
                <a:lnTo>
                  <a:pt x="232" y="937"/>
                </a:lnTo>
                <a:lnTo>
                  <a:pt x="217" y="941"/>
                </a:lnTo>
                <a:lnTo>
                  <a:pt x="210" y="942"/>
                </a:lnTo>
                <a:lnTo>
                  <a:pt x="201" y="942"/>
                </a:lnTo>
                <a:lnTo>
                  <a:pt x="201" y="942"/>
                </a:lnTo>
                <a:lnTo>
                  <a:pt x="168" y="942"/>
                </a:lnTo>
                <a:lnTo>
                  <a:pt x="152" y="942"/>
                </a:lnTo>
                <a:lnTo>
                  <a:pt x="152" y="942"/>
                </a:lnTo>
                <a:lnTo>
                  <a:pt x="144" y="940"/>
                </a:lnTo>
                <a:lnTo>
                  <a:pt x="130" y="938"/>
                </a:lnTo>
                <a:lnTo>
                  <a:pt x="121" y="938"/>
                </a:lnTo>
                <a:lnTo>
                  <a:pt x="114" y="940"/>
                </a:lnTo>
                <a:lnTo>
                  <a:pt x="111" y="941"/>
                </a:lnTo>
                <a:lnTo>
                  <a:pt x="109" y="943"/>
                </a:lnTo>
                <a:lnTo>
                  <a:pt x="106" y="946"/>
                </a:lnTo>
                <a:lnTo>
                  <a:pt x="106" y="950"/>
                </a:lnTo>
                <a:lnTo>
                  <a:pt x="106" y="950"/>
                </a:lnTo>
                <a:lnTo>
                  <a:pt x="101" y="988"/>
                </a:lnTo>
                <a:lnTo>
                  <a:pt x="100" y="1020"/>
                </a:lnTo>
                <a:lnTo>
                  <a:pt x="100" y="1020"/>
                </a:lnTo>
                <a:lnTo>
                  <a:pt x="100" y="1042"/>
                </a:lnTo>
                <a:lnTo>
                  <a:pt x="100" y="1078"/>
                </a:lnTo>
                <a:lnTo>
                  <a:pt x="101" y="1095"/>
                </a:lnTo>
                <a:lnTo>
                  <a:pt x="104" y="1110"/>
                </a:lnTo>
                <a:lnTo>
                  <a:pt x="105" y="1116"/>
                </a:lnTo>
                <a:lnTo>
                  <a:pt x="106" y="1119"/>
                </a:lnTo>
                <a:lnTo>
                  <a:pt x="109" y="1122"/>
                </a:lnTo>
                <a:lnTo>
                  <a:pt x="111" y="1123"/>
                </a:lnTo>
                <a:lnTo>
                  <a:pt x="111" y="1123"/>
                </a:lnTo>
                <a:lnTo>
                  <a:pt x="115" y="1122"/>
                </a:lnTo>
                <a:lnTo>
                  <a:pt x="117" y="1118"/>
                </a:lnTo>
                <a:lnTo>
                  <a:pt x="126" y="1107"/>
                </a:lnTo>
                <a:lnTo>
                  <a:pt x="136" y="1092"/>
                </a:lnTo>
                <a:lnTo>
                  <a:pt x="144" y="1075"/>
                </a:lnTo>
                <a:lnTo>
                  <a:pt x="164" y="1041"/>
                </a:lnTo>
                <a:lnTo>
                  <a:pt x="172" y="1028"/>
                </a:lnTo>
                <a:lnTo>
                  <a:pt x="175" y="1025"/>
                </a:lnTo>
                <a:lnTo>
                  <a:pt x="179" y="1022"/>
                </a:lnTo>
                <a:lnTo>
                  <a:pt x="179" y="1022"/>
                </a:lnTo>
                <a:lnTo>
                  <a:pt x="192" y="1014"/>
                </a:lnTo>
                <a:lnTo>
                  <a:pt x="200" y="1011"/>
                </a:lnTo>
                <a:lnTo>
                  <a:pt x="211" y="1009"/>
                </a:lnTo>
                <a:lnTo>
                  <a:pt x="211" y="1009"/>
                </a:lnTo>
                <a:lnTo>
                  <a:pt x="233" y="1005"/>
                </a:lnTo>
                <a:lnTo>
                  <a:pt x="239" y="1005"/>
                </a:lnTo>
                <a:lnTo>
                  <a:pt x="239" y="1005"/>
                </a:lnTo>
                <a:lnTo>
                  <a:pt x="279" y="1018"/>
                </a:lnTo>
                <a:lnTo>
                  <a:pt x="307" y="1030"/>
                </a:lnTo>
                <a:lnTo>
                  <a:pt x="319" y="1034"/>
                </a:lnTo>
                <a:lnTo>
                  <a:pt x="325" y="1039"/>
                </a:lnTo>
                <a:lnTo>
                  <a:pt x="325" y="1039"/>
                </a:lnTo>
                <a:lnTo>
                  <a:pt x="332" y="1042"/>
                </a:lnTo>
                <a:lnTo>
                  <a:pt x="340" y="1046"/>
                </a:lnTo>
                <a:lnTo>
                  <a:pt x="351" y="1048"/>
                </a:lnTo>
                <a:lnTo>
                  <a:pt x="364" y="1049"/>
                </a:lnTo>
                <a:lnTo>
                  <a:pt x="377" y="1048"/>
                </a:lnTo>
                <a:lnTo>
                  <a:pt x="392" y="1046"/>
                </a:lnTo>
                <a:lnTo>
                  <a:pt x="407" y="1039"/>
                </a:lnTo>
                <a:lnTo>
                  <a:pt x="414" y="1036"/>
                </a:lnTo>
                <a:lnTo>
                  <a:pt x="422" y="1032"/>
                </a:lnTo>
                <a:lnTo>
                  <a:pt x="422" y="1032"/>
                </a:lnTo>
                <a:lnTo>
                  <a:pt x="428" y="1026"/>
                </a:lnTo>
                <a:lnTo>
                  <a:pt x="434" y="1020"/>
                </a:lnTo>
                <a:lnTo>
                  <a:pt x="439" y="1012"/>
                </a:lnTo>
                <a:lnTo>
                  <a:pt x="444" y="1004"/>
                </a:lnTo>
                <a:lnTo>
                  <a:pt x="450" y="986"/>
                </a:lnTo>
                <a:lnTo>
                  <a:pt x="455" y="969"/>
                </a:lnTo>
                <a:lnTo>
                  <a:pt x="457" y="953"/>
                </a:lnTo>
                <a:lnTo>
                  <a:pt x="460" y="940"/>
                </a:lnTo>
                <a:lnTo>
                  <a:pt x="460" y="926"/>
                </a:lnTo>
                <a:lnTo>
                  <a:pt x="460" y="926"/>
                </a:lnTo>
                <a:lnTo>
                  <a:pt x="456" y="836"/>
                </a:lnTo>
                <a:lnTo>
                  <a:pt x="454" y="772"/>
                </a:lnTo>
                <a:lnTo>
                  <a:pt x="455" y="751"/>
                </a:lnTo>
                <a:lnTo>
                  <a:pt x="455" y="744"/>
                </a:lnTo>
                <a:lnTo>
                  <a:pt x="456" y="741"/>
                </a:lnTo>
                <a:lnTo>
                  <a:pt x="456" y="741"/>
                </a:lnTo>
                <a:lnTo>
                  <a:pt x="462" y="739"/>
                </a:lnTo>
                <a:lnTo>
                  <a:pt x="473" y="738"/>
                </a:lnTo>
                <a:lnTo>
                  <a:pt x="504" y="735"/>
                </a:lnTo>
                <a:lnTo>
                  <a:pt x="521" y="735"/>
                </a:lnTo>
                <a:lnTo>
                  <a:pt x="536" y="735"/>
                </a:lnTo>
                <a:lnTo>
                  <a:pt x="548" y="736"/>
                </a:lnTo>
                <a:lnTo>
                  <a:pt x="553" y="738"/>
                </a:lnTo>
                <a:lnTo>
                  <a:pt x="556" y="739"/>
                </a:lnTo>
                <a:lnTo>
                  <a:pt x="556" y="739"/>
                </a:lnTo>
                <a:lnTo>
                  <a:pt x="572" y="746"/>
                </a:lnTo>
                <a:lnTo>
                  <a:pt x="609" y="757"/>
                </a:lnTo>
                <a:lnTo>
                  <a:pt x="713" y="791"/>
                </a:lnTo>
                <a:lnTo>
                  <a:pt x="862" y="835"/>
                </a:lnTo>
                <a:lnTo>
                  <a:pt x="862" y="835"/>
                </a:lnTo>
                <a:lnTo>
                  <a:pt x="870" y="839"/>
                </a:lnTo>
                <a:lnTo>
                  <a:pt x="880" y="841"/>
                </a:lnTo>
                <a:lnTo>
                  <a:pt x="890" y="845"/>
                </a:lnTo>
                <a:lnTo>
                  <a:pt x="901" y="846"/>
                </a:lnTo>
                <a:lnTo>
                  <a:pt x="912" y="846"/>
                </a:lnTo>
                <a:lnTo>
                  <a:pt x="917" y="845"/>
                </a:lnTo>
                <a:lnTo>
                  <a:pt x="922" y="844"/>
                </a:lnTo>
                <a:lnTo>
                  <a:pt x="925" y="841"/>
                </a:lnTo>
                <a:lnTo>
                  <a:pt x="929" y="836"/>
                </a:lnTo>
                <a:lnTo>
                  <a:pt x="929" y="836"/>
                </a:lnTo>
                <a:lnTo>
                  <a:pt x="934" y="828"/>
                </a:lnTo>
                <a:lnTo>
                  <a:pt x="939" y="818"/>
                </a:lnTo>
                <a:lnTo>
                  <a:pt x="941" y="807"/>
                </a:lnTo>
                <a:lnTo>
                  <a:pt x="944" y="796"/>
                </a:lnTo>
                <a:lnTo>
                  <a:pt x="950" y="765"/>
                </a:lnTo>
                <a:lnTo>
                  <a:pt x="950" y="765"/>
                </a:lnTo>
                <a:lnTo>
                  <a:pt x="951" y="756"/>
                </a:lnTo>
                <a:lnTo>
                  <a:pt x="951" y="741"/>
                </a:lnTo>
                <a:lnTo>
                  <a:pt x="951" y="722"/>
                </a:lnTo>
                <a:lnTo>
                  <a:pt x="949" y="700"/>
                </a:lnTo>
                <a:lnTo>
                  <a:pt x="946" y="676"/>
                </a:lnTo>
                <a:lnTo>
                  <a:pt x="942" y="654"/>
                </a:lnTo>
                <a:lnTo>
                  <a:pt x="936" y="635"/>
                </a:lnTo>
                <a:lnTo>
                  <a:pt x="933" y="628"/>
                </a:lnTo>
                <a:lnTo>
                  <a:pt x="929" y="621"/>
                </a:lnTo>
                <a:lnTo>
                  <a:pt x="929" y="621"/>
                </a:lnTo>
                <a:lnTo>
                  <a:pt x="922" y="611"/>
                </a:lnTo>
                <a:lnTo>
                  <a:pt x="914" y="605"/>
                </a:lnTo>
                <a:lnTo>
                  <a:pt x="908" y="601"/>
                </a:lnTo>
                <a:lnTo>
                  <a:pt x="903" y="600"/>
                </a:lnTo>
                <a:lnTo>
                  <a:pt x="898" y="600"/>
                </a:lnTo>
                <a:lnTo>
                  <a:pt x="896" y="602"/>
                </a:lnTo>
                <a:lnTo>
                  <a:pt x="893" y="607"/>
                </a:lnTo>
                <a:lnTo>
                  <a:pt x="892" y="613"/>
                </a:lnTo>
                <a:lnTo>
                  <a:pt x="892" y="613"/>
                </a:lnTo>
                <a:lnTo>
                  <a:pt x="892" y="665"/>
                </a:lnTo>
                <a:lnTo>
                  <a:pt x="892" y="703"/>
                </a:lnTo>
                <a:lnTo>
                  <a:pt x="883" y="735"/>
                </a:lnTo>
                <a:lnTo>
                  <a:pt x="883" y="735"/>
                </a:lnTo>
                <a:lnTo>
                  <a:pt x="828" y="723"/>
                </a:lnTo>
                <a:lnTo>
                  <a:pt x="785" y="714"/>
                </a:lnTo>
                <a:lnTo>
                  <a:pt x="759" y="709"/>
                </a:lnTo>
                <a:lnTo>
                  <a:pt x="759" y="709"/>
                </a:lnTo>
                <a:lnTo>
                  <a:pt x="748" y="706"/>
                </a:lnTo>
                <a:lnTo>
                  <a:pt x="731" y="700"/>
                </a:lnTo>
                <a:lnTo>
                  <a:pt x="686" y="682"/>
                </a:lnTo>
                <a:lnTo>
                  <a:pt x="628" y="658"/>
                </a:lnTo>
                <a:lnTo>
                  <a:pt x="628" y="658"/>
                </a:lnTo>
                <a:lnTo>
                  <a:pt x="603" y="653"/>
                </a:lnTo>
                <a:lnTo>
                  <a:pt x="577" y="647"/>
                </a:lnTo>
                <a:lnTo>
                  <a:pt x="547" y="640"/>
                </a:lnTo>
                <a:lnTo>
                  <a:pt x="519" y="632"/>
                </a:lnTo>
                <a:lnTo>
                  <a:pt x="505" y="628"/>
                </a:lnTo>
                <a:lnTo>
                  <a:pt x="494" y="623"/>
                </a:lnTo>
                <a:lnTo>
                  <a:pt x="486" y="619"/>
                </a:lnTo>
                <a:lnTo>
                  <a:pt x="481" y="615"/>
                </a:lnTo>
                <a:lnTo>
                  <a:pt x="478" y="612"/>
                </a:lnTo>
                <a:lnTo>
                  <a:pt x="478" y="611"/>
                </a:lnTo>
                <a:lnTo>
                  <a:pt x="478" y="608"/>
                </a:lnTo>
                <a:lnTo>
                  <a:pt x="479" y="606"/>
                </a:lnTo>
                <a:lnTo>
                  <a:pt x="479" y="606"/>
                </a:lnTo>
                <a:lnTo>
                  <a:pt x="526" y="544"/>
                </a:lnTo>
                <a:lnTo>
                  <a:pt x="551" y="512"/>
                </a:lnTo>
                <a:lnTo>
                  <a:pt x="561" y="501"/>
                </a:lnTo>
                <a:lnTo>
                  <a:pt x="567" y="495"/>
                </a:lnTo>
                <a:lnTo>
                  <a:pt x="567" y="495"/>
                </a:lnTo>
                <a:lnTo>
                  <a:pt x="573" y="490"/>
                </a:lnTo>
                <a:lnTo>
                  <a:pt x="580" y="480"/>
                </a:lnTo>
                <a:lnTo>
                  <a:pt x="599" y="454"/>
                </a:lnTo>
                <a:lnTo>
                  <a:pt x="615" y="427"/>
                </a:lnTo>
                <a:lnTo>
                  <a:pt x="620" y="418"/>
                </a:lnTo>
                <a:lnTo>
                  <a:pt x="622" y="411"/>
                </a:lnTo>
                <a:lnTo>
                  <a:pt x="622" y="411"/>
                </a:lnTo>
                <a:lnTo>
                  <a:pt x="627" y="397"/>
                </a:lnTo>
                <a:lnTo>
                  <a:pt x="635" y="376"/>
                </a:lnTo>
                <a:lnTo>
                  <a:pt x="646" y="349"/>
                </a:lnTo>
                <a:lnTo>
                  <a:pt x="669" y="321"/>
                </a:lnTo>
                <a:lnTo>
                  <a:pt x="669" y="321"/>
                </a:lnTo>
                <a:lnTo>
                  <a:pt x="679" y="318"/>
                </a:lnTo>
                <a:lnTo>
                  <a:pt x="702" y="310"/>
                </a:lnTo>
                <a:lnTo>
                  <a:pt x="729" y="304"/>
                </a:lnTo>
                <a:lnTo>
                  <a:pt x="743" y="303"/>
                </a:lnTo>
                <a:lnTo>
                  <a:pt x="753" y="302"/>
                </a:lnTo>
                <a:lnTo>
                  <a:pt x="753" y="302"/>
                </a:lnTo>
                <a:lnTo>
                  <a:pt x="802" y="309"/>
                </a:lnTo>
                <a:lnTo>
                  <a:pt x="827" y="313"/>
                </a:lnTo>
                <a:lnTo>
                  <a:pt x="843" y="315"/>
                </a:lnTo>
                <a:lnTo>
                  <a:pt x="843" y="315"/>
                </a:lnTo>
                <a:lnTo>
                  <a:pt x="850" y="317"/>
                </a:lnTo>
                <a:lnTo>
                  <a:pt x="864" y="319"/>
                </a:lnTo>
                <a:lnTo>
                  <a:pt x="881" y="319"/>
                </a:lnTo>
                <a:lnTo>
                  <a:pt x="901" y="319"/>
                </a:lnTo>
                <a:lnTo>
                  <a:pt x="920" y="318"/>
                </a:lnTo>
                <a:lnTo>
                  <a:pt x="940" y="315"/>
                </a:lnTo>
                <a:lnTo>
                  <a:pt x="949" y="313"/>
                </a:lnTo>
                <a:lnTo>
                  <a:pt x="956" y="310"/>
                </a:lnTo>
                <a:lnTo>
                  <a:pt x="963" y="307"/>
                </a:lnTo>
                <a:lnTo>
                  <a:pt x="970" y="302"/>
                </a:lnTo>
                <a:lnTo>
                  <a:pt x="970" y="302"/>
                </a:lnTo>
                <a:lnTo>
                  <a:pt x="987" y="288"/>
                </a:lnTo>
                <a:lnTo>
                  <a:pt x="1000" y="278"/>
                </a:lnTo>
                <a:lnTo>
                  <a:pt x="1004" y="273"/>
                </a:lnTo>
                <a:lnTo>
                  <a:pt x="1005" y="270"/>
                </a:lnTo>
                <a:lnTo>
                  <a:pt x="1004" y="265"/>
                </a:lnTo>
                <a:lnTo>
                  <a:pt x="1002" y="259"/>
                </a:lnTo>
                <a:lnTo>
                  <a:pt x="1002" y="259"/>
                </a:lnTo>
                <a:lnTo>
                  <a:pt x="999" y="253"/>
                </a:lnTo>
                <a:lnTo>
                  <a:pt x="998" y="246"/>
                </a:lnTo>
                <a:lnTo>
                  <a:pt x="999" y="241"/>
                </a:lnTo>
                <a:lnTo>
                  <a:pt x="998" y="238"/>
                </a:lnTo>
                <a:lnTo>
                  <a:pt x="995" y="234"/>
                </a:lnTo>
                <a:lnTo>
                  <a:pt x="989" y="232"/>
                </a:lnTo>
                <a:lnTo>
                  <a:pt x="978" y="230"/>
                </a:lnTo>
                <a:lnTo>
                  <a:pt x="961" y="230"/>
                </a:lnTo>
                <a:lnTo>
                  <a:pt x="961" y="230"/>
                </a:lnTo>
                <a:lnTo>
                  <a:pt x="822" y="230"/>
                </a:lnTo>
                <a:lnTo>
                  <a:pt x="776" y="218"/>
                </a:lnTo>
                <a:lnTo>
                  <a:pt x="776" y="218"/>
                </a:lnTo>
                <a:lnTo>
                  <a:pt x="774" y="218"/>
                </a:lnTo>
                <a:lnTo>
                  <a:pt x="769" y="218"/>
                </a:lnTo>
                <a:lnTo>
                  <a:pt x="761" y="219"/>
                </a:lnTo>
                <a:lnTo>
                  <a:pt x="758" y="222"/>
                </a:lnTo>
                <a:lnTo>
                  <a:pt x="755" y="224"/>
                </a:lnTo>
                <a:lnTo>
                  <a:pt x="755" y="224"/>
                </a:lnTo>
                <a:lnTo>
                  <a:pt x="743" y="235"/>
                </a:lnTo>
                <a:lnTo>
                  <a:pt x="738" y="239"/>
                </a:lnTo>
                <a:lnTo>
                  <a:pt x="718" y="241"/>
                </a:lnTo>
                <a:lnTo>
                  <a:pt x="697" y="239"/>
                </a:lnTo>
                <a:lnTo>
                  <a:pt x="721" y="180"/>
                </a:lnTo>
                <a:lnTo>
                  <a:pt x="721" y="131"/>
                </a:lnTo>
                <a:lnTo>
                  <a:pt x="721" y="96"/>
                </a:lnTo>
                <a:lnTo>
                  <a:pt x="721" y="96"/>
                </a:lnTo>
                <a:lnTo>
                  <a:pt x="721" y="54"/>
                </a:lnTo>
                <a:lnTo>
                  <a:pt x="721" y="54"/>
                </a:lnTo>
                <a:lnTo>
                  <a:pt x="721" y="47"/>
                </a:lnTo>
                <a:lnTo>
                  <a:pt x="721" y="38"/>
                </a:lnTo>
                <a:lnTo>
                  <a:pt x="720" y="35"/>
                </a:lnTo>
                <a:lnTo>
                  <a:pt x="718" y="32"/>
                </a:lnTo>
                <a:lnTo>
                  <a:pt x="715" y="30"/>
                </a:lnTo>
                <a:lnTo>
                  <a:pt x="708" y="27"/>
                </a:lnTo>
                <a:lnTo>
                  <a:pt x="708" y="27"/>
                </a:lnTo>
                <a:lnTo>
                  <a:pt x="692" y="23"/>
                </a:lnTo>
                <a:lnTo>
                  <a:pt x="674" y="16"/>
                </a:lnTo>
                <a:lnTo>
                  <a:pt x="657" y="9"/>
                </a:lnTo>
                <a:lnTo>
                  <a:pt x="651" y="7"/>
                </a:lnTo>
                <a:lnTo>
                  <a:pt x="646" y="6"/>
                </a:lnTo>
                <a:lnTo>
                  <a:pt x="646" y="6"/>
                </a:lnTo>
                <a:lnTo>
                  <a:pt x="632" y="5"/>
                </a:lnTo>
                <a:lnTo>
                  <a:pt x="609" y="3"/>
                </a:lnTo>
                <a:lnTo>
                  <a:pt x="585" y="0"/>
                </a:lnTo>
                <a:lnTo>
                  <a:pt x="575" y="0"/>
                </a:lnTo>
                <a:lnTo>
                  <a:pt x="569" y="1"/>
                </a:lnTo>
                <a:lnTo>
                  <a:pt x="569" y="1"/>
                </a:lnTo>
                <a:lnTo>
                  <a:pt x="563" y="1"/>
                </a:lnTo>
                <a:lnTo>
                  <a:pt x="558" y="1"/>
                </a:lnTo>
                <a:lnTo>
                  <a:pt x="548" y="1"/>
                </a:lnTo>
                <a:lnTo>
                  <a:pt x="543" y="3"/>
                </a:lnTo>
                <a:lnTo>
                  <a:pt x="539" y="4"/>
                </a:lnTo>
                <a:lnTo>
                  <a:pt x="536" y="6"/>
                </a:lnTo>
                <a:lnTo>
                  <a:pt x="532" y="10"/>
                </a:lnTo>
                <a:lnTo>
                  <a:pt x="532" y="10"/>
                </a:lnTo>
                <a:lnTo>
                  <a:pt x="518" y="44"/>
                </a:lnTo>
                <a:lnTo>
                  <a:pt x="527" y="73"/>
                </a:lnTo>
                <a:lnTo>
                  <a:pt x="527" y="73"/>
                </a:lnTo>
                <a:lnTo>
                  <a:pt x="524" y="74"/>
                </a:lnTo>
                <a:lnTo>
                  <a:pt x="516" y="76"/>
                </a:lnTo>
                <a:lnTo>
                  <a:pt x="513" y="79"/>
                </a:lnTo>
                <a:lnTo>
                  <a:pt x="510" y="83"/>
                </a:lnTo>
                <a:lnTo>
                  <a:pt x="509" y="87"/>
                </a:lnTo>
                <a:lnTo>
                  <a:pt x="510" y="95"/>
                </a:lnTo>
                <a:lnTo>
                  <a:pt x="510" y="95"/>
                </a:lnTo>
                <a:lnTo>
                  <a:pt x="519" y="124"/>
                </a:lnTo>
                <a:lnTo>
                  <a:pt x="523" y="140"/>
                </a:lnTo>
                <a:lnTo>
                  <a:pt x="515" y="1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28015D91-6FCA-4A70-ABBC-B97C1663C3C4}"/>
              </a:ext>
            </a:extLst>
          </p:cNvPr>
          <p:cNvSpPr>
            <a:spLocks/>
          </p:cNvSpPr>
          <p:nvPr/>
        </p:nvSpPr>
        <p:spPr bwMode="auto">
          <a:xfrm flipH="1">
            <a:off x="6103426" y="868145"/>
            <a:ext cx="1594088" cy="1360971"/>
          </a:xfrm>
          <a:custGeom>
            <a:avLst/>
            <a:gdLst>
              <a:gd name="T0" fmla="*/ 566 w 1183"/>
              <a:gd name="T1" fmla="*/ 194 h 1010"/>
              <a:gd name="T2" fmla="*/ 455 w 1183"/>
              <a:gd name="T3" fmla="*/ 248 h 1010"/>
              <a:gd name="T4" fmla="*/ 376 w 1183"/>
              <a:gd name="T5" fmla="*/ 346 h 1010"/>
              <a:gd name="T6" fmla="*/ 334 w 1183"/>
              <a:gd name="T7" fmla="*/ 431 h 1010"/>
              <a:gd name="T8" fmla="*/ 282 w 1183"/>
              <a:gd name="T9" fmla="*/ 627 h 1010"/>
              <a:gd name="T10" fmla="*/ 258 w 1183"/>
              <a:gd name="T11" fmla="*/ 832 h 1010"/>
              <a:gd name="T12" fmla="*/ 192 w 1183"/>
              <a:gd name="T13" fmla="*/ 777 h 1010"/>
              <a:gd name="T14" fmla="*/ 183 w 1183"/>
              <a:gd name="T15" fmla="*/ 721 h 1010"/>
              <a:gd name="T16" fmla="*/ 169 w 1183"/>
              <a:gd name="T17" fmla="*/ 700 h 1010"/>
              <a:gd name="T18" fmla="*/ 137 w 1183"/>
              <a:gd name="T19" fmla="*/ 702 h 1010"/>
              <a:gd name="T20" fmla="*/ 34 w 1183"/>
              <a:gd name="T21" fmla="*/ 748 h 1010"/>
              <a:gd name="T22" fmla="*/ 3 w 1183"/>
              <a:gd name="T23" fmla="*/ 780 h 1010"/>
              <a:gd name="T24" fmla="*/ 59 w 1183"/>
              <a:gd name="T25" fmla="*/ 796 h 1010"/>
              <a:gd name="T26" fmla="*/ 93 w 1183"/>
              <a:gd name="T27" fmla="*/ 795 h 1010"/>
              <a:gd name="T28" fmla="*/ 164 w 1183"/>
              <a:gd name="T29" fmla="*/ 848 h 1010"/>
              <a:gd name="T30" fmla="*/ 212 w 1183"/>
              <a:gd name="T31" fmla="*/ 919 h 1010"/>
              <a:gd name="T32" fmla="*/ 292 w 1183"/>
              <a:gd name="T33" fmla="*/ 1009 h 1010"/>
              <a:gd name="T34" fmla="*/ 356 w 1183"/>
              <a:gd name="T35" fmla="*/ 1004 h 1010"/>
              <a:gd name="T36" fmla="*/ 377 w 1183"/>
              <a:gd name="T37" fmla="*/ 955 h 1010"/>
              <a:gd name="T38" fmla="*/ 424 w 1183"/>
              <a:gd name="T39" fmla="*/ 830 h 1010"/>
              <a:gd name="T40" fmla="*/ 495 w 1183"/>
              <a:gd name="T41" fmla="*/ 676 h 1010"/>
              <a:gd name="T42" fmla="*/ 590 w 1183"/>
              <a:gd name="T43" fmla="*/ 673 h 1010"/>
              <a:gd name="T44" fmla="*/ 719 w 1183"/>
              <a:gd name="T45" fmla="*/ 678 h 1010"/>
              <a:gd name="T46" fmla="*/ 787 w 1183"/>
              <a:gd name="T47" fmla="*/ 662 h 1010"/>
              <a:gd name="T48" fmla="*/ 905 w 1183"/>
              <a:gd name="T49" fmla="*/ 761 h 1010"/>
              <a:gd name="T50" fmla="*/ 1015 w 1183"/>
              <a:gd name="T51" fmla="*/ 834 h 1010"/>
              <a:gd name="T52" fmla="*/ 1042 w 1183"/>
              <a:gd name="T53" fmla="*/ 886 h 1010"/>
              <a:gd name="T54" fmla="*/ 1066 w 1183"/>
              <a:gd name="T55" fmla="*/ 915 h 1010"/>
              <a:gd name="T56" fmla="*/ 1089 w 1183"/>
              <a:gd name="T57" fmla="*/ 908 h 1010"/>
              <a:gd name="T58" fmla="*/ 1123 w 1183"/>
              <a:gd name="T59" fmla="*/ 844 h 1010"/>
              <a:gd name="T60" fmla="*/ 1173 w 1183"/>
              <a:gd name="T61" fmla="*/ 768 h 1010"/>
              <a:gd name="T62" fmla="*/ 1180 w 1183"/>
              <a:gd name="T63" fmla="*/ 733 h 1010"/>
              <a:gd name="T64" fmla="*/ 1136 w 1183"/>
              <a:gd name="T65" fmla="*/ 733 h 1010"/>
              <a:gd name="T66" fmla="*/ 1069 w 1183"/>
              <a:gd name="T67" fmla="*/ 785 h 1010"/>
              <a:gd name="T68" fmla="*/ 918 w 1183"/>
              <a:gd name="T69" fmla="*/ 652 h 1010"/>
              <a:gd name="T70" fmla="*/ 860 w 1183"/>
              <a:gd name="T71" fmla="*/ 568 h 1010"/>
              <a:gd name="T72" fmla="*/ 802 w 1183"/>
              <a:gd name="T73" fmla="*/ 548 h 1010"/>
              <a:gd name="T74" fmla="*/ 703 w 1183"/>
              <a:gd name="T75" fmla="*/ 514 h 1010"/>
              <a:gd name="T76" fmla="*/ 595 w 1183"/>
              <a:gd name="T77" fmla="*/ 450 h 1010"/>
              <a:gd name="T78" fmla="*/ 630 w 1183"/>
              <a:gd name="T79" fmla="*/ 410 h 1010"/>
              <a:gd name="T80" fmla="*/ 734 w 1183"/>
              <a:gd name="T81" fmla="*/ 373 h 1010"/>
              <a:gd name="T82" fmla="*/ 912 w 1183"/>
              <a:gd name="T83" fmla="*/ 377 h 1010"/>
              <a:gd name="T84" fmla="*/ 1062 w 1183"/>
              <a:gd name="T85" fmla="*/ 371 h 1010"/>
              <a:gd name="T86" fmla="*/ 1096 w 1183"/>
              <a:gd name="T87" fmla="*/ 388 h 1010"/>
              <a:gd name="T88" fmla="*/ 1127 w 1183"/>
              <a:gd name="T89" fmla="*/ 376 h 1010"/>
              <a:gd name="T90" fmla="*/ 1117 w 1183"/>
              <a:gd name="T91" fmla="*/ 334 h 1010"/>
              <a:gd name="T92" fmla="*/ 1069 w 1183"/>
              <a:gd name="T93" fmla="*/ 307 h 1010"/>
              <a:gd name="T94" fmla="*/ 971 w 1183"/>
              <a:gd name="T95" fmla="*/ 306 h 1010"/>
              <a:gd name="T96" fmla="*/ 686 w 1183"/>
              <a:gd name="T97" fmla="*/ 268 h 1010"/>
              <a:gd name="T98" fmla="*/ 735 w 1183"/>
              <a:gd name="T99" fmla="*/ 238 h 1010"/>
              <a:gd name="T100" fmla="*/ 777 w 1183"/>
              <a:gd name="T101" fmla="*/ 159 h 1010"/>
              <a:gd name="T102" fmla="*/ 748 w 1183"/>
              <a:gd name="T103" fmla="*/ 107 h 1010"/>
              <a:gd name="T104" fmla="*/ 735 w 1183"/>
              <a:gd name="T105" fmla="*/ 24 h 1010"/>
              <a:gd name="T106" fmla="*/ 654 w 1183"/>
              <a:gd name="T107" fmla="*/ 0 h 1010"/>
              <a:gd name="T108" fmla="*/ 607 w 1183"/>
              <a:gd name="T109" fmla="*/ 13 h 1010"/>
              <a:gd name="T110" fmla="*/ 593 w 1183"/>
              <a:gd name="T111" fmla="*/ 36 h 1010"/>
              <a:gd name="T112" fmla="*/ 580 w 1183"/>
              <a:gd name="T113" fmla="*/ 8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83" h="1010">
                <a:moveTo>
                  <a:pt x="590" y="179"/>
                </a:moveTo>
                <a:lnTo>
                  <a:pt x="590" y="179"/>
                </a:lnTo>
                <a:lnTo>
                  <a:pt x="579" y="184"/>
                </a:lnTo>
                <a:lnTo>
                  <a:pt x="570" y="189"/>
                </a:lnTo>
                <a:lnTo>
                  <a:pt x="567" y="191"/>
                </a:lnTo>
                <a:lnTo>
                  <a:pt x="566" y="194"/>
                </a:lnTo>
                <a:lnTo>
                  <a:pt x="566" y="194"/>
                </a:lnTo>
                <a:lnTo>
                  <a:pt x="561" y="197"/>
                </a:lnTo>
                <a:lnTo>
                  <a:pt x="547" y="205"/>
                </a:lnTo>
                <a:lnTo>
                  <a:pt x="509" y="223"/>
                </a:lnTo>
                <a:lnTo>
                  <a:pt x="469" y="242"/>
                </a:lnTo>
                <a:lnTo>
                  <a:pt x="455" y="248"/>
                </a:lnTo>
                <a:lnTo>
                  <a:pt x="447" y="253"/>
                </a:lnTo>
                <a:lnTo>
                  <a:pt x="447" y="253"/>
                </a:lnTo>
                <a:lnTo>
                  <a:pt x="441" y="260"/>
                </a:lnTo>
                <a:lnTo>
                  <a:pt x="428" y="276"/>
                </a:lnTo>
                <a:lnTo>
                  <a:pt x="393" y="321"/>
                </a:lnTo>
                <a:lnTo>
                  <a:pt x="376" y="346"/>
                </a:lnTo>
                <a:lnTo>
                  <a:pt x="360" y="371"/>
                </a:lnTo>
                <a:lnTo>
                  <a:pt x="348" y="391"/>
                </a:lnTo>
                <a:lnTo>
                  <a:pt x="344" y="399"/>
                </a:lnTo>
                <a:lnTo>
                  <a:pt x="341" y="406"/>
                </a:lnTo>
                <a:lnTo>
                  <a:pt x="341" y="406"/>
                </a:lnTo>
                <a:lnTo>
                  <a:pt x="334" y="431"/>
                </a:lnTo>
                <a:lnTo>
                  <a:pt x="324" y="463"/>
                </a:lnTo>
                <a:lnTo>
                  <a:pt x="314" y="495"/>
                </a:lnTo>
                <a:lnTo>
                  <a:pt x="307" y="519"/>
                </a:lnTo>
                <a:lnTo>
                  <a:pt x="307" y="519"/>
                </a:lnTo>
                <a:lnTo>
                  <a:pt x="295" y="575"/>
                </a:lnTo>
                <a:lnTo>
                  <a:pt x="282" y="627"/>
                </a:lnTo>
                <a:lnTo>
                  <a:pt x="282" y="627"/>
                </a:lnTo>
                <a:lnTo>
                  <a:pt x="271" y="680"/>
                </a:lnTo>
                <a:lnTo>
                  <a:pt x="260" y="733"/>
                </a:lnTo>
                <a:lnTo>
                  <a:pt x="260" y="733"/>
                </a:lnTo>
                <a:lnTo>
                  <a:pt x="248" y="814"/>
                </a:lnTo>
                <a:lnTo>
                  <a:pt x="258" y="832"/>
                </a:lnTo>
                <a:lnTo>
                  <a:pt x="250" y="861"/>
                </a:lnTo>
                <a:lnTo>
                  <a:pt x="250" y="861"/>
                </a:lnTo>
                <a:lnTo>
                  <a:pt x="242" y="849"/>
                </a:lnTo>
                <a:lnTo>
                  <a:pt x="219" y="821"/>
                </a:lnTo>
                <a:lnTo>
                  <a:pt x="199" y="790"/>
                </a:lnTo>
                <a:lnTo>
                  <a:pt x="192" y="777"/>
                </a:lnTo>
                <a:lnTo>
                  <a:pt x="190" y="774"/>
                </a:lnTo>
                <a:lnTo>
                  <a:pt x="189" y="770"/>
                </a:lnTo>
                <a:lnTo>
                  <a:pt x="189" y="770"/>
                </a:lnTo>
                <a:lnTo>
                  <a:pt x="189" y="755"/>
                </a:lnTo>
                <a:lnTo>
                  <a:pt x="186" y="738"/>
                </a:lnTo>
                <a:lnTo>
                  <a:pt x="183" y="721"/>
                </a:lnTo>
                <a:lnTo>
                  <a:pt x="180" y="715"/>
                </a:lnTo>
                <a:lnTo>
                  <a:pt x="176" y="711"/>
                </a:lnTo>
                <a:lnTo>
                  <a:pt x="176" y="711"/>
                </a:lnTo>
                <a:lnTo>
                  <a:pt x="174" y="708"/>
                </a:lnTo>
                <a:lnTo>
                  <a:pt x="173" y="705"/>
                </a:lnTo>
                <a:lnTo>
                  <a:pt x="169" y="700"/>
                </a:lnTo>
                <a:lnTo>
                  <a:pt x="167" y="699"/>
                </a:lnTo>
                <a:lnTo>
                  <a:pt x="164" y="697"/>
                </a:lnTo>
                <a:lnTo>
                  <a:pt x="159" y="697"/>
                </a:lnTo>
                <a:lnTo>
                  <a:pt x="152" y="699"/>
                </a:lnTo>
                <a:lnTo>
                  <a:pt x="152" y="699"/>
                </a:lnTo>
                <a:lnTo>
                  <a:pt x="137" y="702"/>
                </a:lnTo>
                <a:lnTo>
                  <a:pt x="123" y="707"/>
                </a:lnTo>
                <a:lnTo>
                  <a:pt x="109" y="713"/>
                </a:lnTo>
                <a:lnTo>
                  <a:pt x="94" y="721"/>
                </a:lnTo>
                <a:lnTo>
                  <a:pt x="94" y="721"/>
                </a:lnTo>
                <a:lnTo>
                  <a:pt x="68" y="732"/>
                </a:lnTo>
                <a:lnTo>
                  <a:pt x="34" y="748"/>
                </a:lnTo>
                <a:lnTo>
                  <a:pt x="19" y="756"/>
                </a:lnTo>
                <a:lnTo>
                  <a:pt x="6" y="765"/>
                </a:lnTo>
                <a:lnTo>
                  <a:pt x="3" y="769"/>
                </a:lnTo>
                <a:lnTo>
                  <a:pt x="0" y="772"/>
                </a:lnTo>
                <a:lnTo>
                  <a:pt x="0" y="776"/>
                </a:lnTo>
                <a:lnTo>
                  <a:pt x="3" y="780"/>
                </a:lnTo>
                <a:lnTo>
                  <a:pt x="3" y="780"/>
                </a:lnTo>
                <a:lnTo>
                  <a:pt x="10" y="785"/>
                </a:lnTo>
                <a:lnTo>
                  <a:pt x="19" y="790"/>
                </a:lnTo>
                <a:lnTo>
                  <a:pt x="30" y="792"/>
                </a:lnTo>
                <a:lnTo>
                  <a:pt x="40" y="795"/>
                </a:lnTo>
                <a:lnTo>
                  <a:pt x="59" y="796"/>
                </a:lnTo>
                <a:lnTo>
                  <a:pt x="66" y="795"/>
                </a:lnTo>
                <a:lnTo>
                  <a:pt x="69" y="795"/>
                </a:lnTo>
                <a:lnTo>
                  <a:pt x="69" y="795"/>
                </a:lnTo>
                <a:lnTo>
                  <a:pt x="72" y="793"/>
                </a:lnTo>
                <a:lnTo>
                  <a:pt x="78" y="793"/>
                </a:lnTo>
                <a:lnTo>
                  <a:pt x="93" y="795"/>
                </a:lnTo>
                <a:lnTo>
                  <a:pt x="107" y="796"/>
                </a:lnTo>
                <a:lnTo>
                  <a:pt x="112" y="798"/>
                </a:lnTo>
                <a:lnTo>
                  <a:pt x="116" y="800"/>
                </a:lnTo>
                <a:lnTo>
                  <a:pt x="116" y="800"/>
                </a:lnTo>
                <a:lnTo>
                  <a:pt x="144" y="827"/>
                </a:lnTo>
                <a:lnTo>
                  <a:pt x="164" y="848"/>
                </a:lnTo>
                <a:lnTo>
                  <a:pt x="171" y="857"/>
                </a:lnTo>
                <a:lnTo>
                  <a:pt x="176" y="866"/>
                </a:lnTo>
                <a:lnTo>
                  <a:pt x="176" y="866"/>
                </a:lnTo>
                <a:lnTo>
                  <a:pt x="184" y="878"/>
                </a:lnTo>
                <a:lnTo>
                  <a:pt x="196" y="897"/>
                </a:lnTo>
                <a:lnTo>
                  <a:pt x="212" y="919"/>
                </a:lnTo>
                <a:lnTo>
                  <a:pt x="231" y="944"/>
                </a:lnTo>
                <a:lnTo>
                  <a:pt x="250" y="967"/>
                </a:lnTo>
                <a:lnTo>
                  <a:pt x="268" y="988"/>
                </a:lnTo>
                <a:lnTo>
                  <a:pt x="282" y="1003"/>
                </a:lnTo>
                <a:lnTo>
                  <a:pt x="288" y="1006"/>
                </a:lnTo>
                <a:lnTo>
                  <a:pt x="292" y="1009"/>
                </a:lnTo>
                <a:lnTo>
                  <a:pt x="292" y="1009"/>
                </a:lnTo>
                <a:lnTo>
                  <a:pt x="309" y="1010"/>
                </a:lnTo>
                <a:lnTo>
                  <a:pt x="330" y="1009"/>
                </a:lnTo>
                <a:lnTo>
                  <a:pt x="340" y="1009"/>
                </a:lnTo>
                <a:lnTo>
                  <a:pt x="349" y="1006"/>
                </a:lnTo>
                <a:lnTo>
                  <a:pt x="356" y="1004"/>
                </a:lnTo>
                <a:lnTo>
                  <a:pt x="361" y="1002"/>
                </a:lnTo>
                <a:lnTo>
                  <a:pt x="361" y="1002"/>
                </a:lnTo>
                <a:lnTo>
                  <a:pt x="364" y="998"/>
                </a:lnTo>
                <a:lnTo>
                  <a:pt x="366" y="993"/>
                </a:lnTo>
                <a:lnTo>
                  <a:pt x="371" y="977"/>
                </a:lnTo>
                <a:lnTo>
                  <a:pt x="377" y="955"/>
                </a:lnTo>
                <a:lnTo>
                  <a:pt x="382" y="931"/>
                </a:lnTo>
                <a:lnTo>
                  <a:pt x="389" y="888"/>
                </a:lnTo>
                <a:lnTo>
                  <a:pt x="393" y="869"/>
                </a:lnTo>
                <a:lnTo>
                  <a:pt x="413" y="859"/>
                </a:lnTo>
                <a:lnTo>
                  <a:pt x="413" y="859"/>
                </a:lnTo>
                <a:lnTo>
                  <a:pt x="424" y="830"/>
                </a:lnTo>
                <a:lnTo>
                  <a:pt x="431" y="809"/>
                </a:lnTo>
                <a:lnTo>
                  <a:pt x="435" y="797"/>
                </a:lnTo>
                <a:lnTo>
                  <a:pt x="435" y="797"/>
                </a:lnTo>
                <a:lnTo>
                  <a:pt x="446" y="771"/>
                </a:lnTo>
                <a:lnTo>
                  <a:pt x="471" y="723"/>
                </a:lnTo>
                <a:lnTo>
                  <a:pt x="495" y="676"/>
                </a:lnTo>
                <a:lnTo>
                  <a:pt x="504" y="662"/>
                </a:lnTo>
                <a:lnTo>
                  <a:pt x="508" y="658"/>
                </a:lnTo>
                <a:lnTo>
                  <a:pt x="509" y="657"/>
                </a:lnTo>
                <a:lnTo>
                  <a:pt x="509" y="657"/>
                </a:lnTo>
                <a:lnTo>
                  <a:pt x="536" y="662"/>
                </a:lnTo>
                <a:lnTo>
                  <a:pt x="590" y="673"/>
                </a:lnTo>
                <a:lnTo>
                  <a:pt x="684" y="689"/>
                </a:lnTo>
                <a:lnTo>
                  <a:pt x="684" y="689"/>
                </a:lnTo>
                <a:lnTo>
                  <a:pt x="692" y="689"/>
                </a:lnTo>
                <a:lnTo>
                  <a:pt x="701" y="686"/>
                </a:lnTo>
                <a:lnTo>
                  <a:pt x="710" y="683"/>
                </a:lnTo>
                <a:lnTo>
                  <a:pt x="719" y="678"/>
                </a:lnTo>
                <a:lnTo>
                  <a:pt x="734" y="668"/>
                </a:lnTo>
                <a:lnTo>
                  <a:pt x="743" y="664"/>
                </a:lnTo>
                <a:lnTo>
                  <a:pt x="743" y="664"/>
                </a:lnTo>
                <a:lnTo>
                  <a:pt x="765" y="663"/>
                </a:lnTo>
                <a:lnTo>
                  <a:pt x="787" y="662"/>
                </a:lnTo>
                <a:lnTo>
                  <a:pt x="787" y="662"/>
                </a:lnTo>
                <a:lnTo>
                  <a:pt x="806" y="676"/>
                </a:lnTo>
                <a:lnTo>
                  <a:pt x="843" y="707"/>
                </a:lnTo>
                <a:lnTo>
                  <a:pt x="881" y="739"/>
                </a:lnTo>
                <a:lnTo>
                  <a:pt x="901" y="758"/>
                </a:lnTo>
                <a:lnTo>
                  <a:pt x="901" y="758"/>
                </a:lnTo>
                <a:lnTo>
                  <a:pt x="905" y="761"/>
                </a:lnTo>
                <a:lnTo>
                  <a:pt x="918" y="769"/>
                </a:lnTo>
                <a:lnTo>
                  <a:pt x="953" y="790"/>
                </a:lnTo>
                <a:lnTo>
                  <a:pt x="972" y="802"/>
                </a:lnTo>
                <a:lnTo>
                  <a:pt x="990" y="813"/>
                </a:lnTo>
                <a:lnTo>
                  <a:pt x="1005" y="824"/>
                </a:lnTo>
                <a:lnTo>
                  <a:pt x="1015" y="834"/>
                </a:lnTo>
                <a:lnTo>
                  <a:pt x="1015" y="834"/>
                </a:lnTo>
                <a:lnTo>
                  <a:pt x="1027" y="850"/>
                </a:lnTo>
                <a:lnTo>
                  <a:pt x="1036" y="864"/>
                </a:lnTo>
                <a:lnTo>
                  <a:pt x="1041" y="876"/>
                </a:lnTo>
                <a:lnTo>
                  <a:pt x="1042" y="886"/>
                </a:lnTo>
                <a:lnTo>
                  <a:pt x="1042" y="886"/>
                </a:lnTo>
                <a:lnTo>
                  <a:pt x="1043" y="893"/>
                </a:lnTo>
                <a:lnTo>
                  <a:pt x="1047" y="898"/>
                </a:lnTo>
                <a:lnTo>
                  <a:pt x="1057" y="910"/>
                </a:lnTo>
                <a:lnTo>
                  <a:pt x="1057" y="910"/>
                </a:lnTo>
                <a:lnTo>
                  <a:pt x="1061" y="913"/>
                </a:lnTo>
                <a:lnTo>
                  <a:pt x="1066" y="915"/>
                </a:lnTo>
                <a:lnTo>
                  <a:pt x="1069" y="918"/>
                </a:lnTo>
                <a:lnTo>
                  <a:pt x="1074" y="918"/>
                </a:lnTo>
                <a:lnTo>
                  <a:pt x="1078" y="917"/>
                </a:lnTo>
                <a:lnTo>
                  <a:pt x="1082" y="915"/>
                </a:lnTo>
                <a:lnTo>
                  <a:pt x="1086" y="912"/>
                </a:lnTo>
                <a:lnTo>
                  <a:pt x="1089" y="908"/>
                </a:lnTo>
                <a:lnTo>
                  <a:pt x="1089" y="908"/>
                </a:lnTo>
                <a:lnTo>
                  <a:pt x="1096" y="893"/>
                </a:lnTo>
                <a:lnTo>
                  <a:pt x="1104" y="875"/>
                </a:lnTo>
                <a:lnTo>
                  <a:pt x="1114" y="857"/>
                </a:lnTo>
                <a:lnTo>
                  <a:pt x="1118" y="849"/>
                </a:lnTo>
                <a:lnTo>
                  <a:pt x="1123" y="844"/>
                </a:lnTo>
                <a:lnTo>
                  <a:pt x="1123" y="844"/>
                </a:lnTo>
                <a:lnTo>
                  <a:pt x="1131" y="835"/>
                </a:lnTo>
                <a:lnTo>
                  <a:pt x="1141" y="822"/>
                </a:lnTo>
                <a:lnTo>
                  <a:pt x="1152" y="804"/>
                </a:lnTo>
                <a:lnTo>
                  <a:pt x="1163" y="786"/>
                </a:lnTo>
                <a:lnTo>
                  <a:pt x="1173" y="768"/>
                </a:lnTo>
                <a:lnTo>
                  <a:pt x="1179" y="752"/>
                </a:lnTo>
                <a:lnTo>
                  <a:pt x="1181" y="744"/>
                </a:lnTo>
                <a:lnTo>
                  <a:pt x="1183" y="739"/>
                </a:lnTo>
                <a:lnTo>
                  <a:pt x="1183" y="736"/>
                </a:lnTo>
                <a:lnTo>
                  <a:pt x="1180" y="733"/>
                </a:lnTo>
                <a:lnTo>
                  <a:pt x="1180" y="733"/>
                </a:lnTo>
                <a:lnTo>
                  <a:pt x="1169" y="729"/>
                </a:lnTo>
                <a:lnTo>
                  <a:pt x="1158" y="727"/>
                </a:lnTo>
                <a:lnTo>
                  <a:pt x="1153" y="728"/>
                </a:lnTo>
                <a:lnTo>
                  <a:pt x="1147" y="728"/>
                </a:lnTo>
                <a:lnTo>
                  <a:pt x="1142" y="731"/>
                </a:lnTo>
                <a:lnTo>
                  <a:pt x="1136" y="733"/>
                </a:lnTo>
                <a:lnTo>
                  <a:pt x="1136" y="733"/>
                </a:lnTo>
                <a:lnTo>
                  <a:pt x="1121" y="744"/>
                </a:lnTo>
                <a:lnTo>
                  <a:pt x="1100" y="761"/>
                </a:lnTo>
                <a:lnTo>
                  <a:pt x="1080" y="777"/>
                </a:lnTo>
                <a:lnTo>
                  <a:pt x="1073" y="782"/>
                </a:lnTo>
                <a:lnTo>
                  <a:pt x="1069" y="785"/>
                </a:lnTo>
                <a:lnTo>
                  <a:pt x="1069" y="785"/>
                </a:lnTo>
                <a:lnTo>
                  <a:pt x="1062" y="780"/>
                </a:lnTo>
                <a:lnTo>
                  <a:pt x="1046" y="766"/>
                </a:lnTo>
                <a:lnTo>
                  <a:pt x="997" y="723"/>
                </a:lnTo>
                <a:lnTo>
                  <a:pt x="918" y="652"/>
                </a:lnTo>
                <a:lnTo>
                  <a:pt x="918" y="652"/>
                </a:lnTo>
                <a:lnTo>
                  <a:pt x="912" y="644"/>
                </a:lnTo>
                <a:lnTo>
                  <a:pt x="904" y="632"/>
                </a:lnTo>
                <a:lnTo>
                  <a:pt x="887" y="603"/>
                </a:lnTo>
                <a:lnTo>
                  <a:pt x="876" y="587"/>
                </a:lnTo>
                <a:lnTo>
                  <a:pt x="866" y="573"/>
                </a:lnTo>
                <a:lnTo>
                  <a:pt x="860" y="568"/>
                </a:lnTo>
                <a:lnTo>
                  <a:pt x="855" y="563"/>
                </a:lnTo>
                <a:lnTo>
                  <a:pt x="849" y="559"/>
                </a:lnTo>
                <a:lnTo>
                  <a:pt x="844" y="558"/>
                </a:lnTo>
                <a:lnTo>
                  <a:pt x="844" y="558"/>
                </a:lnTo>
                <a:lnTo>
                  <a:pt x="813" y="552"/>
                </a:lnTo>
                <a:lnTo>
                  <a:pt x="802" y="548"/>
                </a:lnTo>
                <a:lnTo>
                  <a:pt x="802" y="548"/>
                </a:lnTo>
                <a:lnTo>
                  <a:pt x="758" y="531"/>
                </a:lnTo>
                <a:lnTo>
                  <a:pt x="726" y="520"/>
                </a:lnTo>
                <a:lnTo>
                  <a:pt x="712" y="516"/>
                </a:lnTo>
                <a:lnTo>
                  <a:pt x="703" y="514"/>
                </a:lnTo>
                <a:lnTo>
                  <a:pt x="703" y="514"/>
                </a:lnTo>
                <a:lnTo>
                  <a:pt x="566" y="499"/>
                </a:lnTo>
                <a:lnTo>
                  <a:pt x="566" y="499"/>
                </a:lnTo>
                <a:lnTo>
                  <a:pt x="578" y="481"/>
                </a:lnTo>
                <a:lnTo>
                  <a:pt x="588" y="465"/>
                </a:lnTo>
                <a:lnTo>
                  <a:pt x="595" y="450"/>
                </a:lnTo>
                <a:lnTo>
                  <a:pt x="595" y="450"/>
                </a:lnTo>
                <a:lnTo>
                  <a:pt x="599" y="444"/>
                </a:lnTo>
                <a:lnTo>
                  <a:pt x="602" y="439"/>
                </a:lnTo>
                <a:lnTo>
                  <a:pt x="612" y="428"/>
                </a:lnTo>
                <a:lnTo>
                  <a:pt x="622" y="419"/>
                </a:lnTo>
                <a:lnTo>
                  <a:pt x="630" y="410"/>
                </a:lnTo>
                <a:lnTo>
                  <a:pt x="630" y="410"/>
                </a:lnTo>
                <a:lnTo>
                  <a:pt x="648" y="381"/>
                </a:lnTo>
                <a:lnTo>
                  <a:pt x="658" y="365"/>
                </a:lnTo>
                <a:lnTo>
                  <a:pt x="662" y="360"/>
                </a:lnTo>
                <a:lnTo>
                  <a:pt x="664" y="359"/>
                </a:lnTo>
                <a:lnTo>
                  <a:pt x="664" y="359"/>
                </a:lnTo>
                <a:lnTo>
                  <a:pt x="734" y="373"/>
                </a:lnTo>
                <a:lnTo>
                  <a:pt x="784" y="383"/>
                </a:lnTo>
                <a:lnTo>
                  <a:pt x="801" y="387"/>
                </a:lnTo>
                <a:lnTo>
                  <a:pt x="812" y="388"/>
                </a:lnTo>
                <a:lnTo>
                  <a:pt x="812" y="388"/>
                </a:lnTo>
                <a:lnTo>
                  <a:pt x="846" y="385"/>
                </a:lnTo>
                <a:lnTo>
                  <a:pt x="912" y="377"/>
                </a:lnTo>
                <a:lnTo>
                  <a:pt x="1000" y="366"/>
                </a:lnTo>
                <a:lnTo>
                  <a:pt x="1000" y="366"/>
                </a:lnTo>
                <a:lnTo>
                  <a:pt x="1030" y="369"/>
                </a:lnTo>
                <a:lnTo>
                  <a:pt x="1051" y="371"/>
                </a:lnTo>
                <a:lnTo>
                  <a:pt x="1062" y="371"/>
                </a:lnTo>
                <a:lnTo>
                  <a:pt x="1062" y="371"/>
                </a:lnTo>
                <a:lnTo>
                  <a:pt x="1064" y="371"/>
                </a:lnTo>
                <a:lnTo>
                  <a:pt x="1068" y="372"/>
                </a:lnTo>
                <a:lnTo>
                  <a:pt x="1075" y="377"/>
                </a:lnTo>
                <a:lnTo>
                  <a:pt x="1086" y="383"/>
                </a:lnTo>
                <a:lnTo>
                  <a:pt x="1096" y="388"/>
                </a:lnTo>
                <a:lnTo>
                  <a:pt x="1096" y="388"/>
                </a:lnTo>
                <a:lnTo>
                  <a:pt x="1102" y="389"/>
                </a:lnTo>
                <a:lnTo>
                  <a:pt x="1107" y="388"/>
                </a:lnTo>
                <a:lnTo>
                  <a:pt x="1114" y="387"/>
                </a:lnTo>
                <a:lnTo>
                  <a:pt x="1118" y="385"/>
                </a:lnTo>
                <a:lnTo>
                  <a:pt x="1123" y="381"/>
                </a:lnTo>
                <a:lnTo>
                  <a:pt x="1127" y="376"/>
                </a:lnTo>
                <a:lnTo>
                  <a:pt x="1130" y="371"/>
                </a:lnTo>
                <a:lnTo>
                  <a:pt x="1131" y="366"/>
                </a:lnTo>
                <a:lnTo>
                  <a:pt x="1131" y="366"/>
                </a:lnTo>
                <a:lnTo>
                  <a:pt x="1130" y="360"/>
                </a:lnTo>
                <a:lnTo>
                  <a:pt x="1127" y="351"/>
                </a:lnTo>
                <a:lnTo>
                  <a:pt x="1117" y="334"/>
                </a:lnTo>
                <a:lnTo>
                  <a:pt x="1106" y="318"/>
                </a:lnTo>
                <a:lnTo>
                  <a:pt x="1101" y="312"/>
                </a:lnTo>
                <a:lnTo>
                  <a:pt x="1101" y="312"/>
                </a:lnTo>
                <a:lnTo>
                  <a:pt x="1090" y="309"/>
                </a:lnTo>
                <a:lnTo>
                  <a:pt x="1080" y="307"/>
                </a:lnTo>
                <a:lnTo>
                  <a:pt x="1069" y="307"/>
                </a:lnTo>
                <a:lnTo>
                  <a:pt x="1069" y="307"/>
                </a:lnTo>
                <a:lnTo>
                  <a:pt x="1051" y="307"/>
                </a:lnTo>
                <a:lnTo>
                  <a:pt x="1032" y="307"/>
                </a:lnTo>
                <a:lnTo>
                  <a:pt x="1032" y="307"/>
                </a:lnTo>
                <a:lnTo>
                  <a:pt x="993" y="306"/>
                </a:lnTo>
                <a:lnTo>
                  <a:pt x="971" y="306"/>
                </a:lnTo>
                <a:lnTo>
                  <a:pt x="956" y="307"/>
                </a:lnTo>
                <a:lnTo>
                  <a:pt x="956" y="307"/>
                </a:lnTo>
                <a:lnTo>
                  <a:pt x="937" y="309"/>
                </a:lnTo>
                <a:lnTo>
                  <a:pt x="902" y="312"/>
                </a:lnTo>
                <a:lnTo>
                  <a:pt x="854" y="314"/>
                </a:lnTo>
                <a:lnTo>
                  <a:pt x="686" y="268"/>
                </a:lnTo>
                <a:lnTo>
                  <a:pt x="691" y="248"/>
                </a:lnTo>
                <a:lnTo>
                  <a:pt x="691" y="248"/>
                </a:lnTo>
                <a:lnTo>
                  <a:pt x="710" y="244"/>
                </a:lnTo>
                <a:lnTo>
                  <a:pt x="733" y="240"/>
                </a:lnTo>
                <a:lnTo>
                  <a:pt x="733" y="240"/>
                </a:lnTo>
                <a:lnTo>
                  <a:pt x="735" y="238"/>
                </a:lnTo>
                <a:lnTo>
                  <a:pt x="740" y="232"/>
                </a:lnTo>
                <a:lnTo>
                  <a:pt x="752" y="215"/>
                </a:lnTo>
                <a:lnTo>
                  <a:pt x="768" y="189"/>
                </a:lnTo>
                <a:lnTo>
                  <a:pt x="768" y="174"/>
                </a:lnTo>
                <a:lnTo>
                  <a:pt x="777" y="159"/>
                </a:lnTo>
                <a:lnTo>
                  <a:pt x="777" y="159"/>
                </a:lnTo>
                <a:lnTo>
                  <a:pt x="770" y="148"/>
                </a:lnTo>
                <a:lnTo>
                  <a:pt x="760" y="132"/>
                </a:lnTo>
                <a:lnTo>
                  <a:pt x="760" y="132"/>
                </a:lnTo>
                <a:lnTo>
                  <a:pt x="752" y="120"/>
                </a:lnTo>
                <a:lnTo>
                  <a:pt x="749" y="112"/>
                </a:lnTo>
                <a:lnTo>
                  <a:pt x="748" y="107"/>
                </a:lnTo>
                <a:lnTo>
                  <a:pt x="748" y="103"/>
                </a:lnTo>
                <a:lnTo>
                  <a:pt x="748" y="103"/>
                </a:lnTo>
                <a:lnTo>
                  <a:pt x="747" y="90"/>
                </a:lnTo>
                <a:lnTo>
                  <a:pt x="745" y="75"/>
                </a:lnTo>
                <a:lnTo>
                  <a:pt x="743" y="58"/>
                </a:lnTo>
                <a:lnTo>
                  <a:pt x="735" y="24"/>
                </a:lnTo>
                <a:lnTo>
                  <a:pt x="713" y="16"/>
                </a:lnTo>
                <a:lnTo>
                  <a:pt x="679" y="4"/>
                </a:lnTo>
                <a:lnTo>
                  <a:pt x="679" y="4"/>
                </a:lnTo>
                <a:lnTo>
                  <a:pt x="668" y="2"/>
                </a:lnTo>
                <a:lnTo>
                  <a:pt x="659" y="0"/>
                </a:lnTo>
                <a:lnTo>
                  <a:pt x="654" y="0"/>
                </a:lnTo>
                <a:lnTo>
                  <a:pt x="652" y="2"/>
                </a:lnTo>
                <a:lnTo>
                  <a:pt x="652" y="2"/>
                </a:lnTo>
                <a:lnTo>
                  <a:pt x="642" y="5"/>
                </a:lnTo>
                <a:lnTo>
                  <a:pt x="627" y="8"/>
                </a:lnTo>
                <a:lnTo>
                  <a:pt x="612" y="11"/>
                </a:lnTo>
                <a:lnTo>
                  <a:pt x="607" y="13"/>
                </a:lnTo>
                <a:lnTo>
                  <a:pt x="605" y="14"/>
                </a:lnTo>
                <a:lnTo>
                  <a:pt x="605" y="14"/>
                </a:lnTo>
                <a:lnTo>
                  <a:pt x="600" y="24"/>
                </a:lnTo>
                <a:lnTo>
                  <a:pt x="598" y="31"/>
                </a:lnTo>
                <a:lnTo>
                  <a:pt x="598" y="31"/>
                </a:lnTo>
                <a:lnTo>
                  <a:pt x="593" y="36"/>
                </a:lnTo>
                <a:lnTo>
                  <a:pt x="585" y="43"/>
                </a:lnTo>
                <a:lnTo>
                  <a:pt x="585" y="43"/>
                </a:lnTo>
                <a:lnTo>
                  <a:pt x="583" y="50"/>
                </a:lnTo>
                <a:lnTo>
                  <a:pt x="579" y="58"/>
                </a:lnTo>
                <a:lnTo>
                  <a:pt x="575" y="71"/>
                </a:lnTo>
                <a:lnTo>
                  <a:pt x="580" y="80"/>
                </a:lnTo>
                <a:lnTo>
                  <a:pt x="561" y="95"/>
                </a:lnTo>
                <a:lnTo>
                  <a:pt x="575" y="115"/>
                </a:lnTo>
                <a:lnTo>
                  <a:pt x="570" y="130"/>
                </a:lnTo>
                <a:lnTo>
                  <a:pt x="583" y="135"/>
                </a:lnTo>
                <a:lnTo>
                  <a:pt x="590" y="1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2">
            <a:extLst>
              <a:ext uri="{FF2B5EF4-FFF2-40B4-BE49-F238E27FC236}">
                <a16:creationId xmlns:a16="http://schemas.microsoft.com/office/drawing/2014/main" id="{D50AF45E-87B2-46EE-A8A3-1D56F1A42EF2}"/>
              </a:ext>
            </a:extLst>
          </p:cNvPr>
          <p:cNvSpPr>
            <a:spLocks/>
          </p:cNvSpPr>
          <p:nvPr/>
        </p:nvSpPr>
        <p:spPr bwMode="auto">
          <a:xfrm flipH="1">
            <a:off x="7863970" y="852836"/>
            <a:ext cx="1640708" cy="1568620"/>
          </a:xfrm>
          <a:custGeom>
            <a:avLst/>
            <a:gdLst>
              <a:gd name="T0" fmla="*/ 1022 w 1707"/>
              <a:gd name="T1" fmla="*/ 0 h 1632"/>
              <a:gd name="T2" fmla="*/ 943 w 1707"/>
              <a:gd name="T3" fmla="*/ 15 h 1632"/>
              <a:gd name="T4" fmla="*/ 864 w 1707"/>
              <a:gd name="T5" fmla="*/ 49 h 1632"/>
              <a:gd name="T6" fmla="*/ 859 w 1707"/>
              <a:gd name="T7" fmla="*/ 123 h 1632"/>
              <a:gd name="T8" fmla="*/ 847 w 1707"/>
              <a:gd name="T9" fmla="*/ 193 h 1632"/>
              <a:gd name="T10" fmla="*/ 717 w 1707"/>
              <a:gd name="T11" fmla="*/ 242 h 1632"/>
              <a:gd name="T12" fmla="*/ 561 w 1707"/>
              <a:gd name="T13" fmla="*/ 277 h 1632"/>
              <a:gd name="T14" fmla="*/ 306 w 1707"/>
              <a:gd name="T15" fmla="*/ 325 h 1632"/>
              <a:gd name="T16" fmla="*/ 101 w 1707"/>
              <a:gd name="T17" fmla="*/ 572 h 1632"/>
              <a:gd name="T18" fmla="*/ 32 w 1707"/>
              <a:gd name="T19" fmla="*/ 692 h 1632"/>
              <a:gd name="T20" fmla="*/ 72 w 1707"/>
              <a:gd name="T21" fmla="*/ 744 h 1632"/>
              <a:gd name="T22" fmla="*/ 148 w 1707"/>
              <a:gd name="T23" fmla="*/ 689 h 1632"/>
              <a:gd name="T24" fmla="*/ 332 w 1707"/>
              <a:gd name="T25" fmla="*/ 448 h 1632"/>
              <a:gd name="T26" fmla="*/ 595 w 1707"/>
              <a:gd name="T27" fmla="*/ 436 h 1632"/>
              <a:gd name="T28" fmla="*/ 526 w 1707"/>
              <a:gd name="T29" fmla="*/ 613 h 1632"/>
              <a:gd name="T30" fmla="*/ 457 w 1707"/>
              <a:gd name="T31" fmla="*/ 741 h 1632"/>
              <a:gd name="T32" fmla="*/ 463 w 1707"/>
              <a:gd name="T33" fmla="*/ 767 h 1632"/>
              <a:gd name="T34" fmla="*/ 459 w 1707"/>
              <a:gd name="T35" fmla="*/ 890 h 1632"/>
              <a:gd name="T36" fmla="*/ 517 w 1707"/>
              <a:gd name="T37" fmla="*/ 1035 h 1632"/>
              <a:gd name="T38" fmla="*/ 180 w 1707"/>
              <a:gd name="T39" fmla="*/ 1339 h 1632"/>
              <a:gd name="T40" fmla="*/ 56 w 1707"/>
              <a:gd name="T41" fmla="*/ 1320 h 1632"/>
              <a:gd name="T42" fmla="*/ 18 w 1707"/>
              <a:gd name="T43" fmla="*/ 1319 h 1632"/>
              <a:gd name="T44" fmla="*/ 2 w 1707"/>
              <a:gd name="T45" fmla="*/ 1439 h 1632"/>
              <a:gd name="T46" fmla="*/ 16 w 1707"/>
              <a:gd name="T47" fmla="*/ 1624 h 1632"/>
              <a:gd name="T48" fmla="*/ 47 w 1707"/>
              <a:gd name="T49" fmla="*/ 1621 h 1632"/>
              <a:gd name="T50" fmla="*/ 130 w 1707"/>
              <a:gd name="T51" fmla="*/ 1483 h 1632"/>
              <a:gd name="T52" fmla="*/ 169 w 1707"/>
              <a:gd name="T53" fmla="*/ 1459 h 1632"/>
              <a:gd name="T54" fmla="*/ 628 w 1707"/>
              <a:gd name="T55" fmla="*/ 1439 h 1632"/>
              <a:gd name="T56" fmla="*/ 750 w 1707"/>
              <a:gd name="T57" fmla="*/ 1421 h 1632"/>
              <a:gd name="T58" fmla="*/ 786 w 1707"/>
              <a:gd name="T59" fmla="*/ 1331 h 1632"/>
              <a:gd name="T60" fmla="*/ 840 w 1707"/>
              <a:gd name="T61" fmla="*/ 1099 h 1632"/>
              <a:gd name="T62" fmla="*/ 1076 w 1707"/>
              <a:gd name="T63" fmla="*/ 1099 h 1632"/>
              <a:gd name="T64" fmla="*/ 1219 w 1707"/>
              <a:gd name="T65" fmla="*/ 1163 h 1632"/>
              <a:gd name="T66" fmla="*/ 1495 w 1707"/>
              <a:gd name="T67" fmla="*/ 1291 h 1632"/>
              <a:gd name="T68" fmla="*/ 1613 w 1707"/>
              <a:gd name="T69" fmla="*/ 1390 h 1632"/>
              <a:gd name="T70" fmla="*/ 1686 w 1707"/>
              <a:gd name="T71" fmla="*/ 1413 h 1632"/>
              <a:gd name="T72" fmla="*/ 1704 w 1707"/>
              <a:gd name="T73" fmla="*/ 1350 h 1632"/>
              <a:gd name="T74" fmla="*/ 1699 w 1707"/>
              <a:gd name="T75" fmla="*/ 1126 h 1632"/>
              <a:gd name="T76" fmla="*/ 1676 w 1707"/>
              <a:gd name="T77" fmla="*/ 1095 h 1632"/>
              <a:gd name="T78" fmla="*/ 1643 w 1707"/>
              <a:gd name="T79" fmla="*/ 1147 h 1632"/>
              <a:gd name="T80" fmla="*/ 1611 w 1707"/>
              <a:gd name="T81" fmla="*/ 1232 h 1632"/>
              <a:gd name="T82" fmla="*/ 1519 w 1707"/>
              <a:gd name="T83" fmla="*/ 1187 h 1632"/>
              <a:gd name="T84" fmla="*/ 1180 w 1707"/>
              <a:gd name="T85" fmla="*/ 926 h 1632"/>
              <a:gd name="T86" fmla="*/ 1082 w 1707"/>
              <a:gd name="T87" fmla="*/ 866 h 1632"/>
              <a:gd name="T88" fmla="*/ 827 w 1707"/>
              <a:gd name="T89" fmla="*/ 797 h 1632"/>
              <a:gd name="T90" fmla="*/ 859 w 1707"/>
              <a:gd name="T91" fmla="*/ 749 h 1632"/>
              <a:gd name="T92" fmla="*/ 894 w 1707"/>
              <a:gd name="T93" fmla="*/ 680 h 1632"/>
              <a:gd name="T94" fmla="*/ 973 w 1707"/>
              <a:gd name="T95" fmla="*/ 580 h 1632"/>
              <a:gd name="T96" fmla="*/ 1044 w 1707"/>
              <a:gd name="T97" fmla="*/ 423 h 1632"/>
              <a:gd name="T98" fmla="*/ 1096 w 1707"/>
              <a:gd name="T99" fmla="*/ 360 h 1632"/>
              <a:gd name="T100" fmla="*/ 1320 w 1707"/>
              <a:gd name="T101" fmla="*/ 426 h 1632"/>
              <a:gd name="T102" fmla="*/ 1421 w 1707"/>
              <a:gd name="T103" fmla="*/ 501 h 1632"/>
              <a:gd name="T104" fmla="*/ 1470 w 1707"/>
              <a:gd name="T105" fmla="*/ 512 h 1632"/>
              <a:gd name="T106" fmla="*/ 1524 w 1707"/>
              <a:gd name="T107" fmla="*/ 463 h 1632"/>
              <a:gd name="T108" fmla="*/ 1502 w 1707"/>
              <a:gd name="T109" fmla="*/ 414 h 1632"/>
              <a:gd name="T110" fmla="*/ 1412 w 1707"/>
              <a:gd name="T111" fmla="*/ 384 h 1632"/>
              <a:gd name="T112" fmla="*/ 1244 w 1707"/>
              <a:gd name="T113" fmla="*/ 278 h 1632"/>
              <a:gd name="T114" fmla="*/ 1155 w 1707"/>
              <a:gd name="T115" fmla="*/ 133 h 1632"/>
              <a:gd name="T116" fmla="*/ 1160 w 1707"/>
              <a:gd name="T117" fmla="*/ 57 h 1632"/>
              <a:gd name="T118" fmla="*/ 1111 w 1707"/>
              <a:gd name="T119" fmla="*/ 5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7" h="1632">
                <a:moveTo>
                  <a:pt x="1066" y="30"/>
                </a:moveTo>
                <a:lnTo>
                  <a:pt x="1066" y="30"/>
                </a:lnTo>
                <a:lnTo>
                  <a:pt x="1063" y="26"/>
                </a:lnTo>
                <a:lnTo>
                  <a:pt x="1054" y="16"/>
                </a:lnTo>
                <a:lnTo>
                  <a:pt x="1047" y="10"/>
                </a:lnTo>
                <a:lnTo>
                  <a:pt x="1039" y="6"/>
                </a:lnTo>
                <a:lnTo>
                  <a:pt x="1031" y="3"/>
                </a:lnTo>
                <a:lnTo>
                  <a:pt x="1022" y="0"/>
                </a:lnTo>
                <a:lnTo>
                  <a:pt x="1022" y="0"/>
                </a:lnTo>
                <a:lnTo>
                  <a:pt x="1012" y="0"/>
                </a:lnTo>
                <a:lnTo>
                  <a:pt x="1001" y="0"/>
                </a:lnTo>
                <a:lnTo>
                  <a:pt x="979" y="3"/>
                </a:lnTo>
                <a:lnTo>
                  <a:pt x="958" y="8"/>
                </a:lnTo>
                <a:lnTo>
                  <a:pt x="949" y="11"/>
                </a:lnTo>
                <a:lnTo>
                  <a:pt x="943" y="15"/>
                </a:lnTo>
                <a:lnTo>
                  <a:pt x="943" y="15"/>
                </a:lnTo>
                <a:lnTo>
                  <a:pt x="931" y="22"/>
                </a:lnTo>
                <a:lnTo>
                  <a:pt x="917" y="30"/>
                </a:lnTo>
                <a:lnTo>
                  <a:pt x="899" y="40"/>
                </a:lnTo>
                <a:lnTo>
                  <a:pt x="899" y="40"/>
                </a:lnTo>
                <a:lnTo>
                  <a:pt x="882" y="46"/>
                </a:lnTo>
                <a:lnTo>
                  <a:pt x="872" y="49"/>
                </a:lnTo>
                <a:lnTo>
                  <a:pt x="867" y="49"/>
                </a:lnTo>
                <a:lnTo>
                  <a:pt x="864" y="49"/>
                </a:lnTo>
                <a:lnTo>
                  <a:pt x="864" y="49"/>
                </a:lnTo>
                <a:lnTo>
                  <a:pt x="862" y="49"/>
                </a:lnTo>
                <a:lnTo>
                  <a:pt x="858" y="49"/>
                </a:lnTo>
                <a:lnTo>
                  <a:pt x="848" y="53"/>
                </a:lnTo>
                <a:lnTo>
                  <a:pt x="835" y="59"/>
                </a:lnTo>
                <a:lnTo>
                  <a:pt x="854" y="84"/>
                </a:lnTo>
                <a:lnTo>
                  <a:pt x="840" y="94"/>
                </a:lnTo>
                <a:lnTo>
                  <a:pt x="859" y="123"/>
                </a:lnTo>
                <a:lnTo>
                  <a:pt x="840" y="148"/>
                </a:lnTo>
                <a:lnTo>
                  <a:pt x="840" y="148"/>
                </a:lnTo>
                <a:lnTo>
                  <a:pt x="842" y="158"/>
                </a:lnTo>
                <a:lnTo>
                  <a:pt x="845" y="173"/>
                </a:lnTo>
                <a:lnTo>
                  <a:pt x="845" y="173"/>
                </a:lnTo>
                <a:lnTo>
                  <a:pt x="846" y="179"/>
                </a:lnTo>
                <a:lnTo>
                  <a:pt x="847" y="189"/>
                </a:lnTo>
                <a:lnTo>
                  <a:pt x="847" y="193"/>
                </a:lnTo>
                <a:lnTo>
                  <a:pt x="846" y="197"/>
                </a:lnTo>
                <a:lnTo>
                  <a:pt x="843" y="201"/>
                </a:lnTo>
                <a:lnTo>
                  <a:pt x="840" y="202"/>
                </a:lnTo>
                <a:lnTo>
                  <a:pt x="840" y="202"/>
                </a:lnTo>
                <a:lnTo>
                  <a:pt x="818" y="208"/>
                </a:lnTo>
                <a:lnTo>
                  <a:pt x="779" y="219"/>
                </a:lnTo>
                <a:lnTo>
                  <a:pt x="740" y="233"/>
                </a:lnTo>
                <a:lnTo>
                  <a:pt x="717" y="242"/>
                </a:lnTo>
                <a:lnTo>
                  <a:pt x="717" y="242"/>
                </a:lnTo>
                <a:lnTo>
                  <a:pt x="708" y="245"/>
                </a:lnTo>
                <a:lnTo>
                  <a:pt x="694" y="249"/>
                </a:lnTo>
                <a:lnTo>
                  <a:pt x="676" y="255"/>
                </a:lnTo>
                <a:lnTo>
                  <a:pt x="653" y="260"/>
                </a:lnTo>
                <a:lnTo>
                  <a:pt x="625" y="266"/>
                </a:lnTo>
                <a:lnTo>
                  <a:pt x="595" y="271"/>
                </a:lnTo>
                <a:lnTo>
                  <a:pt x="561" y="277"/>
                </a:lnTo>
                <a:lnTo>
                  <a:pt x="524" y="281"/>
                </a:lnTo>
                <a:lnTo>
                  <a:pt x="524" y="281"/>
                </a:lnTo>
                <a:lnTo>
                  <a:pt x="485" y="286"/>
                </a:lnTo>
                <a:lnTo>
                  <a:pt x="446" y="292"/>
                </a:lnTo>
                <a:lnTo>
                  <a:pt x="406" y="299"/>
                </a:lnTo>
                <a:lnTo>
                  <a:pt x="368" y="308"/>
                </a:lnTo>
                <a:lnTo>
                  <a:pt x="335" y="317"/>
                </a:lnTo>
                <a:lnTo>
                  <a:pt x="306" y="325"/>
                </a:lnTo>
                <a:lnTo>
                  <a:pt x="286" y="333"/>
                </a:lnTo>
                <a:lnTo>
                  <a:pt x="278" y="336"/>
                </a:lnTo>
                <a:lnTo>
                  <a:pt x="273" y="340"/>
                </a:lnTo>
                <a:lnTo>
                  <a:pt x="273" y="340"/>
                </a:lnTo>
                <a:lnTo>
                  <a:pt x="260" y="356"/>
                </a:lnTo>
                <a:lnTo>
                  <a:pt x="234" y="388"/>
                </a:lnTo>
                <a:lnTo>
                  <a:pt x="167" y="479"/>
                </a:lnTo>
                <a:lnTo>
                  <a:pt x="101" y="572"/>
                </a:lnTo>
                <a:lnTo>
                  <a:pt x="66" y="621"/>
                </a:lnTo>
                <a:lnTo>
                  <a:pt x="66" y="621"/>
                </a:lnTo>
                <a:lnTo>
                  <a:pt x="45" y="653"/>
                </a:lnTo>
                <a:lnTo>
                  <a:pt x="37" y="669"/>
                </a:lnTo>
                <a:lnTo>
                  <a:pt x="33" y="677"/>
                </a:lnTo>
                <a:lnTo>
                  <a:pt x="32" y="685"/>
                </a:lnTo>
                <a:lnTo>
                  <a:pt x="32" y="685"/>
                </a:lnTo>
                <a:lnTo>
                  <a:pt x="32" y="692"/>
                </a:lnTo>
                <a:lnTo>
                  <a:pt x="34" y="701"/>
                </a:lnTo>
                <a:lnTo>
                  <a:pt x="38" y="708"/>
                </a:lnTo>
                <a:lnTo>
                  <a:pt x="42" y="717"/>
                </a:lnTo>
                <a:lnTo>
                  <a:pt x="53" y="730"/>
                </a:lnTo>
                <a:lnTo>
                  <a:pt x="61" y="739"/>
                </a:lnTo>
                <a:lnTo>
                  <a:pt x="61" y="739"/>
                </a:lnTo>
                <a:lnTo>
                  <a:pt x="66" y="741"/>
                </a:lnTo>
                <a:lnTo>
                  <a:pt x="72" y="744"/>
                </a:lnTo>
                <a:lnTo>
                  <a:pt x="87" y="749"/>
                </a:lnTo>
                <a:lnTo>
                  <a:pt x="106" y="754"/>
                </a:lnTo>
                <a:lnTo>
                  <a:pt x="106" y="754"/>
                </a:lnTo>
                <a:lnTo>
                  <a:pt x="120" y="734"/>
                </a:lnTo>
                <a:lnTo>
                  <a:pt x="140" y="705"/>
                </a:lnTo>
                <a:lnTo>
                  <a:pt x="140" y="705"/>
                </a:lnTo>
                <a:lnTo>
                  <a:pt x="145" y="696"/>
                </a:lnTo>
                <a:lnTo>
                  <a:pt x="148" y="689"/>
                </a:lnTo>
                <a:lnTo>
                  <a:pt x="150" y="680"/>
                </a:lnTo>
                <a:lnTo>
                  <a:pt x="150" y="670"/>
                </a:lnTo>
                <a:lnTo>
                  <a:pt x="150" y="670"/>
                </a:lnTo>
                <a:lnTo>
                  <a:pt x="149" y="657"/>
                </a:lnTo>
                <a:lnTo>
                  <a:pt x="148" y="642"/>
                </a:lnTo>
                <a:lnTo>
                  <a:pt x="145" y="626"/>
                </a:lnTo>
                <a:lnTo>
                  <a:pt x="332" y="448"/>
                </a:lnTo>
                <a:lnTo>
                  <a:pt x="332" y="448"/>
                </a:lnTo>
                <a:lnTo>
                  <a:pt x="455" y="431"/>
                </a:lnTo>
                <a:lnTo>
                  <a:pt x="543" y="419"/>
                </a:lnTo>
                <a:lnTo>
                  <a:pt x="588" y="414"/>
                </a:lnTo>
                <a:lnTo>
                  <a:pt x="588" y="414"/>
                </a:lnTo>
                <a:lnTo>
                  <a:pt x="591" y="415"/>
                </a:lnTo>
                <a:lnTo>
                  <a:pt x="592" y="416"/>
                </a:lnTo>
                <a:lnTo>
                  <a:pt x="595" y="425"/>
                </a:lnTo>
                <a:lnTo>
                  <a:pt x="595" y="436"/>
                </a:lnTo>
                <a:lnTo>
                  <a:pt x="593" y="451"/>
                </a:lnTo>
                <a:lnTo>
                  <a:pt x="590" y="467"/>
                </a:lnTo>
                <a:lnTo>
                  <a:pt x="586" y="484"/>
                </a:lnTo>
                <a:lnTo>
                  <a:pt x="581" y="501"/>
                </a:lnTo>
                <a:lnTo>
                  <a:pt x="574" y="517"/>
                </a:lnTo>
                <a:lnTo>
                  <a:pt x="574" y="517"/>
                </a:lnTo>
                <a:lnTo>
                  <a:pt x="553" y="559"/>
                </a:lnTo>
                <a:lnTo>
                  <a:pt x="526" y="613"/>
                </a:lnTo>
                <a:lnTo>
                  <a:pt x="497" y="666"/>
                </a:lnTo>
                <a:lnTo>
                  <a:pt x="485" y="686"/>
                </a:lnTo>
                <a:lnTo>
                  <a:pt x="475" y="700"/>
                </a:lnTo>
                <a:lnTo>
                  <a:pt x="475" y="700"/>
                </a:lnTo>
                <a:lnTo>
                  <a:pt x="468" y="709"/>
                </a:lnTo>
                <a:lnTo>
                  <a:pt x="463" y="721"/>
                </a:lnTo>
                <a:lnTo>
                  <a:pt x="459" y="730"/>
                </a:lnTo>
                <a:lnTo>
                  <a:pt x="457" y="741"/>
                </a:lnTo>
                <a:lnTo>
                  <a:pt x="455" y="759"/>
                </a:lnTo>
                <a:lnTo>
                  <a:pt x="455" y="769"/>
                </a:lnTo>
                <a:lnTo>
                  <a:pt x="455" y="769"/>
                </a:lnTo>
                <a:lnTo>
                  <a:pt x="455" y="770"/>
                </a:lnTo>
                <a:lnTo>
                  <a:pt x="458" y="769"/>
                </a:lnTo>
                <a:lnTo>
                  <a:pt x="459" y="767"/>
                </a:lnTo>
                <a:lnTo>
                  <a:pt x="462" y="766"/>
                </a:lnTo>
                <a:lnTo>
                  <a:pt x="463" y="767"/>
                </a:lnTo>
                <a:lnTo>
                  <a:pt x="465" y="770"/>
                </a:lnTo>
                <a:lnTo>
                  <a:pt x="465" y="777"/>
                </a:lnTo>
                <a:lnTo>
                  <a:pt x="465" y="788"/>
                </a:lnTo>
                <a:lnTo>
                  <a:pt x="465" y="788"/>
                </a:lnTo>
                <a:lnTo>
                  <a:pt x="463" y="815"/>
                </a:lnTo>
                <a:lnTo>
                  <a:pt x="460" y="841"/>
                </a:lnTo>
                <a:lnTo>
                  <a:pt x="459" y="872"/>
                </a:lnTo>
                <a:lnTo>
                  <a:pt x="459" y="890"/>
                </a:lnTo>
                <a:lnTo>
                  <a:pt x="460" y="911"/>
                </a:lnTo>
                <a:lnTo>
                  <a:pt x="460" y="911"/>
                </a:lnTo>
                <a:lnTo>
                  <a:pt x="463" y="924"/>
                </a:lnTo>
                <a:lnTo>
                  <a:pt x="467" y="937"/>
                </a:lnTo>
                <a:lnTo>
                  <a:pt x="473" y="952"/>
                </a:lnTo>
                <a:lnTo>
                  <a:pt x="479" y="968"/>
                </a:lnTo>
                <a:lnTo>
                  <a:pt x="497" y="1001"/>
                </a:lnTo>
                <a:lnTo>
                  <a:pt x="517" y="1035"/>
                </a:lnTo>
                <a:lnTo>
                  <a:pt x="536" y="1065"/>
                </a:lnTo>
                <a:lnTo>
                  <a:pt x="553" y="1090"/>
                </a:lnTo>
                <a:lnTo>
                  <a:pt x="569" y="1113"/>
                </a:lnTo>
                <a:lnTo>
                  <a:pt x="574" y="1301"/>
                </a:lnTo>
                <a:lnTo>
                  <a:pt x="574" y="1301"/>
                </a:lnTo>
                <a:lnTo>
                  <a:pt x="377" y="1320"/>
                </a:lnTo>
                <a:lnTo>
                  <a:pt x="233" y="1334"/>
                </a:lnTo>
                <a:lnTo>
                  <a:pt x="180" y="1339"/>
                </a:lnTo>
                <a:lnTo>
                  <a:pt x="150" y="1340"/>
                </a:lnTo>
                <a:lnTo>
                  <a:pt x="101" y="1340"/>
                </a:lnTo>
                <a:lnTo>
                  <a:pt x="101" y="1340"/>
                </a:lnTo>
                <a:lnTo>
                  <a:pt x="85" y="1331"/>
                </a:lnTo>
                <a:lnTo>
                  <a:pt x="71" y="1324"/>
                </a:lnTo>
                <a:lnTo>
                  <a:pt x="64" y="1322"/>
                </a:lnTo>
                <a:lnTo>
                  <a:pt x="56" y="1320"/>
                </a:lnTo>
                <a:lnTo>
                  <a:pt x="56" y="1320"/>
                </a:lnTo>
                <a:lnTo>
                  <a:pt x="50" y="1319"/>
                </a:lnTo>
                <a:lnTo>
                  <a:pt x="44" y="1315"/>
                </a:lnTo>
                <a:lnTo>
                  <a:pt x="39" y="1313"/>
                </a:lnTo>
                <a:lnTo>
                  <a:pt x="34" y="1310"/>
                </a:lnTo>
                <a:lnTo>
                  <a:pt x="29" y="1310"/>
                </a:lnTo>
                <a:lnTo>
                  <a:pt x="27" y="1310"/>
                </a:lnTo>
                <a:lnTo>
                  <a:pt x="24" y="1313"/>
                </a:lnTo>
                <a:lnTo>
                  <a:pt x="18" y="1319"/>
                </a:lnTo>
                <a:lnTo>
                  <a:pt x="12" y="1330"/>
                </a:lnTo>
                <a:lnTo>
                  <a:pt x="12" y="1330"/>
                </a:lnTo>
                <a:lnTo>
                  <a:pt x="7" y="1342"/>
                </a:lnTo>
                <a:lnTo>
                  <a:pt x="4" y="1352"/>
                </a:lnTo>
                <a:lnTo>
                  <a:pt x="1" y="1361"/>
                </a:lnTo>
                <a:lnTo>
                  <a:pt x="0" y="1371"/>
                </a:lnTo>
                <a:lnTo>
                  <a:pt x="0" y="1395"/>
                </a:lnTo>
                <a:lnTo>
                  <a:pt x="2" y="1439"/>
                </a:lnTo>
                <a:lnTo>
                  <a:pt x="2" y="1439"/>
                </a:lnTo>
                <a:lnTo>
                  <a:pt x="2" y="1501"/>
                </a:lnTo>
                <a:lnTo>
                  <a:pt x="4" y="1536"/>
                </a:lnTo>
                <a:lnTo>
                  <a:pt x="5" y="1568"/>
                </a:lnTo>
                <a:lnTo>
                  <a:pt x="7" y="1596"/>
                </a:lnTo>
                <a:lnTo>
                  <a:pt x="10" y="1607"/>
                </a:lnTo>
                <a:lnTo>
                  <a:pt x="12" y="1617"/>
                </a:lnTo>
                <a:lnTo>
                  <a:pt x="16" y="1624"/>
                </a:lnTo>
                <a:lnTo>
                  <a:pt x="20" y="1629"/>
                </a:lnTo>
                <a:lnTo>
                  <a:pt x="23" y="1631"/>
                </a:lnTo>
                <a:lnTo>
                  <a:pt x="26" y="1632"/>
                </a:lnTo>
                <a:lnTo>
                  <a:pt x="28" y="1632"/>
                </a:lnTo>
                <a:lnTo>
                  <a:pt x="32" y="1631"/>
                </a:lnTo>
                <a:lnTo>
                  <a:pt x="32" y="1631"/>
                </a:lnTo>
                <a:lnTo>
                  <a:pt x="39" y="1627"/>
                </a:lnTo>
                <a:lnTo>
                  <a:pt x="47" y="1621"/>
                </a:lnTo>
                <a:lnTo>
                  <a:pt x="54" y="1612"/>
                </a:lnTo>
                <a:lnTo>
                  <a:pt x="61" y="1604"/>
                </a:lnTo>
                <a:lnTo>
                  <a:pt x="76" y="1581"/>
                </a:lnTo>
                <a:lnTo>
                  <a:pt x="91" y="1557"/>
                </a:lnTo>
                <a:lnTo>
                  <a:pt x="104" y="1532"/>
                </a:lnTo>
                <a:lnTo>
                  <a:pt x="116" y="1510"/>
                </a:lnTo>
                <a:lnTo>
                  <a:pt x="130" y="1483"/>
                </a:lnTo>
                <a:lnTo>
                  <a:pt x="130" y="1483"/>
                </a:lnTo>
                <a:lnTo>
                  <a:pt x="133" y="1478"/>
                </a:lnTo>
                <a:lnTo>
                  <a:pt x="134" y="1474"/>
                </a:lnTo>
                <a:lnTo>
                  <a:pt x="135" y="1469"/>
                </a:lnTo>
                <a:lnTo>
                  <a:pt x="135" y="1468"/>
                </a:lnTo>
                <a:lnTo>
                  <a:pt x="138" y="1466"/>
                </a:lnTo>
                <a:lnTo>
                  <a:pt x="150" y="1463"/>
                </a:lnTo>
                <a:lnTo>
                  <a:pt x="150" y="1463"/>
                </a:lnTo>
                <a:lnTo>
                  <a:pt x="169" y="1459"/>
                </a:lnTo>
                <a:lnTo>
                  <a:pt x="189" y="1456"/>
                </a:lnTo>
                <a:lnTo>
                  <a:pt x="223" y="1452"/>
                </a:lnTo>
                <a:lnTo>
                  <a:pt x="273" y="1448"/>
                </a:lnTo>
                <a:lnTo>
                  <a:pt x="273" y="1448"/>
                </a:lnTo>
                <a:lnTo>
                  <a:pt x="357" y="1445"/>
                </a:lnTo>
                <a:lnTo>
                  <a:pt x="463" y="1442"/>
                </a:lnTo>
                <a:lnTo>
                  <a:pt x="563" y="1441"/>
                </a:lnTo>
                <a:lnTo>
                  <a:pt x="628" y="1439"/>
                </a:lnTo>
                <a:lnTo>
                  <a:pt x="628" y="1439"/>
                </a:lnTo>
                <a:lnTo>
                  <a:pt x="697" y="1435"/>
                </a:lnTo>
                <a:lnTo>
                  <a:pt x="721" y="1432"/>
                </a:lnTo>
                <a:lnTo>
                  <a:pt x="730" y="1430"/>
                </a:lnTo>
                <a:lnTo>
                  <a:pt x="736" y="1429"/>
                </a:lnTo>
                <a:lnTo>
                  <a:pt x="736" y="1429"/>
                </a:lnTo>
                <a:lnTo>
                  <a:pt x="745" y="1425"/>
                </a:lnTo>
                <a:lnTo>
                  <a:pt x="750" y="1421"/>
                </a:lnTo>
                <a:lnTo>
                  <a:pt x="753" y="1418"/>
                </a:lnTo>
                <a:lnTo>
                  <a:pt x="757" y="1414"/>
                </a:lnTo>
                <a:lnTo>
                  <a:pt x="762" y="1408"/>
                </a:lnTo>
                <a:lnTo>
                  <a:pt x="766" y="1399"/>
                </a:lnTo>
                <a:lnTo>
                  <a:pt x="771" y="1389"/>
                </a:lnTo>
                <a:lnTo>
                  <a:pt x="771" y="1389"/>
                </a:lnTo>
                <a:lnTo>
                  <a:pt x="777" y="1368"/>
                </a:lnTo>
                <a:lnTo>
                  <a:pt x="786" y="1331"/>
                </a:lnTo>
                <a:lnTo>
                  <a:pt x="805" y="1234"/>
                </a:lnTo>
                <a:lnTo>
                  <a:pt x="816" y="1184"/>
                </a:lnTo>
                <a:lnTo>
                  <a:pt x="825" y="1140"/>
                </a:lnTo>
                <a:lnTo>
                  <a:pt x="834" y="1111"/>
                </a:lnTo>
                <a:lnTo>
                  <a:pt x="837" y="1102"/>
                </a:lnTo>
                <a:lnTo>
                  <a:pt x="838" y="1100"/>
                </a:lnTo>
                <a:lnTo>
                  <a:pt x="840" y="1099"/>
                </a:lnTo>
                <a:lnTo>
                  <a:pt x="840" y="1099"/>
                </a:lnTo>
                <a:lnTo>
                  <a:pt x="880" y="1096"/>
                </a:lnTo>
                <a:lnTo>
                  <a:pt x="957" y="1094"/>
                </a:lnTo>
                <a:lnTo>
                  <a:pt x="999" y="1094"/>
                </a:lnTo>
                <a:lnTo>
                  <a:pt x="1034" y="1094"/>
                </a:lnTo>
                <a:lnTo>
                  <a:pt x="1063" y="1096"/>
                </a:lnTo>
                <a:lnTo>
                  <a:pt x="1071" y="1097"/>
                </a:lnTo>
                <a:lnTo>
                  <a:pt x="1076" y="1099"/>
                </a:lnTo>
                <a:lnTo>
                  <a:pt x="1076" y="1099"/>
                </a:lnTo>
                <a:lnTo>
                  <a:pt x="1082" y="1102"/>
                </a:lnTo>
                <a:lnTo>
                  <a:pt x="1090" y="1105"/>
                </a:lnTo>
                <a:lnTo>
                  <a:pt x="1112" y="1113"/>
                </a:lnTo>
                <a:lnTo>
                  <a:pt x="1129" y="1120"/>
                </a:lnTo>
                <a:lnTo>
                  <a:pt x="1153" y="1131"/>
                </a:lnTo>
                <a:lnTo>
                  <a:pt x="1182" y="1144"/>
                </a:lnTo>
                <a:lnTo>
                  <a:pt x="1219" y="1163"/>
                </a:lnTo>
                <a:lnTo>
                  <a:pt x="1219" y="1163"/>
                </a:lnTo>
                <a:lnTo>
                  <a:pt x="1261" y="1184"/>
                </a:lnTo>
                <a:lnTo>
                  <a:pt x="1304" y="1203"/>
                </a:lnTo>
                <a:lnTo>
                  <a:pt x="1386" y="1239"/>
                </a:lnTo>
                <a:lnTo>
                  <a:pt x="1454" y="1269"/>
                </a:lnTo>
                <a:lnTo>
                  <a:pt x="1479" y="1281"/>
                </a:lnTo>
                <a:lnTo>
                  <a:pt x="1487" y="1286"/>
                </a:lnTo>
                <a:lnTo>
                  <a:pt x="1495" y="1291"/>
                </a:lnTo>
                <a:lnTo>
                  <a:pt x="1495" y="1291"/>
                </a:lnTo>
                <a:lnTo>
                  <a:pt x="1523" y="1312"/>
                </a:lnTo>
                <a:lnTo>
                  <a:pt x="1556" y="1334"/>
                </a:lnTo>
                <a:lnTo>
                  <a:pt x="1584" y="1355"/>
                </a:lnTo>
                <a:lnTo>
                  <a:pt x="1593" y="1363"/>
                </a:lnTo>
                <a:lnTo>
                  <a:pt x="1598" y="1370"/>
                </a:lnTo>
                <a:lnTo>
                  <a:pt x="1598" y="1370"/>
                </a:lnTo>
                <a:lnTo>
                  <a:pt x="1604" y="1381"/>
                </a:lnTo>
                <a:lnTo>
                  <a:pt x="1613" y="1390"/>
                </a:lnTo>
                <a:lnTo>
                  <a:pt x="1619" y="1395"/>
                </a:lnTo>
                <a:lnTo>
                  <a:pt x="1625" y="1399"/>
                </a:lnTo>
                <a:lnTo>
                  <a:pt x="1643" y="1409"/>
                </a:lnTo>
                <a:lnTo>
                  <a:pt x="1643" y="1409"/>
                </a:lnTo>
                <a:lnTo>
                  <a:pt x="1654" y="1413"/>
                </a:lnTo>
                <a:lnTo>
                  <a:pt x="1665" y="1414"/>
                </a:lnTo>
                <a:lnTo>
                  <a:pt x="1676" y="1414"/>
                </a:lnTo>
                <a:lnTo>
                  <a:pt x="1686" y="1413"/>
                </a:lnTo>
                <a:lnTo>
                  <a:pt x="1694" y="1411"/>
                </a:lnTo>
                <a:lnTo>
                  <a:pt x="1702" y="1408"/>
                </a:lnTo>
                <a:lnTo>
                  <a:pt x="1705" y="1404"/>
                </a:lnTo>
                <a:lnTo>
                  <a:pt x="1707" y="1402"/>
                </a:lnTo>
                <a:lnTo>
                  <a:pt x="1707" y="1399"/>
                </a:lnTo>
                <a:lnTo>
                  <a:pt x="1707" y="1399"/>
                </a:lnTo>
                <a:lnTo>
                  <a:pt x="1705" y="1381"/>
                </a:lnTo>
                <a:lnTo>
                  <a:pt x="1704" y="1350"/>
                </a:lnTo>
                <a:lnTo>
                  <a:pt x="1703" y="1318"/>
                </a:lnTo>
                <a:lnTo>
                  <a:pt x="1702" y="1291"/>
                </a:lnTo>
                <a:lnTo>
                  <a:pt x="1702" y="1291"/>
                </a:lnTo>
                <a:lnTo>
                  <a:pt x="1702" y="1275"/>
                </a:lnTo>
                <a:lnTo>
                  <a:pt x="1702" y="1250"/>
                </a:lnTo>
                <a:lnTo>
                  <a:pt x="1702" y="1185"/>
                </a:lnTo>
                <a:lnTo>
                  <a:pt x="1701" y="1153"/>
                </a:lnTo>
                <a:lnTo>
                  <a:pt x="1699" y="1126"/>
                </a:lnTo>
                <a:lnTo>
                  <a:pt x="1698" y="1115"/>
                </a:lnTo>
                <a:lnTo>
                  <a:pt x="1697" y="1106"/>
                </a:lnTo>
                <a:lnTo>
                  <a:pt x="1694" y="1101"/>
                </a:lnTo>
                <a:lnTo>
                  <a:pt x="1693" y="1100"/>
                </a:lnTo>
                <a:lnTo>
                  <a:pt x="1692" y="1099"/>
                </a:lnTo>
                <a:lnTo>
                  <a:pt x="1692" y="1099"/>
                </a:lnTo>
                <a:lnTo>
                  <a:pt x="1682" y="1096"/>
                </a:lnTo>
                <a:lnTo>
                  <a:pt x="1676" y="1095"/>
                </a:lnTo>
                <a:lnTo>
                  <a:pt x="1672" y="1095"/>
                </a:lnTo>
                <a:lnTo>
                  <a:pt x="1669" y="1096"/>
                </a:lnTo>
                <a:lnTo>
                  <a:pt x="1666" y="1099"/>
                </a:lnTo>
                <a:lnTo>
                  <a:pt x="1662" y="1104"/>
                </a:lnTo>
                <a:lnTo>
                  <a:pt x="1662" y="1104"/>
                </a:lnTo>
                <a:lnTo>
                  <a:pt x="1655" y="1116"/>
                </a:lnTo>
                <a:lnTo>
                  <a:pt x="1649" y="1131"/>
                </a:lnTo>
                <a:lnTo>
                  <a:pt x="1643" y="1147"/>
                </a:lnTo>
                <a:lnTo>
                  <a:pt x="1638" y="1163"/>
                </a:lnTo>
                <a:lnTo>
                  <a:pt x="1638" y="1163"/>
                </a:lnTo>
                <a:lnTo>
                  <a:pt x="1633" y="1181"/>
                </a:lnTo>
                <a:lnTo>
                  <a:pt x="1625" y="1205"/>
                </a:lnTo>
                <a:lnTo>
                  <a:pt x="1620" y="1214"/>
                </a:lnTo>
                <a:lnTo>
                  <a:pt x="1617" y="1223"/>
                </a:lnTo>
                <a:lnTo>
                  <a:pt x="1612" y="1229"/>
                </a:lnTo>
                <a:lnTo>
                  <a:pt x="1611" y="1232"/>
                </a:lnTo>
                <a:lnTo>
                  <a:pt x="1608" y="1232"/>
                </a:lnTo>
                <a:lnTo>
                  <a:pt x="1608" y="1232"/>
                </a:lnTo>
                <a:lnTo>
                  <a:pt x="1603" y="1230"/>
                </a:lnTo>
                <a:lnTo>
                  <a:pt x="1596" y="1229"/>
                </a:lnTo>
                <a:lnTo>
                  <a:pt x="1576" y="1221"/>
                </a:lnTo>
                <a:lnTo>
                  <a:pt x="1549" y="1207"/>
                </a:lnTo>
                <a:lnTo>
                  <a:pt x="1536" y="1197"/>
                </a:lnTo>
                <a:lnTo>
                  <a:pt x="1519" y="1187"/>
                </a:lnTo>
                <a:lnTo>
                  <a:pt x="1519" y="1187"/>
                </a:lnTo>
                <a:lnTo>
                  <a:pt x="1453" y="1139"/>
                </a:lnTo>
                <a:lnTo>
                  <a:pt x="1346" y="1058"/>
                </a:lnTo>
                <a:lnTo>
                  <a:pt x="1290" y="1016"/>
                </a:lnTo>
                <a:lnTo>
                  <a:pt x="1240" y="978"/>
                </a:lnTo>
                <a:lnTo>
                  <a:pt x="1202" y="946"/>
                </a:lnTo>
                <a:lnTo>
                  <a:pt x="1188" y="935"/>
                </a:lnTo>
                <a:lnTo>
                  <a:pt x="1180" y="926"/>
                </a:lnTo>
                <a:lnTo>
                  <a:pt x="1180" y="926"/>
                </a:lnTo>
                <a:lnTo>
                  <a:pt x="1161" y="907"/>
                </a:lnTo>
                <a:lnTo>
                  <a:pt x="1148" y="894"/>
                </a:lnTo>
                <a:lnTo>
                  <a:pt x="1134" y="886"/>
                </a:lnTo>
                <a:lnTo>
                  <a:pt x="1116" y="877"/>
                </a:lnTo>
                <a:lnTo>
                  <a:pt x="1116" y="877"/>
                </a:lnTo>
                <a:lnTo>
                  <a:pt x="1101" y="871"/>
                </a:lnTo>
                <a:lnTo>
                  <a:pt x="1082" y="866"/>
                </a:lnTo>
                <a:lnTo>
                  <a:pt x="1039" y="854"/>
                </a:lnTo>
                <a:lnTo>
                  <a:pt x="1001" y="846"/>
                </a:lnTo>
                <a:lnTo>
                  <a:pt x="983" y="842"/>
                </a:lnTo>
                <a:lnTo>
                  <a:pt x="983" y="842"/>
                </a:lnTo>
                <a:lnTo>
                  <a:pt x="955" y="835"/>
                </a:lnTo>
                <a:lnTo>
                  <a:pt x="900" y="819"/>
                </a:lnTo>
                <a:lnTo>
                  <a:pt x="845" y="803"/>
                </a:lnTo>
                <a:lnTo>
                  <a:pt x="827" y="797"/>
                </a:lnTo>
                <a:lnTo>
                  <a:pt x="821" y="794"/>
                </a:lnTo>
                <a:lnTo>
                  <a:pt x="820" y="793"/>
                </a:lnTo>
                <a:lnTo>
                  <a:pt x="820" y="793"/>
                </a:lnTo>
                <a:lnTo>
                  <a:pt x="821" y="791"/>
                </a:lnTo>
                <a:lnTo>
                  <a:pt x="825" y="786"/>
                </a:lnTo>
                <a:lnTo>
                  <a:pt x="837" y="772"/>
                </a:lnTo>
                <a:lnTo>
                  <a:pt x="850" y="759"/>
                </a:lnTo>
                <a:lnTo>
                  <a:pt x="859" y="749"/>
                </a:lnTo>
                <a:lnTo>
                  <a:pt x="859" y="749"/>
                </a:lnTo>
                <a:lnTo>
                  <a:pt x="862" y="744"/>
                </a:lnTo>
                <a:lnTo>
                  <a:pt x="866" y="737"/>
                </a:lnTo>
                <a:lnTo>
                  <a:pt x="873" y="718"/>
                </a:lnTo>
                <a:lnTo>
                  <a:pt x="883" y="697"/>
                </a:lnTo>
                <a:lnTo>
                  <a:pt x="888" y="689"/>
                </a:lnTo>
                <a:lnTo>
                  <a:pt x="894" y="680"/>
                </a:lnTo>
                <a:lnTo>
                  <a:pt x="894" y="680"/>
                </a:lnTo>
                <a:lnTo>
                  <a:pt x="911" y="661"/>
                </a:lnTo>
                <a:lnTo>
                  <a:pt x="932" y="641"/>
                </a:lnTo>
                <a:lnTo>
                  <a:pt x="952" y="618"/>
                </a:lnTo>
                <a:lnTo>
                  <a:pt x="958" y="610"/>
                </a:lnTo>
                <a:lnTo>
                  <a:pt x="963" y="601"/>
                </a:lnTo>
                <a:lnTo>
                  <a:pt x="963" y="601"/>
                </a:lnTo>
                <a:lnTo>
                  <a:pt x="967" y="592"/>
                </a:lnTo>
                <a:lnTo>
                  <a:pt x="973" y="580"/>
                </a:lnTo>
                <a:lnTo>
                  <a:pt x="990" y="552"/>
                </a:lnTo>
                <a:lnTo>
                  <a:pt x="1007" y="521"/>
                </a:lnTo>
                <a:lnTo>
                  <a:pt x="1016" y="506"/>
                </a:lnTo>
                <a:lnTo>
                  <a:pt x="1022" y="493"/>
                </a:lnTo>
                <a:lnTo>
                  <a:pt x="1022" y="493"/>
                </a:lnTo>
                <a:lnTo>
                  <a:pt x="1028" y="478"/>
                </a:lnTo>
                <a:lnTo>
                  <a:pt x="1033" y="461"/>
                </a:lnTo>
                <a:lnTo>
                  <a:pt x="1044" y="423"/>
                </a:lnTo>
                <a:lnTo>
                  <a:pt x="1054" y="392"/>
                </a:lnTo>
                <a:lnTo>
                  <a:pt x="1058" y="383"/>
                </a:lnTo>
                <a:lnTo>
                  <a:pt x="1060" y="381"/>
                </a:lnTo>
                <a:lnTo>
                  <a:pt x="1061" y="379"/>
                </a:lnTo>
                <a:lnTo>
                  <a:pt x="1061" y="379"/>
                </a:lnTo>
                <a:lnTo>
                  <a:pt x="1066" y="378"/>
                </a:lnTo>
                <a:lnTo>
                  <a:pt x="1075" y="373"/>
                </a:lnTo>
                <a:lnTo>
                  <a:pt x="1096" y="360"/>
                </a:lnTo>
                <a:lnTo>
                  <a:pt x="1125" y="340"/>
                </a:lnTo>
                <a:lnTo>
                  <a:pt x="1239" y="384"/>
                </a:lnTo>
                <a:lnTo>
                  <a:pt x="1239" y="384"/>
                </a:lnTo>
                <a:lnTo>
                  <a:pt x="1269" y="399"/>
                </a:lnTo>
                <a:lnTo>
                  <a:pt x="1293" y="410"/>
                </a:lnTo>
                <a:lnTo>
                  <a:pt x="1308" y="419"/>
                </a:lnTo>
                <a:lnTo>
                  <a:pt x="1308" y="419"/>
                </a:lnTo>
                <a:lnTo>
                  <a:pt x="1320" y="426"/>
                </a:lnTo>
                <a:lnTo>
                  <a:pt x="1338" y="436"/>
                </a:lnTo>
                <a:lnTo>
                  <a:pt x="1362" y="448"/>
                </a:lnTo>
                <a:lnTo>
                  <a:pt x="1406" y="473"/>
                </a:lnTo>
                <a:lnTo>
                  <a:pt x="1406" y="473"/>
                </a:lnTo>
                <a:lnTo>
                  <a:pt x="1410" y="478"/>
                </a:lnTo>
                <a:lnTo>
                  <a:pt x="1416" y="493"/>
                </a:lnTo>
                <a:lnTo>
                  <a:pt x="1416" y="493"/>
                </a:lnTo>
                <a:lnTo>
                  <a:pt x="1421" y="501"/>
                </a:lnTo>
                <a:lnTo>
                  <a:pt x="1428" y="509"/>
                </a:lnTo>
                <a:lnTo>
                  <a:pt x="1438" y="514"/>
                </a:lnTo>
                <a:lnTo>
                  <a:pt x="1444" y="516"/>
                </a:lnTo>
                <a:lnTo>
                  <a:pt x="1451" y="517"/>
                </a:lnTo>
                <a:lnTo>
                  <a:pt x="1451" y="517"/>
                </a:lnTo>
                <a:lnTo>
                  <a:pt x="1454" y="517"/>
                </a:lnTo>
                <a:lnTo>
                  <a:pt x="1459" y="516"/>
                </a:lnTo>
                <a:lnTo>
                  <a:pt x="1470" y="512"/>
                </a:lnTo>
                <a:lnTo>
                  <a:pt x="1484" y="505"/>
                </a:lnTo>
                <a:lnTo>
                  <a:pt x="1497" y="496"/>
                </a:lnTo>
                <a:lnTo>
                  <a:pt x="1508" y="488"/>
                </a:lnTo>
                <a:lnTo>
                  <a:pt x="1518" y="478"/>
                </a:lnTo>
                <a:lnTo>
                  <a:pt x="1522" y="474"/>
                </a:lnTo>
                <a:lnTo>
                  <a:pt x="1524" y="469"/>
                </a:lnTo>
                <a:lnTo>
                  <a:pt x="1524" y="466"/>
                </a:lnTo>
                <a:lnTo>
                  <a:pt x="1524" y="463"/>
                </a:lnTo>
                <a:lnTo>
                  <a:pt x="1524" y="463"/>
                </a:lnTo>
                <a:lnTo>
                  <a:pt x="1522" y="457"/>
                </a:lnTo>
                <a:lnTo>
                  <a:pt x="1521" y="450"/>
                </a:lnTo>
                <a:lnTo>
                  <a:pt x="1519" y="441"/>
                </a:lnTo>
                <a:lnTo>
                  <a:pt x="1517" y="432"/>
                </a:lnTo>
                <a:lnTo>
                  <a:pt x="1511" y="423"/>
                </a:lnTo>
                <a:lnTo>
                  <a:pt x="1507" y="419"/>
                </a:lnTo>
                <a:lnTo>
                  <a:pt x="1502" y="414"/>
                </a:lnTo>
                <a:lnTo>
                  <a:pt x="1496" y="410"/>
                </a:lnTo>
                <a:lnTo>
                  <a:pt x="1489" y="407"/>
                </a:lnTo>
                <a:lnTo>
                  <a:pt x="1480" y="403"/>
                </a:lnTo>
                <a:lnTo>
                  <a:pt x="1470" y="399"/>
                </a:lnTo>
                <a:lnTo>
                  <a:pt x="1470" y="399"/>
                </a:lnTo>
                <a:lnTo>
                  <a:pt x="1436" y="389"/>
                </a:lnTo>
                <a:lnTo>
                  <a:pt x="1419" y="386"/>
                </a:lnTo>
                <a:lnTo>
                  <a:pt x="1412" y="384"/>
                </a:lnTo>
                <a:lnTo>
                  <a:pt x="1411" y="384"/>
                </a:lnTo>
                <a:lnTo>
                  <a:pt x="1411" y="384"/>
                </a:lnTo>
                <a:lnTo>
                  <a:pt x="1374" y="361"/>
                </a:lnTo>
                <a:lnTo>
                  <a:pt x="1332" y="335"/>
                </a:lnTo>
                <a:lnTo>
                  <a:pt x="1332" y="335"/>
                </a:lnTo>
                <a:lnTo>
                  <a:pt x="1286" y="304"/>
                </a:lnTo>
                <a:lnTo>
                  <a:pt x="1255" y="285"/>
                </a:lnTo>
                <a:lnTo>
                  <a:pt x="1244" y="278"/>
                </a:lnTo>
                <a:lnTo>
                  <a:pt x="1239" y="276"/>
                </a:lnTo>
                <a:lnTo>
                  <a:pt x="1239" y="276"/>
                </a:lnTo>
                <a:lnTo>
                  <a:pt x="1224" y="272"/>
                </a:lnTo>
                <a:lnTo>
                  <a:pt x="1196" y="264"/>
                </a:lnTo>
                <a:lnTo>
                  <a:pt x="1155" y="251"/>
                </a:lnTo>
                <a:lnTo>
                  <a:pt x="1160" y="192"/>
                </a:lnTo>
                <a:lnTo>
                  <a:pt x="1155" y="133"/>
                </a:lnTo>
                <a:lnTo>
                  <a:pt x="1155" y="133"/>
                </a:lnTo>
                <a:lnTo>
                  <a:pt x="1157" y="121"/>
                </a:lnTo>
                <a:lnTo>
                  <a:pt x="1159" y="109"/>
                </a:lnTo>
                <a:lnTo>
                  <a:pt x="1160" y="94"/>
                </a:lnTo>
                <a:lnTo>
                  <a:pt x="1160" y="94"/>
                </a:lnTo>
                <a:lnTo>
                  <a:pt x="1161" y="80"/>
                </a:lnTo>
                <a:lnTo>
                  <a:pt x="1162" y="69"/>
                </a:lnTo>
                <a:lnTo>
                  <a:pt x="1162" y="63"/>
                </a:lnTo>
                <a:lnTo>
                  <a:pt x="1160" y="57"/>
                </a:lnTo>
                <a:lnTo>
                  <a:pt x="1156" y="49"/>
                </a:lnTo>
                <a:lnTo>
                  <a:pt x="1150" y="40"/>
                </a:lnTo>
                <a:lnTo>
                  <a:pt x="1150" y="40"/>
                </a:lnTo>
                <a:lnTo>
                  <a:pt x="1143" y="30"/>
                </a:lnTo>
                <a:lnTo>
                  <a:pt x="1135" y="22"/>
                </a:lnTo>
                <a:lnTo>
                  <a:pt x="1123" y="12"/>
                </a:lnTo>
                <a:lnTo>
                  <a:pt x="1114" y="6"/>
                </a:lnTo>
                <a:lnTo>
                  <a:pt x="1111" y="5"/>
                </a:lnTo>
                <a:lnTo>
                  <a:pt x="1111" y="30"/>
                </a:lnTo>
                <a:lnTo>
                  <a:pt x="1081" y="0"/>
                </a:lnTo>
                <a:lnTo>
                  <a:pt x="1066" y="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>
            <a:extLst>
              <a:ext uri="{FF2B5EF4-FFF2-40B4-BE49-F238E27FC236}">
                <a16:creationId xmlns:a16="http://schemas.microsoft.com/office/drawing/2014/main" id="{2FF699EB-E844-44BB-A517-E25EDE7FA27F}"/>
              </a:ext>
            </a:extLst>
          </p:cNvPr>
          <p:cNvSpPr>
            <a:spLocks/>
          </p:cNvSpPr>
          <p:nvPr/>
        </p:nvSpPr>
        <p:spPr bwMode="auto">
          <a:xfrm>
            <a:off x="339044" y="3057307"/>
            <a:ext cx="1688631" cy="1025267"/>
          </a:xfrm>
          <a:custGeom>
            <a:avLst/>
            <a:gdLst>
              <a:gd name="T0" fmla="*/ 1172 w 2207"/>
              <a:gd name="T1" fmla="*/ 20 h 1340"/>
              <a:gd name="T2" fmla="*/ 1116 w 2207"/>
              <a:gd name="T3" fmla="*/ 4 h 1340"/>
              <a:gd name="T4" fmla="*/ 982 w 2207"/>
              <a:gd name="T5" fmla="*/ 72 h 1340"/>
              <a:gd name="T6" fmla="*/ 834 w 2207"/>
              <a:gd name="T7" fmla="*/ 139 h 1340"/>
              <a:gd name="T8" fmla="*/ 700 w 2207"/>
              <a:gd name="T9" fmla="*/ 224 h 1340"/>
              <a:gd name="T10" fmla="*/ 662 w 2207"/>
              <a:gd name="T11" fmla="*/ 286 h 1340"/>
              <a:gd name="T12" fmla="*/ 588 w 2207"/>
              <a:gd name="T13" fmla="*/ 393 h 1340"/>
              <a:gd name="T14" fmla="*/ 521 w 2207"/>
              <a:gd name="T15" fmla="*/ 553 h 1340"/>
              <a:gd name="T16" fmla="*/ 473 w 2207"/>
              <a:gd name="T17" fmla="*/ 668 h 1340"/>
              <a:gd name="T18" fmla="*/ 441 w 2207"/>
              <a:gd name="T19" fmla="*/ 722 h 1340"/>
              <a:gd name="T20" fmla="*/ 238 w 2207"/>
              <a:gd name="T21" fmla="*/ 818 h 1340"/>
              <a:gd name="T22" fmla="*/ 97 w 2207"/>
              <a:gd name="T23" fmla="*/ 836 h 1340"/>
              <a:gd name="T24" fmla="*/ 61 w 2207"/>
              <a:gd name="T25" fmla="*/ 817 h 1340"/>
              <a:gd name="T26" fmla="*/ 18 w 2207"/>
              <a:gd name="T27" fmla="*/ 825 h 1340"/>
              <a:gd name="T28" fmla="*/ 0 w 2207"/>
              <a:gd name="T29" fmla="*/ 863 h 1340"/>
              <a:gd name="T30" fmla="*/ 36 w 2207"/>
              <a:gd name="T31" fmla="*/ 918 h 1340"/>
              <a:gd name="T32" fmla="*/ 105 w 2207"/>
              <a:gd name="T33" fmla="*/ 920 h 1340"/>
              <a:gd name="T34" fmla="*/ 287 w 2207"/>
              <a:gd name="T35" fmla="*/ 875 h 1340"/>
              <a:gd name="T36" fmla="*/ 530 w 2207"/>
              <a:gd name="T37" fmla="*/ 812 h 1340"/>
              <a:gd name="T38" fmla="*/ 615 w 2207"/>
              <a:gd name="T39" fmla="*/ 755 h 1340"/>
              <a:gd name="T40" fmla="*/ 674 w 2207"/>
              <a:gd name="T41" fmla="*/ 790 h 1340"/>
              <a:gd name="T42" fmla="*/ 746 w 2207"/>
              <a:gd name="T43" fmla="*/ 775 h 1340"/>
              <a:gd name="T44" fmla="*/ 805 w 2207"/>
              <a:gd name="T45" fmla="*/ 696 h 1340"/>
              <a:gd name="T46" fmla="*/ 808 w 2207"/>
              <a:gd name="T47" fmla="*/ 652 h 1340"/>
              <a:gd name="T48" fmla="*/ 897 w 2207"/>
              <a:gd name="T49" fmla="*/ 520 h 1340"/>
              <a:gd name="T50" fmla="*/ 1071 w 2207"/>
              <a:gd name="T51" fmla="*/ 410 h 1340"/>
              <a:gd name="T52" fmla="*/ 1158 w 2207"/>
              <a:gd name="T53" fmla="*/ 386 h 1340"/>
              <a:gd name="T54" fmla="*/ 1340 w 2207"/>
              <a:gd name="T55" fmla="*/ 421 h 1340"/>
              <a:gd name="T56" fmla="*/ 1696 w 2207"/>
              <a:gd name="T57" fmla="*/ 1030 h 1340"/>
              <a:gd name="T58" fmla="*/ 1684 w 2207"/>
              <a:gd name="T59" fmla="*/ 1129 h 1340"/>
              <a:gd name="T60" fmla="*/ 1726 w 2207"/>
              <a:gd name="T61" fmla="*/ 1273 h 1340"/>
              <a:gd name="T62" fmla="*/ 1790 w 2207"/>
              <a:gd name="T63" fmla="*/ 1326 h 1340"/>
              <a:gd name="T64" fmla="*/ 1846 w 2207"/>
              <a:gd name="T65" fmla="*/ 1334 h 1340"/>
              <a:gd name="T66" fmla="*/ 1850 w 2207"/>
              <a:gd name="T67" fmla="*/ 1257 h 1340"/>
              <a:gd name="T68" fmla="*/ 1830 w 2207"/>
              <a:gd name="T69" fmla="*/ 1011 h 1340"/>
              <a:gd name="T70" fmla="*/ 1973 w 2207"/>
              <a:gd name="T71" fmla="*/ 969 h 1340"/>
              <a:gd name="T72" fmla="*/ 1929 w 2207"/>
              <a:gd name="T73" fmla="*/ 1079 h 1340"/>
              <a:gd name="T74" fmla="*/ 2058 w 2207"/>
              <a:gd name="T75" fmla="*/ 1168 h 1340"/>
              <a:gd name="T76" fmla="*/ 2185 w 2207"/>
              <a:gd name="T77" fmla="*/ 1232 h 1340"/>
              <a:gd name="T78" fmla="*/ 2207 w 2207"/>
              <a:gd name="T79" fmla="*/ 1206 h 1340"/>
              <a:gd name="T80" fmla="*/ 2154 w 2207"/>
              <a:gd name="T81" fmla="*/ 1116 h 1340"/>
              <a:gd name="T82" fmla="*/ 2110 w 2207"/>
              <a:gd name="T83" fmla="*/ 1011 h 1340"/>
              <a:gd name="T84" fmla="*/ 2085 w 2207"/>
              <a:gd name="T85" fmla="*/ 684 h 1340"/>
              <a:gd name="T86" fmla="*/ 2092 w 2207"/>
              <a:gd name="T87" fmla="*/ 425 h 1340"/>
              <a:gd name="T88" fmla="*/ 1970 w 2207"/>
              <a:gd name="T89" fmla="*/ 308 h 1340"/>
              <a:gd name="T90" fmla="*/ 1683 w 2207"/>
              <a:gd name="T91" fmla="*/ 90 h 1340"/>
              <a:gd name="T92" fmla="*/ 1723 w 2207"/>
              <a:gd name="T93" fmla="*/ 75 h 1340"/>
              <a:gd name="T94" fmla="*/ 1758 w 2207"/>
              <a:gd name="T95" fmla="*/ 80 h 1340"/>
              <a:gd name="T96" fmla="*/ 1774 w 2207"/>
              <a:gd name="T97" fmla="*/ 75 h 1340"/>
              <a:gd name="T98" fmla="*/ 1743 w 2207"/>
              <a:gd name="T99" fmla="*/ 36 h 1340"/>
              <a:gd name="T100" fmla="*/ 1702 w 2207"/>
              <a:gd name="T101" fmla="*/ 16 h 1340"/>
              <a:gd name="T102" fmla="*/ 1624 w 2207"/>
              <a:gd name="T103" fmla="*/ 27 h 1340"/>
              <a:gd name="T104" fmla="*/ 1561 w 2207"/>
              <a:gd name="T105" fmla="*/ 49 h 1340"/>
              <a:gd name="T106" fmla="*/ 1429 w 2207"/>
              <a:gd name="T107" fmla="*/ 17 h 1340"/>
              <a:gd name="T108" fmla="*/ 1250 w 2207"/>
              <a:gd name="T109" fmla="*/ 58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07" h="1340">
                <a:moveTo>
                  <a:pt x="1247" y="59"/>
                </a:moveTo>
                <a:lnTo>
                  <a:pt x="1247" y="59"/>
                </a:lnTo>
                <a:lnTo>
                  <a:pt x="1222" y="46"/>
                </a:lnTo>
                <a:lnTo>
                  <a:pt x="1202" y="35"/>
                </a:lnTo>
                <a:lnTo>
                  <a:pt x="1180" y="25"/>
                </a:lnTo>
                <a:lnTo>
                  <a:pt x="1180" y="25"/>
                </a:lnTo>
                <a:lnTo>
                  <a:pt x="1172" y="20"/>
                </a:lnTo>
                <a:lnTo>
                  <a:pt x="1163" y="15"/>
                </a:lnTo>
                <a:lnTo>
                  <a:pt x="1147" y="5"/>
                </a:lnTo>
                <a:lnTo>
                  <a:pt x="1140" y="1"/>
                </a:lnTo>
                <a:lnTo>
                  <a:pt x="1131" y="0"/>
                </a:lnTo>
                <a:lnTo>
                  <a:pt x="1126" y="0"/>
                </a:lnTo>
                <a:lnTo>
                  <a:pt x="1122" y="1"/>
                </a:lnTo>
                <a:lnTo>
                  <a:pt x="1116" y="4"/>
                </a:lnTo>
                <a:lnTo>
                  <a:pt x="1111" y="8"/>
                </a:lnTo>
                <a:lnTo>
                  <a:pt x="1111" y="8"/>
                </a:lnTo>
                <a:lnTo>
                  <a:pt x="1087" y="22"/>
                </a:lnTo>
                <a:lnTo>
                  <a:pt x="1060" y="36"/>
                </a:lnTo>
                <a:lnTo>
                  <a:pt x="1013" y="59"/>
                </a:lnTo>
                <a:lnTo>
                  <a:pt x="1013" y="59"/>
                </a:lnTo>
                <a:lnTo>
                  <a:pt x="982" y="72"/>
                </a:lnTo>
                <a:lnTo>
                  <a:pt x="935" y="90"/>
                </a:lnTo>
                <a:lnTo>
                  <a:pt x="887" y="110"/>
                </a:lnTo>
                <a:lnTo>
                  <a:pt x="870" y="118"/>
                </a:lnTo>
                <a:lnTo>
                  <a:pt x="858" y="125"/>
                </a:lnTo>
                <a:lnTo>
                  <a:pt x="858" y="125"/>
                </a:lnTo>
                <a:lnTo>
                  <a:pt x="848" y="132"/>
                </a:lnTo>
                <a:lnTo>
                  <a:pt x="834" y="139"/>
                </a:lnTo>
                <a:lnTo>
                  <a:pt x="802" y="157"/>
                </a:lnTo>
                <a:lnTo>
                  <a:pt x="769" y="174"/>
                </a:lnTo>
                <a:lnTo>
                  <a:pt x="754" y="182"/>
                </a:lnTo>
                <a:lnTo>
                  <a:pt x="743" y="191"/>
                </a:lnTo>
                <a:lnTo>
                  <a:pt x="743" y="191"/>
                </a:lnTo>
                <a:lnTo>
                  <a:pt x="722" y="207"/>
                </a:lnTo>
                <a:lnTo>
                  <a:pt x="700" y="224"/>
                </a:lnTo>
                <a:lnTo>
                  <a:pt x="690" y="232"/>
                </a:lnTo>
                <a:lnTo>
                  <a:pt x="681" y="239"/>
                </a:lnTo>
                <a:lnTo>
                  <a:pt x="677" y="245"/>
                </a:lnTo>
                <a:lnTo>
                  <a:pt x="674" y="250"/>
                </a:lnTo>
                <a:lnTo>
                  <a:pt x="674" y="250"/>
                </a:lnTo>
                <a:lnTo>
                  <a:pt x="670" y="265"/>
                </a:lnTo>
                <a:lnTo>
                  <a:pt x="662" y="286"/>
                </a:lnTo>
                <a:lnTo>
                  <a:pt x="652" y="308"/>
                </a:lnTo>
                <a:lnTo>
                  <a:pt x="647" y="318"/>
                </a:lnTo>
                <a:lnTo>
                  <a:pt x="642" y="325"/>
                </a:lnTo>
                <a:lnTo>
                  <a:pt x="642" y="325"/>
                </a:lnTo>
                <a:lnTo>
                  <a:pt x="611" y="361"/>
                </a:lnTo>
                <a:lnTo>
                  <a:pt x="595" y="382"/>
                </a:lnTo>
                <a:lnTo>
                  <a:pt x="588" y="393"/>
                </a:lnTo>
                <a:lnTo>
                  <a:pt x="583" y="402"/>
                </a:lnTo>
                <a:lnTo>
                  <a:pt x="583" y="402"/>
                </a:lnTo>
                <a:lnTo>
                  <a:pt x="558" y="452"/>
                </a:lnTo>
                <a:lnTo>
                  <a:pt x="545" y="485"/>
                </a:lnTo>
                <a:lnTo>
                  <a:pt x="531" y="521"/>
                </a:lnTo>
                <a:lnTo>
                  <a:pt x="531" y="521"/>
                </a:lnTo>
                <a:lnTo>
                  <a:pt x="521" y="553"/>
                </a:lnTo>
                <a:lnTo>
                  <a:pt x="515" y="578"/>
                </a:lnTo>
                <a:lnTo>
                  <a:pt x="509" y="596"/>
                </a:lnTo>
                <a:lnTo>
                  <a:pt x="503" y="615"/>
                </a:lnTo>
                <a:lnTo>
                  <a:pt x="503" y="615"/>
                </a:lnTo>
                <a:lnTo>
                  <a:pt x="493" y="633"/>
                </a:lnTo>
                <a:lnTo>
                  <a:pt x="483" y="652"/>
                </a:lnTo>
                <a:lnTo>
                  <a:pt x="473" y="668"/>
                </a:lnTo>
                <a:lnTo>
                  <a:pt x="468" y="680"/>
                </a:lnTo>
                <a:lnTo>
                  <a:pt x="468" y="680"/>
                </a:lnTo>
                <a:lnTo>
                  <a:pt x="466" y="686"/>
                </a:lnTo>
                <a:lnTo>
                  <a:pt x="462" y="692"/>
                </a:lnTo>
                <a:lnTo>
                  <a:pt x="454" y="706"/>
                </a:lnTo>
                <a:lnTo>
                  <a:pt x="441" y="722"/>
                </a:lnTo>
                <a:lnTo>
                  <a:pt x="441" y="722"/>
                </a:lnTo>
                <a:lnTo>
                  <a:pt x="418" y="734"/>
                </a:lnTo>
                <a:lnTo>
                  <a:pt x="361" y="764"/>
                </a:lnTo>
                <a:lnTo>
                  <a:pt x="327" y="781"/>
                </a:lnTo>
                <a:lnTo>
                  <a:pt x="294" y="796"/>
                </a:lnTo>
                <a:lnTo>
                  <a:pt x="263" y="809"/>
                </a:lnTo>
                <a:lnTo>
                  <a:pt x="238" y="818"/>
                </a:lnTo>
                <a:lnTo>
                  <a:pt x="238" y="818"/>
                </a:lnTo>
                <a:lnTo>
                  <a:pt x="217" y="824"/>
                </a:lnTo>
                <a:lnTo>
                  <a:pt x="195" y="828"/>
                </a:lnTo>
                <a:lnTo>
                  <a:pt x="156" y="835"/>
                </a:lnTo>
                <a:lnTo>
                  <a:pt x="125" y="839"/>
                </a:lnTo>
                <a:lnTo>
                  <a:pt x="114" y="839"/>
                </a:lnTo>
                <a:lnTo>
                  <a:pt x="114" y="839"/>
                </a:lnTo>
                <a:lnTo>
                  <a:pt x="97" y="836"/>
                </a:lnTo>
                <a:lnTo>
                  <a:pt x="84" y="834"/>
                </a:lnTo>
                <a:lnTo>
                  <a:pt x="81" y="831"/>
                </a:lnTo>
                <a:lnTo>
                  <a:pt x="79" y="829"/>
                </a:lnTo>
                <a:lnTo>
                  <a:pt x="79" y="829"/>
                </a:lnTo>
                <a:lnTo>
                  <a:pt x="78" y="825"/>
                </a:lnTo>
                <a:lnTo>
                  <a:pt x="74" y="823"/>
                </a:lnTo>
                <a:lnTo>
                  <a:pt x="61" y="817"/>
                </a:lnTo>
                <a:lnTo>
                  <a:pt x="47" y="813"/>
                </a:lnTo>
                <a:lnTo>
                  <a:pt x="42" y="812"/>
                </a:lnTo>
                <a:lnTo>
                  <a:pt x="40" y="813"/>
                </a:lnTo>
                <a:lnTo>
                  <a:pt x="40" y="813"/>
                </a:lnTo>
                <a:lnTo>
                  <a:pt x="34" y="815"/>
                </a:lnTo>
                <a:lnTo>
                  <a:pt x="24" y="822"/>
                </a:lnTo>
                <a:lnTo>
                  <a:pt x="18" y="825"/>
                </a:lnTo>
                <a:lnTo>
                  <a:pt x="13" y="829"/>
                </a:lnTo>
                <a:lnTo>
                  <a:pt x="8" y="834"/>
                </a:lnTo>
                <a:lnTo>
                  <a:pt x="4" y="839"/>
                </a:lnTo>
                <a:lnTo>
                  <a:pt x="4" y="839"/>
                </a:lnTo>
                <a:lnTo>
                  <a:pt x="2" y="845"/>
                </a:lnTo>
                <a:lnTo>
                  <a:pt x="0" y="851"/>
                </a:lnTo>
                <a:lnTo>
                  <a:pt x="0" y="863"/>
                </a:lnTo>
                <a:lnTo>
                  <a:pt x="3" y="875"/>
                </a:lnTo>
                <a:lnTo>
                  <a:pt x="7" y="882"/>
                </a:lnTo>
                <a:lnTo>
                  <a:pt x="7" y="882"/>
                </a:lnTo>
                <a:lnTo>
                  <a:pt x="12" y="891"/>
                </a:lnTo>
                <a:lnTo>
                  <a:pt x="20" y="902"/>
                </a:lnTo>
                <a:lnTo>
                  <a:pt x="29" y="911"/>
                </a:lnTo>
                <a:lnTo>
                  <a:pt x="36" y="918"/>
                </a:lnTo>
                <a:lnTo>
                  <a:pt x="36" y="918"/>
                </a:lnTo>
                <a:lnTo>
                  <a:pt x="46" y="923"/>
                </a:lnTo>
                <a:lnTo>
                  <a:pt x="60" y="926"/>
                </a:lnTo>
                <a:lnTo>
                  <a:pt x="78" y="930"/>
                </a:lnTo>
                <a:lnTo>
                  <a:pt x="78" y="930"/>
                </a:lnTo>
                <a:lnTo>
                  <a:pt x="87" y="927"/>
                </a:lnTo>
                <a:lnTo>
                  <a:pt x="105" y="920"/>
                </a:lnTo>
                <a:lnTo>
                  <a:pt x="126" y="913"/>
                </a:lnTo>
                <a:lnTo>
                  <a:pt x="133" y="910"/>
                </a:lnTo>
                <a:lnTo>
                  <a:pt x="140" y="909"/>
                </a:lnTo>
                <a:lnTo>
                  <a:pt x="140" y="909"/>
                </a:lnTo>
                <a:lnTo>
                  <a:pt x="156" y="907"/>
                </a:lnTo>
                <a:lnTo>
                  <a:pt x="189" y="899"/>
                </a:lnTo>
                <a:lnTo>
                  <a:pt x="287" y="875"/>
                </a:lnTo>
                <a:lnTo>
                  <a:pt x="391" y="850"/>
                </a:lnTo>
                <a:lnTo>
                  <a:pt x="455" y="836"/>
                </a:lnTo>
                <a:lnTo>
                  <a:pt x="455" y="836"/>
                </a:lnTo>
                <a:lnTo>
                  <a:pt x="468" y="833"/>
                </a:lnTo>
                <a:lnTo>
                  <a:pt x="483" y="829"/>
                </a:lnTo>
                <a:lnTo>
                  <a:pt x="509" y="820"/>
                </a:lnTo>
                <a:lnTo>
                  <a:pt x="530" y="812"/>
                </a:lnTo>
                <a:lnTo>
                  <a:pt x="540" y="807"/>
                </a:lnTo>
                <a:lnTo>
                  <a:pt x="540" y="807"/>
                </a:lnTo>
                <a:lnTo>
                  <a:pt x="552" y="796"/>
                </a:lnTo>
                <a:lnTo>
                  <a:pt x="574" y="776"/>
                </a:lnTo>
                <a:lnTo>
                  <a:pt x="604" y="746"/>
                </a:lnTo>
                <a:lnTo>
                  <a:pt x="604" y="746"/>
                </a:lnTo>
                <a:lnTo>
                  <a:pt x="615" y="755"/>
                </a:lnTo>
                <a:lnTo>
                  <a:pt x="625" y="764"/>
                </a:lnTo>
                <a:lnTo>
                  <a:pt x="636" y="771"/>
                </a:lnTo>
                <a:lnTo>
                  <a:pt x="636" y="771"/>
                </a:lnTo>
                <a:lnTo>
                  <a:pt x="648" y="777"/>
                </a:lnTo>
                <a:lnTo>
                  <a:pt x="659" y="783"/>
                </a:lnTo>
                <a:lnTo>
                  <a:pt x="674" y="790"/>
                </a:lnTo>
                <a:lnTo>
                  <a:pt x="674" y="790"/>
                </a:lnTo>
                <a:lnTo>
                  <a:pt x="675" y="790"/>
                </a:lnTo>
                <a:lnTo>
                  <a:pt x="678" y="787"/>
                </a:lnTo>
                <a:lnTo>
                  <a:pt x="684" y="782"/>
                </a:lnTo>
                <a:lnTo>
                  <a:pt x="691" y="774"/>
                </a:lnTo>
                <a:lnTo>
                  <a:pt x="711" y="797"/>
                </a:lnTo>
                <a:lnTo>
                  <a:pt x="730" y="771"/>
                </a:lnTo>
                <a:lnTo>
                  <a:pt x="746" y="775"/>
                </a:lnTo>
                <a:lnTo>
                  <a:pt x="746" y="775"/>
                </a:lnTo>
                <a:lnTo>
                  <a:pt x="749" y="756"/>
                </a:lnTo>
                <a:lnTo>
                  <a:pt x="754" y="734"/>
                </a:lnTo>
                <a:lnTo>
                  <a:pt x="785" y="706"/>
                </a:lnTo>
                <a:lnTo>
                  <a:pt x="797" y="712"/>
                </a:lnTo>
                <a:lnTo>
                  <a:pt x="797" y="712"/>
                </a:lnTo>
                <a:lnTo>
                  <a:pt x="805" y="696"/>
                </a:lnTo>
                <a:lnTo>
                  <a:pt x="810" y="684"/>
                </a:lnTo>
                <a:lnTo>
                  <a:pt x="811" y="676"/>
                </a:lnTo>
                <a:lnTo>
                  <a:pt x="811" y="676"/>
                </a:lnTo>
                <a:lnTo>
                  <a:pt x="810" y="669"/>
                </a:lnTo>
                <a:lnTo>
                  <a:pt x="808" y="661"/>
                </a:lnTo>
                <a:lnTo>
                  <a:pt x="808" y="652"/>
                </a:lnTo>
                <a:lnTo>
                  <a:pt x="808" y="652"/>
                </a:lnTo>
                <a:lnTo>
                  <a:pt x="807" y="627"/>
                </a:lnTo>
                <a:lnTo>
                  <a:pt x="807" y="617"/>
                </a:lnTo>
                <a:lnTo>
                  <a:pt x="808" y="611"/>
                </a:lnTo>
                <a:lnTo>
                  <a:pt x="827" y="572"/>
                </a:lnTo>
                <a:lnTo>
                  <a:pt x="827" y="572"/>
                </a:lnTo>
                <a:lnTo>
                  <a:pt x="866" y="542"/>
                </a:lnTo>
                <a:lnTo>
                  <a:pt x="897" y="520"/>
                </a:lnTo>
                <a:lnTo>
                  <a:pt x="920" y="505"/>
                </a:lnTo>
                <a:lnTo>
                  <a:pt x="920" y="505"/>
                </a:lnTo>
                <a:lnTo>
                  <a:pt x="951" y="487"/>
                </a:lnTo>
                <a:lnTo>
                  <a:pt x="1000" y="455"/>
                </a:lnTo>
                <a:lnTo>
                  <a:pt x="1047" y="425"/>
                </a:lnTo>
                <a:lnTo>
                  <a:pt x="1071" y="410"/>
                </a:lnTo>
                <a:lnTo>
                  <a:pt x="1071" y="410"/>
                </a:lnTo>
                <a:lnTo>
                  <a:pt x="1093" y="404"/>
                </a:lnTo>
                <a:lnTo>
                  <a:pt x="1110" y="399"/>
                </a:lnTo>
                <a:lnTo>
                  <a:pt x="1126" y="397"/>
                </a:lnTo>
                <a:lnTo>
                  <a:pt x="1126" y="397"/>
                </a:lnTo>
                <a:lnTo>
                  <a:pt x="1138" y="394"/>
                </a:lnTo>
                <a:lnTo>
                  <a:pt x="1148" y="391"/>
                </a:lnTo>
                <a:lnTo>
                  <a:pt x="1158" y="386"/>
                </a:lnTo>
                <a:lnTo>
                  <a:pt x="1172" y="370"/>
                </a:lnTo>
                <a:lnTo>
                  <a:pt x="1172" y="370"/>
                </a:lnTo>
                <a:lnTo>
                  <a:pt x="1230" y="391"/>
                </a:lnTo>
                <a:lnTo>
                  <a:pt x="1303" y="418"/>
                </a:lnTo>
                <a:lnTo>
                  <a:pt x="1303" y="418"/>
                </a:lnTo>
                <a:lnTo>
                  <a:pt x="1317" y="420"/>
                </a:lnTo>
                <a:lnTo>
                  <a:pt x="1340" y="421"/>
                </a:lnTo>
                <a:lnTo>
                  <a:pt x="1398" y="420"/>
                </a:lnTo>
                <a:lnTo>
                  <a:pt x="1476" y="418"/>
                </a:lnTo>
                <a:lnTo>
                  <a:pt x="1752" y="583"/>
                </a:lnTo>
                <a:lnTo>
                  <a:pt x="1712" y="1017"/>
                </a:lnTo>
                <a:lnTo>
                  <a:pt x="1712" y="1017"/>
                </a:lnTo>
                <a:lnTo>
                  <a:pt x="1705" y="1024"/>
                </a:lnTo>
                <a:lnTo>
                  <a:pt x="1696" y="1030"/>
                </a:lnTo>
                <a:lnTo>
                  <a:pt x="1688" y="1037"/>
                </a:lnTo>
                <a:lnTo>
                  <a:pt x="1688" y="1037"/>
                </a:lnTo>
                <a:lnTo>
                  <a:pt x="1680" y="1048"/>
                </a:lnTo>
                <a:lnTo>
                  <a:pt x="1673" y="1058"/>
                </a:lnTo>
                <a:lnTo>
                  <a:pt x="1667" y="1070"/>
                </a:lnTo>
                <a:lnTo>
                  <a:pt x="1667" y="1070"/>
                </a:lnTo>
                <a:lnTo>
                  <a:pt x="1684" y="1129"/>
                </a:lnTo>
                <a:lnTo>
                  <a:pt x="1704" y="1193"/>
                </a:lnTo>
                <a:lnTo>
                  <a:pt x="1704" y="1193"/>
                </a:lnTo>
                <a:lnTo>
                  <a:pt x="1706" y="1206"/>
                </a:lnTo>
                <a:lnTo>
                  <a:pt x="1711" y="1232"/>
                </a:lnTo>
                <a:lnTo>
                  <a:pt x="1715" y="1246"/>
                </a:lnTo>
                <a:lnTo>
                  <a:pt x="1720" y="1260"/>
                </a:lnTo>
                <a:lnTo>
                  <a:pt x="1726" y="1273"/>
                </a:lnTo>
                <a:lnTo>
                  <a:pt x="1730" y="1280"/>
                </a:lnTo>
                <a:lnTo>
                  <a:pt x="1734" y="1285"/>
                </a:lnTo>
                <a:lnTo>
                  <a:pt x="1734" y="1285"/>
                </a:lnTo>
                <a:lnTo>
                  <a:pt x="1744" y="1293"/>
                </a:lnTo>
                <a:lnTo>
                  <a:pt x="1758" y="1304"/>
                </a:lnTo>
                <a:lnTo>
                  <a:pt x="1774" y="1317"/>
                </a:lnTo>
                <a:lnTo>
                  <a:pt x="1790" y="1326"/>
                </a:lnTo>
                <a:lnTo>
                  <a:pt x="1806" y="1335"/>
                </a:lnTo>
                <a:lnTo>
                  <a:pt x="1814" y="1338"/>
                </a:lnTo>
                <a:lnTo>
                  <a:pt x="1822" y="1339"/>
                </a:lnTo>
                <a:lnTo>
                  <a:pt x="1829" y="1340"/>
                </a:lnTo>
                <a:lnTo>
                  <a:pt x="1835" y="1340"/>
                </a:lnTo>
                <a:lnTo>
                  <a:pt x="1842" y="1338"/>
                </a:lnTo>
                <a:lnTo>
                  <a:pt x="1846" y="1334"/>
                </a:lnTo>
                <a:lnTo>
                  <a:pt x="1846" y="1334"/>
                </a:lnTo>
                <a:lnTo>
                  <a:pt x="1850" y="1329"/>
                </a:lnTo>
                <a:lnTo>
                  <a:pt x="1854" y="1322"/>
                </a:lnTo>
                <a:lnTo>
                  <a:pt x="1855" y="1313"/>
                </a:lnTo>
                <a:lnTo>
                  <a:pt x="1855" y="1303"/>
                </a:lnTo>
                <a:lnTo>
                  <a:pt x="1854" y="1281"/>
                </a:lnTo>
                <a:lnTo>
                  <a:pt x="1850" y="1257"/>
                </a:lnTo>
                <a:lnTo>
                  <a:pt x="1846" y="1234"/>
                </a:lnTo>
                <a:lnTo>
                  <a:pt x="1842" y="1214"/>
                </a:lnTo>
                <a:lnTo>
                  <a:pt x="1838" y="1198"/>
                </a:lnTo>
                <a:lnTo>
                  <a:pt x="1835" y="1191"/>
                </a:lnTo>
                <a:lnTo>
                  <a:pt x="1835" y="1191"/>
                </a:lnTo>
                <a:lnTo>
                  <a:pt x="1830" y="1083"/>
                </a:lnTo>
                <a:lnTo>
                  <a:pt x="1830" y="1011"/>
                </a:lnTo>
                <a:lnTo>
                  <a:pt x="1830" y="1011"/>
                </a:lnTo>
                <a:lnTo>
                  <a:pt x="1832" y="953"/>
                </a:lnTo>
                <a:lnTo>
                  <a:pt x="1834" y="924"/>
                </a:lnTo>
                <a:lnTo>
                  <a:pt x="1835" y="905"/>
                </a:lnTo>
                <a:lnTo>
                  <a:pt x="1835" y="905"/>
                </a:lnTo>
                <a:lnTo>
                  <a:pt x="1917" y="615"/>
                </a:lnTo>
                <a:lnTo>
                  <a:pt x="1973" y="969"/>
                </a:lnTo>
                <a:lnTo>
                  <a:pt x="1973" y="969"/>
                </a:lnTo>
                <a:lnTo>
                  <a:pt x="1959" y="995"/>
                </a:lnTo>
                <a:lnTo>
                  <a:pt x="1947" y="1014"/>
                </a:lnTo>
                <a:lnTo>
                  <a:pt x="1941" y="1025"/>
                </a:lnTo>
                <a:lnTo>
                  <a:pt x="1941" y="1025"/>
                </a:lnTo>
                <a:lnTo>
                  <a:pt x="1934" y="1053"/>
                </a:lnTo>
                <a:lnTo>
                  <a:pt x="1929" y="1079"/>
                </a:lnTo>
                <a:lnTo>
                  <a:pt x="1929" y="1079"/>
                </a:lnTo>
                <a:lnTo>
                  <a:pt x="1933" y="1083"/>
                </a:lnTo>
                <a:lnTo>
                  <a:pt x="1945" y="1091"/>
                </a:lnTo>
                <a:lnTo>
                  <a:pt x="1982" y="1117"/>
                </a:lnTo>
                <a:lnTo>
                  <a:pt x="2036" y="1152"/>
                </a:lnTo>
                <a:lnTo>
                  <a:pt x="2036" y="1152"/>
                </a:lnTo>
                <a:lnTo>
                  <a:pt x="2058" y="1168"/>
                </a:lnTo>
                <a:lnTo>
                  <a:pt x="2082" y="1182"/>
                </a:lnTo>
                <a:lnTo>
                  <a:pt x="2110" y="1198"/>
                </a:lnTo>
                <a:lnTo>
                  <a:pt x="2138" y="1214"/>
                </a:lnTo>
                <a:lnTo>
                  <a:pt x="2152" y="1221"/>
                </a:lnTo>
                <a:lnTo>
                  <a:pt x="2164" y="1227"/>
                </a:lnTo>
                <a:lnTo>
                  <a:pt x="2177" y="1230"/>
                </a:lnTo>
                <a:lnTo>
                  <a:pt x="2185" y="1232"/>
                </a:lnTo>
                <a:lnTo>
                  <a:pt x="2194" y="1232"/>
                </a:lnTo>
                <a:lnTo>
                  <a:pt x="2196" y="1230"/>
                </a:lnTo>
                <a:lnTo>
                  <a:pt x="2199" y="1229"/>
                </a:lnTo>
                <a:lnTo>
                  <a:pt x="2199" y="1229"/>
                </a:lnTo>
                <a:lnTo>
                  <a:pt x="2204" y="1221"/>
                </a:lnTo>
                <a:lnTo>
                  <a:pt x="2207" y="1213"/>
                </a:lnTo>
                <a:lnTo>
                  <a:pt x="2207" y="1206"/>
                </a:lnTo>
                <a:lnTo>
                  <a:pt x="2205" y="1200"/>
                </a:lnTo>
                <a:lnTo>
                  <a:pt x="2202" y="1193"/>
                </a:lnTo>
                <a:lnTo>
                  <a:pt x="2197" y="1186"/>
                </a:lnTo>
                <a:lnTo>
                  <a:pt x="2185" y="1170"/>
                </a:lnTo>
                <a:lnTo>
                  <a:pt x="2185" y="1170"/>
                </a:lnTo>
                <a:lnTo>
                  <a:pt x="2172" y="1145"/>
                </a:lnTo>
                <a:lnTo>
                  <a:pt x="2154" y="1116"/>
                </a:lnTo>
                <a:lnTo>
                  <a:pt x="2140" y="1089"/>
                </a:lnTo>
                <a:lnTo>
                  <a:pt x="2132" y="1072"/>
                </a:lnTo>
                <a:lnTo>
                  <a:pt x="2132" y="1072"/>
                </a:lnTo>
                <a:lnTo>
                  <a:pt x="2124" y="1044"/>
                </a:lnTo>
                <a:lnTo>
                  <a:pt x="2116" y="1024"/>
                </a:lnTo>
                <a:lnTo>
                  <a:pt x="2116" y="1024"/>
                </a:lnTo>
                <a:lnTo>
                  <a:pt x="2110" y="1011"/>
                </a:lnTo>
                <a:lnTo>
                  <a:pt x="2105" y="1003"/>
                </a:lnTo>
                <a:lnTo>
                  <a:pt x="2101" y="993"/>
                </a:lnTo>
                <a:lnTo>
                  <a:pt x="2101" y="993"/>
                </a:lnTo>
                <a:lnTo>
                  <a:pt x="2100" y="975"/>
                </a:lnTo>
                <a:lnTo>
                  <a:pt x="2098" y="940"/>
                </a:lnTo>
                <a:lnTo>
                  <a:pt x="2093" y="834"/>
                </a:lnTo>
                <a:lnTo>
                  <a:pt x="2085" y="684"/>
                </a:lnTo>
                <a:lnTo>
                  <a:pt x="2085" y="684"/>
                </a:lnTo>
                <a:lnTo>
                  <a:pt x="2090" y="563"/>
                </a:lnTo>
                <a:lnTo>
                  <a:pt x="2094" y="478"/>
                </a:lnTo>
                <a:lnTo>
                  <a:pt x="2095" y="447"/>
                </a:lnTo>
                <a:lnTo>
                  <a:pt x="2095" y="432"/>
                </a:lnTo>
                <a:lnTo>
                  <a:pt x="2095" y="432"/>
                </a:lnTo>
                <a:lnTo>
                  <a:pt x="2092" y="425"/>
                </a:lnTo>
                <a:lnTo>
                  <a:pt x="2085" y="413"/>
                </a:lnTo>
                <a:lnTo>
                  <a:pt x="2067" y="384"/>
                </a:lnTo>
                <a:lnTo>
                  <a:pt x="2048" y="357"/>
                </a:lnTo>
                <a:lnTo>
                  <a:pt x="2037" y="343"/>
                </a:lnTo>
                <a:lnTo>
                  <a:pt x="2037" y="343"/>
                </a:lnTo>
                <a:lnTo>
                  <a:pt x="2018" y="333"/>
                </a:lnTo>
                <a:lnTo>
                  <a:pt x="1970" y="308"/>
                </a:lnTo>
                <a:lnTo>
                  <a:pt x="1827" y="238"/>
                </a:lnTo>
                <a:lnTo>
                  <a:pt x="1620" y="136"/>
                </a:lnTo>
                <a:lnTo>
                  <a:pt x="1624" y="111"/>
                </a:lnTo>
                <a:lnTo>
                  <a:pt x="1625" y="91"/>
                </a:lnTo>
                <a:lnTo>
                  <a:pt x="1625" y="91"/>
                </a:lnTo>
                <a:lnTo>
                  <a:pt x="1659" y="91"/>
                </a:lnTo>
                <a:lnTo>
                  <a:pt x="1683" y="90"/>
                </a:lnTo>
                <a:lnTo>
                  <a:pt x="1693" y="89"/>
                </a:lnTo>
                <a:lnTo>
                  <a:pt x="1696" y="88"/>
                </a:lnTo>
                <a:lnTo>
                  <a:pt x="1696" y="88"/>
                </a:lnTo>
                <a:lnTo>
                  <a:pt x="1702" y="84"/>
                </a:lnTo>
                <a:lnTo>
                  <a:pt x="1709" y="80"/>
                </a:lnTo>
                <a:lnTo>
                  <a:pt x="1716" y="77"/>
                </a:lnTo>
                <a:lnTo>
                  <a:pt x="1723" y="75"/>
                </a:lnTo>
                <a:lnTo>
                  <a:pt x="1723" y="75"/>
                </a:lnTo>
                <a:lnTo>
                  <a:pt x="1732" y="74"/>
                </a:lnTo>
                <a:lnTo>
                  <a:pt x="1741" y="74"/>
                </a:lnTo>
                <a:lnTo>
                  <a:pt x="1750" y="75"/>
                </a:lnTo>
                <a:lnTo>
                  <a:pt x="1754" y="78"/>
                </a:lnTo>
                <a:lnTo>
                  <a:pt x="1758" y="80"/>
                </a:lnTo>
                <a:lnTo>
                  <a:pt x="1758" y="80"/>
                </a:lnTo>
                <a:lnTo>
                  <a:pt x="1760" y="83"/>
                </a:lnTo>
                <a:lnTo>
                  <a:pt x="1763" y="84"/>
                </a:lnTo>
                <a:lnTo>
                  <a:pt x="1766" y="84"/>
                </a:lnTo>
                <a:lnTo>
                  <a:pt x="1769" y="83"/>
                </a:lnTo>
                <a:lnTo>
                  <a:pt x="1771" y="80"/>
                </a:lnTo>
                <a:lnTo>
                  <a:pt x="1773" y="78"/>
                </a:lnTo>
                <a:lnTo>
                  <a:pt x="1774" y="75"/>
                </a:lnTo>
                <a:lnTo>
                  <a:pt x="1774" y="72"/>
                </a:lnTo>
                <a:lnTo>
                  <a:pt x="1774" y="72"/>
                </a:lnTo>
                <a:lnTo>
                  <a:pt x="1771" y="68"/>
                </a:lnTo>
                <a:lnTo>
                  <a:pt x="1768" y="62"/>
                </a:lnTo>
                <a:lnTo>
                  <a:pt x="1758" y="51"/>
                </a:lnTo>
                <a:lnTo>
                  <a:pt x="1743" y="36"/>
                </a:lnTo>
                <a:lnTo>
                  <a:pt x="1743" y="36"/>
                </a:lnTo>
                <a:lnTo>
                  <a:pt x="1739" y="28"/>
                </a:lnTo>
                <a:lnTo>
                  <a:pt x="1734" y="24"/>
                </a:lnTo>
                <a:lnTo>
                  <a:pt x="1731" y="20"/>
                </a:lnTo>
                <a:lnTo>
                  <a:pt x="1731" y="20"/>
                </a:lnTo>
                <a:lnTo>
                  <a:pt x="1725" y="17"/>
                </a:lnTo>
                <a:lnTo>
                  <a:pt x="1716" y="16"/>
                </a:lnTo>
                <a:lnTo>
                  <a:pt x="1702" y="16"/>
                </a:lnTo>
                <a:lnTo>
                  <a:pt x="1702" y="16"/>
                </a:lnTo>
                <a:lnTo>
                  <a:pt x="1680" y="20"/>
                </a:lnTo>
                <a:lnTo>
                  <a:pt x="1665" y="22"/>
                </a:lnTo>
                <a:lnTo>
                  <a:pt x="1654" y="24"/>
                </a:lnTo>
                <a:lnTo>
                  <a:pt x="1654" y="24"/>
                </a:lnTo>
                <a:lnTo>
                  <a:pt x="1641" y="25"/>
                </a:lnTo>
                <a:lnTo>
                  <a:pt x="1624" y="27"/>
                </a:lnTo>
                <a:lnTo>
                  <a:pt x="1606" y="32"/>
                </a:lnTo>
                <a:lnTo>
                  <a:pt x="1600" y="35"/>
                </a:lnTo>
                <a:lnTo>
                  <a:pt x="1595" y="37"/>
                </a:lnTo>
                <a:lnTo>
                  <a:pt x="1595" y="37"/>
                </a:lnTo>
                <a:lnTo>
                  <a:pt x="1585" y="42"/>
                </a:lnTo>
                <a:lnTo>
                  <a:pt x="1574" y="47"/>
                </a:lnTo>
                <a:lnTo>
                  <a:pt x="1561" y="49"/>
                </a:lnTo>
                <a:lnTo>
                  <a:pt x="1561" y="49"/>
                </a:lnTo>
                <a:lnTo>
                  <a:pt x="1542" y="41"/>
                </a:lnTo>
                <a:lnTo>
                  <a:pt x="1520" y="31"/>
                </a:lnTo>
                <a:lnTo>
                  <a:pt x="1520" y="31"/>
                </a:lnTo>
                <a:lnTo>
                  <a:pt x="1477" y="24"/>
                </a:lnTo>
                <a:lnTo>
                  <a:pt x="1447" y="20"/>
                </a:lnTo>
                <a:lnTo>
                  <a:pt x="1429" y="17"/>
                </a:lnTo>
                <a:lnTo>
                  <a:pt x="1429" y="17"/>
                </a:lnTo>
                <a:lnTo>
                  <a:pt x="1358" y="22"/>
                </a:lnTo>
                <a:lnTo>
                  <a:pt x="1295" y="27"/>
                </a:lnTo>
                <a:lnTo>
                  <a:pt x="1295" y="27"/>
                </a:lnTo>
                <a:lnTo>
                  <a:pt x="1273" y="43"/>
                </a:lnTo>
                <a:lnTo>
                  <a:pt x="1255" y="54"/>
                </a:lnTo>
                <a:lnTo>
                  <a:pt x="1250" y="58"/>
                </a:lnTo>
                <a:lnTo>
                  <a:pt x="1247" y="59"/>
                </a:lnTo>
                <a:lnTo>
                  <a:pt x="1247" y="5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7440A60C-5309-4BD9-92AF-F01060061272}"/>
              </a:ext>
            </a:extLst>
          </p:cNvPr>
          <p:cNvSpPr>
            <a:spLocks/>
          </p:cNvSpPr>
          <p:nvPr/>
        </p:nvSpPr>
        <p:spPr bwMode="auto">
          <a:xfrm>
            <a:off x="4284692" y="2694619"/>
            <a:ext cx="1438580" cy="1743402"/>
          </a:xfrm>
          <a:custGeom>
            <a:avLst/>
            <a:gdLst>
              <a:gd name="T0" fmla="*/ 809 w 1581"/>
              <a:gd name="T1" fmla="*/ 571 h 1916"/>
              <a:gd name="T2" fmla="*/ 762 w 1581"/>
              <a:gd name="T3" fmla="*/ 533 h 1916"/>
              <a:gd name="T4" fmla="*/ 728 w 1581"/>
              <a:gd name="T5" fmla="*/ 511 h 1916"/>
              <a:gd name="T6" fmla="*/ 693 w 1581"/>
              <a:gd name="T7" fmla="*/ 529 h 1916"/>
              <a:gd name="T8" fmla="*/ 655 w 1581"/>
              <a:gd name="T9" fmla="*/ 579 h 1916"/>
              <a:gd name="T10" fmla="*/ 616 w 1581"/>
              <a:gd name="T11" fmla="*/ 600 h 1916"/>
              <a:gd name="T12" fmla="*/ 400 w 1581"/>
              <a:gd name="T13" fmla="*/ 625 h 1916"/>
              <a:gd name="T14" fmla="*/ 149 w 1581"/>
              <a:gd name="T15" fmla="*/ 648 h 1916"/>
              <a:gd name="T16" fmla="*/ 55 w 1581"/>
              <a:gd name="T17" fmla="*/ 644 h 1916"/>
              <a:gd name="T18" fmla="*/ 32 w 1581"/>
              <a:gd name="T19" fmla="*/ 667 h 1916"/>
              <a:gd name="T20" fmla="*/ 7 w 1581"/>
              <a:gd name="T21" fmla="*/ 723 h 1916"/>
              <a:gd name="T22" fmla="*/ 5 w 1581"/>
              <a:gd name="T23" fmla="*/ 755 h 1916"/>
              <a:gd name="T24" fmla="*/ 21 w 1581"/>
              <a:gd name="T25" fmla="*/ 744 h 1916"/>
              <a:gd name="T26" fmla="*/ 27 w 1581"/>
              <a:gd name="T27" fmla="*/ 739 h 1916"/>
              <a:gd name="T28" fmla="*/ 32 w 1581"/>
              <a:gd name="T29" fmla="*/ 746 h 1916"/>
              <a:gd name="T30" fmla="*/ 75 w 1581"/>
              <a:gd name="T31" fmla="*/ 717 h 1916"/>
              <a:gd name="T32" fmla="*/ 92 w 1581"/>
              <a:gd name="T33" fmla="*/ 723 h 1916"/>
              <a:gd name="T34" fmla="*/ 172 w 1581"/>
              <a:gd name="T35" fmla="*/ 719 h 1916"/>
              <a:gd name="T36" fmla="*/ 861 w 1581"/>
              <a:gd name="T37" fmla="*/ 803 h 1916"/>
              <a:gd name="T38" fmla="*/ 958 w 1581"/>
              <a:gd name="T39" fmla="*/ 932 h 1916"/>
              <a:gd name="T40" fmla="*/ 978 w 1581"/>
              <a:gd name="T41" fmla="*/ 963 h 1916"/>
              <a:gd name="T42" fmla="*/ 1048 w 1581"/>
              <a:gd name="T43" fmla="*/ 1085 h 1916"/>
              <a:gd name="T44" fmla="*/ 1091 w 1581"/>
              <a:gd name="T45" fmla="*/ 1124 h 1916"/>
              <a:gd name="T46" fmla="*/ 1159 w 1581"/>
              <a:gd name="T47" fmla="*/ 1155 h 1916"/>
              <a:gd name="T48" fmla="*/ 1261 w 1581"/>
              <a:gd name="T49" fmla="*/ 1212 h 1916"/>
              <a:gd name="T50" fmla="*/ 1378 w 1581"/>
              <a:gd name="T51" fmla="*/ 1677 h 1916"/>
              <a:gd name="T52" fmla="*/ 1373 w 1581"/>
              <a:gd name="T53" fmla="*/ 1710 h 1916"/>
              <a:gd name="T54" fmla="*/ 1364 w 1581"/>
              <a:gd name="T55" fmla="*/ 1735 h 1916"/>
              <a:gd name="T56" fmla="*/ 1379 w 1581"/>
              <a:gd name="T57" fmla="*/ 1779 h 1916"/>
              <a:gd name="T58" fmla="*/ 1518 w 1581"/>
              <a:gd name="T59" fmla="*/ 1901 h 1916"/>
              <a:gd name="T60" fmla="*/ 1554 w 1581"/>
              <a:gd name="T61" fmla="*/ 1916 h 1916"/>
              <a:gd name="T62" fmla="*/ 1563 w 1581"/>
              <a:gd name="T63" fmla="*/ 1899 h 1916"/>
              <a:gd name="T64" fmla="*/ 1564 w 1581"/>
              <a:gd name="T65" fmla="*/ 1861 h 1916"/>
              <a:gd name="T66" fmla="*/ 1526 w 1581"/>
              <a:gd name="T67" fmla="*/ 1769 h 1916"/>
              <a:gd name="T68" fmla="*/ 1522 w 1581"/>
              <a:gd name="T69" fmla="*/ 1729 h 1916"/>
              <a:gd name="T70" fmla="*/ 1517 w 1581"/>
              <a:gd name="T71" fmla="*/ 1696 h 1916"/>
              <a:gd name="T72" fmla="*/ 1504 w 1581"/>
              <a:gd name="T73" fmla="*/ 1650 h 1916"/>
              <a:gd name="T74" fmla="*/ 1566 w 1581"/>
              <a:gd name="T75" fmla="*/ 1410 h 1916"/>
              <a:gd name="T76" fmla="*/ 1580 w 1581"/>
              <a:gd name="T77" fmla="*/ 1309 h 1916"/>
              <a:gd name="T78" fmla="*/ 1461 w 1581"/>
              <a:gd name="T79" fmla="*/ 1133 h 1916"/>
              <a:gd name="T80" fmla="*/ 1420 w 1581"/>
              <a:gd name="T81" fmla="*/ 1072 h 1916"/>
              <a:gd name="T82" fmla="*/ 1362 w 1581"/>
              <a:gd name="T83" fmla="*/ 999 h 1916"/>
              <a:gd name="T84" fmla="*/ 1292 w 1581"/>
              <a:gd name="T85" fmla="*/ 931 h 1916"/>
              <a:gd name="T86" fmla="*/ 1238 w 1581"/>
              <a:gd name="T87" fmla="*/ 868 h 1916"/>
              <a:gd name="T88" fmla="*/ 1043 w 1581"/>
              <a:gd name="T89" fmla="*/ 601 h 1916"/>
              <a:gd name="T90" fmla="*/ 1110 w 1581"/>
              <a:gd name="T91" fmla="*/ 465 h 1916"/>
              <a:gd name="T92" fmla="*/ 1186 w 1581"/>
              <a:gd name="T93" fmla="*/ 297 h 1916"/>
              <a:gd name="T94" fmla="*/ 1202 w 1581"/>
              <a:gd name="T95" fmla="*/ 180 h 1916"/>
              <a:gd name="T96" fmla="*/ 1225 w 1581"/>
              <a:gd name="T97" fmla="*/ 129 h 1916"/>
              <a:gd name="T98" fmla="*/ 1261 w 1581"/>
              <a:gd name="T99" fmla="*/ 93 h 1916"/>
              <a:gd name="T100" fmla="*/ 1283 w 1581"/>
              <a:gd name="T101" fmla="*/ 82 h 1916"/>
              <a:gd name="T102" fmla="*/ 1277 w 1581"/>
              <a:gd name="T103" fmla="*/ 70 h 1916"/>
              <a:gd name="T104" fmla="*/ 1270 w 1581"/>
              <a:gd name="T105" fmla="*/ 64 h 1916"/>
              <a:gd name="T106" fmla="*/ 1279 w 1581"/>
              <a:gd name="T107" fmla="*/ 40 h 1916"/>
              <a:gd name="T108" fmla="*/ 1302 w 1581"/>
              <a:gd name="T109" fmla="*/ 39 h 1916"/>
              <a:gd name="T110" fmla="*/ 1272 w 1581"/>
              <a:gd name="T111" fmla="*/ 12 h 1916"/>
              <a:gd name="T112" fmla="*/ 1240 w 1581"/>
              <a:gd name="T113" fmla="*/ 0 h 1916"/>
              <a:gd name="T114" fmla="*/ 1209 w 1581"/>
              <a:gd name="T115" fmla="*/ 10 h 1916"/>
              <a:gd name="T116" fmla="*/ 1176 w 1581"/>
              <a:gd name="T117" fmla="*/ 50 h 1916"/>
              <a:gd name="T118" fmla="*/ 1159 w 1581"/>
              <a:gd name="T119" fmla="*/ 130 h 1916"/>
              <a:gd name="T120" fmla="*/ 1105 w 1581"/>
              <a:gd name="T121" fmla="*/ 273 h 1916"/>
              <a:gd name="T122" fmla="*/ 893 w 1581"/>
              <a:gd name="T123" fmla="*/ 577 h 1916"/>
              <a:gd name="T124" fmla="*/ 851 w 1581"/>
              <a:gd name="T125" fmla="*/ 592 h 1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81" h="1916">
                <a:moveTo>
                  <a:pt x="851" y="592"/>
                </a:moveTo>
                <a:lnTo>
                  <a:pt x="851" y="592"/>
                </a:lnTo>
                <a:lnTo>
                  <a:pt x="845" y="591"/>
                </a:lnTo>
                <a:lnTo>
                  <a:pt x="835" y="586"/>
                </a:lnTo>
                <a:lnTo>
                  <a:pt x="809" y="571"/>
                </a:lnTo>
                <a:lnTo>
                  <a:pt x="784" y="554"/>
                </a:lnTo>
                <a:lnTo>
                  <a:pt x="775" y="548"/>
                </a:lnTo>
                <a:lnTo>
                  <a:pt x="770" y="543"/>
                </a:lnTo>
                <a:lnTo>
                  <a:pt x="770" y="543"/>
                </a:lnTo>
                <a:lnTo>
                  <a:pt x="762" y="533"/>
                </a:lnTo>
                <a:lnTo>
                  <a:pt x="756" y="527"/>
                </a:lnTo>
                <a:lnTo>
                  <a:pt x="750" y="521"/>
                </a:lnTo>
                <a:lnTo>
                  <a:pt x="743" y="516"/>
                </a:lnTo>
                <a:lnTo>
                  <a:pt x="735" y="512"/>
                </a:lnTo>
                <a:lnTo>
                  <a:pt x="728" y="511"/>
                </a:lnTo>
                <a:lnTo>
                  <a:pt x="720" y="511"/>
                </a:lnTo>
                <a:lnTo>
                  <a:pt x="720" y="511"/>
                </a:lnTo>
                <a:lnTo>
                  <a:pt x="714" y="515"/>
                </a:lnTo>
                <a:lnTo>
                  <a:pt x="707" y="518"/>
                </a:lnTo>
                <a:lnTo>
                  <a:pt x="693" y="529"/>
                </a:lnTo>
                <a:lnTo>
                  <a:pt x="681" y="540"/>
                </a:lnTo>
                <a:lnTo>
                  <a:pt x="675" y="548"/>
                </a:lnTo>
                <a:lnTo>
                  <a:pt x="675" y="548"/>
                </a:lnTo>
                <a:lnTo>
                  <a:pt x="655" y="579"/>
                </a:lnTo>
                <a:lnTo>
                  <a:pt x="655" y="579"/>
                </a:lnTo>
                <a:lnTo>
                  <a:pt x="650" y="582"/>
                </a:lnTo>
                <a:lnTo>
                  <a:pt x="642" y="587"/>
                </a:lnTo>
                <a:lnTo>
                  <a:pt x="626" y="597"/>
                </a:lnTo>
                <a:lnTo>
                  <a:pt x="626" y="597"/>
                </a:lnTo>
                <a:lnTo>
                  <a:pt x="616" y="600"/>
                </a:lnTo>
                <a:lnTo>
                  <a:pt x="592" y="603"/>
                </a:lnTo>
                <a:lnTo>
                  <a:pt x="523" y="612"/>
                </a:lnTo>
                <a:lnTo>
                  <a:pt x="449" y="621"/>
                </a:lnTo>
                <a:lnTo>
                  <a:pt x="400" y="625"/>
                </a:lnTo>
                <a:lnTo>
                  <a:pt x="400" y="625"/>
                </a:lnTo>
                <a:lnTo>
                  <a:pt x="352" y="629"/>
                </a:lnTo>
                <a:lnTo>
                  <a:pt x="281" y="638"/>
                </a:lnTo>
                <a:lnTo>
                  <a:pt x="186" y="648"/>
                </a:lnTo>
                <a:lnTo>
                  <a:pt x="149" y="648"/>
                </a:lnTo>
                <a:lnTo>
                  <a:pt x="149" y="648"/>
                </a:lnTo>
                <a:lnTo>
                  <a:pt x="118" y="644"/>
                </a:lnTo>
                <a:lnTo>
                  <a:pt x="89" y="641"/>
                </a:lnTo>
                <a:lnTo>
                  <a:pt x="89" y="641"/>
                </a:lnTo>
                <a:lnTo>
                  <a:pt x="69" y="641"/>
                </a:lnTo>
                <a:lnTo>
                  <a:pt x="55" y="644"/>
                </a:lnTo>
                <a:lnTo>
                  <a:pt x="50" y="645"/>
                </a:lnTo>
                <a:lnTo>
                  <a:pt x="48" y="646"/>
                </a:lnTo>
                <a:lnTo>
                  <a:pt x="48" y="646"/>
                </a:lnTo>
                <a:lnTo>
                  <a:pt x="42" y="654"/>
                </a:lnTo>
                <a:lnTo>
                  <a:pt x="32" y="667"/>
                </a:lnTo>
                <a:lnTo>
                  <a:pt x="21" y="685"/>
                </a:lnTo>
                <a:lnTo>
                  <a:pt x="17" y="694"/>
                </a:lnTo>
                <a:lnTo>
                  <a:pt x="14" y="703"/>
                </a:lnTo>
                <a:lnTo>
                  <a:pt x="14" y="703"/>
                </a:lnTo>
                <a:lnTo>
                  <a:pt x="7" y="723"/>
                </a:lnTo>
                <a:lnTo>
                  <a:pt x="2" y="739"/>
                </a:lnTo>
                <a:lnTo>
                  <a:pt x="0" y="745"/>
                </a:lnTo>
                <a:lnTo>
                  <a:pt x="0" y="750"/>
                </a:lnTo>
                <a:lnTo>
                  <a:pt x="1" y="754"/>
                </a:lnTo>
                <a:lnTo>
                  <a:pt x="5" y="755"/>
                </a:lnTo>
                <a:lnTo>
                  <a:pt x="5" y="755"/>
                </a:lnTo>
                <a:lnTo>
                  <a:pt x="10" y="754"/>
                </a:lnTo>
                <a:lnTo>
                  <a:pt x="14" y="751"/>
                </a:lnTo>
                <a:lnTo>
                  <a:pt x="18" y="747"/>
                </a:lnTo>
                <a:lnTo>
                  <a:pt x="21" y="744"/>
                </a:lnTo>
                <a:lnTo>
                  <a:pt x="26" y="735"/>
                </a:lnTo>
                <a:lnTo>
                  <a:pt x="28" y="733"/>
                </a:lnTo>
                <a:lnTo>
                  <a:pt x="28" y="733"/>
                </a:lnTo>
                <a:lnTo>
                  <a:pt x="27" y="734"/>
                </a:lnTo>
                <a:lnTo>
                  <a:pt x="27" y="739"/>
                </a:lnTo>
                <a:lnTo>
                  <a:pt x="27" y="741"/>
                </a:lnTo>
                <a:lnTo>
                  <a:pt x="28" y="744"/>
                </a:lnTo>
                <a:lnTo>
                  <a:pt x="30" y="746"/>
                </a:lnTo>
                <a:lnTo>
                  <a:pt x="32" y="746"/>
                </a:lnTo>
                <a:lnTo>
                  <a:pt x="32" y="746"/>
                </a:lnTo>
                <a:lnTo>
                  <a:pt x="37" y="745"/>
                </a:lnTo>
                <a:lnTo>
                  <a:pt x="42" y="741"/>
                </a:lnTo>
                <a:lnTo>
                  <a:pt x="57" y="730"/>
                </a:lnTo>
                <a:lnTo>
                  <a:pt x="70" y="719"/>
                </a:lnTo>
                <a:lnTo>
                  <a:pt x="75" y="717"/>
                </a:lnTo>
                <a:lnTo>
                  <a:pt x="78" y="717"/>
                </a:lnTo>
                <a:lnTo>
                  <a:pt x="79" y="717"/>
                </a:lnTo>
                <a:lnTo>
                  <a:pt x="79" y="717"/>
                </a:lnTo>
                <a:lnTo>
                  <a:pt x="87" y="722"/>
                </a:lnTo>
                <a:lnTo>
                  <a:pt x="92" y="723"/>
                </a:lnTo>
                <a:lnTo>
                  <a:pt x="98" y="724"/>
                </a:lnTo>
                <a:lnTo>
                  <a:pt x="98" y="724"/>
                </a:lnTo>
                <a:lnTo>
                  <a:pt x="133" y="722"/>
                </a:lnTo>
                <a:lnTo>
                  <a:pt x="172" y="719"/>
                </a:lnTo>
                <a:lnTo>
                  <a:pt x="172" y="719"/>
                </a:lnTo>
                <a:lnTo>
                  <a:pt x="442" y="698"/>
                </a:lnTo>
                <a:lnTo>
                  <a:pt x="442" y="698"/>
                </a:lnTo>
                <a:lnTo>
                  <a:pt x="686" y="719"/>
                </a:lnTo>
                <a:lnTo>
                  <a:pt x="861" y="803"/>
                </a:lnTo>
                <a:lnTo>
                  <a:pt x="861" y="803"/>
                </a:lnTo>
                <a:lnTo>
                  <a:pt x="909" y="864"/>
                </a:lnTo>
                <a:lnTo>
                  <a:pt x="942" y="909"/>
                </a:lnTo>
                <a:lnTo>
                  <a:pt x="953" y="925"/>
                </a:lnTo>
                <a:lnTo>
                  <a:pt x="958" y="932"/>
                </a:lnTo>
                <a:lnTo>
                  <a:pt x="958" y="932"/>
                </a:lnTo>
                <a:lnTo>
                  <a:pt x="962" y="942"/>
                </a:lnTo>
                <a:lnTo>
                  <a:pt x="968" y="952"/>
                </a:lnTo>
                <a:lnTo>
                  <a:pt x="974" y="959"/>
                </a:lnTo>
                <a:lnTo>
                  <a:pt x="978" y="963"/>
                </a:lnTo>
                <a:lnTo>
                  <a:pt x="978" y="963"/>
                </a:lnTo>
                <a:lnTo>
                  <a:pt x="1005" y="959"/>
                </a:lnTo>
                <a:lnTo>
                  <a:pt x="1005" y="959"/>
                </a:lnTo>
                <a:lnTo>
                  <a:pt x="1025" y="1022"/>
                </a:lnTo>
                <a:lnTo>
                  <a:pt x="1041" y="1068"/>
                </a:lnTo>
                <a:lnTo>
                  <a:pt x="1048" y="1085"/>
                </a:lnTo>
                <a:lnTo>
                  <a:pt x="1050" y="1090"/>
                </a:lnTo>
                <a:lnTo>
                  <a:pt x="1053" y="1093"/>
                </a:lnTo>
                <a:lnTo>
                  <a:pt x="1053" y="1093"/>
                </a:lnTo>
                <a:lnTo>
                  <a:pt x="1069" y="1107"/>
                </a:lnTo>
                <a:lnTo>
                  <a:pt x="1091" y="1124"/>
                </a:lnTo>
                <a:lnTo>
                  <a:pt x="1122" y="1148"/>
                </a:lnTo>
                <a:lnTo>
                  <a:pt x="1122" y="1148"/>
                </a:lnTo>
                <a:lnTo>
                  <a:pt x="1138" y="1151"/>
                </a:lnTo>
                <a:lnTo>
                  <a:pt x="1150" y="1154"/>
                </a:lnTo>
                <a:lnTo>
                  <a:pt x="1159" y="1155"/>
                </a:lnTo>
                <a:lnTo>
                  <a:pt x="1159" y="1155"/>
                </a:lnTo>
                <a:lnTo>
                  <a:pt x="1161" y="1156"/>
                </a:lnTo>
                <a:lnTo>
                  <a:pt x="1169" y="1159"/>
                </a:lnTo>
                <a:lnTo>
                  <a:pt x="1192" y="1172"/>
                </a:lnTo>
                <a:lnTo>
                  <a:pt x="1261" y="1212"/>
                </a:lnTo>
                <a:lnTo>
                  <a:pt x="1357" y="1270"/>
                </a:lnTo>
                <a:lnTo>
                  <a:pt x="1392" y="1661"/>
                </a:lnTo>
                <a:lnTo>
                  <a:pt x="1392" y="1661"/>
                </a:lnTo>
                <a:lnTo>
                  <a:pt x="1384" y="1670"/>
                </a:lnTo>
                <a:lnTo>
                  <a:pt x="1378" y="1677"/>
                </a:lnTo>
                <a:lnTo>
                  <a:pt x="1376" y="1682"/>
                </a:lnTo>
                <a:lnTo>
                  <a:pt x="1376" y="1682"/>
                </a:lnTo>
                <a:lnTo>
                  <a:pt x="1376" y="1696"/>
                </a:lnTo>
                <a:lnTo>
                  <a:pt x="1373" y="1710"/>
                </a:lnTo>
                <a:lnTo>
                  <a:pt x="1373" y="1710"/>
                </a:lnTo>
                <a:lnTo>
                  <a:pt x="1371" y="1715"/>
                </a:lnTo>
                <a:lnTo>
                  <a:pt x="1368" y="1720"/>
                </a:lnTo>
                <a:lnTo>
                  <a:pt x="1366" y="1726"/>
                </a:lnTo>
                <a:lnTo>
                  <a:pt x="1364" y="1735"/>
                </a:lnTo>
                <a:lnTo>
                  <a:pt x="1364" y="1735"/>
                </a:lnTo>
                <a:lnTo>
                  <a:pt x="1366" y="1746"/>
                </a:lnTo>
                <a:lnTo>
                  <a:pt x="1369" y="1757"/>
                </a:lnTo>
                <a:lnTo>
                  <a:pt x="1373" y="1769"/>
                </a:lnTo>
                <a:lnTo>
                  <a:pt x="1379" y="1779"/>
                </a:lnTo>
                <a:lnTo>
                  <a:pt x="1379" y="1779"/>
                </a:lnTo>
                <a:lnTo>
                  <a:pt x="1387" y="1788"/>
                </a:lnTo>
                <a:lnTo>
                  <a:pt x="1403" y="1803"/>
                </a:lnTo>
                <a:lnTo>
                  <a:pt x="1448" y="1842"/>
                </a:lnTo>
                <a:lnTo>
                  <a:pt x="1494" y="1882"/>
                </a:lnTo>
                <a:lnTo>
                  <a:pt x="1518" y="1901"/>
                </a:lnTo>
                <a:lnTo>
                  <a:pt x="1518" y="1901"/>
                </a:lnTo>
                <a:lnTo>
                  <a:pt x="1528" y="1907"/>
                </a:lnTo>
                <a:lnTo>
                  <a:pt x="1542" y="1914"/>
                </a:lnTo>
                <a:lnTo>
                  <a:pt x="1548" y="1915"/>
                </a:lnTo>
                <a:lnTo>
                  <a:pt x="1554" y="1916"/>
                </a:lnTo>
                <a:lnTo>
                  <a:pt x="1559" y="1915"/>
                </a:lnTo>
                <a:lnTo>
                  <a:pt x="1560" y="1914"/>
                </a:lnTo>
                <a:lnTo>
                  <a:pt x="1560" y="1911"/>
                </a:lnTo>
                <a:lnTo>
                  <a:pt x="1560" y="1911"/>
                </a:lnTo>
                <a:lnTo>
                  <a:pt x="1563" y="1899"/>
                </a:lnTo>
                <a:lnTo>
                  <a:pt x="1565" y="1884"/>
                </a:lnTo>
                <a:lnTo>
                  <a:pt x="1565" y="1869"/>
                </a:lnTo>
                <a:lnTo>
                  <a:pt x="1565" y="1864"/>
                </a:lnTo>
                <a:lnTo>
                  <a:pt x="1564" y="1861"/>
                </a:lnTo>
                <a:lnTo>
                  <a:pt x="1564" y="1861"/>
                </a:lnTo>
                <a:lnTo>
                  <a:pt x="1544" y="1825"/>
                </a:lnTo>
                <a:lnTo>
                  <a:pt x="1533" y="1803"/>
                </a:lnTo>
                <a:lnTo>
                  <a:pt x="1528" y="1790"/>
                </a:lnTo>
                <a:lnTo>
                  <a:pt x="1528" y="1790"/>
                </a:lnTo>
                <a:lnTo>
                  <a:pt x="1526" y="1769"/>
                </a:lnTo>
                <a:lnTo>
                  <a:pt x="1523" y="1751"/>
                </a:lnTo>
                <a:lnTo>
                  <a:pt x="1523" y="1751"/>
                </a:lnTo>
                <a:lnTo>
                  <a:pt x="1522" y="1741"/>
                </a:lnTo>
                <a:lnTo>
                  <a:pt x="1522" y="1729"/>
                </a:lnTo>
                <a:lnTo>
                  <a:pt x="1522" y="1729"/>
                </a:lnTo>
                <a:lnTo>
                  <a:pt x="1521" y="1717"/>
                </a:lnTo>
                <a:lnTo>
                  <a:pt x="1520" y="1707"/>
                </a:lnTo>
                <a:lnTo>
                  <a:pt x="1520" y="1707"/>
                </a:lnTo>
                <a:lnTo>
                  <a:pt x="1518" y="1702"/>
                </a:lnTo>
                <a:lnTo>
                  <a:pt x="1517" y="1696"/>
                </a:lnTo>
                <a:lnTo>
                  <a:pt x="1512" y="1682"/>
                </a:lnTo>
                <a:lnTo>
                  <a:pt x="1512" y="1682"/>
                </a:lnTo>
                <a:lnTo>
                  <a:pt x="1505" y="1659"/>
                </a:lnTo>
                <a:lnTo>
                  <a:pt x="1505" y="1659"/>
                </a:lnTo>
                <a:lnTo>
                  <a:pt x="1504" y="1650"/>
                </a:lnTo>
                <a:lnTo>
                  <a:pt x="1504" y="1643"/>
                </a:lnTo>
                <a:lnTo>
                  <a:pt x="1504" y="1636"/>
                </a:lnTo>
                <a:lnTo>
                  <a:pt x="1504" y="1636"/>
                </a:lnTo>
                <a:lnTo>
                  <a:pt x="1541" y="1502"/>
                </a:lnTo>
                <a:lnTo>
                  <a:pt x="1566" y="1410"/>
                </a:lnTo>
                <a:lnTo>
                  <a:pt x="1579" y="1361"/>
                </a:lnTo>
                <a:lnTo>
                  <a:pt x="1579" y="1361"/>
                </a:lnTo>
                <a:lnTo>
                  <a:pt x="1581" y="1345"/>
                </a:lnTo>
                <a:lnTo>
                  <a:pt x="1581" y="1326"/>
                </a:lnTo>
                <a:lnTo>
                  <a:pt x="1580" y="1309"/>
                </a:lnTo>
                <a:lnTo>
                  <a:pt x="1579" y="1303"/>
                </a:lnTo>
                <a:lnTo>
                  <a:pt x="1576" y="1298"/>
                </a:lnTo>
                <a:lnTo>
                  <a:pt x="1576" y="1298"/>
                </a:lnTo>
                <a:lnTo>
                  <a:pt x="1507" y="1201"/>
                </a:lnTo>
                <a:lnTo>
                  <a:pt x="1461" y="1133"/>
                </a:lnTo>
                <a:lnTo>
                  <a:pt x="1445" y="1107"/>
                </a:lnTo>
                <a:lnTo>
                  <a:pt x="1436" y="1093"/>
                </a:lnTo>
                <a:lnTo>
                  <a:pt x="1436" y="1093"/>
                </a:lnTo>
                <a:lnTo>
                  <a:pt x="1430" y="1085"/>
                </a:lnTo>
                <a:lnTo>
                  <a:pt x="1420" y="1072"/>
                </a:lnTo>
                <a:lnTo>
                  <a:pt x="1393" y="1047"/>
                </a:lnTo>
                <a:lnTo>
                  <a:pt x="1367" y="1023"/>
                </a:lnTo>
                <a:lnTo>
                  <a:pt x="1356" y="1013"/>
                </a:lnTo>
                <a:lnTo>
                  <a:pt x="1362" y="999"/>
                </a:lnTo>
                <a:lnTo>
                  <a:pt x="1362" y="999"/>
                </a:lnTo>
                <a:lnTo>
                  <a:pt x="1341" y="984"/>
                </a:lnTo>
                <a:lnTo>
                  <a:pt x="1325" y="971"/>
                </a:lnTo>
                <a:lnTo>
                  <a:pt x="1315" y="963"/>
                </a:lnTo>
                <a:lnTo>
                  <a:pt x="1315" y="963"/>
                </a:lnTo>
                <a:lnTo>
                  <a:pt x="1292" y="931"/>
                </a:lnTo>
                <a:lnTo>
                  <a:pt x="1275" y="907"/>
                </a:lnTo>
                <a:lnTo>
                  <a:pt x="1259" y="887"/>
                </a:lnTo>
                <a:lnTo>
                  <a:pt x="1259" y="887"/>
                </a:lnTo>
                <a:lnTo>
                  <a:pt x="1249" y="878"/>
                </a:lnTo>
                <a:lnTo>
                  <a:pt x="1238" y="868"/>
                </a:lnTo>
                <a:lnTo>
                  <a:pt x="1212" y="852"/>
                </a:lnTo>
                <a:lnTo>
                  <a:pt x="1191" y="840"/>
                </a:lnTo>
                <a:lnTo>
                  <a:pt x="1182" y="835"/>
                </a:lnTo>
                <a:lnTo>
                  <a:pt x="1158" y="763"/>
                </a:lnTo>
                <a:lnTo>
                  <a:pt x="1043" y="601"/>
                </a:lnTo>
                <a:lnTo>
                  <a:pt x="1043" y="601"/>
                </a:lnTo>
                <a:lnTo>
                  <a:pt x="1071" y="543"/>
                </a:lnTo>
                <a:lnTo>
                  <a:pt x="1094" y="497"/>
                </a:lnTo>
                <a:lnTo>
                  <a:pt x="1110" y="465"/>
                </a:lnTo>
                <a:lnTo>
                  <a:pt x="1110" y="465"/>
                </a:lnTo>
                <a:lnTo>
                  <a:pt x="1128" y="431"/>
                </a:lnTo>
                <a:lnTo>
                  <a:pt x="1153" y="377"/>
                </a:lnTo>
                <a:lnTo>
                  <a:pt x="1166" y="348"/>
                </a:lnTo>
                <a:lnTo>
                  <a:pt x="1177" y="321"/>
                </a:lnTo>
                <a:lnTo>
                  <a:pt x="1186" y="297"/>
                </a:lnTo>
                <a:lnTo>
                  <a:pt x="1191" y="279"/>
                </a:lnTo>
                <a:lnTo>
                  <a:pt x="1191" y="279"/>
                </a:lnTo>
                <a:lnTo>
                  <a:pt x="1196" y="247"/>
                </a:lnTo>
                <a:lnTo>
                  <a:pt x="1199" y="210"/>
                </a:lnTo>
                <a:lnTo>
                  <a:pt x="1202" y="180"/>
                </a:lnTo>
                <a:lnTo>
                  <a:pt x="1204" y="166"/>
                </a:lnTo>
                <a:lnTo>
                  <a:pt x="1204" y="166"/>
                </a:lnTo>
                <a:lnTo>
                  <a:pt x="1213" y="149"/>
                </a:lnTo>
                <a:lnTo>
                  <a:pt x="1219" y="137"/>
                </a:lnTo>
                <a:lnTo>
                  <a:pt x="1225" y="129"/>
                </a:lnTo>
                <a:lnTo>
                  <a:pt x="1225" y="129"/>
                </a:lnTo>
                <a:lnTo>
                  <a:pt x="1241" y="109"/>
                </a:lnTo>
                <a:lnTo>
                  <a:pt x="1252" y="98"/>
                </a:lnTo>
                <a:lnTo>
                  <a:pt x="1256" y="95"/>
                </a:lnTo>
                <a:lnTo>
                  <a:pt x="1261" y="93"/>
                </a:lnTo>
                <a:lnTo>
                  <a:pt x="1261" y="93"/>
                </a:lnTo>
                <a:lnTo>
                  <a:pt x="1270" y="91"/>
                </a:lnTo>
                <a:lnTo>
                  <a:pt x="1277" y="87"/>
                </a:lnTo>
                <a:lnTo>
                  <a:pt x="1281" y="85"/>
                </a:lnTo>
                <a:lnTo>
                  <a:pt x="1283" y="82"/>
                </a:lnTo>
                <a:lnTo>
                  <a:pt x="1284" y="80"/>
                </a:lnTo>
                <a:lnTo>
                  <a:pt x="1283" y="77"/>
                </a:lnTo>
                <a:lnTo>
                  <a:pt x="1283" y="77"/>
                </a:lnTo>
                <a:lnTo>
                  <a:pt x="1281" y="74"/>
                </a:lnTo>
                <a:lnTo>
                  <a:pt x="1277" y="70"/>
                </a:lnTo>
                <a:lnTo>
                  <a:pt x="1275" y="69"/>
                </a:lnTo>
                <a:lnTo>
                  <a:pt x="1271" y="69"/>
                </a:lnTo>
                <a:lnTo>
                  <a:pt x="1271" y="69"/>
                </a:lnTo>
                <a:lnTo>
                  <a:pt x="1270" y="68"/>
                </a:lnTo>
                <a:lnTo>
                  <a:pt x="1270" y="64"/>
                </a:lnTo>
                <a:lnTo>
                  <a:pt x="1272" y="54"/>
                </a:lnTo>
                <a:lnTo>
                  <a:pt x="1276" y="44"/>
                </a:lnTo>
                <a:lnTo>
                  <a:pt x="1278" y="42"/>
                </a:lnTo>
                <a:lnTo>
                  <a:pt x="1279" y="40"/>
                </a:lnTo>
                <a:lnTo>
                  <a:pt x="1279" y="40"/>
                </a:lnTo>
                <a:lnTo>
                  <a:pt x="1284" y="42"/>
                </a:lnTo>
                <a:lnTo>
                  <a:pt x="1292" y="42"/>
                </a:lnTo>
                <a:lnTo>
                  <a:pt x="1299" y="40"/>
                </a:lnTo>
                <a:lnTo>
                  <a:pt x="1302" y="40"/>
                </a:lnTo>
                <a:lnTo>
                  <a:pt x="1302" y="39"/>
                </a:lnTo>
                <a:lnTo>
                  <a:pt x="1302" y="39"/>
                </a:lnTo>
                <a:lnTo>
                  <a:pt x="1298" y="34"/>
                </a:lnTo>
                <a:lnTo>
                  <a:pt x="1291" y="26"/>
                </a:lnTo>
                <a:lnTo>
                  <a:pt x="1279" y="17"/>
                </a:lnTo>
                <a:lnTo>
                  <a:pt x="1272" y="12"/>
                </a:lnTo>
                <a:lnTo>
                  <a:pt x="1265" y="10"/>
                </a:lnTo>
                <a:lnTo>
                  <a:pt x="1265" y="10"/>
                </a:lnTo>
                <a:lnTo>
                  <a:pt x="1252" y="5"/>
                </a:lnTo>
                <a:lnTo>
                  <a:pt x="1244" y="1"/>
                </a:lnTo>
                <a:lnTo>
                  <a:pt x="1240" y="0"/>
                </a:lnTo>
                <a:lnTo>
                  <a:pt x="1235" y="0"/>
                </a:lnTo>
                <a:lnTo>
                  <a:pt x="1224" y="2"/>
                </a:lnTo>
                <a:lnTo>
                  <a:pt x="1224" y="2"/>
                </a:lnTo>
                <a:lnTo>
                  <a:pt x="1217" y="5"/>
                </a:lnTo>
                <a:lnTo>
                  <a:pt x="1209" y="10"/>
                </a:lnTo>
                <a:lnTo>
                  <a:pt x="1202" y="16"/>
                </a:lnTo>
                <a:lnTo>
                  <a:pt x="1195" y="23"/>
                </a:lnTo>
                <a:lnTo>
                  <a:pt x="1183" y="38"/>
                </a:lnTo>
                <a:lnTo>
                  <a:pt x="1179" y="44"/>
                </a:lnTo>
                <a:lnTo>
                  <a:pt x="1176" y="50"/>
                </a:lnTo>
                <a:lnTo>
                  <a:pt x="1176" y="50"/>
                </a:lnTo>
                <a:lnTo>
                  <a:pt x="1170" y="68"/>
                </a:lnTo>
                <a:lnTo>
                  <a:pt x="1165" y="91"/>
                </a:lnTo>
                <a:lnTo>
                  <a:pt x="1160" y="114"/>
                </a:lnTo>
                <a:lnTo>
                  <a:pt x="1159" y="130"/>
                </a:lnTo>
                <a:lnTo>
                  <a:pt x="1159" y="130"/>
                </a:lnTo>
                <a:lnTo>
                  <a:pt x="1156" y="140"/>
                </a:lnTo>
                <a:lnTo>
                  <a:pt x="1149" y="161"/>
                </a:lnTo>
                <a:lnTo>
                  <a:pt x="1127" y="217"/>
                </a:lnTo>
                <a:lnTo>
                  <a:pt x="1105" y="273"/>
                </a:lnTo>
                <a:lnTo>
                  <a:pt x="1094" y="300"/>
                </a:lnTo>
                <a:lnTo>
                  <a:pt x="1094" y="300"/>
                </a:lnTo>
                <a:lnTo>
                  <a:pt x="1031" y="427"/>
                </a:lnTo>
                <a:lnTo>
                  <a:pt x="970" y="547"/>
                </a:lnTo>
                <a:lnTo>
                  <a:pt x="893" y="577"/>
                </a:lnTo>
                <a:lnTo>
                  <a:pt x="893" y="577"/>
                </a:lnTo>
                <a:lnTo>
                  <a:pt x="876" y="585"/>
                </a:lnTo>
                <a:lnTo>
                  <a:pt x="862" y="591"/>
                </a:lnTo>
                <a:lnTo>
                  <a:pt x="856" y="592"/>
                </a:lnTo>
                <a:lnTo>
                  <a:pt x="851" y="592"/>
                </a:lnTo>
                <a:lnTo>
                  <a:pt x="851" y="5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764912FC-02E8-4869-9F37-44DB35E67A9B}"/>
              </a:ext>
            </a:extLst>
          </p:cNvPr>
          <p:cNvSpPr>
            <a:spLocks noEditPoints="1"/>
          </p:cNvSpPr>
          <p:nvPr/>
        </p:nvSpPr>
        <p:spPr bwMode="auto">
          <a:xfrm>
            <a:off x="7855426" y="2944619"/>
            <a:ext cx="1595439" cy="1307836"/>
          </a:xfrm>
          <a:custGeom>
            <a:avLst/>
            <a:gdLst>
              <a:gd name="T0" fmla="*/ 101 w 1581"/>
              <a:gd name="T1" fmla="*/ 403 h 1296"/>
              <a:gd name="T2" fmla="*/ 49 w 1581"/>
              <a:gd name="T3" fmla="*/ 413 h 1296"/>
              <a:gd name="T4" fmla="*/ 25 w 1581"/>
              <a:gd name="T5" fmla="*/ 449 h 1296"/>
              <a:gd name="T6" fmla="*/ 15 w 1581"/>
              <a:gd name="T7" fmla="*/ 486 h 1296"/>
              <a:gd name="T8" fmla="*/ 0 w 1581"/>
              <a:gd name="T9" fmla="*/ 504 h 1296"/>
              <a:gd name="T10" fmla="*/ 11 w 1581"/>
              <a:gd name="T11" fmla="*/ 552 h 1296"/>
              <a:gd name="T12" fmla="*/ 11 w 1581"/>
              <a:gd name="T13" fmla="*/ 582 h 1296"/>
              <a:gd name="T14" fmla="*/ 38 w 1581"/>
              <a:gd name="T15" fmla="*/ 632 h 1296"/>
              <a:gd name="T16" fmla="*/ 61 w 1581"/>
              <a:gd name="T17" fmla="*/ 670 h 1296"/>
              <a:gd name="T18" fmla="*/ 174 w 1581"/>
              <a:gd name="T19" fmla="*/ 728 h 1296"/>
              <a:gd name="T20" fmla="*/ 212 w 1581"/>
              <a:gd name="T21" fmla="*/ 720 h 1296"/>
              <a:gd name="T22" fmla="*/ 214 w 1581"/>
              <a:gd name="T23" fmla="*/ 742 h 1296"/>
              <a:gd name="T24" fmla="*/ 238 w 1581"/>
              <a:gd name="T25" fmla="*/ 717 h 1296"/>
              <a:gd name="T26" fmla="*/ 252 w 1581"/>
              <a:gd name="T27" fmla="*/ 686 h 1296"/>
              <a:gd name="T28" fmla="*/ 286 w 1581"/>
              <a:gd name="T29" fmla="*/ 647 h 1296"/>
              <a:gd name="T30" fmla="*/ 316 w 1581"/>
              <a:gd name="T31" fmla="*/ 551 h 1296"/>
              <a:gd name="T32" fmla="*/ 500 w 1581"/>
              <a:gd name="T33" fmla="*/ 482 h 1296"/>
              <a:gd name="T34" fmla="*/ 581 w 1581"/>
              <a:gd name="T35" fmla="*/ 467 h 1296"/>
              <a:gd name="T36" fmla="*/ 682 w 1581"/>
              <a:gd name="T37" fmla="*/ 456 h 1296"/>
              <a:gd name="T38" fmla="*/ 821 w 1581"/>
              <a:gd name="T39" fmla="*/ 377 h 1296"/>
              <a:gd name="T40" fmla="*/ 1117 w 1581"/>
              <a:gd name="T41" fmla="*/ 484 h 1296"/>
              <a:gd name="T42" fmla="*/ 1038 w 1581"/>
              <a:gd name="T43" fmla="*/ 958 h 1296"/>
              <a:gd name="T44" fmla="*/ 1010 w 1581"/>
              <a:gd name="T45" fmla="*/ 1008 h 1296"/>
              <a:gd name="T46" fmla="*/ 1022 w 1581"/>
              <a:gd name="T47" fmla="*/ 1045 h 1296"/>
              <a:gd name="T48" fmla="*/ 1092 w 1581"/>
              <a:gd name="T49" fmla="*/ 1185 h 1296"/>
              <a:gd name="T50" fmla="*/ 1193 w 1581"/>
              <a:gd name="T51" fmla="*/ 1284 h 1296"/>
              <a:gd name="T52" fmla="*/ 1224 w 1581"/>
              <a:gd name="T53" fmla="*/ 1295 h 1296"/>
              <a:gd name="T54" fmla="*/ 1234 w 1581"/>
              <a:gd name="T55" fmla="*/ 1269 h 1296"/>
              <a:gd name="T56" fmla="*/ 1219 w 1581"/>
              <a:gd name="T57" fmla="*/ 1168 h 1296"/>
              <a:gd name="T58" fmla="*/ 1267 w 1581"/>
              <a:gd name="T59" fmla="*/ 1192 h 1296"/>
              <a:gd name="T60" fmla="*/ 1297 w 1581"/>
              <a:gd name="T61" fmla="*/ 1190 h 1296"/>
              <a:gd name="T62" fmla="*/ 1302 w 1581"/>
              <a:gd name="T63" fmla="*/ 1163 h 1296"/>
              <a:gd name="T64" fmla="*/ 1265 w 1581"/>
              <a:gd name="T65" fmla="*/ 1067 h 1296"/>
              <a:gd name="T66" fmla="*/ 1238 w 1581"/>
              <a:gd name="T67" fmla="*/ 972 h 1296"/>
              <a:gd name="T68" fmla="*/ 1390 w 1581"/>
              <a:gd name="T69" fmla="*/ 744 h 1296"/>
              <a:gd name="T70" fmla="*/ 1577 w 1581"/>
              <a:gd name="T71" fmla="*/ 505 h 1296"/>
              <a:gd name="T72" fmla="*/ 1560 w 1581"/>
              <a:gd name="T73" fmla="*/ 444 h 1296"/>
              <a:gd name="T74" fmla="*/ 1522 w 1581"/>
              <a:gd name="T75" fmla="*/ 376 h 1296"/>
              <a:gd name="T76" fmla="*/ 1421 w 1581"/>
              <a:gd name="T77" fmla="*/ 322 h 1296"/>
              <a:gd name="T78" fmla="*/ 1128 w 1581"/>
              <a:gd name="T79" fmla="*/ 175 h 1296"/>
              <a:gd name="T80" fmla="*/ 1042 w 1581"/>
              <a:gd name="T81" fmla="*/ 132 h 1296"/>
              <a:gd name="T82" fmla="*/ 980 w 1581"/>
              <a:gd name="T83" fmla="*/ 99 h 1296"/>
              <a:gd name="T84" fmla="*/ 922 w 1581"/>
              <a:gd name="T85" fmla="*/ 85 h 1296"/>
              <a:gd name="T86" fmla="*/ 805 w 1581"/>
              <a:gd name="T87" fmla="*/ 60 h 1296"/>
              <a:gd name="T88" fmla="*/ 659 w 1581"/>
              <a:gd name="T89" fmla="*/ 11 h 1296"/>
              <a:gd name="T90" fmla="*/ 597 w 1581"/>
              <a:gd name="T91" fmla="*/ 26 h 1296"/>
              <a:gd name="T92" fmla="*/ 478 w 1581"/>
              <a:gd name="T93" fmla="*/ 87 h 1296"/>
              <a:gd name="T94" fmla="*/ 437 w 1581"/>
              <a:gd name="T95" fmla="*/ 119 h 1296"/>
              <a:gd name="T96" fmla="*/ 341 w 1581"/>
              <a:gd name="T97" fmla="*/ 173 h 1296"/>
              <a:gd name="T98" fmla="*/ 307 w 1581"/>
              <a:gd name="T99" fmla="*/ 211 h 1296"/>
              <a:gd name="T100" fmla="*/ 249 w 1581"/>
              <a:gd name="T101" fmla="*/ 348 h 1296"/>
              <a:gd name="T102" fmla="*/ 1345 w 1581"/>
              <a:gd name="T103" fmla="*/ 461 h 1296"/>
              <a:gd name="T104" fmla="*/ 1379 w 1581"/>
              <a:gd name="T105" fmla="*/ 477 h 1296"/>
              <a:gd name="T106" fmla="*/ 1401 w 1581"/>
              <a:gd name="T107" fmla="*/ 504 h 1296"/>
              <a:gd name="T108" fmla="*/ 1343 w 1581"/>
              <a:gd name="T109" fmla="*/ 584 h 1296"/>
              <a:gd name="T110" fmla="*/ 1270 w 1581"/>
              <a:gd name="T111" fmla="*/ 446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81" h="1296">
                <a:moveTo>
                  <a:pt x="249" y="348"/>
                </a:moveTo>
                <a:lnTo>
                  <a:pt x="123" y="404"/>
                </a:lnTo>
                <a:lnTo>
                  <a:pt x="123" y="404"/>
                </a:lnTo>
                <a:lnTo>
                  <a:pt x="112" y="404"/>
                </a:lnTo>
                <a:lnTo>
                  <a:pt x="101" y="403"/>
                </a:lnTo>
                <a:lnTo>
                  <a:pt x="89" y="403"/>
                </a:lnTo>
                <a:lnTo>
                  <a:pt x="74" y="404"/>
                </a:lnTo>
                <a:lnTo>
                  <a:pt x="60" y="408"/>
                </a:lnTo>
                <a:lnTo>
                  <a:pt x="54" y="410"/>
                </a:lnTo>
                <a:lnTo>
                  <a:pt x="49" y="413"/>
                </a:lnTo>
                <a:lnTo>
                  <a:pt x="44" y="417"/>
                </a:lnTo>
                <a:lnTo>
                  <a:pt x="41" y="420"/>
                </a:lnTo>
                <a:lnTo>
                  <a:pt x="41" y="420"/>
                </a:lnTo>
                <a:lnTo>
                  <a:pt x="31" y="436"/>
                </a:lnTo>
                <a:lnTo>
                  <a:pt x="25" y="449"/>
                </a:lnTo>
                <a:lnTo>
                  <a:pt x="21" y="460"/>
                </a:lnTo>
                <a:lnTo>
                  <a:pt x="20" y="473"/>
                </a:lnTo>
                <a:lnTo>
                  <a:pt x="20" y="473"/>
                </a:lnTo>
                <a:lnTo>
                  <a:pt x="18" y="479"/>
                </a:lnTo>
                <a:lnTo>
                  <a:pt x="15" y="486"/>
                </a:lnTo>
                <a:lnTo>
                  <a:pt x="12" y="489"/>
                </a:lnTo>
                <a:lnTo>
                  <a:pt x="9" y="493"/>
                </a:lnTo>
                <a:lnTo>
                  <a:pt x="5" y="497"/>
                </a:lnTo>
                <a:lnTo>
                  <a:pt x="1" y="500"/>
                </a:lnTo>
                <a:lnTo>
                  <a:pt x="0" y="504"/>
                </a:lnTo>
                <a:lnTo>
                  <a:pt x="0" y="510"/>
                </a:lnTo>
                <a:lnTo>
                  <a:pt x="0" y="510"/>
                </a:lnTo>
                <a:lnTo>
                  <a:pt x="7" y="535"/>
                </a:lnTo>
                <a:lnTo>
                  <a:pt x="10" y="545"/>
                </a:lnTo>
                <a:lnTo>
                  <a:pt x="11" y="552"/>
                </a:lnTo>
                <a:lnTo>
                  <a:pt x="11" y="552"/>
                </a:lnTo>
                <a:lnTo>
                  <a:pt x="9" y="563"/>
                </a:lnTo>
                <a:lnTo>
                  <a:pt x="9" y="572"/>
                </a:lnTo>
                <a:lnTo>
                  <a:pt x="10" y="577"/>
                </a:lnTo>
                <a:lnTo>
                  <a:pt x="11" y="582"/>
                </a:lnTo>
                <a:lnTo>
                  <a:pt x="11" y="582"/>
                </a:lnTo>
                <a:lnTo>
                  <a:pt x="22" y="604"/>
                </a:lnTo>
                <a:lnTo>
                  <a:pt x="33" y="625"/>
                </a:lnTo>
                <a:lnTo>
                  <a:pt x="33" y="625"/>
                </a:lnTo>
                <a:lnTo>
                  <a:pt x="38" y="632"/>
                </a:lnTo>
                <a:lnTo>
                  <a:pt x="43" y="637"/>
                </a:lnTo>
                <a:lnTo>
                  <a:pt x="47" y="641"/>
                </a:lnTo>
                <a:lnTo>
                  <a:pt x="49" y="644"/>
                </a:lnTo>
                <a:lnTo>
                  <a:pt x="49" y="644"/>
                </a:lnTo>
                <a:lnTo>
                  <a:pt x="61" y="670"/>
                </a:lnTo>
                <a:lnTo>
                  <a:pt x="58" y="711"/>
                </a:lnTo>
                <a:lnTo>
                  <a:pt x="84" y="704"/>
                </a:lnTo>
                <a:lnTo>
                  <a:pt x="106" y="725"/>
                </a:lnTo>
                <a:lnTo>
                  <a:pt x="127" y="699"/>
                </a:lnTo>
                <a:lnTo>
                  <a:pt x="174" y="728"/>
                </a:lnTo>
                <a:lnTo>
                  <a:pt x="183" y="709"/>
                </a:lnTo>
                <a:lnTo>
                  <a:pt x="183" y="709"/>
                </a:lnTo>
                <a:lnTo>
                  <a:pt x="197" y="712"/>
                </a:lnTo>
                <a:lnTo>
                  <a:pt x="208" y="717"/>
                </a:lnTo>
                <a:lnTo>
                  <a:pt x="212" y="720"/>
                </a:lnTo>
                <a:lnTo>
                  <a:pt x="214" y="723"/>
                </a:lnTo>
                <a:lnTo>
                  <a:pt x="214" y="723"/>
                </a:lnTo>
                <a:lnTo>
                  <a:pt x="215" y="729"/>
                </a:lnTo>
                <a:lnTo>
                  <a:pt x="215" y="736"/>
                </a:lnTo>
                <a:lnTo>
                  <a:pt x="214" y="742"/>
                </a:lnTo>
                <a:lnTo>
                  <a:pt x="214" y="742"/>
                </a:lnTo>
                <a:lnTo>
                  <a:pt x="224" y="734"/>
                </a:lnTo>
                <a:lnTo>
                  <a:pt x="231" y="726"/>
                </a:lnTo>
                <a:lnTo>
                  <a:pt x="235" y="722"/>
                </a:lnTo>
                <a:lnTo>
                  <a:pt x="238" y="717"/>
                </a:lnTo>
                <a:lnTo>
                  <a:pt x="238" y="717"/>
                </a:lnTo>
                <a:lnTo>
                  <a:pt x="243" y="700"/>
                </a:lnTo>
                <a:lnTo>
                  <a:pt x="245" y="691"/>
                </a:lnTo>
                <a:lnTo>
                  <a:pt x="245" y="691"/>
                </a:lnTo>
                <a:lnTo>
                  <a:pt x="252" y="686"/>
                </a:lnTo>
                <a:lnTo>
                  <a:pt x="259" y="680"/>
                </a:lnTo>
                <a:lnTo>
                  <a:pt x="265" y="673"/>
                </a:lnTo>
                <a:lnTo>
                  <a:pt x="265" y="673"/>
                </a:lnTo>
                <a:lnTo>
                  <a:pt x="279" y="656"/>
                </a:lnTo>
                <a:lnTo>
                  <a:pt x="286" y="647"/>
                </a:lnTo>
                <a:lnTo>
                  <a:pt x="291" y="638"/>
                </a:lnTo>
                <a:lnTo>
                  <a:pt x="291" y="638"/>
                </a:lnTo>
                <a:lnTo>
                  <a:pt x="299" y="606"/>
                </a:lnTo>
                <a:lnTo>
                  <a:pt x="305" y="582"/>
                </a:lnTo>
                <a:lnTo>
                  <a:pt x="316" y="551"/>
                </a:lnTo>
                <a:lnTo>
                  <a:pt x="316" y="551"/>
                </a:lnTo>
                <a:lnTo>
                  <a:pt x="348" y="537"/>
                </a:lnTo>
                <a:lnTo>
                  <a:pt x="421" y="509"/>
                </a:lnTo>
                <a:lnTo>
                  <a:pt x="462" y="494"/>
                </a:lnTo>
                <a:lnTo>
                  <a:pt x="500" y="482"/>
                </a:lnTo>
                <a:lnTo>
                  <a:pt x="531" y="472"/>
                </a:lnTo>
                <a:lnTo>
                  <a:pt x="542" y="470"/>
                </a:lnTo>
                <a:lnTo>
                  <a:pt x="550" y="468"/>
                </a:lnTo>
                <a:lnTo>
                  <a:pt x="550" y="468"/>
                </a:lnTo>
                <a:lnTo>
                  <a:pt x="581" y="467"/>
                </a:lnTo>
                <a:lnTo>
                  <a:pt x="617" y="466"/>
                </a:lnTo>
                <a:lnTo>
                  <a:pt x="649" y="462"/>
                </a:lnTo>
                <a:lnTo>
                  <a:pt x="671" y="460"/>
                </a:lnTo>
                <a:lnTo>
                  <a:pt x="671" y="460"/>
                </a:lnTo>
                <a:lnTo>
                  <a:pt x="682" y="456"/>
                </a:lnTo>
                <a:lnTo>
                  <a:pt x="701" y="446"/>
                </a:lnTo>
                <a:lnTo>
                  <a:pt x="749" y="419"/>
                </a:lnTo>
                <a:lnTo>
                  <a:pt x="795" y="391"/>
                </a:lnTo>
                <a:lnTo>
                  <a:pt x="813" y="382"/>
                </a:lnTo>
                <a:lnTo>
                  <a:pt x="821" y="377"/>
                </a:lnTo>
                <a:lnTo>
                  <a:pt x="821" y="377"/>
                </a:lnTo>
                <a:lnTo>
                  <a:pt x="835" y="376"/>
                </a:lnTo>
                <a:lnTo>
                  <a:pt x="852" y="375"/>
                </a:lnTo>
                <a:lnTo>
                  <a:pt x="874" y="374"/>
                </a:lnTo>
                <a:lnTo>
                  <a:pt x="1117" y="484"/>
                </a:lnTo>
                <a:lnTo>
                  <a:pt x="1070" y="925"/>
                </a:lnTo>
                <a:lnTo>
                  <a:pt x="1070" y="925"/>
                </a:lnTo>
                <a:lnTo>
                  <a:pt x="1060" y="935"/>
                </a:lnTo>
                <a:lnTo>
                  <a:pt x="1049" y="946"/>
                </a:lnTo>
                <a:lnTo>
                  <a:pt x="1038" y="958"/>
                </a:lnTo>
                <a:lnTo>
                  <a:pt x="1026" y="973"/>
                </a:lnTo>
                <a:lnTo>
                  <a:pt x="1016" y="987"/>
                </a:lnTo>
                <a:lnTo>
                  <a:pt x="1013" y="994"/>
                </a:lnTo>
                <a:lnTo>
                  <a:pt x="1011" y="1002"/>
                </a:lnTo>
                <a:lnTo>
                  <a:pt x="1010" y="1008"/>
                </a:lnTo>
                <a:lnTo>
                  <a:pt x="1010" y="1013"/>
                </a:lnTo>
                <a:lnTo>
                  <a:pt x="1010" y="1013"/>
                </a:lnTo>
                <a:lnTo>
                  <a:pt x="1017" y="1037"/>
                </a:lnTo>
                <a:lnTo>
                  <a:pt x="1020" y="1042"/>
                </a:lnTo>
                <a:lnTo>
                  <a:pt x="1022" y="1045"/>
                </a:lnTo>
                <a:lnTo>
                  <a:pt x="1022" y="1045"/>
                </a:lnTo>
                <a:lnTo>
                  <a:pt x="1034" y="1067"/>
                </a:lnTo>
                <a:lnTo>
                  <a:pt x="1058" y="1116"/>
                </a:lnTo>
                <a:lnTo>
                  <a:pt x="1092" y="1185"/>
                </a:lnTo>
                <a:lnTo>
                  <a:pt x="1092" y="1185"/>
                </a:lnTo>
                <a:lnTo>
                  <a:pt x="1109" y="1204"/>
                </a:lnTo>
                <a:lnTo>
                  <a:pt x="1128" y="1223"/>
                </a:lnTo>
                <a:lnTo>
                  <a:pt x="1149" y="1245"/>
                </a:lnTo>
                <a:lnTo>
                  <a:pt x="1172" y="1266"/>
                </a:lnTo>
                <a:lnTo>
                  <a:pt x="1193" y="1284"/>
                </a:lnTo>
                <a:lnTo>
                  <a:pt x="1203" y="1290"/>
                </a:lnTo>
                <a:lnTo>
                  <a:pt x="1212" y="1293"/>
                </a:lnTo>
                <a:lnTo>
                  <a:pt x="1219" y="1296"/>
                </a:lnTo>
                <a:lnTo>
                  <a:pt x="1222" y="1296"/>
                </a:lnTo>
                <a:lnTo>
                  <a:pt x="1224" y="1295"/>
                </a:lnTo>
                <a:lnTo>
                  <a:pt x="1224" y="1295"/>
                </a:lnTo>
                <a:lnTo>
                  <a:pt x="1228" y="1291"/>
                </a:lnTo>
                <a:lnTo>
                  <a:pt x="1231" y="1286"/>
                </a:lnTo>
                <a:lnTo>
                  <a:pt x="1233" y="1279"/>
                </a:lnTo>
                <a:lnTo>
                  <a:pt x="1234" y="1269"/>
                </a:lnTo>
                <a:lnTo>
                  <a:pt x="1233" y="1249"/>
                </a:lnTo>
                <a:lnTo>
                  <a:pt x="1230" y="1226"/>
                </a:lnTo>
                <a:lnTo>
                  <a:pt x="1228" y="1204"/>
                </a:lnTo>
                <a:lnTo>
                  <a:pt x="1223" y="1185"/>
                </a:lnTo>
                <a:lnTo>
                  <a:pt x="1219" y="1168"/>
                </a:lnTo>
                <a:lnTo>
                  <a:pt x="1219" y="1168"/>
                </a:lnTo>
                <a:lnTo>
                  <a:pt x="1230" y="1174"/>
                </a:lnTo>
                <a:lnTo>
                  <a:pt x="1241" y="1180"/>
                </a:lnTo>
                <a:lnTo>
                  <a:pt x="1254" y="1188"/>
                </a:lnTo>
                <a:lnTo>
                  <a:pt x="1267" y="1192"/>
                </a:lnTo>
                <a:lnTo>
                  <a:pt x="1275" y="1194"/>
                </a:lnTo>
                <a:lnTo>
                  <a:pt x="1281" y="1195"/>
                </a:lnTo>
                <a:lnTo>
                  <a:pt x="1287" y="1195"/>
                </a:lnTo>
                <a:lnTo>
                  <a:pt x="1292" y="1194"/>
                </a:lnTo>
                <a:lnTo>
                  <a:pt x="1297" y="1190"/>
                </a:lnTo>
                <a:lnTo>
                  <a:pt x="1299" y="1185"/>
                </a:lnTo>
                <a:lnTo>
                  <a:pt x="1299" y="1185"/>
                </a:lnTo>
                <a:lnTo>
                  <a:pt x="1302" y="1179"/>
                </a:lnTo>
                <a:lnTo>
                  <a:pt x="1302" y="1172"/>
                </a:lnTo>
                <a:lnTo>
                  <a:pt x="1302" y="1163"/>
                </a:lnTo>
                <a:lnTo>
                  <a:pt x="1299" y="1153"/>
                </a:lnTo>
                <a:lnTo>
                  <a:pt x="1293" y="1131"/>
                </a:lnTo>
                <a:lnTo>
                  <a:pt x="1283" y="1108"/>
                </a:lnTo>
                <a:lnTo>
                  <a:pt x="1275" y="1085"/>
                </a:lnTo>
                <a:lnTo>
                  <a:pt x="1265" y="1067"/>
                </a:lnTo>
                <a:lnTo>
                  <a:pt x="1256" y="1047"/>
                </a:lnTo>
                <a:lnTo>
                  <a:pt x="1256" y="1047"/>
                </a:lnTo>
                <a:lnTo>
                  <a:pt x="1246" y="1011"/>
                </a:lnTo>
                <a:lnTo>
                  <a:pt x="1241" y="987"/>
                </a:lnTo>
                <a:lnTo>
                  <a:pt x="1238" y="972"/>
                </a:lnTo>
                <a:lnTo>
                  <a:pt x="1238" y="972"/>
                </a:lnTo>
                <a:lnTo>
                  <a:pt x="1236" y="946"/>
                </a:lnTo>
                <a:lnTo>
                  <a:pt x="1236" y="928"/>
                </a:lnTo>
                <a:lnTo>
                  <a:pt x="1236" y="928"/>
                </a:lnTo>
                <a:lnTo>
                  <a:pt x="1390" y="744"/>
                </a:lnTo>
                <a:lnTo>
                  <a:pt x="1550" y="552"/>
                </a:lnTo>
                <a:lnTo>
                  <a:pt x="1550" y="552"/>
                </a:lnTo>
                <a:lnTo>
                  <a:pt x="1559" y="540"/>
                </a:lnTo>
                <a:lnTo>
                  <a:pt x="1569" y="521"/>
                </a:lnTo>
                <a:lnTo>
                  <a:pt x="1577" y="505"/>
                </a:lnTo>
                <a:lnTo>
                  <a:pt x="1580" y="500"/>
                </a:lnTo>
                <a:lnTo>
                  <a:pt x="1581" y="497"/>
                </a:lnTo>
                <a:lnTo>
                  <a:pt x="1581" y="497"/>
                </a:lnTo>
                <a:lnTo>
                  <a:pt x="1575" y="479"/>
                </a:lnTo>
                <a:lnTo>
                  <a:pt x="1560" y="444"/>
                </a:lnTo>
                <a:lnTo>
                  <a:pt x="1550" y="424"/>
                </a:lnTo>
                <a:lnTo>
                  <a:pt x="1542" y="404"/>
                </a:lnTo>
                <a:lnTo>
                  <a:pt x="1532" y="388"/>
                </a:lnTo>
                <a:lnTo>
                  <a:pt x="1522" y="376"/>
                </a:lnTo>
                <a:lnTo>
                  <a:pt x="1522" y="376"/>
                </a:lnTo>
                <a:lnTo>
                  <a:pt x="1517" y="371"/>
                </a:lnTo>
                <a:lnTo>
                  <a:pt x="1509" y="365"/>
                </a:lnTo>
                <a:lnTo>
                  <a:pt x="1484" y="351"/>
                </a:lnTo>
                <a:lnTo>
                  <a:pt x="1454" y="337"/>
                </a:lnTo>
                <a:lnTo>
                  <a:pt x="1421" y="322"/>
                </a:lnTo>
                <a:lnTo>
                  <a:pt x="1363" y="296"/>
                </a:lnTo>
                <a:lnTo>
                  <a:pt x="1337" y="286"/>
                </a:lnTo>
                <a:lnTo>
                  <a:pt x="1178" y="196"/>
                </a:lnTo>
                <a:lnTo>
                  <a:pt x="1178" y="196"/>
                </a:lnTo>
                <a:lnTo>
                  <a:pt x="1128" y="175"/>
                </a:lnTo>
                <a:lnTo>
                  <a:pt x="1087" y="157"/>
                </a:lnTo>
                <a:lnTo>
                  <a:pt x="1071" y="149"/>
                </a:lnTo>
                <a:lnTo>
                  <a:pt x="1060" y="143"/>
                </a:lnTo>
                <a:lnTo>
                  <a:pt x="1060" y="143"/>
                </a:lnTo>
                <a:lnTo>
                  <a:pt x="1042" y="132"/>
                </a:lnTo>
                <a:lnTo>
                  <a:pt x="1022" y="122"/>
                </a:lnTo>
                <a:lnTo>
                  <a:pt x="1004" y="112"/>
                </a:lnTo>
                <a:lnTo>
                  <a:pt x="988" y="104"/>
                </a:lnTo>
                <a:lnTo>
                  <a:pt x="988" y="104"/>
                </a:lnTo>
                <a:lnTo>
                  <a:pt x="980" y="99"/>
                </a:lnTo>
                <a:lnTo>
                  <a:pt x="972" y="95"/>
                </a:lnTo>
                <a:lnTo>
                  <a:pt x="952" y="90"/>
                </a:lnTo>
                <a:lnTo>
                  <a:pt x="935" y="87"/>
                </a:lnTo>
                <a:lnTo>
                  <a:pt x="922" y="85"/>
                </a:lnTo>
                <a:lnTo>
                  <a:pt x="922" y="85"/>
                </a:lnTo>
                <a:lnTo>
                  <a:pt x="890" y="83"/>
                </a:lnTo>
                <a:lnTo>
                  <a:pt x="872" y="80"/>
                </a:lnTo>
                <a:lnTo>
                  <a:pt x="862" y="78"/>
                </a:lnTo>
                <a:lnTo>
                  <a:pt x="862" y="78"/>
                </a:lnTo>
                <a:lnTo>
                  <a:pt x="805" y="60"/>
                </a:lnTo>
                <a:lnTo>
                  <a:pt x="763" y="0"/>
                </a:lnTo>
                <a:lnTo>
                  <a:pt x="763" y="0"/>
                </a:lnTo>
                <a:lnTo>
                  <a:pt x="740" y="3"/>
                </a:lnTo>
                <a:lnTo>
                  <a:pt x="688" y="8"/>
                </a:lnTo>
                <a:lnTo>
                  <a:pt x="659" y="11"/>
                </a:lnTo>
                <a:lnTo>
                  <a:pt x="632" y="16"/>
                </a:lnTo>
                <a:lnTo>
                  <a:pt x="610" y="21"/>
                </a:lnTo>
                <a:lnTo>
                  <a:pt x="602" y="24"/>
                </a:lnTo>
                <a:lnTo>
                  <a:pt x="597" y="26"/>
                </a:lnTo>
                <a:lnTo>
                  <a:pt x="597" y="26"/>
                </a:lnTo>
                <a:lnTo>
                  <a:pt x="585" y="34"/>
                </a:lnTo>
                <a:lnTo>
                  <a:pt x="569" y="41"/>
                </a:lnTo>
                <a:lnTo>
                  <a:pt x="529" y="61"/>
                </a:lnTo>
                <a:lnTo>
                  <a:pt x="491" y="79"/>
                </a:lnTo>
                <a:lnTo>
                  <a:pt x="478" y="87"/>
                </a:lnTo>
                <a:lnTo>
                  <a:pt x="470" y="92"/>
                </a:lnTo>
                <a:lnTo>
                  <a:pt x="470" y="92"/>
                </a:lnTo>
                <a:lnTo>
                  <a:pt x="458" y="105"/>
                </a:lnTo>
                <a:lnTo>
                  <a:pt x="449" y="111"/>
                </a:lnTo>
                <a:lnTo>
                  <a:pt x="437" y="119"/>
                </a:lnTo>
                <a:lnTo>
                  <a:pt x="437" y="119"/>
                </a:lnTo>
                <a:lnTo>
                  <a:pt x="414" y="131"/>
                </a:lnTo>
                <a:lnTo>
                  <a:pt x="378" y="149"/>
                </a:lnTo>
                <a:lnTo>
                  <a:pt x="360" y="161"/>
                </a:lnTo>
                <a:lnTo>
                  <a:pt x="341" y="173"/>
                </a:lnTo>
                <a:lnTo>
                  <a:pt x="326" y="184"/>
                </a:lnTo>
                <a:lnTo>
                  <a:pt x="320" y="190"/>
                </a:lnTo>
                <a:lnTo>
                  <a:pt x="316" y="196"/>
                </a:lnTo>
                <a:lnTo>
                  <a:pt x="316" y="196"/>
                </a:lnTo>
                <a:lnTo>
                  <a:pt x="307" y="211"/>
                </a:lnTo>
                <a:lnTo>
                  <a:pt x="297" y="233"/>
                </a:lnTo>
                <a:lnTo>
                  <a:pt x="275" y="284"/>
                </a:lnTo>
                <a:lnTo>
                  <a:pt x="256" y="328"/>
                </a:lnTo>
                <a:lnTo>
                  <a:pt x="249" y="348"/>
                </a:lnTo>
                <a:lnTo>
                  <a:pt x="249" y="348"/>
                </a:lnTo>
                <a:close/>
                <a:moveTo>
                  <a:pt x="1270" y="446"/>
                </a:moveTo>
                <a:lnTo>
                  <a:pt x="1275" y="419"/>
                </a:lnTo>
                <a:lnTo>
                  <a:pt x="1275" y="419"/>
                </a:lnTo>
                <a:lnTo>
                  <a:pt x="1314" y="444"/>
                </a:lnTo>
                <a:lnTo>
                  <a:pt x="1345" y="461"/>
                </a:lnTo>
                <a:lnTo>
                  <a:pt x="1357" y="468"/>
                </a:lnTo>
                <a:lnTo>
                  <a:pt x="1366" y="471"/>
                </a:lnTo>
                <a:lnTo>
                  <a:pt x="1366" y="471"/>
                </a:lnTo>
                <a:lnTo>
                  <a:pt x="1373" y="473"/>
                </a:lnTo>
                <a:lnTo>
                  <a:pt x="1379" y="477"/>
                </a:lnTo>
                <a:lnTo>
                  <a:pt x="1385" y="482"/>
                </a:lnTo>
                <a:lnTo>
                  <a:pt x="1390" y="487"/>
                </a:lnTo>
                <a:lnTo>
                  <a:pt x="1399" y="497"/>
                </a:lnTo>
                <a:lnTo>
                  <a:pt x="1401" y="502"/>
                </a:lnTo>
                <a:lnTo>
                  <a:pt x="1401" y="504"/>
                </a:lnTo>
                <a:lnTo>
                  <a:pt x="1401" y="504"/>
                </a:lnTo>
                <a:lnTo>
                  <a:pt x="1400" y="507"/>
                </a:lnTo>
                <a:lnTo>
                  <a:pt x="1398" y="513"/>
                </a:lnTo>
                <a:lnTo>
                  <a:pt x="1384" y="530"/>
                </a:lnTo>
                <a:lnTo>
                  <a:pt x="1343" y="584"/>
                </a:lnTo>
                <a:lnTo>
                  <a:pt x="1343" y="584"/>
                </a:lnTo>
                <a:lnTo>
                  <a:pt x="1307" y="635"/>
                </a:lnTo>
                <a:lnTo>
                  <a:pt x="1256" y="707"/>
                </a:lnTo>
                <a:lnTo>
                  <a:pt x="1191" y="800"/>
                </a:lnTo>
                <a:lnTo>
                  <a:pt x="1270" y="4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D80180B5-0E6F-4BC1-B0D5-7F6FE030130E}"/>
              </a:ext>
            </a:extLst>
          </p:cNvPr>
          <p:cNvSpPr>
            <a:spLocks/>
          </p:cNvSpPr>
          <p:nvPr/>
        </p:nvSpPr>
        <p:spPr bwMode="auto">
          <a:xfrm>
            <a:off x="2283211" y="3155746"/>
            <a:ext cx="1660279" cy="939796"/>
          </a:xfrm>
          <a:custGeom>
            <a:avLst/>
            <a:gdLst>
              <a:gd name="T0" fmla="*/ 558 w 2044"/>
              <a:gd name="T1" fmla="*/ 101 h 1157"/>
              <a:gd name="T2" fmla="*/ 372 w 2044"/>
              <a:gd name="T3" fmla="*/ 174 h 1157"/>
              <a:gd name="T4" fmla="*/ 270 w 2044"/>
              <a:gd name="T5" fmla="*/ 194 h 1157"/>
              <a:gd name="T6" fmla="*/ 183 w 2044"/>
              <a:gd name="T7" fmla="*/ 262 h 1157"/>
              <a:gd name="T8" fmla="*/ 169 w 2044"/>
              <a:gd name="T9" fmla="*/ 320 h 1157"/>
              <a:gd name="T10" fmla="*/ 111 w 2044"/>
              <a:gd name="T11" fmla="*/ 325 h 1157"/>
              <a:gd name="T12" fmla="*/ 53 w 2044"/>
              <a:gd name="T13" fmla="*/ 330 h 1157"/>
              <a:gd name="T14" fmla="*/ 26 w 2044"/>
              <a:gd name="T15" fmla="*/ 364 h 1157"/>
              <a:gd name="T16" fmla="*/ 17 w 2044"/>
              <a:gd name="T17" fmla="*/ 449 h 1157"/>
              <a:gd name="T18" fmla="*/ 0 w 2044"/>
              <a:gd name="T19" fmla="*/ 470 h 1157"/>
              <a:gd name="T20" fmla="*/ 22 w 2044"/>
              <a:gd name="T21" fmla="*/ 514 h 1157"/>
              <a:gd name="T22" fmla="*/ 37 w 2044"/>
              <a:gd name="T23" fmla="*/ 582 h 1157"/>
              <a:gd name="T24" fmla="*/ 103 w 2044"/>
              <a:gd name="T25" fmla="*/ 640 h 1157"/>
              <a:gd name="T26" fmla="*/ 129 w 2044"/>
              <a:gd name="T27" fmla="*/ 672 h 1157"/>
              <a:gd name="T28" fmla="*/ 230 w 2044"/>
              <a:gd name="T29" fmla="*/ 661 h 1157"/>
              <a:gd name="T30" fmla="*/ 292 w 2044"/>
              <a:gd name="T31" fmla="*/ 612 h 1157"/>
              <a:gd name="T32" fmla="*/ 372 w 2044"/>
              <a:gd name="T33" fmla="*/ 503 h 1157"/>
              <a:gd name="T34" fmla="*/ 696 w 2044"/>
              <a:gd name="T35" fmla="*/ 794 h 1157"/>
              <a:gd name="T36" fmla="*/ 720 w 2044"/>
              <a:gd name="T37" fmla="*/ 854 h 1157"/>
              <a:gd name="T38" fmla="*/ 789 w 2044"/>
              <a:gd name="T39" fmla="*/ 837 h 1157"/>
              <a:gd name="T40" fmla="*/ 788 w 2044"/>
              <a:gd name="T41" fmla="*/ 810 h 1157"/>
              <a:gd name="T42" fmla="*/ 669 w 2044"/>
              <a:gd name="T43" fmla="*/ 639 h 1157"/>
              <a:gd name="T44" fmla="*/ 821 w 2044"/>
              <a:gd name="T45" fmla="*/ 389 h 1157"/>
              <a:gd name="T46" fmla="*/ 945 w 2044"/>
              <a:gd name="T47" fmla="*/ 427 h 1157"/>
              <a:gd name="T48" fmla="*/ 1302 w 2044"/>
              <a:gd name="T49" fmla="*/ 488 h 1157"/>
              <a:gd name="T50" fmla="*/ 1398 w 2044"/>
              <a:gd name="T51" fmla="*/ 556 h 1157"/>
              <a:gd name="T52" fmla="*/ 1495 w 2044"/>
              <a:gd name="T53" fmla="*/ 855 h 1157"/>
              <a:gd name="T54" fmla="*/ 1537 w 2044"/>
              <a:gd name="T55" fmla="*/ 976 h 1157"/>
              <a:gd name="T56" fmla="*/ 1488 w 2044"/>
              <a:gd name="T57" fmla="*/ 1051 h 1157"/>
              <a:gd name="T58" fmla="*/ 1484 w 2044"/>
              <a:gd name="T59" fmla="*/ 1084 h 1157"/>
              <a:gd name="T60" fmla="*/ 1584 w 2044"/>
              <a:gd name="T61" fmla="*/ 1121 h 1157"/>
              <a:gd name="T62" fmla="*/ 1757 w 2044"/>
              <a:gd name="T63" fmla="*/ 1157 h 1157"/>
              <a:gd name="T64" fmla="*/ 1807 w 2044"/>
              <a:gd name="T65" fmla="*/ 1140 h 1157"/>
              <a:gd name="T66" fmla="*/ 1787 w 2044"/>
              <a:gd name="T67" fmla="*/ 1102 h 1157"/>
              <a:gd name="T68" fmla="*/ 1651 w 2044"/>
              <a:gd name="T69" fmla="*/ 1017 h 1157"/>
              <a:gd name="T70" fmla="*/ 1617 w 2044"/>
              <a:gd name="T71" fmla="*/ 967 h 1157"/>
              <a:gd name="T72" fmla="*/ 1639 w 2044"/>
              <a:gd name="T73" fmla="*/ 754 h 1157"/>
              <a:gd name="T74" fmla="*/ 1698 w 2044"/>
              <a:gd name="T75" fmla="*/ 842 h 1157"/>
              <a:gd name="T76" fmla="*/ 1701 w 2044"/>
              <a:gd name="T77" fmla="*/ 885 h 1157"/>
              <a:gd name="T78" fmla="*/ 1727 w 2044"/>
              <a:gd name="T79" fmla="*/ 938 h 1157"/>
              <a:gd name="T80" fmla="*/ 1791 w 2044"/>
              <a:gd name="T81" fmla="*/ 948 h 1157"/>
              <a:gd name="T82" fmla="*/ 1959 w 2044"/>
              <a:gd name="T83" fmla="*/ 922 h 1157"/>
              <a:gd name="T84" fmla="*/ 2032 w 2044"/>
              <a:gd name="T85" fmla="*/ 880 h 1157"/>
              <a:gd name="T86" fmla="*/ 2036 w 2044"/>
              <a:gd name="T87" fmla="*/ 855 h 1157"/>
              <a:gd name="T88" fmla="*/ 1895 w 2044"/>
              <a:gd name="T89" fmla="*/ 820 h 1157"/>
              <a:gd name="T90" fmla="*/ 1768 w 2044"/>
              <a:gd name="T91" fmla="*/ 756 h 1157"/>
              <a:gd name="T92" fmla="*/ 1552 w 2044"/>
              <a:gd name="T93" fmla="*/ 423 h 1157"/>
              <a:gd name="T94" fmla="*/ 1528 w 2044"/>
              <a:gd name="T95" fmla="*/ 357 h 1157"/>
              <a:gd name="T96" fmla="*/ 1128 w 2044"/>
              <a:gd name="T97" fmla="*/ 182 h 1157"/>
              <a:gd name="T98" fmla="*/ 1066 w 2044"/>
              <a:gd name="T99" fmla="*/ 135 h 1157"/>
              <a:gd name="T100" fmla="*/ 900 w 2044"/>
              <a:gd name="T101" fmla="*/ 107 h 1157"/>
              <a:gd name="T102" fmla="*/ 921 w 2044"/>
              <a:gd name="T103" fmla="*/ 89 h 1157"/>
              <a:gd name="T104" fmla="*/ 1022 w 2044"/>
              <a:gd name="T105" fmla="*/ 89 h 1157"/>
              <a:gd name="T106" fmla="*/ 1042 w 2044"/>
              <a:gd name="T107" fmla="*/ 85 h 1157"/>
              <a:gd name="T108" fmla="*/ 1085 w 2044"/>
              <a:gd name="T109" fmla="*/ 89 h 1157"/>
              <a:gd name="T110" fmla="*/ 1057 w 2044"/>
              <a:gd name="T111" fmla="*/ 57 h 1157"/>
              <a:gd name="T112" fmla="*/ 1020 w 2044"/>
              <a:gd name="T113" fmla="*/ 19 h 1157"/>
              <a:gd name="T114" fmla="*/ 914 w 2044"/>
              <a:gd name="T115" fmla="*/ 1 h 1157"/>
              <a:gd name="T116" fmla="*/ 772 w 2044"/>
              <a:gd name="T117" fmla="*/ 5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4" h="1157">
                <a:moveTo>
                  <a:pt x="772" y="55"/>
                </a:moveTo>
                <a:lnTo>
                  <a:pt x="772" y="55"/>
                </a:lnTo>
                <a:lnTo>
                  <a:pt x="669" y="75"/>
                </a:lnTo>
                <a:lnTo>
                  <a:pt x="595" y="89"/>
                </a:lnTo>
                <a:lnTo>
                  <a:pt x="569" y="96"/>
                </a:lnTo>
                <a:lnTo>
                  <a:pt x="562" y="98"/>
                </a:lnTo>
                <a:lnTo>
                  <a:pt x="558" y="101"/>
                </a:lnTo>
                <a:lnTo>
                  <a:pt x="558" y="101"/>
                </a:lnTo>
                <a:lnTo>
                  <a:pt x="546" y="107"/>
                </a:lnTo>
                <a:lnTo>
                  <a:pt x="521" y="118"/>
                </a:lnTo>
                <a:lnTo>
                  <a:pt x="488" y="131"/>
                </a:lnTo>
                <a:lnTo>
                  <a:pt x="448" y="146"/>
                </a:lnTo>
                <a:lnTo>
                  <a:pt x="409" y="161"/>
                </a:lnTo>
                <a:lnTo>
                  <a:pt x="372" y="174"/>
                </a:lnTo>
                <a:lnTo>
                  <a:pt x="341" y="183"/>
                </a:lnTo>
                <a:lnTo>
                  <a:pt x="330" y="186"/>
                </a:lnTo>
                <a:lnTo>
                  <a:pt x="321" y="187"/>
                </a:lnTo>
                <a:lnTo>
                  <a:pt x="321" y="187"/>
                </a:lnTo>
                <a:lnTo>
                  <a:pt x="309" y="187"/>
                </a:lnTo>
                <a:lnTo>
                  <a:pt x="296" y="189"/>
                </a:lnTo>
                <a:lnTo>
                  <a:pt x="270" y="194"/>
                </a:lnTo>
                <a:lnTo>
                  <a:pt x="249" y="200"/>
                </a:lnTo>
                <a:lnTo>
                  <a:pt x="236" y="206"/>
                </a:lnTo>
                <a:lnTo>
                  <a:pt x="236" y="206"/>
                </a:lnTo>
                <a:lnTo>
                  <a:pt x="222" y="218"/>
                </a:lnTo>
                <a:lnTo>
                  <a:pt x="202" y="238"/>
                </a:lnTo>
                <a:lnTo>
                  <a:pt x="192" y="251"/>
                </a:lnTo>
                <a:lnTo>
                  <a:pt x="183" y="262"/>
                </a:lnTo>
                <a:lnTo>
                  <a:pt x="177" y="272"/>
                </a:lnTo>
                <a:lnTo>
                  <a:pt x="175" y="277"/>
                </a:lnTo>
                <a:lnTo>
                  <a:pt x="175" y="280"/>
                </a:lnTo>
                <a:lnTo>
                  <a:pt x="175" y="280"/>
                </a:lnTo>
                <a:lnTo>
                  <a:pt x="172" y="305"/>
                </a:lnTo>
                <a:lnTo>
                  <a:pt x="171" y="314"/>
                </a:lnTo>
                <a:lnTo>
                  <a:pt x="169" y="320"/>
                </a:lnTo>
                <a:lnTo>
                  <a:pt x="169" y="320"/>
                </a:lnTo>
                <a:lnTo>
                  <a:pt x="164" y="322"/>
                </a:lnTo>
                <a:lnTo>
                  <a:pt x="155" y="327"/>
                </a:lnTo>
                <a:lnTo>
                  <a:pt x="144" y="331"/>
                </a:lnTo>
                <a:lnTo>
                  <a:pt x="144" y="331"/>
                </a:lnTo>
                <a:lnTo>
                  <a:pt x="134" y="328"/>
                </a:lnTo>
                <a:lnTo>
                  <a:pt x="111" y="325"/>
                </a:lnTo>
                <a:lnTo>
                  <a:pt x="98" y="322"/>
                </a:lnTo>
                <a:lnTo>
                  <a:pt x="85" y="322"/>
                </a:lnTo>
                <a:lnTo>
                  <a:pt x="74" y="322"/>
                </a:lnTo>
                <a:lnTo>
                  <a:pt x="69" y="323"/>
                </a:lnTo>
                <a:lnTo>
                  <a:pt x="65" y="325"/>
                </a:lnTo>
                <a:lnTo>
                  <a:pt x="65" y="325"/>
                </a:lnTo>
                <a:lnTo>
                  <a:pt x="53" y="330"/>
                </a:lnTo>
                <a:lnTo>
                  <a:pt x="43" y="335"/>
                </a:lnTo>
                <a:lnTo>
                  <a:pt x="38" y="337"/>
                </a:lnTo>
                <a:lnTo>
                  <a:pt x="36" y="339"/>
                </a:lnTo>
                <a:lnTo>
                  <a:pt x="32" y="344"/>
                </a:lnTo>
                <a:lnTo>
                  <a:pt x="30" y="349"/>
                </a:lnTo>
                <a:lnTo>
                  <a:pt x="30" y="349"/>
                </a:lnTo>
                <a:lnTo>
                  <a:pt x="26" y="364"/>
                </a:lnTo>
                <a:lnTo>
                  <a:pt x="22" y="381"/>
                </a:lnTo>
                <a:lnTo>
                  <a:pt x="20" y="397"/>
                </a:lnTo>
                <a:lnTo>
                  <a:pt x="18" y="411"/>
                </a:lnTo>
                <a:lnTo>
                  <a:pt x="18" y="411"/>
                </a:lnTo>
                <a:lnTo>
                  <a:pt x="18" y="433"/>
                </a:lnTo>
                <a:lnTo>
                  <a:pt x="18" y="443"/>
                </a:lnTo>
                <a:lnTo>
                  <a:pt x="17" y="449"/>
                </a:lnTo>
                <a:lnTo>
                  <a:pt x="17" y="449"/>
                </a:lnTo>
                <a:lnTo>
                  <a:pt x="14" y="454"/>
                </a:lnTo>
                <a:lnTo>
                  <a:pt x="9" y="460"/>
                </a:lnTo>
                <a:lnTo>
                  <a:pt x="1" y="468"/>
                </a:lnTo>
                <a:lnTo>
                  <a:pt x="1" y="468"/>
                </a:lnTo>
                <a:lnTo>
                  <a:pt x="1" y="469"/>
                </a:lnTo>
                <a:lnTo>
                  <a:pt x="0" y="470"/>
                </a:lnTo>
                <a:lnTo>
                  <a:pt x="0" y="474"/>
                </a:lnTo>
                <a:lnTo>
                  <a:pt x="4" y="482"/>
                </a:lnTo>
                <a:lnTo>
                  <a:pt x="4" y="482"/>
                </a:lnTo>
                <a:lnTo>
                  <a:pt x="10" y="493"/>
                </a:lnTo>
                <a:lnTo>
                  <a:pt x="16" y="502"/>
                </a:lnTo>
                <a:lnTo>
                  <a:pt x="21" y="511"/>
                </a:lnTo>
                <a:lnTo>
                  <a:pt x="22" y="514"/>
                </a:lnTo>
                <a:lnTo>
                  <a:pt x="22" y="518"/>
                </a:lnTo>
                <a:lnTo>
                  <a:pt x="22" y="518"/>
                </a:lnTo>
                <a:lnTo>
                  <a:pt x="23" y="529"/>
                </a:lnTo>
                <a:lnTo>
                  <a:pt x="27" y="546"/>
                </a:lnTo>
                <a:lnTo>
                  <a:pt x="34" y="577"/>
                </a:lnTo>
                <a:lnTo>
                  <a:pt x="34" y="577"/>
                </a:lnTo>
                <a:lnTo>
                  <a:pt x="37" y="582"/>
                </a:lnTo>
                <a:lnTo>
                  <a:pt x="39" y="586"/>
                </a:lnTo>
                <a:lnTo>
                  <a:pt x="48" y="594"/>
                </a:lnTo>
                <a:lnTo>
                  <a:pt x="70" y="610"/>
                </a:lnTo>
                <a:lnTo>
                  <a:pt x="70" y="610"/>
                </a:lnTo>
                <a:lnTo>
                  <a:pt x="90" y="626"/>
                </a:lnTo>
                <a:lnTo>
                  <a:pt x="100" y="635"/>
                </a:lnTo>
                <a:lnTo>
                  <a:pt x="103" y="640"/>
                </a:lnTo>
                <a:lnTo>
                  <a:pt x="106" y="645"/>
                </a:lnTo>
                <a:lnTo>
                  <a:pt x="106" y="645"/>
                </a:lnTo>
                <a:lnTo>
                  <a:pt x="112" y="655"/>
                </a:lnTo>
                <a:lnTo>
                  <a:pt x="117" y="662"/>
                </a:lnTo>
                <a:lnTo>
                  <a:pt x="122" y="668"/>
                </a:lnTo>
                <a:lnTo>
                  <a:pt x="129" y="672"/>
                </a:lnTo>
                <a:lnTo>
                  <a:pt x="129" y="672"/>
                </a:lnTo>
                <a:lnTo>
                  <a:pt x="149" y="681"/>
                </a:lnTo>
                <a:lnTo>
                  <a:pt x="163" y="684"/>
                </a:lnTo>
                <a:lnTo>
                  <a:pt x="174" y="679"/>
                </a:lnTo>
                <a:lnTo>
                  <a:pt x="188" y="682"/>
                </a:lnTo>
                <a:lnTo>
                  <a:pt x="196" y="671"/>
                </a:lnTo>
                <a:lnTo>
                  <a:pt x="213" y="669"/>
                </a:lnTo>
                <a:lnTo>
                  <a:pt x="230" y="661"/>
                </a:lnTo>
                <a:lnTo>
                  <a:pt x="230" y="661"/>
                </a:lnTo>
                <a:lnTo>
                  <a:pt x="250" y="635"/>
                </a:lnTo>
                <a:lnTo>
                  <a:pt x="264" y="618"/>
                </a:lnTo>
                <a:lnTo>
                  <a:pt x="270" y="612"/>
                </a:lnTo>
                <a:lnTo>
                  <a:pt x="272" y="609"/>
                </a:lnTo>
                <a:lnTo>
                  <a:pt x="272" y="609"/>
                </a:lnTo>
                <a:lnTo>
                  <a:pt x="292" y="612"/>
                </a:lnTo>
                <a:lnTo>
                  <a:pt x="293" y="572"/>
                </a:lnTo>
                <a:lnTo>
                  <a:pt x="298" y="545"/>
                </a:lnTo>
                <a:lnTo>
                  <a:pt x="292" y="487"/>
                </a:lnTo>
                <a:lnTo>
                  <a:pt x="292" y="487"/>
                </a:lnTo>
                <a:lnTo>
                  <a:pt x="360" y="500"/>
                </a:lnTo>
                <a:lnTo>
                  <a:pt x="360" y="500"/>
                </a:lnTo>
                <a:lnTo>
                  <a:pt x="372" y="503"/>
                </a:lnTo>
                <a:lnTo>
                  <a:pt x="392" y="511"/>
                </a:lnTo>
                <a:lnTo>
                  <a:pt x="426" y="525"/>
                </a:lnTo>
                <a:lnTo>
                  <a:pt x="426" y="525"/>
                </a:lnTo>
                <a:lnTo>
                  <a:pt x="446" y="538"/>
                </a:lnTo>
                <a:lnTo>
                  <a:pt x="480" y="561"/>
                </a:lnTo>
                <a:lnTo>
                  <a:pt x="528" y="594"/>
                </a:lnTo>
                <a:lnTo>
                  <a:pt x="696" y="794"/>
                </a:lnTo>
                <a:lnTo>
                  <a:pt x="696" y="794"/>
                </a:lnTo>
                <a:lnTo>
                  <a:pt x="703" y="818"/>
                </a:lnTo>
                <a:lnTo>
                  <a:pt x="709" y="837"/>
                </a:lnTo>
                <a:lnTo>
                  <a:pt x="713" y="846"/>
                </a:lnTo>
                <a:lnTo>
                  <a:pt x="715" y="851"/>
                </a:lnTo>
                <a:lnTo>
                  <a:pt x="715" y="851"/>
                </a:lnTo>
                <a:lnTo>
                  <a:pt x="720" y="854"/>
                </a:lnTo>
                <a:lnTo>
                  <a:pt x="728" y="858"/>
                </a:lnTo>
                <a:lnTo>
                  <a:pt x="745" y="863"/>
                </a:lnTo>
                <a:lnTo>
                  <a:pt x="762" y="868"/>
                </a:lnTo>
                <a:lnTo>
                  <a:pt x="770" y="869"/>
                </a:lnTo>
                <a:lnTo>
                  <a:pt x="788" y="838"/>
                </a:lnTo>
                <a:lnTo>
                  <a:pt x="788" y="838"/>
                </a:lnTo>
                <a:lnTo>
                  <a:pt x="789" y="837"/>
                </a:lnTo>
                <a:lnTo>
                  <a:pt x="794" y="834"/>
                </a:lnTo>
                <a:lnTo>
                  <a:pt x="796" y="832"/>
                </a:lnTo>
                <a:lnTo>
                  <a:pt x="797" y="830"/>
                </a:lnTo>
                <a:lnTo>
                  <a:pt x="797" y="826"/>
                </a:lnTo>
                <a:lnTo>
                  <a:pt x="796" y="822"/>
                </a:lnTo>
                <a:lnTo>
                  <a:pt x="796" y="822"/>
                </a:lnTo>
                <a:lnTo>
                  <a:pt x="788" y="810"/>
                </a:lnTo>
                <a:lnTo>
                  <a:pt x="777" y="794"/>
                </a:lnTo>
                <a:lnTo>
                  <a:pt x="762" y="774"/>
                </a:lnTo>
                <a:lnTo>
                  <a:pt x="762" y="774"/>
                </a:lnTo>
                <a:lnTo>
                  <a:pt x="751" y="759"/>
                </a:lnTo>
                <a:lnTo>
                  <a:pt x="735" y="737"/>
                </a:lnTo>
                <a:lnTo>
                  <a:pt x="735" y="737"/>
                </a:lnTo>
                <a:lnTo>
                  <a:pt x="669" y="639"/>
                </a:lnTo>
                <a:lnTo>
                  <a:pt x="624" y="573"/>
                </a:lnTo>
                <a:lnTo>
                  <a:pt x="602" y="541"/>
                </a:lnTo>
                <a:lnTo>
                  <a:pt x="602" y="541"/>
                </a:lnTo>
                <a:lnTo>
                  <a:pt x="518" y="440"/>
                </a:lnTo>
                <a:lnTo>
                  <a:pt x="791" y="373"/>
                </a:lnTo>
                <a:lnTo>
                  <a:pt x="821" y="389"/>
                </a:lnTo>
                <a:lnTo>
                  <a:pt x="821" y="389"/>
                </a:lnTo>
                <a:lnTo>
                  <a:pt x="840" y="400"/>
                </a:lnTo>
                <a:lnTo>
                  <a:pt x="857" y="408"/>
                </a:lnTo>
                <a:lnTo>
                  <a:pt x="872" y="416"/>
                </a:lnTo>
                <a:lnTo>
                  <a:pt x="872" y="416"/>
                </a:lnTo>
                <a:lnTo>
                  <a:pt x="883" y="418"/>
                </a:lnTo>
                <a:lnTo>
                  <a:pt x="900" y="422"/>
                </a:lnTo>
                <a:lnTo>
                  <a:pt x="945" y="427"/>
                </a:lnTo>
                <a:lnTo>
                  <a:pt x="1006" y="433"/>
                </a:lnTo>
                <a:lnTo>
                  <a:pt x="1110" y="460"/>
                </a:lnTo>
                <a:lnTo>
                  <a:pt x="1119" y="442"/>
                </a:lnTo>
                <a:lnTo>
                  <a:pt x="1119" y="442"/>
                </a:lnTo>
                <a:lnTo>
                  <a:pt x="1160" y="452"/>
                </a:lnTo>
                <a:lnTo>
                  <a:pt x="1252" y="475"/>
                </a:lnTo>
                <a:lnTo>
                  <a:pt x="1302" y="488"/>
                </a:lnTo>
                <a:lnTo>
                  <a:pt x="1345" y="501"/>
                </a:lnTo>
                <a:lnTo>
                  <a:pt x="1376" y="511"/>
                </a:lnTo>
                <a:lnTo>
                  <a:pt x="1384" y="514"/>
                </a:lnTo>
                <a:lnTo>
                  <a:pt x="1388" y="517"/>
                </a:lnTo>
                <a:lnTo>
                  <a:pt x="1388" y="517"/>
                </a:lnTo>
                <a:lnTo>
                  <a:pt x="1393" y="532"/>
                </a:lnTo>
                <a:lnTo>
                  <a:pt x="1398" y="556"/>
                </a:lnTo>
                <a:lnTo>
                  <a:pt x="1404" y="582"/>
                </a:lnTo>
                <a:lnTo>
                  <a:pt x="1408" y="601"/>
                </a:lnTo>
                <a:lnTo>
                  <a:pt x="1408" y="601"/>
                </a:lnTo>
                <a:lnTo>
                  <a:pt x="1421" y="642"/>
                </a:lnTo>
                <a:lnTo>
                  <a:pt x="1447" y="724"/>
                </a:lnTo>
                <a:lnTo>
                  <a:pt x="1479" y="815"/>
                </a:lnTo>
                <a:lnTo>
                  <a:pt x="1495" y="855"/>
                </a:lnTo>
                <a:lnTo>
                  <a:pt x="1507" y="887"/>
                </a:lnTo>
                <a:lnTo>
                  <a:pt x="1507" y="887"/>
                </a:lnTo>
                <a:lnTo>
                  <a:pt x="1518" y="912"/>
                </a:lnTo>
                <a:lnTo>
                  <a:pt x="1526" y="932"/>
                </a:lnTo>
                <a:lnTo>
                  <a:pt x="1531" y="948"/>
                </a:lnTo>
                <a:lnTo>
                  <a:pt x="1534" y="961"/>
                </a:lnTo>
                <a:lnTo>
                  <a:pt x="1537" y="976"/>
                </a:lnTo>
                <a:lnTo>
                  <a:pt x="1537" y="981"/>
                </a:lnTo>
                <a:lnTo>
                  <a:pt x="1537" y="981"/>
                </a:lnTo>
                <a:lnTo>
                  <a:pt x="1513" y="1012"/>
                </a:lnTo>
                <a:lnTo>
                  <a:pt x="1497" y="1035"/>
                </a:lnTo>
                <a:lnTo>
                  <a:pt x="1491" y="1045"/>
                </a:lnTo>
                <a:lnTo>
                  <a:pt x="1488" y="1051"/>
                </a:lnTo>
                <a:lnTo>
                  <a:pt x="1488" y="1051"/>
                </a:lnTo>
                <a:lnTo>
                  <a:pt x="1484" y="1060"/>
                </a:lnTo>
                <a:lnTo>
                  <a:pt x="1480" y="1068"/>
                </a:lnTo>
                <a:lnTo>
                  <a:pt x="1479" y="1073"/>
                </a:lnTo>
                <a:lnTo>
                  <a:pt x="1479" y="1077"/>
                </a:lnTo>
                <a:lnTo>
                  <a:pt x="1480" y="1081"/>
                </a:lnTo>
                <a:lnTo>
                  <a:pt x="1484" y="1084"/>
                </a:lnTo>
                <a:lnTo>
                  <a:pt x="1484" y="1084"/>
                </a:lnTo>
                <a:lnTo>
                  <a:pt x="1490" y="1088"/>
                </a:lnTo>
                <a:lnTo>
                  <a:pt x="1499" y="1092"/>
                </a:lnTo>
                <a:lnTo>
                  <a:pt x="1522" y="1100"/>
                </a:lnTo>
                <a:lnTo>
                  <a:pt x="1546" y="1107"/>
                </a:lnTo>
                <a:lnTo>
                  <a:pt x="1562" y="1113"/>
                </a:lnTo>
                <a:lnTo>
                  <a:pt x="1562" y="1113"/>
                </a:lnTo>
                <a:lnTo>
                  <a:pt x="1584" y="1121"/>
                </a:lnTo>
                <a:lnTo>
                  <a:pt x="1618" y="1134"/>
                </a:lnTo>
                <a:lnTo>
                  <a:pt x="1664" y="1150"/>
                </a:lnTo>
                <a:lnTo>
                  <a:pt x="1664" y="1150"/>
                </a:lnTo>
                <a:lnTo>
                  <a:pt x="1685" y="1152"/>
                </a:lnTo>
                <a:lnTo>
                  <a:pt x="1707" y="1155"/>
                </a:lnTo>
                <a:lnTo>
                  <a:pt x="1731" y="1157"/>
                </a:lnTo>
                <a:lnTo>
                  <a:pt x="1757" y="1157"/>
                </a:lnTo>
                <a:lnTo>
                  <a:pt x="1770" y="1156"/>
                </a:lnTo>
                <a:lnTo>
                  <a:pt x="1781" y="1155"/>
                </a:lnTo>
                <a:lnTo>
                  <a:pt x="1791" y="1152"/>
                </a:lnTo>
                <a:lnTo>
                  <a:pt x="1798" y="1150"/>
                </a:lnTo>
                <a:lnTo>
                  <a:pt x="1803" y="1146"/>
                </a:lnTo>
                <a:lnTo>
                  <a:pt x="1805" y="1144"/>
                </a:lnTo>
                <a:lnTo>
                  <a:pt x="1807" y="1140"/>
                </a:lnTo>
                <a:lnTo>
                  <a:pt x="1807" y="1140"/>
                </a:lnTo>
                <a:lnTo>
                  <a:pt x="1807" y="1134"/>
                </a:lnTo>
                <a:lnTo>
                  <a:pt x="1805" y="1128"/>
                </a:lnTo>
                <a:lnTo>
                  <a:pt x="1803" y="1121"/>
                </a:lnTo>
                <a:lnTo>
                  <a:pt x="1799" y="1115"/>
                </a:lnTo>
                <a:lnTo>
                  <a:pt x="1793" y="1109"/>
                </a:lnTo>
                <a:lnTo>
                  <a:pt x="1787" y="1102"/>
                </a:lnTo>
                <a:lnTo>
                  <a:pt x="1772" y="1091"/>
                </a:lnTo>
                <a:lnTo>
                  <a:pt x="1756" y="1080"/>
                </a:lnTo>
                <a:lnTo>
                  <a:pt x="1740" y="1070"/>
                </a:lnTo>
                <a:lnTo>
                  <a:pt x="1720" y="1057"/>
                </a:lnTo>
                <a:lnTo>
                  <a:pt x="1720" y="1057"/>
                </a:lnTo>
                <a:lnTo>
                  <a:pt x="1676" y="1032"/>
                </a:lnTo>
                <a:lnTo>
                  <a:pt x="1651" y="1017"/>
                </a:lnTo>
                <a:lnTo>
                  <a:pt x="1639" y="1009"/>
                </a:lnTo>
                <a:lnTo>
                  <a:pt x="1639" y="1009"/>
                </a:lnTo>
                <a:lnTo>
                  <a:pt x="1627" y="990"/>
                </a:lnTo>
                <a:lnTo>
                  <a:pt x="1621" y="977"/>
                </a:lnTo>
                <a:lnTo>
                  <a:pt x="1618" y="971"/>
                </a:lnTo>
                <a:lnTo>
                  <a:pt x="1617" y="967"/>
                </a:lnTo>
                <a:lnTo>
                  <a:pt x="1617" y="967"/>
                </a:lnTo>
                <a:lnTo>
                  <a:pt x="1603" y="896"/>
                </a:lnTo>
                <a:lnTo>
                  <a:pt x="1590" y="825"/>
                </a:lnTo>
                <a:lnTo>
                  <a:pt x="1590" y="825"/>
                </a:lnTo>
                <a:lnTo>
                  <a:pt x="1570" y="676"/>
                </a:lnTo>
                <a:lnTo>
                  <a:pt x="1570" y="676"/>
                </a:lnTo>
                <a:lnTo>
                  <a:pt x="1611" y="721"/>
                </a:lnTo>
                <a:lnTo>
                  <a:pt x="1639" y="754"/>
                </a:lnTo>
                <a:lnTo>
                  <a:pt x="1649" y="767"/>
                </a:lnTo>
                <a:lnTo>
                  <a:pt x="1654" y="774"/>
                </a:lnTo>
                <a:lnTo>
                  <a:pt x="1654" y="774"/>
                </a:lnTo>
                <a:lnTo>
                  <a:pt x="1662" y="788"/>
                </a:lnTo>
                <a:lnTo>
                  <a:pt x="1679" y="811"/>
                </a:lnTo>
                <a:lnTo>
                  <a:pt x="1693" y="833"/>
                </a:lnTo>
                <a:lnTo>
                  <a:pt x="1698" y="842"/>
                </a:lnTo>
                <a:lnTo>
                  <a:pt x="1699" y="846"/>
                </a:lnTo>
                <a:lnTo>
                  <a:pt x="1699" y="846"/>
                </a:lnTo>
                <a:lnTo>
                  <a:pt x="1697" y="858"/>
                </a:lnTo>
                <a:lnTo>
                  <a:pt x="1697" y="865"/>
                </a:lnTo>
                <a:lnTo>
                  <a:pt x="1698" y="873"/>
                </a:lnTo>
                <a:lnTo>
                  <a:pt x="1698" y="873"/>
                </a:lnTo>
                <a:lnTo>
                  <a:pt x="1701" y="885"/>
                </a:lnTo>
                <a:lnTo>
                  <a:pt x="1706" y="901"/>
                </a:lnTo>
                <a:lnTo>
                  <a:pt x="1711" y="918"/>
                </a:lnTo>
                <a:lnTo>
                  <a:pt x="1714" y="924"/>
                </a:lnTo>
                <a:lnTo>
                  <a:pt x="1718" y="931"/>
                </a:lnTo>
                <a:lnTo>
                  <a:pt x="1718" y="931"/>
                </a:lnTo>
                <a:lnTo>
                  <a:pt x="1722" y="934"/>
                </a:lnTo>
                <a:lnTo>
                  <a:pt x="1727" y="938"/>
                </a:lnTo>
                <a:lnTo>
                  <a:pt x="1740" y="945"/>
                </a:lnTo>
                <a:lnTo>
                  <a:pt x="1747" y="948"/>
                </a:lnTo>
                <a:lnTo>
                  <a:pt x="1755" y="949"/>
                </a:lnTo>
                <a:lnTo>
                  <a:pt x="1761" y="950"/>
                </a:lnTo>
                <a:lnTo>
                  <a:pt x="1768" y="949"/>
                </a:lnTo>
                <a:lnTo>
                  <a:pt x="1768" y="949"/>
                </a:lnTo>
                <a:lnTo>
                  <a:pt x="1791" y="948"/>
                </a:lnTo>
                <a:lnTo>
                  <a:pt x="1825" y="947"/>
                </a:lnTo>
                <a:lnTo>
                  <a:pt x="1861" y="947"/>
                </a:lnTo>
                <a:lnTo>
                  <a:pt x="1885" y="944"/>
                </a:lnTo>
                <a:lnTo>
                  <a:pt x="1885" y="944"/>
                </a:lnTo>
                <a:lnTo>
                  <a:pt x="1898" y="942"/>
                </a:lnTo>
                <a:lnTo>
                  <a:pt x="1915" y="937"/>
                </a:lnTo>
                <a:lnTo>
                  <a:pt x="1959" y="922"/>
                </a:lnTo>
                <a:lnTo>
                  <a:pt x="1981" y="913"/>
                </a:lnTo>
                <a:lnTo>
                  <a:pt x="2000" y="905"/>
                </a:lnTo>
                <a:lnTo>
                  <a:pt x="2015" y="897"/>
                </a:lnTo>
                <a:lnTo>
                  <a:pt x="2020" y="894"/>
                </a:lnTo>
                <a:lnTo>
                  <a:pt x="2023" y="891"/>
                </a:lnTo>
                <a:lnTo>
                  <a:pt x="2023" y="891"/>
                </a:lnTo>
                <a:lnTo>
                  <a:pt x="2032" y="880"/>
                </a:lnTo>
                <a:lnTo>
                  <a:pt x="2041" y="870"/>
                </a:lnTo>
                <a:lnTo>
                  <a:pt x="2043" y="865"/>
                </a:lnTo>
                <a:lnTo>
                  <a:pt x="2044" y="862"/>
                </a:lnTo>
                <a:lnTo>
                  <a:pt x="2043" y="859"/>
                </a:lnTo>
                <a:lnTo>
                  <a:pt x="2042" y="858"/>
                </a:lnTo>
                <a:lnTo>
                  <a:pt x="2036" y="855"/>
                </a:lnTo>
                <a:lnTo>
                  <a:pt x="2036" y="855"/>
                </a:lnTo>
                <a:lnTo>
                  <a:pt x="2015" y="851"/>
                </a:lnTo>
                <a:lnTo>
                  <a:pt x="1985" y="846"/>
                </a:lnTo>
                <a:lnTo>
                  <a:pt x="1957" y="841"/>
                </a:lnTo>
                <a:lnTo>
                  <a:pt x="1946" y="838"/>
                </a:lnTo>
                <a:lnTo>
                  <a:pt x="1938" y="836"/>
                </a:lnTo>
                <a:lnTo>
                  <a:pt x="1938" y="836"/>
                </a:lnTo>
                <a:lnTo>
                  <a:pt x="1895" y="820"/>
                </a:lnTo>
                <a:lnTo>
                  <a:pt x="1850" y="801"/>
                </a:lnTo>
                <a:lnTo>
                  <a:pt x="1850" y="801"/>
                </a:lnTo>
                <a:lnTo>
                  <a:pt x="1805" y="782"/>
                </a:lnTo>
                <a:lnTo>
                  <a:pt x="1805" y="782"/>
                </a:lnTo>
                <a:lnTo>
                  <a:pt x="1789" y="777"/>
                </a:lnTo>
                <a:lnTo>
                  <a:pt x="1789" y="777"/>
                </a:lnTo>
                <a:lnTo>
                  <a:pt x="1768" y="756"/>
                </a:lnTo>
                <a:lnTo>
                  <a:pt x="1725" y="709"/>
                </a:lnTo>
                <a:lnTo>
                  <a:pt x="1682" y="660"/>
                </a:lnTo>
                <a:lnTo>
                  <a:pt x="1667" y="642"/>
                </a:lnTo>
                <a:lnTo>
                  <a:pt x="1661" y="634"/>
                </a:lnTo>
                <a:lnTo>
                  <a:pt x="1661" y="634"/>
                </a:lnTo>
                <a:lnTo>
                  <a:pt x="1552" y="423"/>
                </a:lnTo>
                <a:lnTo>
                  <a:pt x="1552" y="423"/>
                </a:lnTo>
                <a:lnTo>
                  <a:pt x="1550" y="416"/>
                </a:lnTo>
                <a:lnTo>
                  <a:pt x="1546" y="397"/>
                </a:lnTo>
                <a:lnTo>
                  <a:pt x="1543" y="387"/>
                </a:lnTo>
                <a:lnTo>
                  <a:pt x="1538" y="376"/>
                </a:lnTo>
                <a:lnTo>
                  <a:pt x="1533" y="365"/>
                </a:lnTo>
                <a:lnTo>
                  <a:pt x="1528" y="357"/>
                </a:lnTo>
                <a:lnTo>
                  <a:pt x="1528" y="357"/>
                </a:lnTo>
                <a:lnTo>
                  <a:pt x="1520" y="349"/>
                </a:lnTo>
                <a:lnTo>
                  <a:pt x="1509" y="341"/>
                </a:lnTo>
                <a:lnTo>
                  <a:pt x="1483" y="323"/>
                </a:lnTo>
                <a:lnTo>
                  <a:pt x="1458" y="310"/>
                </a:lnTo>
                <a:lnTo>
                  <a:pt x="1448" y="304"/>
                </a:lnTo>
                <a:lnTo>
                  <a:pt x="1128" y="182"/>
                </a:lnTo>
                <a:lnTo>
                  <a:pt x="1128" y="182"/>
                </a:lnTo>
                <a:lnTo>
                  <a:pt x="1126" y="165"/>
                </a:lnTo>
                <a:lnTo>
                  <a:pt x="1123" y="153"/>
                </a:lnTo>
                <a:lnTo>
                  <a:pt x="1121" y="149"/>
                </a:lnTo>
                <a:lnTo>
                  <a:pt x="1118" y="146"/>
                </a:lnTo>
                <a:lnTo>
                  <a:pt x="1118" y="146"/>
                </a:lnTo>
                <a:lnTo>
                  <a:pt x="1100" y="142"/>
                </a:lnTo>
                <a:lnTo>
                  <a:pt x="1066" y="135"/>
                </a:lnTo>
                <a:lnTo>
                  <a:pt x="1018" y="126"/>
                </a:lnTo>
                <a:lnTo>
                  <a:pt x="1018" y="126"/>
                </a:lnTo>
                <a:lnTo>
                  <a:pt x="962" y="117"/>
                </a:lnTo>
                <a:lnTo>
                  <a:pt x="922" y="109"/>
                </a:lnTo>
                <a:lnTo>
                  <a:pt x="908" y="107"/>
                </a:lnTo>
                <a:lnTo>
                  <a:pt x="900" y="107"/>
                </a:lnTo>
                <a:lnTo>
                  <a:pt x="900" y="107"/>
                </a:lnTo>
                <a:lnTo>
                  <a:pt x="858" y="110"/>
                </a:lnTo>
                <a:lnTo>
                  <a:pt x="823" y="113"/>
                </a:lnTo>
                <a:lnTo>
                  <a:pt x="823" y="113"/>
                </a:lnTo>
                <a:lnTo>
                  <a:pt x="868" y="102"/>
                </a:lnTo>
                <a:lnTo>
                  <a:pt x="901" y="93"/>
                </a:lnTo>
                <a:lnTo>
                  <a:pt x="921" y="89"/>
                </a:lnTo>
                <a:lnTo>
                  <a:pt x="921" y="89"/>
                </a:lnTo>
                <a:lnTo>
                  <a:pt x="942" y="91"/>
                </a:lnTo>
                <a:lnTo>
                  <a:pt x="969" y="92"/>
                </a:lnTo>
                <a:lnTo>
                  <a:pt x="969" y="92"/>
                </a:lnTo>
                <a:lnTo>
                  <a:pt x="981" y="93"/>
                </a:lnTo>
                <a:lnTo>
                  <a:pt x="996" y="93"/>
                </a:lnTo>
                <a:lnTo>
                  <a:pt x="1010" y="93"/>
                </a:lnTo>
                <a:lnTo>
                  <a:pt x="1022" y="89"/>
                </a:lnTo>
                <a:lnTo>
                  <a:pt x="1022" y="89"/>
                </a:lnTo>
                <a:lnTo>
                  <a:pt x="1031" y="86"/>
                </a:lnTo>
                <a:lnTo>
                  <a:pt x="1033" y="83"/>
                </a:lnTo>
                <a:lnTo>
                  <a:pt x="1034" y="83"/>
                </a:lnTo>
                <a:lnTo>
                  <a:pt x="1036" y="83"/>
                </a:lnTo>
                <a:lnTo>
                  <a:pt x="1042" y="85"/>
                </a:lnTo>
                <a:lnTo>
                  <a:pt x="1042" y="85"/>
                </a:lnTo>
                <a:lnTo>
                  <a:pt x="1053" y="89"/>
                </a:lnTo>
                <a:lnTo>
                  <a:pt x="1068" y="93"/>
                </a:lnTo>
                <a:lnTo>
                  <a:pt x="1074" y="94"/>
                </a:lnTo>
                <a:lnTo>
                  <a:pt x="1080" y="94"/>
                </a:lnTo>
                <a:lnTo>
                  <a:pt x="1084" y="93"/>
                </a:lnTo>
                <a:lnTo>
                  <a:pt x="1085" y="92"/>
                </a:lnTo>
                <a:lnTo>
                  <a:pt x="1085" y="89"/>
                </a:lnTo>
                <a:lnTo>
                  <a:pt x="1085" y="89"/>
                </a:lnTo>
                <a:lnTo>
                  <a:pt x="1084" y="86"/>
                </a:lnTo>
                <a:lnTo>
                  <a:pt x="1081" y="81"/>
                </a:lnTo>
                <a:lnTo>
                  <a:pt x="1071" y="71"/>
                </a:lnTo>
                <a:lnTo>
                  <a:pt x="1063" y="62"/>
                </a:lnTo>
                <a:lnTo>
                  <a:pt x="1057" y="57"/>
                </a:lnTo>
                <a:lnTo>
                  <a:pt x="1057" y="57"/>
                </a:lnTo>
                <a:lnTo>
                  <a:pt x="1050" y="44"/>
                </a:lnTo>
                <a:lnTo>
                  <a:pt x="1048" y="39"/>
                </a:lnTo>
                <a:lnTo>
                  <a:pt x="1044" y="34"/>
                </a:lnTo>
                <a:lnTo>
                  <a:pt x="1041" y="30"/>
                </a:lnTo>
                <a:lnTo>
                  <a:pt x="1034" y="27"/>
                </a:lnTo>
                <a:lnTo>
                  <a:pt x="1034" y="27"/>
                </a:lnTo>
                <a:lnTo>
                  <a:pt x="1020" y="19"/>
                </a:lnTo>
                <a:lnTo>
                  <a:pt x="1002" y="12"/>
                </a:lnTo>
                <a:lnTo>
                  <a:pt x="983" y="6"/>
                </a:lnTo>
                <a:lnTo>
                  <a:pt x="970" y="3"/>
                </a:lnTo>
                <a:lnTo>
                  <a:pt x="958" y="1"/>
                </a:lnTo>
                <a:lnTo>
                  <a:pt x="958" y="1"/>
                </a:lnTo>
                <a:lnTo>
                  <a:pt x="935" y="0"/>
                </a:lnTo>
                <a:lnTo>
                  <a:pt x="914" y="1"/>
                </a:lnTo>
                <a:lnTo>
                  <a:pt x="900" y="3"/>
                </a:lnTo>
                <a:lnTo>
                  <a:pt x="895" y="4"/>
                </a:lnTo>
                <a:lnTo>
                  <a:pt x="892" y="6"/>
                </a:lnTo>
                <a:lnTo>
                  <a:pt x="892" y="6"/>
                </a:lnTo>
                <a:lnTo>
                  <a:pt x="872" y="16"/>
                </a:lnTo>
                <a:lnTo>
                  <a:pt x="830" y="33"/>
                </a:lnTo>
                <a:lnTo>
                  <a:pt x="772" y="55"/>
                </a:lnTo>
                <a:lnTo>
                  <a:pt x="772" y="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7E541D84-F25F-414D-86E5-C61B056302B1}"/>
              </a:ext>
            </a:extLst>
          </p:cNvPr>
          <p:cNvSpPr>
            <a:spLocks/>
          </p:cNvSpPr>
          <p:nvPr/>
        </p:nvSpPr>
        <p:spPr bwMode="auto">
          <a:xfrm>
            <a:off x="5964452" y="3139041"/>
            <a:ext cx="1658337" cy="890788"/>
          </a:xfrm>
          <a:custGeom>
            <a:avLst/>
            <a:gdLst>
              <a:gd name="T0" fmla="*/ 53 w 2301"/>
              <a:gd name="T1" fmla="*/ 757 h 1236"/>
              <a:gd name="T2" fmla="*/ 30 w 2301"/>
              <a:gd name="T3" fmla="*/ 806 h 1236"/>
              <a:gd name="T4" fmla="*/ 0 w 2301"/>
              <a:gd name="T5" fmla="*/ 926 h 1236"/>
              <a:gd name="T6" fmla="*/ 30 w 2301"/>
              <a:gd name="T7" fmla="*/ 955 h 1236"/>
              <a:gd name="T8" fmla="*/ 48 w 2301"/>
              <a:gd name="T9" fmla="*/ 1003 h 1236"/>
              <a:gd name="T10" fmla="*/ 48 w 2301"/>
              <a:gd name="T11" fmla="*/ 1032 h 1236"/>
              <a:gd name="T12" fmla="*/ 100 w 2301"/>
              <a:gd name="T13" fmla="*/ 1109 h 1236"/>
              <a:gd name="T14" fmla="*/ 118 w 2301"/>
              <a:gd name="T15" fmla="*/ 1149 h 1236"/>
              <a:gd name="T16" fmla="*/ 162 w 2301"/>
              <a:gd name="T17" fmla="*/ 1172 h 1236"/>
              <a:gd name="T18" fmla="*/ 276 w 2301"/>
              <a:gd name="T19" fmla="*/ 1161 h 1236"/>
              <a:gd name="T20" fmla="*/ 304 w 2301"/>
              <a:gd name="T21" fmla="*/ 1163 h 1236"/>
              <a:gd name="T22" fmla="*/ 359 w 2301"/>
              <a:gd name="T23" fmla="*/ 1139 h 1236"/>
              <a:gd name="T24" fmla="*/ 366 w 2301"/>
              <a:gd name="T25" fmla="*/ 1109 h 1236"/>
              <a:gd name="T26" fmla="*/ 416 w 2301"/>
              <a:gd name="T27" fmla="*/ 1049 h 1236"/>
              <a:gd name="T28" fmla="*/ 405 w 2301"/>
              <a:gd name="T29" fmla="*/ 971 h 1236"/>
              <a:gd name="T30" fmla="*/ 598 w 2301"/>
              <a:gd name="T31" fmla="*/ 909 h 1236"/>
              <a:gd name="T32" fmla="*/ 905 w 2301"/>
              <a:gd name="T33" fmla="*/ 1032 h 1236"/>
              <a:gd name="T34" fmla="*/ 1191 w 2301"/>
              <a:gd name="T35" fmla="*/ 1136 h 1236"/>
              <a:gd name="T36" fmla="*/ 1266 w 2301"/>
              <a:gd name="T37" fmla="*/ 1161 h 1236"/>
              <a:gd name="T38" fmla="*/ 1307 w 2301"/>
              <a:gd name="T39" fmla="*/ 1108 h 1236"/>
              <a:gd name="T40" fmla="*/ 1266 w 2301"/>
              <a:gd name="T41" fmla="*/ 1079 h 1236"/>
              <a:gd name="T42" fmla="*/ 1238 w 2301"/>
              <a:gd name="T43" fmla="*/ 1056 h 1236"/>
              <a:gd name="T44" fmla="*/ 1133 w 2301"/>
              <a:gd name="T45" fmla="*/ 1040 h 1236"/>
              <a:gd name="T46" fmla="*/ 668 w 2301"/>
              <a:gd name="T47" fmla="*/ 739 h 1236"/>
              <a:gd name="T48" fmla="*/ 1323 w 2301"/>
              <a:gd name="T49" fmla="*/ 441 h 1236"/>
              <a:gd name="T50" fmla="*/ 1807 w 2301"/>
              <a:gd name="T51" fmla="*/ 342 h 1236"/>
              <a:gd name="T52" fmla="*/ 1767 w 2301"/>
              <a:gd name="T53" fmla="*/ 550 h 1236"/>
              <a:gd name="T54" fmla="*/ 1772 w 2301"/>
              <a:gd name="T55" fmla="*/ 833 h 1236"/>
              <a:gd name="T56" fmla="*/ 1716 w 2301"/>
              <a:gd name="T57" fmla="*/ 899 h 1236"/>
              <a:gd name="T58" fmla="*/ 1671 w 2301"/>
              <a:gd name="T59" fmla="*/ 1013 h 1236"/>
              <a:gd name="T60" fmla="*/ 1738 w 2301"/>
              <a:gd name="T61" fmla="*/ 1054 h 1236"/>
              <a:gd name="T62" fmla="*/ 1916 w 2301"/>
              <a:gd name="T63" fmla="*/ 1181 h 1236"/>
              <a:gd name="T64" fmla="*/ 2065 w 2301"/>
              <a:gd name="T65" fmla="*/ 1236 h 1236"/>
              <a:gd name="T66" fmla="*/ 2104 w 2301"/>
              <a:gd name="T67" fmla="*/ 1214 h 1236"/>
              <a:gd name="T68" fmla="*/ 2026 w 2301"/>
              <a:gd name="T69" fmla="*/ 1097 h 1236"/>
              <a:gd name="T70" fmla="*/ 2243 w 2301"/>
              <a:gd name="T71" fmla="*/ 1108 h 1236"/>
              <a:gd name="T72" fmla="*/ 2299 w 2301"/>
              <a:gd name="T73" fmla="*/ 1066 h 1236"/>
              <a:gd name="T74" fmla="*/ 2213 w 2301"/>
              <a:gd name="T75" fmla="*/ 1002 h 1236"/>
              <a:gd name="T76" fmla="*/ 2089 w 2301"/>
              <a:gd name="T77" fmla="*/ 906 h 1236"/>
              <a:gd name="T78" fmla="*/ 2026 w 2301"/>
              <a:gd name="T79" fmla="*/ 548 h 1236"/>
              <a:gd name="T80" fmla="*/ 2013 w 2301"/>
              <a:gd name="T81" fmla="*/ 140 h 1236"/>
              <a:gd name="T82" fmla="*/ 1955 w 2301"/>
              <a:gd name="T83" fmla="*/ 77 h 1236"/>
              <a:gd name="T84" fmla="*/ 1269 w 2301"/>
              <a:gd name="T85" fmla="*/ 58 h 1236"/>
              <a:gd name="T86" fmla="*/ 1099 w 2301"/>
              <a:gd name="T87" fmla="*/ 8 h 1236"/>
              <a:gd name="T88" fmla="*/ 880 w 2301"/>
              <a:gd name="T89" fmla="*/ 106 h 1236"/>
              <a:gd name="T90" fmla="*/ 724 w 2301"/>
              <a:gd name="T91" fmla="*/ 167 h 1236"/>
              <a:gd name="T92" fmla="*/ 514 w 2301"/>
              <a:gd name="T93" fmla="*/ 272 h 1236"/>
              <a:gd name="T94" fmla="*/ 352 w 2301"/>
              <a:gd name="T95" fmla="*/ 393 h 1236"/>
              <a:gd name="T96" fmla="*/ 281 w 2301"/>
              <a:gd name="T97" fmla="*/ 330 h 1236"/>
              <a:gd name="T98" fmla="*/ 311 w 2301"/>
              <a:gd name="T99" fmla="*/ 263 h 1236"/>
              <a:gd name="T100" fmla="*/ 335 w 2301"/>
              <a:gd name="T101" fmla="*/ 23 h 1236"/>
              <a:gd name="T102" fmla="*/ 335 w 2301"/>
              <a:gd name="T103" fmla="*/ 3 h 1236"/>
              <a:gd name="T104" fmla="*/ 239 w 2301"/>
              <a:gd name="T105" fmla="*/ 44 h 1236"/>
              <a:gd name="T106" fmla="*/ 203 w 2301"/>
              <a:gd name="T107" fmla="*/ 106 h 1236"/>
              <a:gd name="T108" fmla="*/ 207 w 2301"/>
              <a:gd name="T109" fmla="*/ 183 h 1236"/>
              <a:gd name="T110" fmla="*/ 206 w 2301"/>
              <a:gd name="T111" fmla="*/ 342 h 1236"/>
              <a:gd name="T112" fmla="*/ 163 w 2301"/>
              <a:gd name="T113" fmla="*/ 601 h 1236"/>
              <a:gd name="T114" fmla="*/ 175 w 2301"/>
              <a:gd name="T115" fmla="*/ 718 h 1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01" h="1236">
                <a:moveTo>
                  <a:pt x="178" y="725"/>
                </a:moveTo>
                <a:lnTo>
                  <a:pt x="101" y="762"/>
                </a:lnTo>
                <a:lnTo>
                  <a:pt x="101" y="762"/>
                </a:lnTo>
                <a:lnTo>
                  <a:pt x="95" y="760"/>
                </a:lnTo>
                <a:lnTo>
                  <a:pt x="80" y="756"/>
                </a:lnTo>
                <a:lnTo>
                  <a:pt x="70" y="755"/>
                </a:lnTo>
                <a:lnTo>
                  <a:pt x="62" y="756"/>
                </a:lnTo>
                <a:lnTo>
                  <a:pt x="53" y="757"/>
                </a:lnTo>
                <a:lnTo>
                  <a:pt x="49" y="760"/>
                </a:lnTo>
                <a:lnTo>
                  <a:pt x="46" y="762"/>
                </a:lnTo>
                <a:lnTo>
                  <a:pt x="46" y="762"/>
                </a:lnTo>
                <a:lnTo>
                  <a:pt x="37" y="773"/>
                </a:lnTo>
                <a:lnTo>
                  <a:pt x="33" y="778"/>
                </a:lnTo>
                <a:lnTo>
                  <a:pt x="32" y="783"/>
                </a:lnTo>
                <a:lnTo>
                  <a:pt x="30" y="794"/>
                </a:lnTo>
                <a:lnTo>
                  <a:pt x="30" y="806"/>
                </a:lnTo>
                <a:lnTo>
                  <a:pt x="30" y="806"/>
                </a:lnTo>
                <a:lnTo>
                  <a:pt x="30" y="880"/>
                </a:lnTo>
                <a:lnTo>
                  <a:pt x="30" y="880"/>
                </a:lnTo>
                <a:lnTo>
                  <a:pt x="29" y="885"/>
                </a:lnTo>
                <a:lnTo>
                  <a:pt x="25" y="891"/>
                </a:lnTo>
                <a:lnTo>
                  <a:pt x="14" y="906"/>
                </a:lnTo>
                <a:lnTo>
                  <a:pt x="3" y="921"/>
                </a:lnTo>
                <a:lnTo>
                  <a:pt x="0" y="926"/>
                </a:lnTo>
                <a:lnTo>
                  <a:pt x="0" y="928"/>
                </a:lnTo>
                <a:lnTo>
                  <a:pt x="0" y="930"/>
                </a:lnTo>
                <a:lnTo>
                  <a:pt x="0" y="930"/>
                </a:lnTo>
                <a:lnTo>
                  <a:pt x="8" y="936"/>
                </a:lnTo>
                <a:lnTo>
                  <a:pt x="17" y="942"/>
                </a:lnTo>
                <a:lnTo>
                  <a:pt x="22" y="946"/>
                </a:lnTo>
                <a:lnTo>
                  <a:pt x="27" y="950"/>
                </a:lnTo>
                <a:lnTo>
                  <a:pt x="30" y="955"/>
                </a:lnTo>
                <a:lnTo>
                  <a:pt x="32" y="960"/>
                </a:lnTo>
                <a:lnTo>
                  <a:pt x="32" y="960"/>
                </a:lnTo>
                <a:lnTo>
                  <a:pt x="33" y="965"/>
                </a:lnTo>
                <a:lnTo>
                  <a:pt x="35" y="971"/>
                </a:lnTo>
                <a:lnTo>
                  <a:pt x="41" y="984"/>
                </a:lnTo>
                <a:lnTo>
                  <a:pt x="46" y="995"/>
                </a:lnTo>
                <a:lnTo>
                  <a:pt x="47" y="1000"/>
                </a:lnTo>
                <a:lnTo>
                  <a:pt x="48" y="1003"/>
                </a:lnTo>
                <a:lnTo>
                  <a:pt x="48" y="1003"/>
                </a:lnTo>
                <a:lnTo>
                  <a:pt x="47" y="1007"/>
                </a:lnTo>
                <a:lnTo>
                  <a:pt x="46" y="1010"/>
                </a:lnTo>
                <a:lnTo>
                  <a:pt x="41" y="1012"/>
                </a:lnTo>
                <a:lnTo>
                  <a:pt x="40" y="1014"/>
                </a:lnTo>
                <a:lnTo>
                  <a:pt x="41" y="1018"/>
                </a:lnTo>
                <a:lnTo>
                  <a:pt x="43" y="1023"/>
                </a:lnTo>
                <a:lnTo>
                  <a:pt x="48" y="1032"/>
                </a:lnTo>
                <a:lnTo>
                  <a:pt x="48" y="1032"/>
                </a:lnTo>
                <a:lnTo>
                  <a:pt x="61" y="1053"/>
                </a:lnTo>
                <a:lnTo>
                  <a:pt x="73" y="1072"/>
                </a:lnTo>
                <a:lnTo>
                  <a:pt x="89" y="1102"/>
                </a:lnTo>
                <a:lnTo>
                  <a:pt x="89" y="1102"/>
                </a:lnTo>
                <a:lnTo>
                  <a:pt x="91" y="1106"/>
                </a:lnTo>
                <a:lnTo>
                  <a:pt x="94" y="1107"/>
                </a:lnTo>
                <a:lnTo>
                  <a:pt x="100" y="1109"/>
                </a:lnTo>
                <a:lnTo>
                  <a:pt x="104" y="1111"/>
                </a:lnTo>
                <a:lnTo>
                  <a:pt x="107" y="1113"/>
                </a:lnTo>
                <a:lnTo>
                  <a:pt x="110" y="1118"/>
                </a:lnTo>
                <a:lnTo>
                  <a:pt x="112" y="1127"/>
                </a:lnTo>
                <a:lnTo>
                  <a:pt x="112" y="1127"/>
                </a:lnTo>
                <a:lnTo>
                  <a:pt x="116" y="1140"/>
                </a:lnTo>
                <a:lnTo>
                  <a:pt x="117" y="1146"/>
                </a:lnTo>
                <a:lnTo>
                  <a:pt x="118" y="1149"/>
                </a:lnTo>
                <a:lnTo>
                  <a:pt x="121" y="1151"/>
                </a:lnTo>
                <a:lnTo>
                  <a:pt x="133" y="1161"/>
                </a:lnTo>
                <a:lnTo>
                  <a:pt x="133" y="1161"/>
                </a:lnTo>
                <a:lnTo>
                  <a:pt x="141" y="1166"/>
                </a:lnTo>
                <a:lnTo>
                  <a:pt x="147" y="1170"/>
                </a:lnTo>
                <a:lnTo>
                  <a:pt x="153" y="1172"/>
                </a:lnTo>
                <a:lnTo>
                  <a:pt x="157" y="1172"/>
                </a:lnTo>
                <a:lnTo>
                  <a:pt x="162" y="1172"/>
                </a:lnTo>
                <a:lnTo>
                  <a:pt x="163" y="1171"/>
                </a:lnTo>
                <a:lnTo>
                  <a:pt x="175" y="1178"/>
                </a:lnTo>
                <a:lnTo>
                  <a:pt x="187" y="1165"/>
                </a:lnTo>
                <a:lnTo>
                  <a:pt x="221" y="1186"/>
                </a:lnTo>
                <a:lnTo>
                  <a:pt x="238" y="1167"/>
                </a:lnTo>
                <a:lnTo>
                  <a:pt x="267" y="1173"/>
                </a:lnTo>
                <a:lnTo>
                  <a:pt x="267" y="1173"/>
                </a:lnTo>
                <a:lnTo>
                  <a:pt x="276" y="1161"/>
                </a:lnTo>
                <a:lnTo>
                  <a:pt x="283" y="1152"/>
                </a:lnTo>
                <a:lnTo>
                  <a:pt x="286" y="1151"/>
                </a:lnTo>
                <a:lnTo>
                  <a:pt x="287" y="1151"/>
                </a:lnTo>
                <a:lnTo>
                  <a:pt x="288" y="1152"/>
                </a:lnTo>
                <a:lnTo>
                  <a:pt x="288" y="1152"/>
                </a:lnTo>
                <a:lnTo>
                  <a:pt x="290" y="1155"/>
                </a:lnTo>
                <a:lnTo>
                  <a:pt x="293" y="1159"/>
                </a:lnTo>
                <a:lnTo>
                  <a:pt x="304" y="1163"/>
                </a:lnTo>
                <a:lnTo>
                  <a:pt x="318" y="1171"/>
                </a:lnTo>
                <a:lnTo>
                  <a:pt x="330" y="1145"/>
                </a:lnTo>
                <a:lnTo>
                  <a:pt x="330" y="1145"/>
                </a:lnTo>
                <a:lnTo>
                  <a:pt x="344" y="1143"/>
                </a:lnTo>
                <a:lnTo>
                  <a:pt x="354" y="1141"/>
                </a:lnTo>
                <a:lnTo>
                  <a:pt x="357" y="1140"/>
                </a:lnTo>
                <a:lnTo>
                  <a:pt x="359" y="1139"/>
                </a:lnTo>
                <a:lnTo>
                  <a:pt x="359" y="1139"/>
                </a:lnTo>
                <a:lnTo>
                  <a:pt x="360" y="1131"/>
                </a:lnTo>
                <a:lnTo>
                  <a:pt x="360" y="1119"/>
                </a:lnTo>
                <a:lnTo>
                  <a:pt x="361" y="1109"/>
                </a:lnTo>
                <a:lnTo>
                  <a:pt x="362" y="1107"/>
                </a:lnTo>
                <a:lnTo>
                  <a:pt x="364" y="1107"/>
                </a:lnTo>
                <a:lnTo>
                  <a:pt x="365" y="1107"/>
                </a:lnTo>
                <a:lnTo>
                  <a:pt x="365" y="1107"/>
                </a:lnTo>
                <a:lnTo>
                  <a:pt x="366" y="1109"/>
                </a:lnTo>
                <a:lnTo>
                  <a:pt x="370" y="1111"/>
                </a:lnTo>
                <a:lnTo>
                  <a:pt x="377" y="1112"/>
                </a:lnTo>
                <a:lnTo>
                  <a:pt x="387" y="1112"/>
                </a:lnTo>
                <a:lnTo>
                  <a:pt x="415" y="1082"/>
                </a:lnTo>
                <a:lnTo>
                  <a:pt x="415" y="1082"/>
                </a:lnTo>
                <a:lnTo>
                  <a:pt x="414" y="1065"/>
                </a:lnTo>
                <a:lnTo>
                  <a:pt x="415" y="1053"/>
                </a:lnTo>
                <a:lnTo>
                  <a:pt x="416" y="1049"/>
                </a:lnTo>
                <a:lnTo>
                  <a:pt x="416" y="1048"/>
                </a:lnTo>
                <a:lnTo>
                  <a:pt x="418" y="1048"/>
                </a:lnTo>
                <a:lnTo>
                  <a:pt x="418" y="1048"/>
                </a:lnTo>
                <a:lnTo>
                  <a:pt x="419" y="1048"/>
                </a:lnTo>
                <a:lnTo>
                  <a:pt x="419" y="1045"/>
                </a:lnTo>
                <a:lnTo>
                  <a:pt x="418" y="1035"/>
                </a:lnTo>
                <a:lnTo>
                  <a:pt x="413" y="1005"/>
                </a:lnTo>
                <a:lnTo>
                  <a:pt x="405" y="971"/>
                </a:lnTo>
                <a:lnTo>
                  <a:pt x="403" y="958"/>
                </a:lnTo>
                <a:lnTo>
                  <a:pt x="402" y="949"/>
                </a:lnTo>
                <a:lnTo>
                  <a:pt x="402" y="949"/>
                </a:lnTo>
                <a:lnTo>
                  <a:pt x="399" y="913"/>
                </a:lnTo>
                <a:lnTo>
                  <a:pt x="425" y="886"/>
                </a:lnTo>
                <a:lnTo>
                  <a:pt x="492" y="858"/>
                </a:lnTo>
                <a:lnTo>
                  <a:pt x="492" y="858"/>
                </a:lnTo>
                <a:lnTo>
                  <a:pt x="598" y="909"/>
                </a:lnTo>
                <a:lnTo>
                  <a:pt x="675" y="947"/>
                </a:lnTo>
                <a:lnTo>
                  <a:pt x="703" y="962"/>
                </a:lnTo>
                <a:lnTo>
                  <a:pt x="719" y="970"/>
                </a:lnTo>
                <a:lnTo>
                  <a:pt x="719" y="970"/>
                </a:lnTo>
                <a:lnTo>
                  <a:pt x="727" y="974"/>
                </a:lnTo>
                <a:lnTo>
                  <a:pt x="740" y="980"/>
                </a:lnTo>
                <a:lnTo>
                  <a:pt x="782" y="994"/>
                </a:lnTo>
                <a:lnTo>
                  <a:pt x="905" y="1032"/>
                </a:lnTo>
                <a:lnTo>
                  <a:pt x="1027" y="1069"/>
                </a:lnTo>
                <a:lnTo>
                  <a:pt x="1089" y="1088"/>
                </a:lnTo>
                <a:lnTo>
                  <a:pt x="1089" y="1088"/>
                </a:lnTo>
                <a:lnTo>
                  <a:pt x="1137" y="1104"/>
                </a:lnTo>
                <a:lnTo>
                  <a:pt x="1175" y="1117"/>
                </a:lnTo>
                <a:lnTo>
                  <a:pt x="1175" y="1117"/>
                </a:lnTo>
                <a:lnTo>
                  <a:pt x="1181" y="1123"/>
                </a:lnTo>
                <a:lnTo>
                  <a:pt x="1191" y="1136"/>
                </a:lnTo>
                <a:lnTo>
                  <a:pt x="1206" y="1157"/>
                </a:lnTo>
                <a:lnTo>
                  <a:pt x="1206" y="1157"/>
                </a:lnTo>
                <a:lnTo>
                  <a:pt x="1210" y="1159"/>
                </a:lnTo>
                <a:lnTo>
                  <a:pt x="1217" y="1160"/>
                </a:lnTo>
                <a:lnTo>
                  <a:pt x="1235" y="1161"/>
                </a:lnTo>
                <a:lnTo>
                  <a:pt x="1255" y="1161"/>
                </a:lnTo>
                <a:lnTo>
                  <a:pt x="1266" y="1161"/>
                </a:lnTo>
                <a:lnTo>
                  <a:pt x="1266" y="1161"/>
                </a:lnTo>
                <a:lnTo>
                  <a:pt x="1272" y="1157"/>
                </a:lnTo>
                <a:lnTo>
                  <a:pt x="1281" y="1151"/>
                </a:lnTo>
                <a:lnTo>
                  <a:pt x="1290" y="1145"/>
                </a:lnTo>
                <a:lnTo>
                  <a:pt x="1296" y="1139"/>
                </a:lnTo>
                <a:lnTo>
                  <a:pt x="1296" y="1139"/>
                </a:lnTo>
                <a:lnTo>
                  <a:pt x="1299" y="1133"/>
                </a:lnTo>
                <a:lnTo>
                  <a:pt x="1303" y="1122"/>
                </a:lnTo>
                <a:lnTo>
                  <a:pt x="1307" y="1108"/>
                </a:lnTo>
                <a:lnTo>
                  <a:pt x="1307" y="1108"/>
                </a:lnTo>
                <a:lnTo>
                  <a:pt x="1296" y="1095"/>
                </a:lnTo>
                <a:lnTo>
                  <a:pt x="1285" y="1085"/>
                </a:lnTo>
                <a:lnTo>
                  <a:pt x="1280" y="1081"/>
                </a:lnTo>
                <a:lnTo>
                  <a:pt x="1276" y="1080"/>
                </a:lnTo>
                <a:lnTo>
                  <a:pt x="1276" y="1080"/>
                </a:lnTo>
                <a:lnTo>
                  <a:pt x="1270" y="1079"/>
                </a:lnTo>
                <a:lnTo>
                  <a:pt x="1266" y="1079"/>
                </a:lnTo>
                <a:lnTo>
                  <a:pt x="1264" y="1080"/>
                </a:lnTo>
                <a:lnTo>
                  <a:pt x="1264" y="1080"/>
                </a:lnTo>
                <a:lnTo>
                  <a:pt x="1263" y="1076"/>
                </a:lnTo>
                <a:lnTo>
                  <a:pt x="1260" y="1070"/>
                </a:lnTo>
                <a:lnTo>
                  <a:pt x="1256" y="1066"/>
                </a:lnTo>
                <a:lnTo>
                  <a:pt x="1251" y="1063"/>
                </a:lnTo>
                <a:lnTo>
                  <a:pt x="1245" y="1060"/>
                </a:lnTo>
                <a:lnTo>
                  <a:pt x="1238" y="1056"/>
                </a:lnTo>
                <a:lnTo>
                  <a:pt x="1238" y="1056"/>
                </a:lnTo>
                <a:lnTo>
                  <a:pt x="1219" y="1053"/>
                </a:lnTo>
                <a:lnTo>
                  <a:pt x="1205" y="1049"/>
                </a:lnTo>
                <a:lnTo>
                  <a:pt x="1190" y="1048"/>
                </a:lnTo>
                <a:lnTo>
                  <a:pt x="1178" y="1046"/>
                </a:lnTo>
                <a:lnTo>
                  <a:pt x="1178" y="1046"/>
                </a:lnTo>
                <a:lnTo>
                  <a:pt x="1158" y="1045"/>
                </a:lnTo>
                <a:lnTo>
                  <a:pt x="1133" y="1040"/>
                </a:lnTo>
                <a:lnTo>
                  <a:pt x="1101" y="1034"/>
                </a:lnTo>
                <a:lnTo>
                  <a:pt x="662" y="817"/>
                </a:lnTo>
                <a:lnTo>
                  <a:pt x="649" y="779"/>
                </a:lnTo>
                <a:lnTo>
                  <a:pt x="649" y="779"/>
                </a:lnTo>
                <a:lnTo>
                  <a:pt x="657" y="761"/>
                </a:lnTo>
                <a:lnTo>
                  <a:pt x="662" y="747"/>
                </a:lnTo>
                <a:lnTo>
                  <a:pt x="665" y="741"/>
                </a:lnTo>
                <a:lnTo>
                  <a:pt x="668" y="739"/>
                </a:lnTo>
                <a:lnTo>
                  <a:pt x="668" y="739"/>
                </a:lnTo>
                <a:lnTo>
                  <a:pt x="769" y="651"/>
                </a:lnTo>
                <a:lnTo>
                  <a:pt x="865" y="566"/>
                </a:lnTo>
                <a:lnTo>
                  <a:pt x="934" y="532"/>
                </a:lnTo>
                <a:lnTo>
                  <a:pt x="934" y="519"/>
                </a:lnTo>
                <a:lnTo>
                  <a:pt x="934" y="519"/>
                </a:lnTo>
                <a:lnTo>
                  <a:pt x="1165" y="474"/>
                </a:lnTo>
                <a:lnTo>
                  <a:pt x="1323" y="441"/>
                </a:lnTo>
                <a:lnTo>
                  <a:pt x="1376" y="428"/>
                </a:lnTo>
                <a:lnTo>
                  <a:pt x="1391" y="425"/>
                </a:lnTo>
                <a:lnTo>
                  <a:pt x="1396" y="422"/>
                </a:lnTo>
                <a:lnTo>
                  <a:pt x="1396" y="422"/>
                </a:lnTo>
                <a:lnTo>
                  <a:pt x="1396" y="412"/>
                </a:lnTo>
                <a:lnTo>
                  <a:pt x="1397" y="406"/>
                </a:lnTo>
                <a:lnTo>
                  <a:pt x="1807" y="342"/>
                </a:lnTo>
                <a:lnTo>
                  <a:pt x="1807" y="342"/>
                </a:lnTo>
                <a:lnTo>
                  <a:pt x="1801" y="361"/>
                </a:lnTo>
                <a:lnTo>
                  <a:pt x="1790" y="407"/>
                </a:lnTo>
                <a:lnTo>
                  <a:pt x="1782" y="436"/>
                </a:lnTo>
                <a:lnTo>
                  <a:pt x="1776" y="466"/>
                </a:lnTo>
                <a:lnTo>
                  <a:pt x="1771" y="496"/>
                </a:lnTo>
                <a:lnTo>
                  <a:pt x="1769" y="523"/>
                </a:lnTo>
                <a:lnTo>
                  <a:pt x="1769" y="523"/>
                </a:lnTo>
                <a:lnTo>
                  <a:pt x="1767" y="550"/>
                </a:lnTo>
                <a:lnTo>
                  <a:pt x="1766" y="577"/>
                </a:lnTo>
                <a:lnTo>
                  <a:pt x="1766" y="630"/>
                </a:lnTo>
                <a:lnTo>
                  <a:pt x="1767" y="677"/>
                </a:lnTo>
                <a:lnTo>
                  <a:pt x="1770" y="712"/>
                </a:lnTo>
                <a:lnTo>
                  <a:pt x="1770" y="712"/>
                </a:lnTo>
                <a:lnTo>
                  <a:pt x="1775" y="813"/>
                </a:lnTo>
                <a:lnTo>
                  <a:pt x="1775" y="813"/>
                </a:lnTo>
                <a:lnTo>
                  <a:pt x="1772" y="833"/>
                </a:lnTo>
                <a:lnTo>
                  <a:pt x="1770" y="849"/>
                </a:lnTo>
                <a:lnTo>
                  <a:pt x="1770" y="849"/>
                </a:lnTo>
                <a:lnTo>
                  <a:pt x="1763" y="854"/>
                </a:lnTo>
                <a:lnTo>
                  <a:pt x="1745" y="867"/>
                </a:lnTo>
                <a:lnTo>
                  <a:pt x="1735" y="874"/>
                </a:lnTo>
                <a:lnTo>
                  <a:pt x="1727" y="883"/>
                </a:lnTo>
                <a:lnTo>
                  <a:pt x="1719" y="891"/>
                </a:lnTo>
                <a:lnTo>
                  <a:pt x="1716" y="899"/>
                </a:lnTo>
                <a:lnTo>
                  <a:pt x="1716" y="899"/>
                </a:lnTo>
                <a:lnTo>
                  <a:pt x="1706" y="922"/>
                </a:lnTo>
                <a:lnTo>
                  <a:pt x="1690" y="958"/>
                </a:lnTo>
                <a:lnTo>
                  <a:pt x="1681" y="976"/>
                </a:lnTo>
                <a:lnTo>
                  <a:pt x="1675" y="992"/>
                </a:lnTo>
                <a:lnTo>
                  <a:pt x="1671" y="1005"/>
                </a:lnTo>
                <a:lnTo>
                  <a:pt x="1671" y="1010"/>
                </a:lnTo>
                <a:lnTo>
                  <a:pt x="1671" y="1013"/>
                </a:lnTo>
                <a:lnTo>
                  <a:pt x="1671" y="1013"/>
                </a:lnTo>
                <a:lnTo>
                  <a:pt x="1675" y="1019"/>
                </a:lnTo>
                <a:lnTo>
                  <a:pt x="1682" y="1026"/>
                </a:lnTo>
                <a:lnTo>
                  <a:pt x="1691" y="1032"/>
                </a:lnTo>
                <a:lnTo>
                  <a:pt x="1701" y="1037"/>
                </a:lnTo>
                <a:lnTo>
                  <a:pt x="1722" y="1048"/>
                </a:lnTo>
                <a:lnTo>
                  <a:pt x="1738" y="1054"/>
                </a:lnTo>
                <a:lnTo>
                  <a:pt x="1738" y="1054"/>
                </a:lnTo>
                <a:lnTo>
                  <a:pt x="1747" y="1061"/>
                </a:lnTo>
                <a:lnTo>
                  <a:pt x="1764" y="1074"/>
                </a:lnTo>
                <a:lnTo>
                  <a:pt x="1812" y="1111"/>
                </a:lnTo>
                <a:lnTo>
                  <a:pt x="1839" y="1130"/>
                </a:lnTo>
                <a:lnTo>
                  <a:pt x="1867" y="1150"/>
                </a:lnTo>
                <a:lnTo>
                  <a:pt x="1893" y="1167"/>
                </a:lnTo>
                <a:lnTo>
                  <a:pt x="1905" y="1175"/>
                </a:lnTo>
                <a:lnTo>
                  <a:pt x="1916" y="1181"/>
                </a:lnTo>
                <a:lnTo>
                  <a:pt x="1916" y="1181"/>
                </a:lnTo>
                <a:lnTo>
                  <a:pt x="1963" y="1202"/>
                </a:lnTo>
                <a:lnTo>
                  <a:pt x="1988" y="1213"/>
                </a:lnTo>
                <a:lnTo>
                  <a:pt x="2011" y="1223"/>
                </a:lnTo>
                <a:lnTo>
                  <a:pt x="2035" y="1231"/>
                </a:lnTo>
                <a:lnTo>
                  <a:pt x="2046" y="1234"/>
                </a:lnTo>
                <a:lnTo>
                  <a:pt x="2056" y="1235"/>
                </a:lnTo>
                <a:lnTo>
                  <a:pt x="2065" y="1236"/>
                </a:lnTo>
                <a:lnTo>
                  <a:pt x="2074" y="1236"/>
                </a:lnTo>
                <a:lnTo>
                  <a:pt x="2081" y="1234"/>
                </a:lnTo>
                <a:lnTo>
                  <a:pt x="2088" y="1231"/>
                </a:lnTo>
                <a:lnTo>
                  <a:pt x="2088" y="1231"/>
                </a:lnTo>
                <a:lnTo>
                  <a:pt x="2094" y="1226"/>
                </a:lnTo>
                <a:lnTo>
                  <a:pt x="2097" y="1223"/>
                </a:lnTo>
                <a:lnTo>
                  <a:pt x="2101" y="1219"/>
                </a:lnTo>
                <a:lnTo>
                  <a:pt x="2104" y="1214"/>
                </a:lnTo>
                <a:lnTo>
                  <a:pt x="2105" y="1205"/>
                </a:lnTo>
                <a:lnTo>
                  <a:pt x="2105" y="1198"/>
                </a:lnTo>
                <a:lnTo>
                  <a:pt x="2102" y="1191"/>
                </a:lnTo>
                <a:lnTo>
                  <a:pt x="2100" y="1186"/>
                </a:lnTo>
                <a:lnTo>
                  <a:pt x="2095" y="1178"/>
                </a:lnTo>
                <a:lnTo>
                  <a:pt x="2095" y="1178"/>
                </a:lnTo>
                <a:lnTo>
                  <a:pt x="2059" y="1136"/>
                </a:lnTo>
                <a:lnTo>
                  <a:pt x="2026" y="1097"/>
                </a:lnTo>
                <a:lnTo>
                  <a:pt x="2026" y="1097"/>
                </a:lnTo>
                <a:lnTo>
                  <a:pt x="2104" y="1108"/>
                </a:lnTo>
                <a:lnTo>
                  <a:pt x="2163" y="1114"/>
                </a:lnTo>
                <a:lnTo>
                  <a:pt x="2198" y="1118"/>
                </a:lnTo>
                <a:lnTo>
                  <a:pt x="2198" y="1118"/>
                </a:lnTo>
                <a:lnTo>
                  <a:pt x="2210" y="1117"/>
                </a:lnTo>
                <a:lnTo>
                  <a:pt x="2226" y="1113"/>
                </a:lnTo>
                <a:lnTo>
                  <a:pt x="2243" y="1108"/>
                </a:lnTo>
                <a:lnTo>
                  <a:pt x="2261" y="1101"/>
                </a:lnTo>
                <a:lnTo>
                  <a:pt x="2279" y="1093"/>
                </a:lnTo>
                <a:lnTo>
                  <a:pt x="2292" y="1085"/>
                </a:lnTo>
                <a:lnTo>
                  <a:pt x="2296" y="1080"/>
                </a:lnTo>
                <a:lnTo>
                  <a:pt x="2299" y="1075"/>
                </a:lnTo>
                <a:lnTo>
                  <a:pt x="2301" y="1071"/>
                </a:lnTo>
                <a:lnTo>
                  <a:pt x="2299" y="1066"/>
                </a:lnTo>
                <a:lnTo>
                  <a:pt x="2299" y="1066"/>
                </a:lnTo>
                <a:lnTo>
                  <a:pt x="2296" y="1059"/>
                </a:lnTo>
                <a:lnTo>
                  <a:pt x="2293" y="1053"/>
                </a:lnTo>
                <a:lnTo>
                  <a:pt x="2288" y="1048"/>
                </a:lnTo>
                <a:lnTo>
                  <a:pt x="2283" y="1043"/>
                </a:lnTo>
                <a:lnTo>
                  <a:pt x="2270" y="1034"/>
                </a:lnTo>
                <a:lnTo>
                  <a:pt x="2246" y="1021"/>
                </a:lnTo>
                <a:lnTo>
                  <a:pt x="2246" y="1021"/>
                </a:lnTo>
                <a:lnTo>
                  <a:pt x="2213" y="1002"/>
                </a:lnTo>
                <a:lnTo>
                  <a:pt x="2179" y="981"/>
                </a:lnTo>
                <a:lnTo>
                  <a:pt x="2150" y="963"/>
                </a:lnTo>
                <a:lnTo>
                  <a:pt x="2139" y="955"/>
                </a:lnTo>
                <a:lnTo>
                  <a:pt x="2133" y="950"/>
                </a:lnTo>
                <a:lnTo>
                  <a:pt x="2133" y="950"/>
                </a:lnTo>
                <a:lnTo>
                  <a:pt x="2111" y="928"/>
                </a:lnTo>
                <a:lnTo>
                  <a:pt x="2089" y="906"/>
                </a:lnTo>
                <a:lnTo>
                  <a:pt x="2089" y="906"/>
                </a:lnTo>
                <a:lnTo>
                  <a:pt x="2080" y="897"/>
                </a:lnTo>
                <a:lnTo>
                  <a:pt x="2069" y="888"/>
                </a:lnTo>
                <a:lnTo>
                  <a:pt x="2057" y="877"/>
                </a:lnTo>
                <a:lnTo>
                  <a:pt x="2032" y="846"/>
                </a:lnTo>
                <a:lnTo>
                  <a:pt x="2032" y="846"/>
                </a:lnTo>
                <a:lnTo>
                  <a:pt x="2030" y="693"/>
                </a:lnTo>
                <a:lnTo>
                  <a:pt x="2027" y="586"/>
                </a:lnTo>
                <a:lnTo>
                  <a:pt x="2026" y="548"/>
                </a:lnTo>
                <a:lnTo>
                  <a:pt x="2025" y="529"/>
                </a:lnTo>
                <a:lnTo>
                  <a:pt x="2025" y="529"/>
                </a:lnTo>
                <a:lnTo>
                  <a:pt x="2024" y="508"/>
                </a:lnTo>
                <a:lnTo>
                  <a:pt x="2021" y="463"/>
                </a:lnTo>
                <a:lnTo>
                  <a:pt x="2017" y="331"/>
                </a:lnTo>
                <a:lnTo>
                  <a:pt x="2015" y="202"/>
                </a:lnTo>
                <a:lnTo>
                  <a:pt x="2013" y="140"/>
                </a:lnTo>
                <a:lnTo>
                  <a:pt x="2013" y="140"/>
                </a:lnTo>
                <a:lnTo>
                  <a:pt x="2009" y="130"/>
                </a:lnTo>
                <a:lnTo>
                  <a:pt x="2004" y="122"/>
                </a:lnTo>
                <a:lnTo>
                  <a:pt x="1998" y="112"/>
                </a:lnTo>
                <a:lnTo>
                  <a:pt x="1990" y="103"/>
                </a:lnTo>
                <a:lnTo>
                  <a:pt x="1980" y="93"/>
                </a:lnTo>
                <a:lnTo>
                  <a:pt x="1968" y="85"/>
                </a:lnTo>
                <a:lnTo>
                  <a:pt x="1955" y="77"/>
                </a:lnTo>
                <a:lnTo>
                  <a:pt x="1955" y="77"/>
                </a:lnTo>
                <a:lnTo>
                  <a:pt x="1940" y="75"/>
                </a:lnTo>
                <a:lnTo>
                  <a:pt x="1914" y="72"/>
                </a:lnTo>
                <a:lnTo>
                  <a:pt x="1877" y="70"/>
                </a:lnTo>
                <a:lnTo>
                  <a:pt x="1830" y="67"/>
                </a:lnTo>
                <a:lnTo>
                  <a:pt x="1721" y="64"/>
                </a:lnTo>
                <a:lnTo>
                  <a:pt x="1596" y="61"/>
                </a:lnTo>
                <a:lnTo>
                  <a:pt x="1370" y="59"/>
                </a:lnTo>
                <a:lnTo>
                  <a:pt x="1269" y="58"/>
                </a:lnTo>
                <a:lnTo>
                  <a:pt x="1194" y="3"/>
                </a:lnTo>
                <a:lnTo>
                  <a:pt x="1194" y="3"/>
                </a:lnTo>
                <a:lnTo>
                  <a:pt x="1159" y="1"/>
                </a:lnTo>
                <a:lnTo>
                  <a:pt x="1132" y="0"/>
                </a:lnTo>
                <a:lnTo>
                  <a:pt x="1122" y="0"/>
                </a:lnTo>
                <a:lnTo>
                  <a:pt x="1115" y="1"/>
                </a:lnTo>
                <a:lnTo>
                  <a:pt x="1115" y="1"/>
                </a:lnTo>
                <a:lnTo>
                  <a:pt x="1099" y="8"/>
                </a:lnTo>
                <a:lnTo>
                  <a:pt x="1075" y="21"/>
                </a:lnTo>
                <a:lnTo>
                  <a:pt x="1022" y="49"/>
                </a:lnTo>
                <a:lnTo>
                  <a:pt x="1022" y="49"/>
                </a:lnTo>
                <a:lnTo>
                  <a:pt x="1008" y="56"/>
                </a:lnTo>
                <a:lnTo>
                  <a:pt x="987" y="64"/>
                </a:lnTo>
                <a:lnTo>
                  <a:pt x="937" y="83"/>
                </a:lnTo>
                <a:lnTo>
                  <a:pt x="894" y="99"/>
                </a:lnTo>
                <a:lnTo>
                  <a:pt x="880" y="106"/>
                </a:lnTo>
                <a:lnTo>
                  <a:pt x="873" y="109"/>
                </a:lnTo>
                <a:lnTo>
                  <a:pt x="873" y="109"/>
                </a:lnTo>
                <a:lnTo>
                  <a:pt x="866" y="112"/>
                </a:lnTo>
                <a:lnTo>
                  <a:pt x="854" y="118"/>
                </a:lnTo>
                <a:lnTo>
                  <a:pt x="814" y="134"/>
                </a:lnTo>
                <a:lnTo>
                  <a:pt x="745" y="160"/>
                </a:lnTo>
                <a:lnTo>
                  <a:pt x="745" y="160"/>
                </a:lnTo>
                <a:lnTo>
                  <a:pt x="724" y="167"/>
                </a:lnTo>
                <a:lnTo>
                  <a:pt x="695" y="180"/>
                </a:lnTo>
                <a:lnTo>
                  <a:pt x="636" y="207"/>
                </a:lnTo>
                <a:lnTo>
                  <a:pt x="636" y="207"/>
                </a:lnTo>
                <a:lnTo>
                  <a:pt x="605" y="223"/>
                </a:lnTo>
                <a:lnTo>
                  <a:pt x="565" y="242"/>
                </a:lnTo>
                <a:lnTo>
                  <a:pt x="531" y="262"/>
                </a:lnTo>
                <a:lnTo>
                  <a:pt x="514" y="272"/>
                </a:lnTo>
                <a:lnTo>
                  <a:pt x="514" y="272"/>
                </a:lnTo>
                <a:lnTo>
                  <a:pt x="495" y="292"/>
                </a:lnTo>
                <a:lnTo>
                  <a:pt x="474" y="314"/>
                </a:lnTo>
                <a:lnTo>
                  <a:pt x="474" y="314"/>
                </a:lnTo>
                <a:lnTo>
                  <a:pt x="462" y="326"/>
                </a:lnTo>
                <a:lnTo>
                  <a:pt x="444" y="341"/>
                </a:lnTo>
                <a:lnTo>
                  <a:pt x="419" y="358"/>
                </a:lnTo>
                <a:lnTo>
                  <a:pt x="419" y="358"/>
                </a:lnTo>
                <a:lnTo>
                  <a:pt x="352" y="393"/>
                </a:lnTo>
                <a:lnTo>
                  <a:pt x="306" y="415"/>
                </a:lnTo>
                <a:lnTo>
                  <a:pt x="291" y="421"/>
                </a:lnTo>
                <a:lnTo>
                  <a:pt x="286" y="422"/>
                </a:lnTo>
                <a:lnTo>
                  <a:pt x="285" y="422"/>
                </a:lnTo>
                <a:lnTo>
                  <a:pt x="285" y="422"/>
                </a:lnTo>
                <a:lnTo>
                  <a:pt x="281" y="374"/>
                </a:lnTo>
                <a:lnTo>
                  <a:pt x="281" y="341"/>
                </a:lnTo>
                <a:lnTo>
                  <a:pt x="281" y="330"/>
                </a:lnTo>
                <a:lnTo>
                  <a:pt x="282" y="324"/>
                </a:lnTo>
                <a:lnTo>
                  <a:pt x="282" y="324"/>
                </a:lnTo>
                <a:lnTo>
                  <a:pt x="288" y="315"/>
                </a:lnTo>
                <a:lnTo>
                  <a:pt x="296" y="301"/>
                </a:lnTo>
                <a:lnTo>
                  <a:pt x="303" y="285"/>
                </a:lnTo>
                <a:lnTo>
                  <a:pt x="308" y="272"/>
                </a:lnTo>
                <a:lnTo>
                  <a:pt x="308" y="272"/>
                </a:lnTo>
                <a:lnTo>
                  <a:pt x="311" y="263"/>
                </a:lnTo>
                <a:lnTo>
                  <a:pt x="312" y="249"/>
                </a:lnTo>
                <a:lnTo>
                  <a:pt x="314" y="212"/>
                </a:lnTo>
                <a:lnTo>
                  <a:pt x="317" y="162"/>
                </a:lnTo>
                <a:lnTo>
                  <a:pt x="298" y="85"/>
                </a:lnTo>
                <a:lnTo>
                  <a:pt x="313" y="40"/>
                </a:lnTo>
                <a:lnTo>
                  <a:pt x="313" y="40"/>
                </a:lnTo>
                <a:lnTo>
                  <a:pt x="320" y="34"/>
                </a:lnTo>
                <a:lnTo>
                  <a:pt x="335" y="23"/>
                </a:lnTo>
                <a:lnTo>
                  <a:pt x="343" y="16"/>
                </a:lnTo>
                <a:lnTo>
                  <a:pt x="346" y="11"/>
                </a:lnTo>
                <a:lnTo>
                  <a:pt x="348" y="8"/>
                </a:lnTo>
                <a:lnTo>
                  <a:pt x="348" y="6"/>
                </a:lnTo>
                <a:lnTo>
                  <a:pt x="345" y="5"/>
                </a:lnTo>
                <a:lnTo>
                  <a:pt x="343" y="3"/>
                </a:lnTo>
                <a:lnTo>
                  <a:pt x="343" y="3"/>
                </a:lnTo>
                <a:lnTo>
                  <a:pt x="335" y="3"/>
                </a:lnTo>
                <a:lnTo>
                  <a:pt x="328" y="3"/>
                </a:lnTo>
                <a:lnTo>
                  <a:pt x="313" y="7"/>
                </a:lnTo>
                <a:lnTo>
                  <a:pt x="297" y="12"/>
                </a:lnTo>
                <a:lnTo>
                  <a:pt x="281" y="19"/>
                </a:lnTo>
                <a:lnTo>
                  <a:pt x="281" y="19"/>
                </a:lnTo>
                <a:lnTo>
                  <a:pt x="265" y="28"/>
                </a:lnTo>
                <a:lnTo>
                  <a:pt x="250" y="37"/>
                </a:lnTo>
                <a:lnTo>
                  <a:pt x="239" y="44"/>
                </a:lnTo>
                <a:lnTo>
                  <a:pt x="234" y="48"/>
                </a:lnTo>
                <a:lnTo>
                  <a:pt x="232" y="51"/>
                </a:lnTo>
                <a:lnTo>
                  <a:pt x="232" y="51"/>
                </a:lnTo>
                <a:lnTo>
                  <a:pt x="216" y="80"/>
                </a:lnTo>
                <a:lnTo>
                  <a:pt x="207" y="96"/>
                </a:lnTo>
                <a:lnTo>
                  <a:pt x="205" y="102"/>
                </a:lnTo>
                <a:lnTo>
                  <a:pt x="203" y="106"/>
                </a:lnTo>
                <a:lnTo>
                  <a:pt x="203" y="106"/>
                </a:lnTo>
                <a:lnTo>
                  <a:pt x="203" y="112"/>
                </a:lnTo>
                <a:lnTo>
                  <a:pt x="201" y="122"/>
                </a:lnTo>
                <a:lnTo>
                  <a:pt x="200" y="135"/>
                </a:lnTo>
                <a:lnTo>
                  <a:pt x="200" y="144"/>
                </a:lnTo>
                <a:lnTo>
                  <a:pt x="201" y="152"/>
                </a:lnTo>
                <a:lnTo>
                  <a:pt x="201" y="152"/>
                </a:lnTo>
                <a:lnTo>
                  <a:pt x="203" y="170"/>
                </a:lnTo>
                <a:lnTo>
                  <a:pt x="207" y="183"/>
                </a:lnTo>
                <a:lnTo>
                  <a:pt x="210" y="197"/>
                </a:lnTo>
                <a:lnTo>
                  <a:pt x="212" y="213"/>
                </a:lnTo>
                <a:lnTo>
                  <a:pt x="212" y="213"/>
                </a:lnTo>
                <a:lnTo>
                  <a:pt x="213" y="225"/>
                </a:lnTo>
                <a:lnTo>
                  <a:pt x="213" y="242"/>
                </a:lnTo>
                <a:lnTo>
                  <a:pt x="211" y="283"/>
                </a:lnTo>
                <a:lnTo>
                  <a:pt x="206" y="342"/>
                </a:lnTo>
                <a:lnTo>
                  <a:pt x="206" y="342"/>
                </a:lnTo>
                <a:lnTo>
                  <a:pt x="198" y="457"/>
                </a:lnTo>
                <a:lnTo>
                  <a:pt x="190" y="561"/>
                </a:lnTo>
                <a:lnTo>
                  <a:pt x="190" y="561"/>
                </a:lnTo>
                <a:lnTo>
                  <a:pt x="185" y="565"/>
                </a:lnTo>
                <a:lnTo>
                  <a:pt x="179" y="571"/>
                </a:lnTo>
                <a:lnTo>
                  <a:pt x="173" y="579"/>
                </a:lnTo>
                <a:lnTo>
                  <a:pt x="168" y="588"/>
                </a:lnTo>
                <a:lnTo>
                  <a:pt x="163" y="601"/>
                </a:lnTo>
                <a:lnTo>
                  <a:pt x="159" y="615"/>
                </a:lnTo>
                <a:lnTo>
                  <a:pt x="159" y="624"/>
                </a:lnTo>
                <a:lnTo>
                  <a:pt x="159" y="633"/>
                </a:lnTo>
                <a:lnTo>
                  <a:pt x="159" y="633"/>
                </a:lnTo>
                <a:lnTo>
                  <a:pt x="160" y="651"/>
                </a:lnTo>
                <a:lnTo>
                  <a:pt x="163" y="668"/>
                </a:lnTo>
                <a:lnTo>
                  <a:pt x="170" y="698"/>
                </a:lnTo>
                <a:lnTo>
                  <a:pt x="175" y="718"/>
                </a:lnTo>
                <a:lnTo>
                  <a:pt x="178" y="725"/>
                </a:lnTo>
                <a:lnTo>
                  <a:pt x="178" y="7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05E22DA5-F041-426B-B361-FD9791DA83A8}"/>
              </a:ext>
            </a:extLst>
          </p:cNvPr>
          <p:cNvSpPr>
            <a:spLocks noEditPoints="1"/>
          </p:cNvSpPr>
          <p:nvPr/>
        </p:nvSpPr>
        <p:spPr bwMode="auto">
          <a:xfrm>
            <a:off x="405183" y="4690856"/>
            <a:ext cx="1087453" cy="1595358"/>
          </a:xfrm>
          <a:custGeom>
            <a:avLst/>
            <a:gdLst>
              <a:gd name="T0" fmla="*/ 849 w 850"/>
              <a:gd name="T1" fmla="*/ 0 h 1247"/>
              <a:gd name="T2" fmla="*/ 760 w 850"/>
              <a:gd name="T3" fmla="*/ 10 h 1247"/>
              <a:gd name="T4" fmla="*/ 420 w 850"/>
              <a:gd name="T5" fmla="*/ 69 h 1247"/>
              <a:gd name="T6" fmla="*/ 387 w 850"/>
              <a:gd name="T7" fmla="*/ 70 h 1247"/>
              <a:gd name="T8" fmla="*/ 13 w 850"/>
              <a:gd name="T9" fmla="*/ 166 h 1247"/>
              <a:gd name="T10" fmla="*/ 0 w 850"/>
              <a:gd name="T11" fmla="*/ 180 h 1247"/>
              <a:gd name="T12" fmla="*/ 362 w 850"/>
              <a:gd name="T13" fmla="*/ 126 h 1247"/>
              <a:gd name="T14" fmla="*/ 366 w 850"/>
              <a:gd name="T15" fmla="*/ 166 h 1247"/>
              <a:gd name="T16" fmla="*/ 341 w 850"/>
              <a:gd name="T17" fmla="*/ 313 h 1247"/>
              <a:gd name="T18" fmla="*/ 370 w 850"/>
              <a:gd name="T19" fmla="*/ 384 h 1247"/>
              <a:gd name="T20" fmla="*/ 413 w 850"/>
              <a:gd name="T21" fmla="*/ 548 h 1247"/>
              <a:gd name="T22" fmla="*/ 398 w 850"/>
              <a:gd name="T23" fmla="*/ 670 h 1247"/>
              <a:gd name="T24" fmla="*/ 408 w 850"/>
              <a:gd name="T25" fmla="*/ 709 h 1247"/>
              <a:gd name="T26" fmla="*/ 416 w 850"/>
              <a:gd name="T27" fmla="*/ 881 h 1247"/>
              <a:gd name="T28" fmla="*/ 413 w 850"/>
              <a:gd name="T29" fmla="*/ 931 h 1247"/>
              <a:gd name="T30" fmla="*/ 372 w 850"/>
              <a:gd name="T31" fmla="*/ 1078 h 1247"/>
              <a:gd name="T32" fmla="*/ 362 w 850"/>
              <a:gd name="T33" fmla="*/ 1133 h 1247"/>
              <a:gd name="T34" fmla="*/ 404 w 850"/>
              <a:gd name="T35" fmla="*/ 1213 h 1247"/>
              <a:gd name="T36" fmla="*/ 457 w 850"/>
              <a:gd name="T37" fmla="*/ 1246 h 1247"/>
              <a:gd name="T38" fmla="*/ 493 w 850"/>
              <a:gd name="T39" fmla="*/ 1229 h 1247"/>
              <a:gd name="T40" fmla="*/ 476 w 850"/>
              <a:gd name="T41" fmla="*/ 1181 h 1247"/>
              <a:gd name="T42" fmla="*/ 446 w 850"/>
              <a:gd name="T43" fmla="*/ 1110 h 1247"/>
              <a:gd name="T44" fmla="*/ 479 w 850"/>
              <a:gd name="T45" fmla="*/ 1000 h 1247"/>
              <a:gd name="T46" fmla="*/ 519 w 850"/>
              <a:gd name="T47" fmla="*/ 935 h 1247"/>
              <a:gd name="T48" fmla="*/ 646 w 850"/>
              <a:gd name="T49" fmla="*/ 815 h 1247"/>
              <a:gd name="T50" fmla="*/ 670 w 850"/>
              <a:gd name="T51" fmla="*/ 862 h 1247"/>
              <a:gd name="T52" fmla="*/ 649 w 850"/>
              <a:gd name="T53" fmla="*/ 1009 h 1247"/>
              <a:gd name="T54" fmla="*/ 633 w 850"/>
              <a:gd name="T55" fmla="*/ 1047 h 1247"/>
              <a:gd name="T56" fmla="*/ 650 w 850"/>
              <a:gd name="T57" fmla="*/ 1089 h 1247"/>
              <a:gd name="T58" fmla="*/ 700 w 850"/>
              <a:gd name="T59" fmla="*/ 1161 h 1247"/>
              <a:gd name="T60" fmla="*/ 743 w 850"/>
              <a:gd name="T61" fmla="*/ 1158 h 1247"/>
              <a:gd name="T62" fmla="*/ 734 w 850"/>
              <a:gd name="T63" fmla="*/ 1098 h 1247"/>
              <a:gd name="T64" fmla="*/ 755 w 850"/>
              <a:gd name="T65" fmla="*/ 883 h 1247"/>
              <a:gd name="T66" fmla="*/ 748 w 850"/>
              <a:gd name="T67" fmla="*/ 743 h 1247"/>
              <a:gd name="T68" fmla="*/ 650 w 850"/>
              <a:gd name="T69" fmla="*/ 557 h 1247"/>
              <a:gd name="T70" fmla="*/ 666 w 850"/>
              <a:gd name="T71" fmla="*/ 410 h 1247"/>
              <a:gd name="T72" fmla="*/ 711 w 850"/>
              <a:gd name="T73" fmla="*/ 425 h 1247"/>
              <a:gd name="T74" fmla="*/ 791 w 850"/>
              <a:gd name="T75" fmla="*/ 547 h 1247"/>
              <a:gd name="T76" fmla="*/ 779 w 850"/>
              <a:gd name="T77" fmla="*/ 597 h 1247"/>
              <a:gd name="T78" fmla="*/ 777 w 850"/>
              <a:gd name="T79" fmla="*/ 629 h 1247"/>
              <a:gd name="T80" fmla="*/ 785 w 850"/>
              <a:gd name="T81" fmla="*/ 649 h 1247"/>
              <a:gd name="T82" fmla="*/ 828 w 850"/>
              <a:gd name="T83" fmla="*/ 649 h 1247"/>
              <a:gd name="T84" fmla="*/ 836 w 850"/>
              <a:gd name="T85" fmla="*/ 573 h 1247"/>
              <a:gd name="T86" fmla="*/ 809 w 850"/>
              <a:gd name="T87" fmla="*/ 452 h 1247"/>
              <a:gd name="T88" fmla="*/ 671 w 850"/>
              <a:gd name="T89" fmla="*/ 309 h 1247"/>
              <a:gd name="T90" fmla="*/ 597 w 850"/>
              <a:gd name="T91" fmla="*/ 277 h 1247"/>
              <a:gd name="T92" fmla="*/ 557 w 850"/>
              <a:gd name="T93" fmla="*/ 268 h 1247"/>
              <a:gd name="T94" fmla="*/ 572 w 850"/>
              <a:gd name="T95" fmla="*/ 240 h 1247"/>
              <a:gd name="T96" fmla="*/ 580 w 850"/>
              <a:gd name="T97" fmla="*/ 177 h 1247"/>
              <a:gd name="T98" fmla="*/ 577 w 850"/>
              <a:gd name="T99" fmla="*/ 145 h 1247"/>
              <a:gd name="T100" fmla="*/ 573 w 850"/>
              <a:gd name="T101" fmla="*/ 121 h 1247"/>
              <a:gd name="T102" fmla="*/ 561 w 850"/>
              <a:gd name="T103" fmla="*/ 115 h 1247"/>
              <a:gd name="T104" fmla="*/ 483 w 850"/>
              <a:gd name="T105" fmla="*/ 105 h 1247"/>
              <a:gd name="T106" fmla="*/ 446 w 850"/>
              <a:gd name="T107" fmla="*/ 133 h 1247"/>
              <a:gd name="T108" fmla="*/ 446 w 850"/>
              <a:gd name="T109" fmla="*/ 117 h 1247"/>
              <a:gd name="T110" fmla="*/ 769 w 850"/>
              <a:gd name="T111" fmla="*/ 30 h 1247"/>
              <a:gd name="T112" fmla="*/ 434 w 850"/>
              <a:gd name="T113" fmla="*/ 169 h 1247"/>
              <a:gd name="T114" fmla="*/ 442 w 850"/>
              <a:gd name="T115" fmla="*/ 207 h 1247"/>
              <a:gd name="T116" fmla="*/ 458 w 850"/>
              <a:gd name="T117" fmla="*/ 249 h 1247"/>
              <a:gd name="T118" fmla="*/ 450 w 850"/>
              <a:gd name="T119" fmla="*/ 273 h 1247"/>
              <a:gd name="T120" fmla="*/ 420 w 850"/>
              <a:gd name="T121" fmla="*/ 283 h 1247"/>
              <a:gd name="T122" fmla="*/ 424 w 850"/>
              <a:gd name="T123" fmla="*/ 213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0" h="1247">
                <a:moveTo>
                  <a:pt x="849" y="6"/>
                </a:moveTo>
                <a:lnTo>
                  <a:pt x="849" y="6"/>
                </a:lnTo>
                <a:lnTo>
                  <a:pt x="849" y="4"/>
                </a:lnTo>
                <a:lnTo>
                  <a:pt x="849" y="2"/>
                </a:lnTo>
                <a:lnTo>
                  <a:pt x="850" y="1"/>
                </a:lnTo>
                <a:lnTo>
                  <a:pt x="849" y="0"/>
                </a:lnTo>
                <a:lnTo>
                  <a:pt x="849" y="0"/>
                </a:lnTo>
                <a:lnTo>
                  <a:pt x="845" y="0"/>
                </a:lnTo>
                <a:lnTo>
                  <a:pt x="835" y="1"/>
                </a:lnTo>
                <a:lnTo>
                  <a:pt x="808" y="5"/>
                </a:lnTo>
                <a:lnTo>
                  <a:pt x="771" y="11"/>
                </a:lnTo>
                <a:lnTo>
                  <a:pt x="771" y="11"/>
                </a:lnTo>
                <a:lnTo>
                  <a:pt x="760" y="10"/>
                </a:lnTo>
                <a:lnTo>
                  <a:pt x="760" y="10"/>
                </a:lnTo>
                <a:lnTo>
                  <a:pt x="441" y="74"/>
                </a:lnTo>
                <a:lnTo>
                  <a:pt x="436" y="73"/>
                </a:lnTo>
                <a:lnTo>
                  <a:pt x="436" y="73"/>
                </a:lnTo>
                <a:lnTo>
                  <a:pt x="434" y="71"/>
                </a:lnTo>
                <a:lnTo>
                  <a:pt x="429" y="70"/>
                </a:lnTo>
                <a:lnTo>
                  <a:pt x="429" y="70"/>
                </a:lnTo>
                <a:lnTo>
                  <a:pt x="420" y="69"/>
                </a:lnTo>
                <a:lnTo>
                  <a:pt x="414" y="69"/>
                </a:lnTo>
                <a:lnTo>
                  <a:pt x="408" y="69"/>
                </a:lnTo>
                <a:lnTo>
                  <a:pt x="408" y="69"/>
                </a:lnTo>
                <a:lnTo>
                  <a:pt x="398" y="69"/>
                </a:lnTo>
                <a:lnTo>
                  <a:pt x="391" y="69"/>
                </a:lnTo>
                <a:lnTo>
                  <a:pt x="391" y="69"/>
                </a:lnTo>
                <a:lnTo>
                  <a:pt x="387" y="70"/>
                </a:lnTo>
                <a:lnTo>
                  <a:pt x="381" y="71"/>
                </a:lnTo>
                <a:lnTo>
                  <a:pt x="373" y="75"/>
                </a:lnTo>
                <a:lnTo>
                  <a:pt x="373" y="75"/>
                </a:lnTo>
                <a:lnTo>
                  <a:pt x="356" y="95"/>
                </a:lnTo>
                <a:lnTo>
                  <a:pt x="356" y="95"/>
                </a:lnTo>
                <a:lnTo>
                  <a:pt x="186" y="129"/>
                </a:lnTo>
                <a:lnTo>
                  <a:pt x="13" y="166"/>
                </a:lnTo>
                <a:lnTo>
                  <a:pt x="13" y="166"/>
                </a:lnTo>
                <a:lnTo>
                  <a:pt x="8" y="167"/>
                </a:lnTo>
                <a:lnTo>
                  <a:pt x="4" y="171"/>
                </a:lnTo>
                <a:lnTo>
                  <a:pt x="1" y="175"/>
                </a:lnTo>
                <a:lnTo>
                  <a:pt x="0" y="177"/>
                </a:lnTo>
                <a:lnTo>
                  <a:pt x="0" y="180"/>
                </a:lnTo>
                <a:lnTo>
                  <a:pt x="0" y="180"/>
                </a:lnTo>
                <a:lnTo>
                  <a:pt x="1" y="182"/>
                </a:lnTo>
                <a:lnTo>
                  <a:pt x="3" y="184"/>
                </a:lnTo>
                <a:lnTo>
                  <a:pt x="9" y="184"/>
                </a:lnTo>
                <a:lnTo>
                  <a:pt x="16" y="184"/>
                </a:lnTo>
                <a:lnTo>
                  <a:pt x="357" y="122"/>
                </a:lnTo>
                <a:lnTo>
                  <a:pt x="362" y="126"/>
                </a:lnTo>
                <a:lnTo>
                  <a:pt x="362" y="126"/>
                </a:lnTo>
                <a:lnTo>
                  <a:pt x="368" y="131"/>
                </a:lnTo>
                <a:lnTo>
                  <a:pt x="372" y="133"/>
                </a:lnTo>
                <a:lnTo>
                  <a:pt x="373" y="137"/>
                </a:lnTo>
                <a:lnTo>
                  <a:pt x="373" y="137"/>
                </a:lnTo>
                <a:lnTo>
                  <a:pt x="373" y="142"/>
                </a:lnTo>
                <a:lnTo>
                  <a:pt x="371" y="149"/>
                </a:lnTo>
                <a:lnTo>
                  <a:pt x="366" y="166"/>
                </a:lnTo>
                <a:lnTo>
                  <a:pt x="366" y="166"/>
                </a:lnTo>
                <a:lnTo>
                  <a:pt x="351" y="213"/>
                </a:lnTo>
                <a:lnTo>
                  <a:pt x="341" y="248"/>
                </a:lnTo>
                <a:lnTo>
                  <a:pt x="339" y="261"/>
                </a:lnTo>
                <a:lnTo>
                  <a:pt x="339" y="271"/>
                </a:lnTo>
                <a:lnTo>
                  <a:pt x="339" y="271"/>
                </a:lnTo>
                <a:lnTo>
                  <a:pt x="341" y="313"/>
                </a:lnTo>
                <a:lnTo>
                  <a:pt x="344" y="333"/>
                </a:lnTo>
                <a:lnTo>
                  <a:pt x="346" y="340"/>
                </a:lnTo>
                <a:lnTo>
                  <a:pt x="347" y="344"/>
                </a:lnTo>
                <a:lnTo>
                  <a:pt x="347" y="344"/>
                </a:lnTo>
                <a:lnTo>
                  <a:pt x="360" y="365"/>
                </a:lnTo>
                <a:lnTo>
                  <a:pt x="370" y="384"/>
                </a:lnTo>
                <a:lnTo>
                  <a:pt x="370" y="384"/>
                </a:lnTo>
                <a:lnTo>
                  <a:pt x="386" y="454"/>
                </a:lnTo>
                <a:lnTo>
                  <a:pt x="398" y="501"/>
                </a:lnTo>
                <a:lnTo>
                  <a:pt x="402" y="517"/>
                </a:lnTo>
                <a:lnTo>
                  <a:pt x="404" y="526"/>
                </a:lnTo>
                <a:lnTo>
                  <a:pt x="404" y="526"/>
                </a:lnTo>
                <a:lnTo>
                  <a:pt x="408" y="536"/>
                </a:lnTo>
                <a:lnTo>
                  <a:pt x="413" y="548"/>
                </a:lnTo>
                <a:lnTo>
                  <a:pt x="419" y="571"/>
                </a:lnTo>
                <a:lnTo>
                  <a:pt x="419" y="571"/>
                </a:lnTo>
                <a:lnTo>
                  <a:pt x="418" y="576"/>
                </a:lnTo>
                <a:lnTo>
                  <a:pt x="416" y="587"/>
                </a:lnTo>
                <a:lnTo>
                  <a:pt x="409" y="619"/>
                </a:lnTo>
                <a:lnTo>
                  <a:pt x="398" y="670"/>
                </a:lnTo>
                <a:lnTo>
                  <a:pt x="398" y="670"/>
                </a:lnTo>
                <a:lnTo>
                  <a:pt x="394" y="681"/>
                </a:lnTo>
                <a:lnTo>
                  <a:pt x="394" y="685"/>
                </a:lnTo>
                <a:lnTo>
                  <a:pt x="394" y="687"/>
                </a:lnTo>
                <a:lnTo>
                  <a:pt x="394" y="687"/>
                </a:lnTo>
                <a:lnTo>
                  <a:pt x="400" y="698"/>
                </a:lnTo>
                <a:lnTo>
                  <a:pt x="405" y="706"/>
                </a:lnTo>
                <a:lnTo>
                  <a:pt x="408" y="709"/>
                </a:lnTo>
                <a:lnTo>
                  <a:pt x="408" y="709"/>
                </a:lnTo>
                <a:lnTo>
                  <a:pt x="409" y="717"/>
                </a:lnTo>
                <a:lnTo>
                  <a:pt x="410" y="735"/>
                </a:lnTo>
                <a:lnTo>
                  <a:pt x="413" y="791"/>
                </a:lnTo>
                <a:lnTo>
                  <a:pt x="416" y="872"/>
                </a:lnTo>
                <a:lnTo>
                  <a:pt x="416" y="881"/>
                </a:lnTo>
                <a:lnTo>
                  <a:pt x="416" y="881"/>
                </a:lnTo>
                <a:lnTo>
                  <a:pt x="416" y="887"/>
                </a:lnTo>
                <a:lnTo>
                  <a:pt x="416" y="898"/>
                </a:lnTo>
                <a:lnTo>
                  <a:pt x="416" y="898"/>
                </a:lnTo>
                <a:lnTo>
                  <a:pt x="416" y="905"/>
                </a:lnTo>
                <a:lnTo>
                  <a:pt x="416" y="914"/>
                </a:lnTo>
                <a:lnTo>
                  <a:pt x="415" y="924"/>
                </a:lnTo>
                <a:lnTo>
                  <a:pt x="413" y="931"/>
                </a:lnTo>
                <a:lnTo>
                  <a:pt x="413" y="931"/>
                </a:lnTo>
                <a:lnTo>
                  <a:pt x="397" y="998"/>
                </a:lnTo>
                <a:lnTo>
                  <a:pt x="386" y="1041"/>
                </a:lnTo>
                <a:lnTo>
                  <a:pt x="381" y="1063"/>
                </a:lnTo>
                <a:lnTo>
                  <a:pt x="381" y="1063"/>
                </a:lnTo>
                <a:lnTo>
                  <a:pt x="372" y="1078"/>
                </a:lnTo>
                <a:lnTo>
                  <a:pt x="372" y="1078"/>
                </a:lnTo>
                <a:lnTo>
                  <a:pt x="368" y="1086"/>
                </a:lnTo>
                <a:lnTo>
                  <a:pt x="365" y="1096"/>
                </a:lnTo>
                <a:lnTo>
                  <a:pt x="361" y="1108"/>
                </a:lnTo>
                <a:lnTo>
                  <a:pt x="360" y="1122"/>
                </a:lnTo>
                <a:lnTo>
                  <a:pt x="360" y="1122"/>
                </a:lnTo>
                <a:lnTo>
                  <a:pt x="360" y="1127"/>
                </a:lnTo>
                <a:lnTo>
                  <a:pt x="362" y="1133"/>
                </a:lnTo>
                <a:lnTo>
                  <a:pt x="365" y="1139"/>
                </a:lnTo>
                <a:lnTo>
                  <a:pt x="368" y="1144"/>
                </a:lnTo>
                <a:lnTo>
                  <a:pt x="376" y="1154"/>
                </a:lnTo>
                <a:lnTo>
                  <a:pt x="382" y="1163"/>
                </a:lnTo>
                <a:lnTo>
                  <a:pt x="382" y="1163"/>
                </a:lnTo>
                <a:lnTo>
                  <a:pt x="394" y="1188"/>
                </a:lnTo>
                <a:lnTo>
                  <a:pt x="404" y="1213"/>
                </a:lnTo>
                <a:lnTo>
                  <a:pt x="404" y="1213"/>
                </a:lnTo>
                <a:lnTo>
                  <a:pt x="407" y="1217"/>
                </a:lnTo>
                <a:lnTo>
                  <a:pt x="412" y="1222"/>
                </a:lnTo>
                <a:lnTo>
                  <a:pt x="425" y="1231"/>
                </a:lnTo>
                <a:lnTo>
                  <a:pt x="441" y="1240"/>
                </a:lnTo>
                <a:lnTo>
                  <a:pt x="457" y="1246"/>
                </a:lnTo>
                <a:lnTo>
                  <a:pt x="457" y="1246"/>
                </a:lnTo>
                <a:lnTo>
                  <a:pt x="463" y="1247"/>
                </a:lnTo>
                <a:lnTo>
                  <a:pt x="469" y="1246"/>
                </a:lnTo>
                <a:lnTo>
                  <a:pt x="474" y="1245"/>
                </a:lnTo>
                <a:lnTo>
                  <a:pt x="480" y="1243"/>
                </a:lnTo>
                <a:lnTo>
                  <a:pt x="485" y="1239"/>
                </a:lnTo>
                <a:lnTo>
                  <a:pt x="489" y="1234"/>
                </a:lnTo>
                <a:lnTo>
                  <a:pt x="493" y="1229"/>
                </a:lnTo>
                <a:lnTo>
                  <a:pt x="495" y="1223"/>
                </a:lnTo>
                <a:lnTo>
                  <a:pt x="495" y="1223"/>
                </a:lnTo>
                <a:lnTo>
                  <a:pt x="495" y="1220"/>
                </a:lnTo>
                <a:lnTo>
                  <a:pt x="494" y="1215"/>
                </a:lnTo>
                <a:lnTo>
                  <a:pt x="490" y="1206"/>
                </a:lnTo>
                <a:lnTo>
                  <a:pt x="484" y="1193"/>
                </a:lnTo>
                <a:lnTo>
                  <a:pt x="476" y="1181"/>
                </a:lnTo>
                <a:lnTo>
                  <a:pt x="460" y="1159"/>
                </a:lnTo>
                <a:lnTo>
                  <a:pt x="453" y="1150"/>
                </a:lnTo>
                <a:lnTo>
                  <a:pt x="451" y="1145"/>
                </a:lnTo>
                <a:lnTo>
                  <a:pt x="451" y="1145"/>
                </a:lnTo>
                <a:lnTo>
                  <a:pt x="447" y="1128"/>
                </a:lnTo>
                <a:lnTo>
                  <a:pt x="446" y="1118"/>
                </a:lnTo>
                <a:lnTo>
                  <a:pt x="446" y="1110"/>
                </a:lnTo>
                <a:lnTo>
                  <a:pt x="446" y="1110"/>
                </a:lnTo>
                <a:lnTo>
                  <a:pt x="450" y="1090"/>
                </a:lnTo>
                <a:lnTo>
                  <a:pt x="455" y="1066"/>
                </a:lnTo>
                <a:lnTo>
                  <a:pt x="455" y="1066"/>
                </a:lnTo>
                <a:lnTo>
                  <a:pt x="460" y="1049"/>
                </a:lnTo>
                <a:lnTo>
                  <a:pt x="468" y="1030"/>
                </a:lnTo>
                <a:lnTo>
                  <a:pt x="479" y="1000"/>
                </a:lnTo>
                <a:lnTo>
                  <a:pt x="479" y="1000"/>
                </a:lnTo>
                <a:lnTo>
                  <a:pt x="484" y="991"/>
                </a:lnTo>
                <a:lnTo>
                  <a:pt x="494" y="977"/>
                </a:lnTo>
                <a:lnTo>
                  <a:pt x="505" y="961"/>
                </a:lnTo>
                <a:lnTo>
                  <a:pt x="514" y="947"/>
                </a:lnTo>
                <a:lnTo>
                  <a:pt x="514" y="947"/>
                </a:lnTo>
                <a:lnTo>
                  <a:pt x="519" y="935"/>
                </a:lnTo>
                <a:lnTo>
                  <a:pt x="521" y="925"/>
                </a:lnTo>
                <a:lnTo>
                  <a:pt x="521" y="919"/>
                </a:lnTo>
                <a:lnTo>
                  <a:pt x="521" y="917"/>
                </a:lnTo>
                <a:lnTo>
                  <a:pt x="565" y="789"/>
                </a:lnTo>
                <a:lnTo>
                  <a:pt x="565" y="789"/>
                </a:lnTo>
                <a:lnTo>
                  <a:pt x="646" y="815"/>
                </a:lnTo>
                <a:lnTo>
                  <a:pt x="646" y="815"/>
                </a:lnTo>
                <a:lnTo>
                  <a:pt x="664" y="820"/>
                </a:lnTo>
                <a:lnTo>
                  <a:pt x="669" y="823"/>
                </a:lnTo>
                <a:lnTo>
                  <a:pt x="671" y="824"/>
                </a:lnTo>
                <a:lnTo>
                  <a:pt x="671" y="824"/>
                </a:lnTo>
                <a:lnTo>
                  <a:pt x="673" y="834"/>
                </a:lnTo>
                <a:lnTo>
                  <a:pt x="671" y="846"/>
                </a:lnTo>
                <a:lnTo>
                  <a:pt x="670" y="862"/>
                </a:lnTo>
                <a:lnTo>
                  <a:pt x="670" y="862"/>
                </a:lnTo>
                <a:lnTo>
                  <a:pt x="658" y="931"/>
                </a:lnTo>
                <a:lnTo>
                  <a:pt x="652" y="970"/>
                </a:lnTo>
                <a:lnTo>
                  <a:pt x="650" y="986"/>
                </a:lnTo>
                <a:lnTo>
                  <a:pt x="649" y="996"/>
                </a:lnTo>
                <a:lnTo>
                  <a:pt x="649" y="996"/>
                </a:lnTo>
                <a:lnTo>
                  <a:pt x="649" y="1009"/>
                </a:lnTo>
                <a:lnTo>
                  <a:pt x="648" y="1015"/>
                </a:lnTo>
                <a:lnTo>
                  <a:pt x="646" y="1025"/>
                </a:lnTo>
                <a:lnTo>
                  <a:pt x="646" y="1025"/>
                </a:lnTo>
                <a:lnTo>
                  <a:pt x="644" y="1031"/>
                </a:lnTo>
                <a:lnTo>
                  <a:pt x="642" y="1036"/>
                </a:lnTo>
                <a:lnTo>
                  <a:pt x="633" y="1047"/>
                </a:lnTo>
                <a:lnTo>
                  <a:pt x="633" y="1047"/>
                </a:lnTo>
                <a:lnTo>
                  <a:pt x="631" y="1053"/>
                </a:lnTo>
                <a:lnTo>
                  <a:pt x="632" y="1057"/>
                </a:lnTo>
                <a:lnTo>
                  <a:pt x="633" y="1059"/>
                </a:lnTo>
                <a:lnTo>
                  <a:pt x="636" y="1063"/>
                </a:lnTo>
                <a:lnTo>
                  <a:pt x="636" y="1063"/>
                </a:lnTo>
                <a:lnTo>
                  <a:pt x="641" y="1071"/>
                </a:lnTo>
                <a:lnTo>
                  <a:pt x="650" y="1089"/>
                </a:lnTo>
                <a:lnTo>
                  <a:pt x="670" y="1119"/>
                </a:lnTo>
                <a:lnTo>
                  <a:pt x="670" y="1119"/>
                </a:lnTo>
                <a:lnTo>
                  <a:pt x="681" y="1139"/>
                </a:lnTo>
                <a:lnTo>
                  <a:pt x="691" y="1156"/>
                </a:lnTo>
                <a:lnTo>
                  <a:pt x="691" y="1156"/>
                </a:lnTo>
                <a:lnTo>
                  <a:pt x="694" y="1159"/>
                </a:lnTo>
                <a:lnTo>
                  <a:pt x="700" y="1161"/>
                </a:lnTo>
                <a:lnTo>
                  <a:pt x="706" y="1163"/>
                </a:lnTo>
                <a:lnTo>
                  <a:pt x="713" y="1163"/>
                </a:lnTo>
                <a:lnTo>
                  <a:pt x="728" y="1163"/>
                </a:lnTo>
                <a:lnTo>
                  <a:pt x="738" y="1161"/>
                </a:lnTo>
                <a:lnTo>
                  <a:pt x="738" y="1161"/>
                </a:lnTo>
                <a:lnTo>
                  <a:pt x="742" y="1160"/>
                </a:lnTo>
                <a:lnTo>
                  <a:pt x="743" y="1158"/>
                </a:lnTo>
                <a:lnTo>
                  <a:pt x="747" y="1142"/>
                </a:lnTo>
                <a:lnTo>
                  <a:pt x="747" y="1142"/>
                </a:lnTo>
                <a:lnTo>
                  <a:pt x="747" y="1139"/>
                </a:lnTo>
                <a:lnTo>
                  <a:pt x="747" y="1134"/>
                </a:lnTo>
                <a:lnTo>
                  <a:pt x="744" y="1124"/>
                </a:lnTo>
                <a:lnTo>
                  <a:pt x="739" y="1112"/>
                </a:lnTo>
                <a:lnTo>
                  <a:pt x="734" y="1098"/>
                </a:lnTo>
                <a:lnTo>
                  <a:pt x="722" y="1073"/>
                </a:lnTo>
                <a:lnTo>
                  <a:pt x="714" y="1055"/>
                </a:lnTo>
                <a:lnTo>
                  <a:pt x="714" y="1055"/>
                </a:lnTo>
                <a:lnTo>
                  <a:pt x="710" y="1039"/>
                </a:lnTo>
                <a:lnTo>
                  <a:pt x="710" y="1039"/>
                </a:lnTo>
                <a:lnTo>
                  <a:pt x="755" y="883"/>
                </a:lnTo>
                <a:lnTo>
                  <a:pt x="755" y="883"/>
                </a:lnTo>
                <a:lnTo>
                  <a:pt x="760" y="845"/>
                </a:lnTo>
                <a:lnTo>
                  <a:pt x="763" y="819"/>
                </a:lnTo>
                <a:lnTo>
                  <a:pt x="764" y="800"/>
                </a:lnTo>
                <a:lnTo>
                  <a:pt x="764" y="800"/>
                </a:lnTo>
                <a:lnTo>
                  <a:pt x="763" y="793"/>
                </a:lnTo>
                <a:lnTo>
                  <a:pt x="759" y="778"/>
                </a:lnTo>
                <a:lnTo>
                  <a:pt x="748" y="743"/>
                </a:lnTo>
                <a:lnTo>
                  <a:pt x="733" y="696"/>
                </a:lnTo>
                <a:lnTo>
                  <a:pt x="686" y="661"/>
                </a:lnTo>
                <a:lnTo>
                  <a:pt x="691" y="655"/>
                </a:lnTo>
                <a:lnTo>
                  <a:pt x="691" y="655"/>
                </a:lnTo>
                <a:lnTo>
                  <a:pt x="670" y="607"/>
                </a:lnTo>
                <a:lnTo>
                  <a:pt x="657" y="574"/>
                </a:lnTo>
                <a:lnTo>
                  <a:pt x="650" y="557"/>
                </a:lnTo>
                <a:lnTo>
                  <a:pt x="650" y="557"/>
                </a:lnTo>
                <a:lnTo>
                  <a:pt x="657" y="491"/>
                </a:lnTo>
                <a:lnTo>
                  <a:pt x="662" y="420"/>
                </a:lnTo>
                <a:lnTo>
                  <a:pt x="662" y="420"/>
                </a:lnTo>
                <a:lnTo>
                  <a:pt x="662" y="415"/>
                </a:lnTo>
                <a:lnTo>
                  <a:pt x="664" y="413"/>
                </a:lnTo>
                <a:lnTo>
                  <a:pt x="666" y="410"/>
                </a:lnTo>
                <a:lnTo>
                  <a:pt x="670" y="405"/>
                </a:lnTo>
                <a:lnTo>
                  <a:pt x="670" y="405"/>
                </a:lnTo>
                <a:lnTo>
                  <a:pt x="671" y="404"/>
                </a:lnTo>
                <a:lnTo>
                  <a:pt x="675" y="404"/>
                </a:lnTo>
                <a:lnTo>
                  <a:pt x="685" y="408"/>
                </a:lnTo>
                <a:lnTo>
                  <a:pt x="697" y="415"/>
                </a:lnTo>
                <a:lnTo>
                  <a:pt x="711" y="425"/>
                </a:lnTo>
                <a:lnTo>
                  <a:pt x="737" y="443"/>
                </a:lnTo>
                <a:lnTo>
                  <a:pt x="748" y="452"/>
                </a:lnTo>
                <a:lnTo>
                  <a:pt x="748" y="452"/>
                </a:lnTo>
                <a:lnTo>
                  <a:pt x="770" y="496"/>
                </a:lnTo>
                <a:lnTo>
                  <a:pt x="785" y="528"/>
                </a:lnTo>
                <a:lnTo>
                  <a:pt x="791" y="547"/>
                </a:lnTo>
                <a:lnTo>
                  <a:pt x="791" y="547"/>
                </a:lnTo>
                <a:lnTo>
                  <a:pt x="791" y="554"/>
                </a:lnTo>
                <a:lnTo>
                  <a:pt x="791" y="564"/>
                </a:lnTo>
                <a:lnTo>
                  <a:pt x="788" y="581"/>
                </a:lnTo>
                <a:lnTo>
                  <a:pt x="788" y="581"/>
                </a:lnTo>
                <a:lnTo>
                  <a:pt x="786" y="586"/>
                </a:lnTo>
                <a:lnTo>
                  <a:pt x="782" y="592"/>
                </a:lnTo>
                <a:lnTo>
                  <a:pt x="779" y="597"/>
                </a:lnTo>
                <a:lnTo>
                  <a:pt x="777" y="600"/>
                </a:lnTo>
                <a:lnTo>
                  <a:pt x="777" y="600"/>
                </a:lnTo>
                <a:lnTo>
                  <a:pt x="776" y="612"/>
                </a:lnTo>
                <a:lnTo>
                  <a:pt x="776" y="619"/>
                </a:lnTo>
                <a:lnTo>
                  <a:pt x="776" y="624"/>
                </a:lnTo>
                <a:lnTo>
                  <a:pt x="776" y="624"/>
                </a:lnTo>
                <a:lnTo>
                  <a:pt x="777" y="629"/>
                </a:lnTo>
                <a:lnTo>
                  <a:pt x="779" y="633"/>
                </a:lnTo>
                <a:lnTo>
                  <a:pt x="780" y="638"/>
                </a:lnTo>
                <a:lnTo>
                  <a:pt x="780" y="638"/>
                </a:lnTo>
                <a:lnTo>
                  <a:pt x="780" y="643"/>
                </a:lnTo>
                <a:lnTo>
                  <a:pt x="781" y="645"/>
                </a:lnTo>
                <a:lnTo>
                  <a:pt x="785" y="649"/>
                </a:lnTo>
                <a:lnTo>
                  <a:pt x="785" y="649"/>
                </a:lnTo>
                <a:lnTo>
                  <a:pt x="788" y="651"/>
                </a:lnTo>
                <a:lnTo>
                  <a:pt x="795" y="654"/>
                </a:lnTo>
                <a:lnTo>
                  <a:pt x="803" y="658"/>
                </a:lnTo>
                <a:lnTo>
                  <a:pt x="803" y="658"/>
                </a:lnTo>
                <a:lnTo>
                  <a:pt x="815" y="654"/>
                </a:lnTo>
                <a:lnTo>
                  <a:pt x="824" y="651"/>
                </a:lnTo>
                <a:lnTo>
                  <a:pt x="828" y="649"/>
                </a:lnTo>
                <a:lnTo>
                  <a:pt x="829" y="647"/>
                </a:lnTo>
                <a:lnTo>
                  <a:pt x="829" y="647"/>
                </a:lnTo>
                <a:lnTo>
                  <a:pt x="831" y="635"/>
                </a:lnTo>
                <a:lnTo>
                  <a:pt x="833" y="615"/>
                </a:lnTo>
                <a:lnTo>
                  <a:pt x="836" y="580"/>
                </a:lnTo>
                <a:lnTo>
                  <a:pt x="836" y="580"/>
                </a:lnTo>
                <a:lnTo>
                  <a:pt x="836" y="573"/>
                </a:lnTo>
                <a:lnTo>
                  <a:pt x="835" y="559"/>
                </a:lnTo>
                <a:lnTo>
                  <a:pt x="828" y="521"/>
                </a:lnTo>
                <a:lnTo>
                  <a:pt x="820" y="483"/>
                </a:lnTo>
                <a:lnTo>
                  <a:pt x="817" y="468"/>
                </a:lnTo>
                <a:lnTo>
                  <a:pt x="814" y="461"/>
                </a:lnTo>
                <a:lnTo>
                  <a:pt x="814" y="461"/>
                </a:lnTo>
                <a:lnTo>
                  <a:pt x="809" y="452"/>
                </a:lnTo>
                <a:lnTo>
                  <a:pt x="799" y="441"/>
                </a:lnTo>
                <a:lnTo>
                  <a:pt x="774" y="411"/>
                </a:lnTo>
                <a:lnTo>
                  <a:pt x="738" y="372"/>
                </a:lnTo>
                <a:lnTo>
                  <a:pt x="738" y="372"/>
                </a:lnTo>
                <a:lnTo>
                  <a:pt x="707" y="342"/>
                </a:lnTo>
                <a:lnTo>
                  <a:pt x="671" y="309"/>
                </a:lnTo>
                <a:lnTo>
                  <a:pt x="671" y="309"/>
                </a:lnTo>
                <a:lnTo>
                  <a:pt x="669" y="308"/>
                </a:lnTo>
                <a:lnTo>
                  <a:pt x="664" y="305"/>
                </a:lnTo>
                <a:lnTo>
                  <a:pt x="653" y="303"/>
                </a:lnTo>
                <a:lnTo>
                  <a:pt x="637" y="300"/>
                </a:lnTo>
                <a:lnTo>
                  <a:pt x="637" y="300"/>
                </a:lnTo>
                <a:lnTo>
                  <a:pt x="617" y="288"/>
                </a:lnTo>
                <a:lnTo>
                  <a:pt x="597" y="277"/>
                </a:lnTo>
                <a:lnTo>
                  <a:pt x="597" y="277"/>
                </a:lnTo>
                <a:lnTo>
                  <a:pt x="577" y="276"/>
                </a:lnTo>
                <a:lnTo>
                  <a:pt x="564" y="276"/>
                </a:lnTo>
                <a:lnTo>
                  <a:pt x="559" y="275"/>
                </a:lnTo>
                <a:lnTo>
                  <a:pt x="559" y="275"/>
                </a:lnTo>
                <a:lnTo>
                  <a:pt x="558" y="271"/>
                </a:lnTo>
                <a:lnTo>
                  <a:pt x="557" y="268"/>
                </a:lnTo>
                <a:lnTo>
                  <a:pt x="557" y="266"/>
                </a:lnTo>
                <a:lnTo>
                  <a:pt x="557" y="266"/>
                </a:lnTo>
                <a:lnTo>
                  <a:pt x="558" y="259"/>
                </a:lnTo>
                <a:lnTo>
                  <a:pt x="559" y="254"/>
                </a:lnTo>
                <a:lnTo>
                  <a:pt x="559" y="254"/>
                </a:lnTo>
                <a:lnTo>
                  <a:pt x="564" y="249"/>
                </a:lnTo>
                <a:lnTo>
                  <a:pt x="572" y="240"/>
                </a:lnTo>
                <a:lnTo>
                  <a:pt x="572" y="240"/>
                </a:lnTo>
                <a:lnTo>
                  <a:pt x="573" y="234"/>
                </a:lnTo>
                <a:lnTo>
                  <a:pt x="574" y="225"/>
                </a:lnTo>
                <a:lnTo>
                  <a:pt x="577" y="207"/>
                </a:lnTo>
                <a:lnTo>
                  <a:pt x="577" y="207"/>
                </a:lnTo>
                <a:lnTo>
                  <a:pt x="578" y="190"/>
                </a:lnTo>
                <a:lnTo>
                  <a:pt x="580" y="177"/>
                </a:lnTo>
                <a:lnTo>
                  <a:pt x="580" y="177"/>
                </a:lnTo>
                <a:lnTo>
                  <a:pt x="579" y="170"/>
                </a:lnTo>
                <a:lnTo>
                  <a:pt x="578" y="159"/>
                </a:lnTo>
                <a:lnTo>
                  <a:pt x="578" y="159"/>
                </a:lnTo>
                <a:lnTo>
                  <a:pt x="577" y="151"/>
                </a:lnTo>
                <a:lnTo>
                  <a:pt x="577" y="145"/>
                </a:lnTo>
                <a:lnTo>
                  <a:pt x="577" y="145"/>
                </a:lnTo>
                <a:lnTo>
                  <a:pt x="575" y="135"/>
                </a:lnTo>
                <a:lnTo>
                  <a:pt x="574" y="128"/>
                </a:lnTo>
                <a:lnTo>
                  <a:pt x="574" y="128"/>
                </a:lnTo>
                <a:lnTo>
                  <a:pt x="574" y="123"/>
                </a:lnTo>
                <a:lnTo>
                  <a:pt x="574" y="122"/>
                </a:lnTo>
                <a:lnTo>
                  <a:pt x="574" y="122"/>
                </a:lnTo>
                <a:lnTo>
                  <a:pt x="573" y="121"/>
                </a:lnTo>
                <a:lnTo>
                  <a:pt x="569" y="117"/>
                </a:lnTo>
                <a:lnTo>
                  <a:pt x="569" y="117"/>
                </a:lnTo>
                <a:lnTo>
                  <a:pt x="567" y="116"/>
                </a:lnTo>
                <a:lnTo>
                  <a:pt x="564" y="116"/>
                </a:lnTo>
                <a:lnTo>
                  <a:pt x="564" y="116"/>
                </a:lnTo>
                <a:lnTo>
                  <a:pt x="562" y="116"/>
                </a:lnTo>
                <a:lnTo>
                  <a:pt x="561" y="115"/>
                </a:lnTo>
                <a:lnTo>
                  <a:pt x="559" y="112"/>
                </a:lnTo>
                <a:lnTo>
                  <a:pt x="557" y="102"/>
                </a:lnTo>
                <a:lnTo>
                  <a:pt x="530" y="102"/>
                </a:lnTo>
                <a:lnTo>
                  <a:pt x="530" y="102"/>
                </a:lnTo>
                <a:lnTo>
                  <a:pt x="508" y="103"/>
                </a:lnTo>
                <a:lnTo>
                  <a:pt x="483" y="105"/>
                </a:lnTo>
                <a:lnTo>
                  <a:pt x="483" y="105"/>
                </a:lnTo>
                <a:lnTo>
                  <a:pt x="476" y="107"/>
                </a:lnTo>
                <a:lnTo>
                  <a:pt x="467" y="111"/>
                </a:lnTo>
                <a:lnTo>
                  <a:pt x="467" y="111"/>
                </a:lnTo>
                <a:lnTo>
                  <a:pt x="461" y="116"/>
                </a:lnTo>
                <a:lnTo>
                  <a:pt x="455" y="121"/>
                </a:lnTo>
                <a:lnTo>
                  <a:pt x="455" y="121"/>
                </a:lnTo>
                <a:lnTo>
                  <a:pt x="446" y="133"/>
                </a:lnTo>
                <a:lnTo>
                  <a:pt x="446" y="133"/>
                </a:lnTo>
                <a:lnTo>
                  <a:pt x="445" y="134"/>
                </a:lnTo>
                <a:lnTo>
                  <a:pt x="445" y="134"/>
                </a:lnTo>
                <a:lnTo>
                  <a:pt x="446" y="133"/>
                </a:lnTo>
                <a:lnTo>
                  <a:pt x="446" y="133"/>
                </a:lnTo>
                <a:lnTo>
                  <a:pt x="446" y="126"/>
                </a:lnTo>
                <a:lnTo>
                  <a:pt x="446" y="117"/>
                </a:lnTo>
                <a:lnTo>
                  <a:pt x="446" y="107"/>
                </a:lnTo>
                <a:lnTo>
                  <a:pt x="446" y="107"/>
                </a:lnTo>
                <a:lnTo>
                  <a:pt x="765" y="36"/>
                </a:lnTo>
                <a:lnTo>
                  <a:pt x="765" y="36"/>
                </a:lnTo>
                <a:lnTo>
                  <a:pt x="766" y="34"/>
                </a:lnTo>
                <a:lnTo>
                  <a:pt x="767" y="32"/>
                </a:lnTo>
                <a:lnTo>
                  <a:pt x="769" y="30"/>
                </a:lnTo>
                <a:lnTo>
                  <a:pt x="769" y="30"/>
                </a:lnTo>
                <a:lnTo>
                  <a:pt x="809" y="18"/>
                </a:lnTo>
                <a:lnTo>
                  <a:pt x="836" y="11"/>
                </a:lnTo>
                <a:lnTo>
                  <a:pt x="845" y="9"/>
                </a:lnTo>
                <a:lnTo>
                  <a:pt x="849" y="6"/>
                </a:lnTo>
                <a:lnTo>
                  <a:pt x="849" y="6"/>
                </a:lnTo>
                <a:close/>
                <a:moveTo>
                  <a:pt x="434" y="169"/>
                </a:moveTo>
                <a:lnTo>
                  <a:pt x="434" y="169"/>
                </a:lnTo>
                <a:lnTo>
                  <a:pt x="434" y="175"/>
                </a:lnTo>
                <a:lnTo>
                  <a:pt x="435" y="187"/>
                </a:lnTo>
                <a:lnTo>
                  <a:pt x="435" y="193"/>
                </a:lnTo>
                <a:lnTo>
                  <a:pt x="437" y="200"/>
                </a:lnTo>
                <a:lnTo>
                  <a:pt x="440" y="204"/>
                </a:lnTo>
                <a:lnTo>
                  <a:pt x="442" y="207"/>
                </a:lnTo>
                <a:lnTo>
                  <a:pt x="442" y="207"/>
                </a:lnTo>
                <a:lnTo>
                  <a:pt x="455" y="213"/>
                </a:lnTo>
                <a:lnTo>
                  <a:pt x="458" y="228"/>
                </a:lnTo>
                <a:lnTo>
                  <a:pt x="458" y="228"/>
                </a:lnTo>
                <a:lnTo>
                  <a:pt x="458" y="236"/>
                </a:lnTo>
                <a:lnTo>
                  <a:pt x="458" y="249"/>
                </a:lnTo>
                <a:lnTo>
                  <a:pt x="458" y="249"/>
                </a:lnTo>
                <a:lnTo>
                  <a:pt x="458" y="254"/>
                </a:lnTo>
                <a:lnTo>
                  <a:pt x="458" y="257"/>
                </a:lnTo>
                <a:lnTo>
                  <a:pt x="460" y="261"/>
                </a:lnTo>
                <a:lnTo>
                  <a:pt x="458" y="265"/>
                </a:lnTo>
                <a:lnTo>
                  <a:pt x="458" y="265"/>
                </a:lnTo>
                <a:lnTo>
                  <a:pt x="455" y="268"/>
                </a:lnTo>
                <a:lnTo>
                  <a:pt x="450" y="273"/>
                </a:lnTo>
                <a:lnTo>
                  <a:pt x="444" y="278"/>
                </a:lnTo>
                <a:lnTo>
                  <a:pt x="439" y="282"/>
                </a:lnTo>
                <a:lnTo>
                  <a:pt x="439" y="282"/>
                </a:lnTo>
                <a:lnTo>
                  <a:pt x="434" y="283"/>
                </a:lnTo>
                <a:lnTo>
                  <a:pt x="428" y="284"/>
                </a:lnTo>
                <a:lnTo>
                  <a:pt x="423" y="284"/>
                </a:lnTo>
                <a:lnTo>
                  <a:pt x="420" y="283"/>
                </a:lnTo>
                <a:lnTo>
                  <a:pt x="420" y="283"/>
                </a:lnTo>
                <a:lnTo>
                  <a:pt x="416" y="262"/>
                </a:lnTo>
                <a:lnTo>
                  <a:pt x="416" y="262"/>
                </a:lnTo>
                <a:lnTo>
                  <a:pt x="419" y="240"/>
                </a:lnTo>
                <a:lnTo>
                  <a:pt x="419" y="240"/>
                </a:lnTo>
                <a:lnTo>
                  <a:pt x="423" y="222"/>
                </a:lnTo>
                <a:lnTo>
                  <a:pt x="424" y="213"/>
                </a:lnTo>
                <a:lnTo>
                  <a:pt x="425" y="206"/>
                </a:lnTo>
                <a:lnTo>
                  <a:pt x="425" y="206"/>
                </a:lnTo>
                <a:lnTo>
                  <a:pt x="428" y="177"/>
                </a:lnTo>
                <a:lnTo>
                  <a:pt x="434" y="159"/>
                </a:lnTo>
                <a:lnTo>
                  <a:pt x="434" y="16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C5A5D571-5E06-474C-8168-1DFAE76B12F3}"/>
              </a:ext>
            </a:extLst>
          </p:cNvPr>
          <p:cNvSpPr>
            <a:spLocks noEditPoints="1"/>
          </p:cNvSpPr>
          <p:nvPr/>
        </p:nvSpPr>
        <p:spPr bwMode="auto">
          <a:xfrm>
            <a:off x="2227648" y="4706018"/>
            <a:ext cx="1781881" cy="1643906"/>
          </a:xfrm>
          <a:custGeom>
            <a:avLst/>
            <a:gdLst>
              <a:gd name="T0" fmla="*/ 921 w 1511"/>
              <a:gd name="T1" fmla="*/ 0 h 1394"/>
              <a:gd name="T2" fmla="*/ 831 w 1511"/>
              <a:gd name="T3" fmla="*/ 48 h 1394"/>
              <a:gd name="T4" fmla="*/ 486 w 1511"/>
              <a:gd name="T5" fmla="*/ 250 h 1394"/>
              <a:gd name="T6" fmla="*/ 442 w 1511"/>
              <a:gd name="T7" fmla="*/ 266 h 1394"/>
              <a:gd name="T8" fmla="*/ 205 w 1511"/>
              <a:gd name="T9" fmla="*/ 395 h 1394"/>
              <a:gd name="T10" fmla="*/ 3 w 1511"/>
              <a:gd name="T11" fmla="*/ 508 h 1394"/>
              <a:gd name="T12" fmla="*/ 49 w 1511"/>
              <a:gd name="T13" fmla="*/ 502 h 1394"/>
              <a:gd name="T14" fmla="*/ 448 w 1511"/>
              <a:gd name="T15" fmla="*/ 326 h 1394"/>
              <a:gd name="T16" fmla="*/ 524 w 1511"/>
              <a:gd name="T17" fmla="*/ 333 h 1394"/>
              <a:gd name="T18" fmla="*/ 754 w 1511"/>
              <a:gd name="T19" fmla="*/ 362 h 1394"/>
              <a:gd name="T20" fmla="*/ 736 w 1511"/>
              <a:gd name="T21" fmla="*/ 476 h 1394"/>
              <a:gd name="T22" fmla="*/ 734 w 1511"/>
              <a:gd name="T23" fmla="*/ 594 h 1394"/>
              <a:gd name="T24" fmla="*/ 716 w 1511"/>
              <a:gd name="T25" fmla="*/ 671 h 1394"/>
              <a:gd name="T26" fmla="*/ 715 w 1511"/>
              <a:gd name="T27" fmla="*/ 801 h 1394"/>
              <a:gd name="T28" fmla="*/ 679 w 1511"/>
              <a:gd name="T29" fmla="*/ 934 h 1394"/>
              <a:gd name="T30" fmla="*/ 655 w 1511"/>
              <a:gd name="T31" fmla="*/ 1151 h 1394"/>
              <a:gd name="T32" fmla="*/ 644 w 1511"/>
              <a:gd name="T33" fmla="*/ 1214 h 1394"/>
              <a:gd name="T34" fmla="*/ 662 w 1511"/>
              <a:gd name="T35" fmla="*/ 1280 h 1394"/>
              <a:gd name="T36" fmla="*/ 684 w 1511"/>
              <a:gd name="T37" fmla="*/ 1283 h 1394"/>
              <a:gd name="T38" fmla="*/ 726 w 1511"/>
              <a:gd name="T39" fmla="*/ 1216 h 1394"/>
              <a:gd name="T40" fmla="*/ 726 w 1511"/>
              <a:gd name="T41" fmla="*/ 1141 h 1394"/>
              <a:gd name="T42" fmla="*/ 812 w 1511"/>
              <a:gd name="T43" fmla="*/ 948 h 1394"/>
              <a:gd name="T44" fmla="*/ 923 w 1511"/>
              <a:gd name="T45" fmla="*/ 799 h 1394"/>
              <a:gd name="T46" fmla="*/ 996 w 1511"/>
              <a:gd name="T47" fmla="*/ 880 h 1394"/>
              <a:gd name="T48" fmla="*/ 1045 w 1511"/>
              <a:gd name="T49" fmla="*/ 942 h 1394"/>
              <a:gd name="T50" fmla="*/ 1128 w 1511"/>
              <a:gd name="T51" fmla="*/ 1075 h 1394"/>
              <a:gd name="T52" fmla="*/ 1221 w 1511"/>
              <a:gd name="T53" fmla="*/ 1314 h 1394"/>
              <a:gd name="T54" fmla="*/ 1238 w 1511"/>
              <a:gd name="T55" fmla="*/ 1365 h 1394"/>
              <a:gd name="T56" fmla="*/ 1350 w 1511"/>
              <a:gd name="T57" fmla="*/ 1392 h 1394"/>
              <a:gd name="T58" fmla="*/ 1394 w 1511"/>
              <a:gd name="T59" fmla="*/ 1381 h 1394"/>
              <a:gd name="T60" fmla="*/ 1369 w 1511"/>
              <a:gd name="T61" fmla="*/ 1331 h 1394"/>
              <a:gd name="T62" fmla="*/ 1300 w 1511"/>
              <a:gd name="T63" fmla="*/ 1259 h 1394"/>
              <a:gd name="T64" fmla="*/ 1269 w 1511"/>
              <a:gd name="T65" fmla="*/ 1186 h 1394"/>
              <a:gd name="T66" fmla="*/ 1182 w 1511"/>
              <a:gd name="T67" fmla="*/ 934 h 1394"/>
              <a:gd name="T68" fmla="*/ 1160 w 1511"/>
              <a:gd name="T69" fmla="*/ 869 h 1394"/>
              <a:gd name="T70" fmla="*/ 1066 w 1511"/>
              <a:gd name="T71" fmla="*/ 672 h 1394"/>
              <a:gd name="T72" fmla="*/ 1045 w 1511"/>
              <a:gd name="T73" fmla="*/ 477 h 1394"/>
              <a:gd name="T74" fmla="*/ 1231 w 1511"/>
              <a:gd name="T75" fmla="*/ 363 h 1394"/>
              <a:gd name="T76" fmla="*/ 1411 w 1511"/>
              <a:gd name="T77" fmla="*/ 431 h 1394"/>
              <a:gd name="T78" fmla="*/ 1443 w 1511"/>
              <a:gd name="T79" fmla="*/ 468 h 1394"/>
              <a:gd name="T80" fmla="*/ 1472 w 1511"/>
              <a:gd name="T81" fmla="*/ 485 h 1394"/>
              <a:gd name="T82" fmla="*/ 1486 w 1511"/>
              <a:gd name="T83" fmla="*/ 493 h 1394"/>
              <a:gd name="T84" fmla="*/ 1501 w 1511"/>
              <a:gd name="T85" fmla="*/ 473 h 1394"/>
              <a:gd name="T86" fmla="*/ 1511 w 1511"/>
              <a:gd name="T87" fmla="*/ 449 h 1394"/>
              <a:gd name="T88" fmla="*/ 1458 w 1511"/>
              <a:gd name="T89" fmla="*/ 381 h 1394"/>
              <a:gd name="T90" fmla="*/ 1347 w 1511"/>
              <a:gd name="T91" fmla="*/ 319 h 1394"/>
              <a:gd name="T92" fmla="*/ 1257 w 1511"/>
              <a:gd name="T93" fmla="*/ 294 h 1394"/>
              <a:gd name="T94" fmla="*/ 1050 w 1511"/>
              <a:gd name="T95" fmla="*/ 256 h 1394"/>
              <a:gd name="T96" fmla="*/ 983 w 1511"/>
              <a:gd name="T97" fmla="*/ 214 h 1394"/>
              <a:gd name="T98" fmla="*/ 1019 w 1511"/>
              <a:gd name="T99" fmla="*/ 163 h 1394"/>
              <a:gd name="T100" fmla="*/ 1019 w 1511"/>
              <a:gd name="T101" fmla="*/ 123 h 1394"/>
              <a:gd name="T102" fmla="*/ 1007 w 1511"/>
              <a:gd name="T103" fmla="*/ 67 h 1394"/>
              <a:gd name="T104" fmla="*/ 1035 w 1511"/>
              <a:gd name="T105" fmla="*/ 22 h 1394"/>
              <a:gd name="T106" fmla="*/ 839 w 1511"/>
              <a:gd name="T107" fmla="*/ 129 h 1394"/>
              <a:gd name="T108" fmla="*/ 860 w 1511"/>
              <a:gd name="T109" fmla="*/ 157 h 1394"/>
              <a:gd name="T110" fmla="*/ 865 w 1511"/>
              <a:gd name="T111" fmla="*/ 193 h 1394"/>
              <a:gd name="T112" fmla="*/ 850 w 1511"/>
              <a:gd name="T113" fmla="*/ 230 h 1394"/>
              <a:gd name="T114" fmla="*/ 782 w 1511"/>
              <a:gd name="T115" fmla="*/ 243 h 1394"/>
              <a:gd name="T116" fmla="*/ 609 w 1511"/>
              <a:gd name="T117" fmla="*/ 284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11" h="1394">
                <a:moveTo>
                  <a:pt x="967" y="13"/>
                </a:moveTo>
                <a:lnTo>
                  <a:pt x="967" y="13"/>
                </a:lnTo>
                <a:lnTo>
                  <a:pt x="950" y="7"/>
                </a:lnTo>
                <a:lnTo>
                  <a:pt x="934" y="2"/>
                </a:lnTo>
                <a:lnTo>
                  <a:pt x="927" y="0"/>
                </a:lnTo>
                <a:lnTo>
                  <a:pt x="921" y="0"/>
                </a:lnTo>
                <a:lnTo>
                  <a:pt x="921" y="0"/>
                </a:lnTo>
                <a:lnTo>
                  <a:pt x="915" y="0"/>
                </a:lnTo>
                <a:lnTo>
                  <a:pt x="907" y="2"/>
                </a:lnTo>
                <a:lnTo>
                  <a:pt x="894" y="6"/>
                </a:lnTo>
                <a:lnTo>
                  <a:pt x="879" y="12"/>
                </a:lnTo>
                <a:lnTo>
                  <a:pt x="848" y="24"/>
                </a:lnTo>
                <a:lnTo>
                  <a:pt x="860" y="29"/>
                </a:lnTo>
                <a:lnTo>
                  <a:pt x="831" y="48"/>
                </a:lnTo>
                <a:lnTo>
                  <a:pt x="844" y="51"/>
                </a:lnTo>
                <a:lnTo>
                  <a:pt x="837" y="67"/>
                </a:lnTo>
                <a:lnTo>
                  <a:pt x="848" y="85"/>
                </a:lnTo>
                <a:lnTo>
                  <a:pt x="848" y="85"/>
                </a:lnTo>
                <a:lnTo>
                  <a:pt x="658" y="170"/>
                </a:lnTo>
                <a:lnTo>
                  <a:pt x="529" y="229"/>
                </a:lnTo>
                <a:lnTo>
                  <a:pt x="486" y="250"/>
                </a:lnTo>
                <a:lnTo>
                  <a:pt x="470" y="257"/>
                </a:lnTo>
                <a:lnTo>
                  <a:pt x="470" y="257"/>
                </a:lnTo>
                <a:lnTo>
                  <a:pt x="469" y="258"/>
                </a:lnTo>
                <a:lnTo>
                  <a:pt x="466" y="259"/>
                </a:lnTo>
                <a:lnTo>
                  <a:pt x="458" y="262"/>
                </a:lnTo>
                <a:lnTo>
                  <a:pt x="448" y="264"/>
                </a:lnTo>
                <a:lnTo>
                  <a:pt x="442" y="266"/>
                </a:lnTo>
                <a:lnTo>
                  <a:pt x="442" y="266"/>
                </a:lnTo>
                <a:lnTo>
                  <a:pt x="434" y="272"/>
                </a:lnTo>
                <a:lnTo>
                  <a:pt x="428" y="277"/>
                </a:lnTo>
                <a:lnTo>
                  <a:pt x="417" y="287"/>
                </a:lnTo>
                <a:lnTo>
                  <a:pt x="417" y="287"/>
                </a:lnTo>
                <a:lnTo>
                  <a:pt x="349" y="321"/>
                </a:lnTo>
                <a:lnTo>
                  <a:pt x="205" y="395"/>
                </a:lnTo>
                <a:lnTo>
                  <a:pt x="62" y="468"/>
                </a:lnTo>
                <a:lnTo>
                  <a:pt x="16" y="491"/>
                </a:lnTo>
                <a:lnTo>
                  <a:pt x="3" y="498"/>
                </a:lnTo>
                <a:lnTo>
                  <a:pt x="0" y="502"/>
                </a:lnTo>
                <a:lnTo>
                  <a:pt x="0" y="502"/>
                </a:lnTo>
                <a:lnTo>
                  <a:pt x="2" y="505"/>
                </a:lnTo>
                <a:lnTo>
                  <a:pt x="3" y="508"/>
                </a:lnTo>
                <a:lnTo>
                  <a:pt x="6" y="511"/>
                </a:lnTo>
                <a:lnTo>
                  <a:pt x="7" y="512"/>
                </a:lnTo>
                <a:lnTo>
                  <a:pt x="9" y="512"/>
                </a:lnTo>
                <a:lnTo>
                  <a:pt x="9" y="512"/>
                </a:lnTo>
                <a:lnTo>
                  <a:pt x="20" y="511"/>
                </a:lnTo>
                <a:lnTo>
                  <a:pt x="35" y="507"/>
                </a:lnTo>
                <a:lnTo>
                  <a:pt x="49" y="502"/>
                </a:lnTo>
                <a:lnTo>
                  <a:pt x="56" y="498"/>
                </a:lnTo>
                <a:lnTo>
                  <a:pt x="56" y="498"/>
                </a:lnTo>
                <a:lnTo>
                  <a:pt x="115" y="470"/>
                </a:lnTo>
                <a:lnTo>
                  <a:pt x="242" y="411"/>
                </a:lnTo>
                <a:lnTo>
                  <a:pt x="426" y="325"/>
                </a:lnTo>
                <a:lnTo>
                  <a:pt x="426" y="325"/>
                </a:lnTo>
                <a:lnTo>
                  <a:pt x="448" y="326"/>
                </a:lnTo>
                <a:lnTo>
                  <a:pt x="465" y="327"/>
                </a:lnTo>
                <a:lnTo>
                  <a:pt x="476" y="328"/>
                </a:lnTo>
                <a:lnTo>
                  <a:pt x="476" y="328"/>
                </a:lnTo>
                <a:lnTo>
                  <a:pt x="490" y="331"/>
                </a:lnTo>
                <a:lnTo>
                  <a:pt x="504" y="332"/>
                </a:lnTo>
                <a:lnTo>
                  <a:pt x="504" y="332"/>
                </a:lnTo>
                <a:lnTo>
                  <a:pt x="524" y="333"/>
                </a:lnTo>
                <a:lnTo>
                  <a:pt x="546" y="337"/>
                </a:lnTo>
                <a:lnTo>
                  <a:pt x="546" y="337"/>
                </a:lnTo>
                <a:lnTo>
                  <a:pt x="565" y="338"/>
                </a:lnTo>
                <a:lnTo>
                  <a:pt x="597" y="340"/>
                </a:lnTo>
                <a:lnTo>
                  <a:pt x="637" y="341"/>
                </a:lnTo>
                <a:lnTo>
                  <a:pt x="754" y="362"/>
                </a:lnTo>
                <a:lnTo>
                  <a:pt x="754" y="362"/>
                </a:lnTo>
                <a:lnTo>
                  <a:pt x="752" y="381"/>
                </a:lnTo>
                <a:lnTo>
                  <a:pt x="751" y="408"/>
                </a:lnTo>
                <a:lnTo>
                  <a:pt x="751" y="408"/>
                </a:lnTo>
                <a:lnTo>
                  <a:pt x="748" y="421"/>
                </a:lnTo>
                <a:lnTo>
                  <a:pt x="745" y="440"/>
                </a:lnTo>
                <a:lnTo>
                  <a:pt x="740" y="460"/>
                </a:lnTo>
                <a:lnTo>
                  <a:pt x="736" y="476"/>
                </a:lnTo>
                <a:lnTo>
                  <a:pt x="736" y="476"/>
                </a:lnTo>
                <a:lnTo>
                  <a:pt x="736" y="495"/>
                </a:lnTo>
                <a:lnTo>
                  <a:pt x="736" y="525"/>
                </a:lnTo>
                <a:lnTo>
                  <a:pt x="736" y="556"/>
                </a:lnTo>
                <a:lnTo>
                  <a:pt x="735" y="580"/>
                </a:lnTo>
                <a:lnTo>
                  <a:pt x="735" y="580"/>
                </a:lnTo>
                <a:lnTo>
                  <a:pt x="734" y="594"/>
                </a:lnTo>
                <a:lnTo>
                  <a:pt x="730" y="607"/>
                </a:lnTo>
                <a:lnTo>
                  <a:pt x="722" y="631"/>
                </a:lnTo>
                <a:lnTo>
                  <a:pt x="722" y="631"/>
                </a:lnTo>
                <a:lnTo>
                  <a:pt x="720" y="645"/>
                </a:lnTo>
                <a:lnTo>
                  <a:pt x="717" y="658"/>
                </a:lnTo>
                <a:lnTo>
                  <a:pt x="716" y="671"/>
                </a:lnTo>
                <a:lnTo>
                  <a:pt x="716" y="671"/>
                </a:lnTo>
                <a:lnTo>
                  <a:pt x="722" y="677"/>
                </a:lnTo>
                <a:lnTo>
                  <a:pt x="731" y="683"/>
                </a:lnTo>
                <a:lnTo>
                  <a:pt x="731" y="683"/>
                </a:lnTo>
                <a:lnTo>
                  <a:pt x="747" y="688"/>
                </a:lnTo>
                <a:lnTo>
                  <a:pt x="759" y="690"/>
                </a:lnTo>
                <a:lnTo>
                  <a:pt x="759" y="690"/>
                </a:lnTo>
                <a:lnTo>
                  <a:pt x="715" y="801"/>
                </a:lnTo>
                <a:lnTo>
                  <a:pt x="684" y="879"/>
                </a:lnTo>
                <a:lnTo>
                  <a:pt x="674" y="906"/>
                </a:lnTo>
                <a:lnTo>
                  <a:pt x="671" y="917"/>
                </a:lnTo>
                <a:lnTo>
                  <a:pt x="671" y="917"/>
                </a:lnTo>
                <a:lnTo>
                  <a:pt x="672" y="923"/>
                </a:lnTo>
                <a:lnTo>
                  <a:pt x="674" y="928"/>
                </a:lnTo>
                <a:lnTo>
                  <a:pt x="679" y="934"/>
                </a:lnTo>
                <a:lnTo>
                  <a:pt x="679" y="934"/>
                </a:lnTo>
                <a:lnTo>
                  <a:pt x="667" y="990"/>
                </a:lnTo>
                <a:lnTo>
                  <a:pt x="658" y="1034"/>
                </a:lnTo>
                <a:lnTo>
                  <a:pt x="656" y="1053"/>
                </a:lnTo>
                <a:lnTo>
                  <a:pt x="655" y="1066"/>
                </a:lnTo>
                <a:lnTo>
                  <a:pt x="655" y="1151"/>
                </a:lnTo>
                <a:lnTo>
                  <a:pt x="655" y="1151"/>
                </a:lnTo>
                <a:lnTo>
                  <a:pt x="653" y="1156"/>
                </a:lnTo>
                <a:lnTo>
                  <a:pt x="651" y="1162"/>
                </a:lnTo>
                <a:lnTo>
                  <a:pt x="649" y="1171"/>
                </a:lnTo>
                <a:lnTo>
                  <a:pt x="646" y="1181"/>
                </a:lnTo>
                <a:lnTo>
                  <a:pt x="646" y="1181"/>
                </a:lnTo>
                <a:lnTo>
                  <a:pt x="644" y="1202"/>
                </a:lnTo>
                <a:lnTo>
                  <a:pt x="644" y="1214"/>
                </a:lnTo>
                <a:lnTo>
                  <a:pt x="645" y="1227"/>
                </a:lnTo>
                <a:lnTo>
                  <a:pt x="645" y="1227"/>
                </a:lnTo>
                <a:lnTo>
                  <a:pt x="647" y="1245"/>
                </a:lnTo>
                <a:lnTo>
                  <a:pt x="650" y="1254"/>
                </a:lnTo>
                <a:lnTo>
                  <a:pt x="653" y="1264"/>
                </a:lnTo>
                <a:lnTo>
                  <a:pt x="657" y="1274"/>
                </a:lnTo>
                <a:lnTo>
                  <a:pt x="662" y="1280"/>
                </a:lnTo>
                <a:lnTo>
                  <a:pt x="666" y="1283"/>
                </a:lnTo>
                <a:lnTo>
                  <a:pt x="668" y="1285"/>
                </a:lnTo>
                <a:lnTo>
                  <a:pt x="672" y="1287"/>
                </a:lnTo>
                <a:lnTo>
                  <a:pt x="676" y="1285"/>
                </a:lnTo>
                <a:lnTo>
                  <a:pt x="676" y="1285"/>
                </a:lnTo>
                <a:lnTo>
                  <a:pt x="679" y="1285"/>
                </a:lnTo>
                <a:lnTo>
                  <a:pt x="684" y="1283"/>
                </a:lnTo>
                <a:lnTo>
                  <a:pt x="692" y="1277"/>
                </a:lnTo>
                <a:lnTo>
                  <a:pt x="699" y="1268"/>
                </a:lnTo>
                <a:lnTo>
                  <a:pt x="706" y="1258"/>
                </a:lnTo>
                <a:lnTo>
                  <a:pt x="713" y="1247"/>
                </a:lnTo>
                <a:lnTo>
                  <a:pt x="719" y="1236"/>
                </a:lnTo>
                <a:lnTo>
                  <a:pt x="726" y="1216"/>
                </a:lnTo>
                <a:lnTo>
                  <a:pt x="726" y="1216"/>
                </a:lnTo>
                <a:lnTo>
                  <a:pt x="729" y="1209"/>
                </a:lnTo>
                <a:lnTo>
                  <a:pt x="730" y="1200"/>
                </a:lnTo>
                <a:lnTo>
                  <a:pt x="731" y="1184"/>
                </a:lnTo>
                <a:lnTo>
                  <a:pt x="731" y="1170"/>
                </a:lnTo>
                <a:lnTo>
                  <a:pt x="730" y="1157"/>
                </a:lnTo>
                <a:lnTo>
                  <a:pt x="730" y="1157"/>
                </a:lnTo>
                <a:lnTo>
                  <a:pt x="726" y="1141"/>
                </a:lnTo>
                <a:lnTo>
                  <a:pt x="725" y="1134"/>
                </a:lnTo>
                <a:lnTo>
                  <a:pt x="726" y="1125"/>
                </a:lnTo>
                <a:lnTo>
                  <a:pt x="726" y="1125"/>
                </a:lnTo>
                <a:lnTo>
                  <a:pt x="740" y="1092"/>
                </a:lnTo>
                <a:lnTo>
                  <a:pt x="766" y="1033"/>
                </a:lnTo>
                <a:lnTo>
                  <a:pt x="802" y="950"/>
                </a:lnTo>
                <a:lnTo>
                  <a:pt x="812" y="948"/>
                </a:lnTo>
                <a:lnTo>
                  <a:pt x="812" y="948"/>
                </a:lnTo>
                <a:lnTo>
                  <a:pt x="830" y="924"/>
                </a:lnTo>
                <a:lnTo>
                  <a:pt x="865" y="872"/>
                </a:lnTo>
                <a:lnTo>
                  <a:pt x="885" y="844"/>
                </a:lnTo>
                <a:lnTo>
                  <a:pt x="903" y="820"/>
                </a:lnTo>
                <a:lnTo>
                  <a:pt x="918" y="803"/>
                </a:lnTo>
                <a:lnTo>
                  <a:pt x="923" y="799"/>
                </a:lnTo>
                <a:lnTo>
                  <a:pt x="926" y="798"/>
                </a:lnTo>
                <a:lnTo>
                  <a:pt x="926" y="798"/>
                </a:lnTo>
                <a:lnTo>
                  <a:pt x="932" y="801"/>
                </a:lnTo>
                <a:lnTo>
                  <a:pt x="940" y="811"/>
                </a:lnTo>
                <a:lnTo>
                  <a:pt x="964" y="838"/>
                </a:lnTo>
                <a:lnTo>
                  <a:pt x="987" y="868"/>
                </a:lnTo>
                <a:lnTo>
                  <a:pt x="996" y="880"/>
                </a:lnTo>
                <a:lnTo>
                  <a:pt x="1002" y="890"/>
                </a:lnTo>
                <a:lnTo>
                  <a:pt x="1002" y="890"/>
                </a:lnTo>
                <a:lnTo>
                  <a:pt x="1011" y="902"/>
                </a:lnTo>
                <a:lnTo>
                  <a:pt x="1019" y="913"/>
                </a:lnTo>
                <a:lnTo>
                  <a:pt x="1033" y="929"/>
                </a:lnTo>
                <a:lnTo>
                  <a:pt x="1033" y="929"/>
                </a:lnTo>
                <a:lnTo>
                  <a:pt x="1045" y="942"/>
                </a:lnTo>
                <a:lnTo>
                  <a:pt x="1066" y="965"/>
                </a:lnTo>
                <a:lnTo>
                  <a:pt x="1087" y="991"/>
                </a:lnTo>
                <a:lnTo>
                  <a:pt x="1094" y="1003"/>
                </a:lnTo>
                <a:lnTo>
                  <a:pt x="1099" y="1012"/>
                </a:lnTo>
                <a:lnTo>
                  <a:pt x="1099" y="1012"/>
                </a:lnTo>
                <a:lnTo>
                  <a:pt x="1110" y="1038"/>
                </a:lnTo>
                <a:lnTo>
                  <a:pt x="1128" y="1075"/>
                </a:lnTo>
                <a:lnTo>
                  <a:pt x="1151" y="1126"/>
                </a:lnTo>
                <a:lnTo>
                  <a:pt x="1151" y="1126"/>
                </a:lnTo>
                <a:lnTo>
                  <a:pt x="1189" y="1214"/>
                </a:lnTo>
                <a:lnTo>
                  <a:pt x="1226" y="1296"/>
                </a:lnTo>
                <a:lnTo>
                  <a:pt x="1226" y="1296"/>
                </a:lnTo>
                <a:lnTo>
                  <a:pt x="1225" y="1301"/>
                </a:lnTo>
                <a:lnTo>
                  <a:pt x="1221" y="1314"/>
                </a:lnTo>
                <a:lnTo>
                  <a:pt x="1219" y="1330"/>
                </a:lnTo>
                <a:lnTo>
                  <a:pt x="1219" y="1336"/>
                </a:lnTo>
                <a:lnTo>
                  <a:pt x="1221" y="1341"/>
                </a:lnTo>
                <a:lnTo>
                  <a:pt x="1221" y="1341"/>
                </a:lnTo>
                <a:lnTo>
                  <a:pt x="1226" y="1351"/>
                </a:lnTo>
                <a:lnTo>
                  <a:pt x="1233" y="1360"/>
                </a:lnTo>
                <a:lnTo>
                  <a:pt x="1238" y="1365"/>
                </a:lnTo>
                <a:lnTo>
                  <a:pt x="1243" y="1369"/>
                </a:lnTo>
                <a:lnTo>
                  <a:pt x="1250" y="1373"/>
                </a:lnTo>
                <a:lnTo>
                  <a:pt x="1256" y="1374"/>
                </a:lnTo>
                <a:lnTo>
                  <a:pt x="1256" y="1374"/>
                </a:lnTo>
                <a:lnTo>
                  <a:pt x="1283" y="1380"/>
                </a:lnTo>
                <a:lnTo>
                  <a:pt x="1328" y="1389"/>
                </a:lnTo>
                <a:lnTo>
                  <a:pt x="1350" y="1392"/>
                </a:lnTo>
                <a:lnTo>
                  <a:pt x="1370" y="1394"/>
                </a:lnTo>
                <a:lnTo>
                  <a:pt x="1379" y="1394"/>
                </a:lnTo>
                <a:lnTo>
                  <a:pt x="1385" y="1392"/>
                </a:lnTo>
                <a:lnTo>
                  <a:pt x="1390" y="1391"/>
                </a:lnTo>
                <a:lnTo>
                  <a:pt x="1392" y="1387"/>
                </a:lnTo>
                <a:lnTo>
                  <a:pt x="1392" y="1387"/>
                </a:lnTo>
                <a:lnTo>
                  <a:pt x="1394" y="1381"/>
                </a:lnTo>
                <a:lnTo>
                  <a:pt x="1395" y="1375"/>
                </a:lnTo>
                <a:lnTo>
                  <a:pt x="1394" y="1369"/>
                </a:lnTo>
                <a:lnTo>
                  <a:pt x="1391" y="1363"/>
                </a:lnTo>
                <a:lnTo>
                  <a:pt x="1384" y="1351"/>
                </a:lnTo>
                <a:lnTo>
                  <a:pt x="1375" y="1338"/>
                </a:lnTo>
                <a:lnTo>
                  <a:pt x="1375" y="1338"/>
                </a:lnTo>
                <a:lnTo>
                  <a:pt x="1369" y="1331"/>
                </a:lnTo>
                <a:lnTo>
                  <a:pt x="1362" y="1323"/>
                </a:lnTo>
                <a:lnTo>
                  <a:pt x="1344" y="1309"/>
                </a:lnTo>
                <a:lnTo>
                  <a:pt x="1328" y="1294"/>
                </a:lnTo>
                <a:lnTo>
                  <a:pt x="1321" y="1287"/>
                </a:lnTo>
                <a:lnTo>
                  <a:pt x="1316" y="1280"/>
                </a:lnTo>
                <a:lnTo>
                  <a:pt x="1316" y="1280"/>
                </a:lnTo>
                <a:lnTo>
                  <a:pt x="1300" y="1259"/>
                </a:lnTo>
                <a:lnTo>
                  <a:pt x="1293" y="1248"/>
                </a:lnTo>
                <a:lnTo>
                  <a:pt x="1286" y="1237"/>
                </a:lnTo>
                <a:lnTo>
                  <a:pt x="1286" y="1237"/>
                </a:lnTo>
                <a:lnTo>
                  <a:pt x="1277" y="1213"/>
                </a:lnTo>
                <a:lnTo>
                  <a:pt x="1273" y="1199"/>
                </a:lnTo>
                <a:lnTo>
                  <a:pt x="1269" y="1186"/>
                </a:lnTo>
                <a:lnTo>
                  <a:pt x="1269" y="1186"/>
                </a:lnTo>
                <a:lnTo>
                  <a:pt x="1258" y="1146"/>
                </a:lnTo>
                <a:lnTo>
                  <a:pt x="1236" y="1076"/>
                </a:lnTo>
                <a:lnTo>
                  <a:pt x="1213" y="1006"/>
                </a:lnTo>
                <a:lnTo>
                  <a:pt x="1204" y="981"/>
                </a:lnTo>
                <a:lnTo>
                  <a:pt x="1198" y="968"/>
                </a:lnTo>
                <a:lnTo>
                  <a:pt x="1198" y="968"/>
                </a:lnTo>
                <a:lnTo>
                  <a:pt x="1182" y="934"/>
                </a:lnTo>
                <a:lnTo>
                  <a:pt x="1174" y="917"/>
                </a:lnTo>
                <a:lnTo>
                  <a:pt x="1171" y="904"/>
                </a:lnTo>
                <a:lnTo>
                  <a:pt x="1171" y="904"/>
                </a:lnTo>
                <a:lnTo>
                  <a:pt x="1166" y="884"/>
                </a:lnTo>
                <a:lnTo>
                  <a:pt x="1163" y="875"/>
                </a:lnTo>
                <a:lnTo>
                  <a:pt x="1160" y="869"/>
                </a:lnTo>
                <a:lnTo>
                  <a:pt x="1160" y="869"/>
                </a:lnTo>
                <a:lnTo>
                  <a:pt x="1146" y="841"/>
                </a:lnTo>
                <a:lnTo>
                  <a:pt x="1120" y="787"/>
                </a:lnTo>
                <a:lnTo>
                  <a:pt x="1094" y="730"/>
                </a:lnTo>
                <a:lnTo>
                  <a:pt x="1078" y="698"/>
                </a:lnTo>
                <a:lnTo>
                  <a:pt x="1078" y="698"/>
                </a:lnTo>
                <a:lnTo>
                  <a:pt x="1072" y="684"/>
                </a:lnTo>
                <a:lnTo>
                  <a:pt x="1066" y="672"/>
                </a:lnTo>
                <a:lnTo>
                  <a:pt x="1061" y="660"/>
                </a:lnTo>
                <a:lnTo>
                  <a:pt x="1066" y="636"/>
                </a:lnTo>
                <a:lnTo>
                  <a:pt x="1049" y="587"/>
                </a:lnTo>
                <a:lnTo>
                  <a:pt x="1035" y="528"/>
                </a:lnTo>
                <a:lnTo>
                  <a:pt x="1035" y="528"/>
                </a:lnTo>
                <a:lnTo>
                  <a:pt x="1040" y="498"/>
                </a:lnTo>
                <a:lnTo>
                  <a:pt x="1045" y="477"/>
                </a:lnTo>
                <a:lnTo>
                  <a:pt x="1046" y="469"/>
                </a:lnTo>
                <a:lnTo>
                  <a:pt x="1049" y="464"/>
                </a:lnTo>
                <a:lnTo>
                  <a:pt x="1049" y="464"/>
                </a:lnTo>
                <a:lnTo>
                  <a:pt x="1080" y="407"/>
                </a:lnTo>
                <a:lnTo>
                  <a:pt x="1107" y="357"/>
                </a:lnTo>
                <a:lnTo>
                  <a:pt x="1231" y="363"/>
                </a:lnTo>
                <a:lnTo>
                  <a:pt x="1231" y="363"/>
                </a:lnTo>
                <a:lnTo>
                  <a:pt x="1306" y="381"/>
                </a:lnTo>
                <a:lnTo>
                  <a:pt x="1384" y="401"/>
                </a:lnTo>
                <a:lnTo>
                  <a:pt x="1384" y="401"/>
                </a:lnTo>
                <a:lnTo>
                  <a:pt x="1390" y="406"/>
                </a:lnTo>
                <a:lnTo>
                  <a:pt x="1399" y="417"/>
                </a:lnTo>
                <a:lnTo>
                  <a:pt x="1411" y="431"/>
                </a:lnTo>
                <a:lnTo>
                  <a:pt x="1411" y="431"/>
                </a:lnTo>
                <a:lnTo>
                  <a:pt x="1426" y="448"/>
                </a:lnTo>
                <a:lnTo>
                  <a:pt x="1426" y="448"/>
                </a:lnTo>
                <a:lnTo>
                  <a:pt x="1429" y="452"/>
                </a:lnTo>
                <a:lnTo>
                  <a:pt x="1432" y="455"/>
                </a:lnTo>
                <a:lnTo>
                  <a:pt x="1437" y="459"/>
                </a:lnTo>
                <a:lnTo>
                  <a:pt x="1443" y="468"/>
                </a:lnTo>
                <a:lnTo>
                  <a:pt x="1443" y="468"/>
                </a:lnTo>
                <a:lnTo>
                  <a:pt x="1459" y="489"/>
                </a:lnTo>
                <a:lnTo>
                  <a:pt x="1465" y="495"/>
                </a:lnTo>
                <a:lnTo>
                  <a:pt x="1467" y="496"/>
                </a:lnTo>
                <a:lnTo>
                  <a:pt x="1469" y="495"/>
                </a:lnTo>
                <a:lnTo>
                  <a:pt x="1469" y="495"/>
                </a:lnTo>
                <a:lnTo>
                  <a:pt x="1471" y="487"/>
                </a:lnTo>
                <a:lnTo>
                  <a:pt x="1472" y="485"/>
                </a:lnTo>
                <a:lnTo>
                  <a:pt x="1472" y="485"/>
                </a:lnTo>
                <a:lnTo>
                  <a:pt x="1474" y="487"/>
                </a:lnTo>
                <a:lnTo>
                  <a:pt x="1476" y="492"/>
                </a:lnTo>
                <a:lnTo>
                  <a:pt x="1479" y="495"/>
                </a:lnTo>
                <a:lnTo>
                  <a:pt x="1481" y="496"/>
                </a:lnTo>
                <a:lnTo>
                  <a:pt x="1483" y="496"/>
                </a:lnTo>
                <a:lnTo>
                  <a:pt x="1486" y="493"/>
                </a:lnTo>
                <a:lnTo>
                  <a:pt x="1486" y="493"/>
                </a:lnTo>
                <a:lnTo>
                  <a:pt x="1491" y="486"/>
                </a:lnTo>
                <a:lnTo>
                  <a:pt x="1493" y="480"/>
                </a:lnTo>
                <a:lnTo>
                  <a:pt x="1495" y="474"/>
                </a:lnTo>
                <a:lnTo>
                  <a:pt x="1495" y="474"/>
                </a:lnTo>
                <a:lnTo>
                  <a:pt x="1497" y="474"/>
                </a:lnTo>
                <a:lnTo>
                  <a:pt x="1501" y="473"/>
                </a:lnTo>
                <a:lnTo>
                  <a:pt x="1503" y="471"/>
                </a:lnTo>
                <a:lnTo>
                  <a:pt x="1504" y="470"/>
                </a:lnTo>
                <a:lnTo>
                  <a:pt x="1507" y="468"/>
                </a:lnTo>
                <a:lnTo>
                  <a:pt x="1507" y="464"/>
                </a:lnTo>
                <a:lnTo>
                  <a:pt x="1507" y="464"/>
                </a:lnTo>
                <a:lnTo>
                  <a:pt x="1508" y="456"/>
                </a:lnTo>
                <a:lnTo>
                  <a:pt x="1511" y="449"/>
                </a:lnTo>
                <a:lnTo>
                  <a:pt x="1511" y="445"/>
                </a:lnTo>
                <a:lnTo>
                  <a:pt x="1509" y="440"/>
                </a:lnTo>
                <a:lnTo>
                  <a:pt x="1507" y="436"/>
                </a:lnTo>
                <a:lnTo>
                  <a:pt x="1503" y="431"/>
                </a:lnTo>
                <a:lnTo>
                  <a:pt x="1503" y="431"/>
                </a:lnTo>
                <a:lnTo>
                  <a:pt x="1475" y="397"/>
                </a:lnTo>
                <a:lnTo>
                  <a:pt x="1458" y="381"/>
                </a:lnTo>
                <a:lnTo>
                  <a:pt x="1450" y="374"/>
                </a:lnTo>
                <a:lnTo>
                  <a:pt x="1443" y="370"/>
                </a:lnTo>
                <a:lnTo>
                  <a:pt x="1443" y="370"/>
                </a:lnTo>
                <a:lnTo>
                  <a:pt x="1422" y="359"/>
                </a:lnTo>
                <a:lnTo>
                  <a:pt x="1394" y="343"/>
                </a:lnTo>
                <a:lnTo>
                  <a:pt x="1366" y="328"/>
                </a:lnTo>
                <a:lnTo>
                  <a:pt x="1347" y="319"/>
                </a:lnTo>
                <a:lnTo>
                  <a:pt x="1347" y="319"/>
                </a:lnTo>
                <a:lnTo>
                  <a:pt x="1333" y="312"/>
                </a:lnTo>
                <a:lnTo>
                  <a:pt x="1316" y="305"/>
                </a:lnTo>
                <a:lnTo>
                  <a:pt x="1298" y="300"/>
                </a:lnTo>
                <a:lnTo>
                  <a:pt x="1278" y="295"/>
                </a:lnTo>
                <a:lnTo>
                  <a:pt x="1278" y="295"/>
                </a:lnTo>
                <a:lnTo>
                  <a:pt x="1257" y="294"/>
                </a:lnTo>
                <a:lnTo>
                  <a:pt x="1235" y="293"/>
                </a:lnTo>
                <a:lnTo>
                  <a:pt x="1210" y="293"/>
                </a:lnTo>
                <a:lnTo>
                  <a:pt x="1210" y="293"/>
                </a:lnTo>
                <a:lnTo>
                  <a:pt x="1155" y="278"/>
                </a:lnTo>
                <a:lnTo>
                  <a:pt x="1155" y="278"/>
                </a:lnTo>
                <a:lnTo>
                  <a:pt x="1096" y="266"/>
                </a:lnTo>
                <a:lnTo>
                  <a:pt x="1050" y="256"/>
                </a:lnTo>
                <a:lnTo>
                  <a:pt x="1009" y="240"/>
                </a:lnTo>
                <a:lnTo>
                  <a:pt x="981" y="225"/>
                </a:lnTo>
                <a:lnTo>
                  <a:pt x="981" y="225"/>
                </a:lnTo>
                <a:lnTo>
                  <a:pt x="981" y="220"/>
                </a:lnTo>
                <a:lnTo>
                  <a:pt x="982" y="216"/>
                </a:lnTo>
                <a:lnTo>
                  <a:pt x="983" y="214"/>
                </a:lnTo>
                <a:lnTo>
                  <a:pt x="983" y="214"/>
                </a:lnTo>
                <a:lnTo>
                  <a:pt x="991" y="211"/>
                </a:lnTo>
                <a:lnTo>
                  <a:pt x="997" y="208"/>
                </a:lnTo>
                <a:lnTo>
                  <a:pt x="1002" y="202"/>
                </a:lnTo>
                <a:lnTo>
                  <a:pt x="1002" y="202"/>
                </a:lnTo>
                <a:lnTo>
                  <a:pt x="1008" y="193"/>
                </a:lnTo>
                <a:lnTo>
                  <a:pt x="1014" y="178"/>
                </a:lnTo>
                <a:lnTo>
                  <a:pt x="1019" y="163"/>
                </a:lnTo>
                <a:lnTo>
                  <a:pt x="1020" y="158"/>
                </a:lnTo>
                <a:lnTo>
                  <a:pt x="1022" y="154"/>
                </a:lnTo>
                <a:lnTo>
                  <a:pt x="1022" y="154"/>
                </a:lnTo>
                <a:lnTo>
                  <a:pt x="1020" y="138"/>
                </a:lnTo>
                <a:lnTo>
                  <a:pt x="1020" y="129"/>
                </a:lnTo>
                <a:lnTo>
                  <a:pt x="1019" y="123"/>
                </a:lnTo>
                <a:lnTo>
                  <a:pt x="1019" y="123"/>
                </a:lnTo>
                <a:lnTo>
                  <a:pt x="1013" y="110"/>
                </a:lnTo>
                <a:lnTo>
                  <a:pt x="1011" y="104"/>
                </a:lnTo>
                <a:lnTo>
                  <a:pt x="1009" y="101"/>
                </a:lnTo>
                <a:lnTo>
                  <a:pt x="1009" y="101"/>
                </a:lnTo>
                <a:lnTo>
                  <a:pt x="1008" y="83"/>
                </a:lnTo>
                <a:lnTo>
                  <a:pt x="1007" y="67"/>
                </a:lnTo>
                <a:lnTo>
                  <a:pt x="1007" y="67"/>
                </a:lnTo>
                <a:lnTo>
                  <a:pt x="997" y="45"/>
                </a:lnTo>
                <a:lnTo>
                  <a:pt x="997" y="45"/>
                </a:lnTo>
                <a:lnTo>
                  <a:pt x="1018" y="34"/>
                </a:lnTo>
                <a:lnTo>
                  <a:pt x="1030" y="27"/>
                </a:lnTo>
                <a:lnTo>
                  <a:pt x="1034" y="24"/>
                </a:lnTo>
                <a:lnTo>
                  <a:pt x="1035" y="23"/>
                </a:lnTo>
                <a:lnTo>
                  <a:pt x="1035" y="22"/>
                </a:lnTo>
                <a:lnTo>
                  <a:pt x="1035" y="22"/>
                </a:lnTo>
                <a:lnTo>
                  <a:pt x="1030" y="21"/>
                </a:lnTo>
                <a:lnTo>
                  <a:pt x="1023" y="19"/>
                </a:lnTo>
                <a:lnTo>
                  <a:pt x="1014" y="18"/>
                </a:lnTo>
                <a:lnTo>
                  <a:pt x="981" y="29"/>
                </a:lnTo>
                <a:lnTo>
                  <a:pt x="967" y="13"/>
                </a:lnTo>
                <a:close/>
                <a:moveTo>
                  <a:pt x="839" y="129"/>
                </a:moveTo>
                <a:lnTo>
                  <a:pt x="839" y="129"/>
                </a:lnTo>
                <a:lnTo>
                  <a:pt x="842" y="140"/>
                </a:lnTo>
                <a:lnTo>
                  <a:pt x="844" y="147"/>
                </a:lnTo>
                <a:lnTo>
                  <a:pt x="847" y="150"/>
                </a:lnTo>
                <a:lnTo>
                  <a:pt x="849" y="152"/>
                </a:lnTo>
                <a:lnTo>
                  <a:pt x="860" y="157"/>
                </a:lnTo>
                <a:lnTo>
                  <a:pt x="860" y="157"/>
                </a:lnTo>
                <a:lnTo>
                  <a:pt x="862" y="161"/>
                </a:lnTo>
                <a:lnTo>
                  <a:pt x="863" y="165"/>
                </a:lnTo>
                <a:lnTo>
                  <a:pt x="863" y="170"/>
                </a:lnTo>
                <a:lnTo>
                  <a:pt x="863" y="170"/>
                </a:lnTo>
                <a:lnTo>
                  <a:pt x="865" y="181"/>
                </a:lnTo>
                <a:lnTo>
                  <a:pt x="865" y="187"/>
                </a:lnTo>
                <a:lnTo>
                  <a:pt x="865" y="193"/>
                </a:lnTo>
                <a:lnTo>
                  <a:pt x="865" y="193"/>
                </a:lnTo>
                <a:lnTo>
                  <a:pt x="863" y="207"/>
                </a:lnTo>
                <a:lnTo>
                  <a:pt x="860" y="218"/>
                </a:lnTo>
                <a:lnTo>
                  <a:pt x="860" y="218"/>
                </a:lnTo>
                <a:lnTo>
                  <a:pt x="858" y="225"/>
                </a:lnTo>
                <a:lnTo>
                  <a:pt x="857" y="227"/>
                </a:lnTo>
                <a:lnTo>
                  <a:pt x="850" y="230"/>
                </a:lnTo>
                <a:lnTo>
                  <a:pt x="850" y="230"/>
                </a:lnTo>
                <a:lnTo>
                  <a:pt x="830" y="236"/>
                </a:lnTo>
                <a:lnTo>
                  <a:pt x="812" y="240"/>
                </a:lnTo>
                <a:lnTo>
                  <a:pt x="812" y="240"/>
                </a:lnTo>
                <a:lnTo>
                  <a:pt x="804" y="240"/>
                </a:lnTo>
                <a:lnTo>
                  <a:pt x="795" y="241"/>
                </a:lnTo>
                <a:lnTo>
                  <a:pt x="782" y="243"/>
                </a:lnTo>
                <a:lnTo>
                  <a:pt x="782" y="243"/>
                </a:lnTo>
                <a:lnTo>
                  <a:pt x="766" y="250"/>
                </a:lnTo>
                <a:lnTo>
                  <a:pt x="752" y="256"/>
                </a:lnTo>
                <a:lnTo>
                  <a:pt x="738" y="264"/>
                </a:lnTo>
                <a:lnTo>
                  <a:pt x="646" y="278"/>
                </a:lnTo>
                <a:lnTo>
                  <a:pt x="646" y="278"/>
                </a:lnTo>
                <a:lnTo>
                  <a:pt x="609" y="284"/>
                </a:lnTo>
                <a:lnTo>
                  <a:pt x="568" y="290"/>
                </a:lnTo>
                <a:lnTo>
                  <a:pt x="568" y="290"/>
                </a:lnTo>
                <a:lnTo>
                  <a:pt x="540" y="285"/>
                </a:lnTo>
                <a:lnTo>
                  <a:pt x="517" y="280"/>
                </a:lnTo>
                <a:lnTo>
                  <a:pt x="839" y="1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F2E14921-5C28-43F0-9B01-7B074C78A475}"/>
              </a:ext>
            </a:extLst>
          </p:cNvPr>
          <p:cNvSpPr>
            <a:spLocks/>
          </p:cNvSpPr>
          <p:nvPr/>
        </p:nvSpPr>
        <p:spPr bwMode="auto">
          <a:xfrm>
            <a:off x="4540630" y="4706017"/>
            <a:ext cx="1004727" cy="1643906"/>
          </a:xfrm>
          <a:custGeom>
            <a:avLst/>
            <a:gdLst>
              <a:gd name="T0" fmla="*/ 611 w 951"/>
              <a:gd name="T1" fmla="*/ 13 h 1556"/>
              <a:gd name="T2" fmla="*/ 591 w 951"/>
              <a:gd name="T3" fmla="*/ 52 h 1556"/>
              <a:gd name="T4" fmla="*/ 568 w 951"/>
              <a:gd name="T5" fmla="*/ 68 h 1556"/>
              <a:gd name="T6" fmla="*/ 557 w 951"/>
              <a:gd name="T7" fmla="*/ 87 h 1556"/>
              <a:gd name="T8" fmla="*/ 542 w 951"/>
              <a:gd name="T9" fmla="*/ 98 h 1556"/>
              <a:gd name="T10" fmla="*/ 504 w 951"/>
              <a:gd name="T11" fmla="*/ 139 h 1556"/>
              <a:gd name="T12" fmla="*/ 328 w 951"/>
              <a:gd name="T13" fmla="*/ 196 h 1556"/>
              <a:gd name="T14" fmla="*/ 218 w 951"/>
              <a:gd name="T15" fmla="*/ 272 h 1556"/>
              <a:gd name="T16" fmla="*/ 121 w 951"/>
              <a:gd name="T17" fmla="*/ 384 h 1556"/>
              <a:gd name="T18" fmla="*/ 72 w 951"/>
              <a:gd name="T19" fmla="*/ 453 h 1556"/>
              <a:gd name="T20" fmla="*/ 89 w 951"/>
              <a:gd name="T21" fmla="*/ 472 h 1556"/>
              <a:gd name="T22" fmla="*/ 78 w 951"/>
              <a:gd name="T23" fmla="*/ 543 h 1556"/>
              <a:gd name="T24" fmla="*/ 0 w 951"/>
              <a:gd name="T25" fmla="*/ 835 h 1556"/>
              <a:gd name="T26" fmla="*/ 29 w 951"/>
              <a:gd name="T27" fmla="*/ 863 h 1556"/>
              <a:gd name="T28" fmla="*/ 111 w 951"/>
              <a:gd name="T29" fmla="*/ 896 h 1556"/>
              <a:gd name="T30" fmla="*/ 167 w 951"/>
              <a:gd name="T31" fmla="*/ 916 h 1556"/>
              <a:gd name="T32" fmla="*/ 221 w 951"/>
              <a:gd name="T33" fmla="*/ 996 h 1556"/>
              <a:gd name="T34" fmla="*/ 242 w 951"/>
              <a:gd name="T35" fmla="*/ 1145 h 1556"/>
              <a:gd name="T36" fmla="*/ 269 w 951"/>
              <a:gd name="T37" fmla="*/ 1153 h 1556"/>
              <a:gd name="T38" fmla="*/ 302 w 951"/>
              <a:gd name="T39" fmla="*/ 1054 h 1556"/>
              <a:gd name="T40" fmla="*/ 322 w 951"/>
              <a:gd name="T41" fmla="*/ 922 h 1556"/>
              <a:gd name="T42" fmla="*/ 281 w 951"/>
              <a:gd name="T43" fmla="*/ 894 h 1556"/>
              <a:gd name="T44" fmla="*/ 241 w 951"/>
              <a:gd name="T45" fmla="*/ 848 h 1556"/>
              <a:gd name="T46" fmla="*/ 247 w 951"/>
              <a:gd name="T47" fmla="*/ 709 h 1556"/>
              <a:gd name="T48" fmla="*/ 274 w 951"/>
              <a:gd name="T49" fmla="*/ 676 h 1556"/>
              <a:gd name="T50" fmla="*/ 298 w 951"/>
              <a:gd name="T51" fmla="*/ 735 h 1556"/>
              <a:gd name="T52" fmla="*/ 369 w 951"/>
              <a:gd name="T53" fmla="*/ 1086 h 1556"/>
              <a:gd name="T54" fmla="*/ 418 w 951"/>
              <a:gd name="T55" fmla="*/ 1322 h 1556"/>
              <a:gd name="T56" fmla="*/ 419 w 951"/>
              <a:gd name="T57" fmla="*/ 1386 h 1556"/>
              <a:gd name="T58" fmla="*/ 422 w 951"/>
              <a:gd name="T59" fmla="*/ 1517 h 1556"/>
              <a:gd name="T60" fmla="*/ 447 w 951"/>
              <a:gd name="T61" fmla="*/ 1552 h 1556"/>
              <a:gd name="T62" fmla="*/ 484 w 951"/>
              <a:gd name="T63" fmla="*/ 1553 h 1556"/>
              <a:gd name="T64" fmla="*/ 510 w 951"/>
              <a:gd name="T65" fmla="*/ 1521 h 1556"/>
              <a:gd name="T66" fmla="*/ 524 w 951"/>
              <a:gd name="T67" fmla="*/ 1415 h 1556"/>
              <a:gd name="T68" fmla="*/ 513 w 951"/>
              <a:gd name="T69" fmla="*/ 1368 h 1556"/>
              <a:gd name="T70" fmla="*/ 508 w 951"/>
              <a:gd name="T71" fmla="*/ 1358 h 1556"/>
              <a:gd name="T72" fmla="*/ 536 w 951"/>
              <a:gd name="T73" fmla="*/ 1133 h 1556"/>
              <a:gd name="T74" fmla="*/ 503 w 951"/>
              <a:gd name="T75" fmla="*/ 925 h 1556"/>
              <a:gd name="T76" fmla="*/ 494 w 951"/>
              <a:gd name="T77" fmla="*/ 715 h 1556"/>
              <a:gd name="T78" fmla="*/ 548 w 951"/>
              <a:gd name="T79" fmla="*/ 754 h 1556"/>
              <a:gd name="T80" fmla="*/ 587 w 951"/>
              <a:gd name="T81" fmla="*/ 744 h 1556"/>
              <a:gd name="T82" fmla="*/ 589 w 951"/>
              <a:gd name="T83" fmla="*/ 730 h 1556"/>
              <a:gd name="T84" fmla="*/ 593 w 951"/>
              <a:gd name="T85" fmla="*/ 712 h 1556"/>
              <a:gd name="T86" fmla="*/ 598 w 951"/>
              <a:gd name="T87" fmla="*/ 694 h 1556"/>
              <a:gd name="T88" fmla="*/ 567 w 951"/>
              <a:gd name="T89" fmla="*/ 639 h 1556"/>
              <a:gd name="T90" fmla="*/ 734 w 951"/>
              <a:gd name="T91" fmla="*/ 763 h 1556"/>
              <a:gd name="T92" fmla="*/ 821 w 951"/>
              <a:gd name="T93" fmla="*/ 824 h 1556"/>
              <a:gd name="T94" fmla="*/ 827 w 951"/>
              <a:gd name="T95" fmla="*/ 863 h 1556"/>
              <a:gd name="T96" fmla="*/ 874 w 951"/>
              <a:gd name="T97" fmla="*/ 900 h 1556"/>
              <a:gd name="T98" fmla="*/ 891 w 951"/>
              <a:gd name="T99" fmla="*/ 890 h 1556"/>
              <a:gd name="T100" fmla="*/ 939 w 951"/>
              <a:gd name="T101" fmla="*/ 870 h 1556"/>
              <a:gd name="T102" fmla="*/ 951 w 951"/>
              <a:gd name="T103" fmla="*/ 848 h 1556"/>
              <a:gd name="T104" fmla="*/ 907 w 951"/>
              <a:gd name="T105" fmla="*/ 803 h 1556"/>
              <a:gd name="T106" fmla="*/ 832 w 951"/>
              <a:gd name="T107" fmla="*/ 749 h 1556"/>
              <a:gd name="T108" fmla="*/ 641 w 951"/>
              <a:gd name="T109" fmla="*/ 452 h 1556"/>
              <a:gd name="T110" fmla="*/ 712 w 951"/>
              <a:gd name="T111" fmla="*/ 361 h 1556"/>
              <a:gd name="T112" fmla="*/ 732 w 951"/>
              <a:gd name="T113" fmla="*/ 311 h 1556"/>
              <a:gd name="T114" fmla="*/ 711 w 951"/>
              <a:gd name="T115" fmla="*/ 231 h 1556"/>
              <a:gd name="T116" fmla="*/ 744 w 951"/>
              <a:gd name="T117" fmla="*/ 185 h 1556"/>
              <a:gd name="T118" fmla="*/ 759 w 951"/>
              <a:gd name="T119" fmla="*/ 135 h 1556"/>
              <a:gd name="T120" fmla="*/ 764 w 951"/>
              <a:gd name="T121" fmla="*/ 80 h 1556"/>
              <a:gd name="T122" fmla="*/ 712 w 951"/>
              <a:gd name="T123" fmla="*/ 22 h 1556"/>
              <a:gd name="T124" fmla="*/ 648 w 951"/>
              <a:gd name="T125" fmla="*/ 10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1" h="1556">
                <a:moveTo>
                  <a:pt x="644" y="10"/>
                </a:moveTo>
                <a:lnTo>
                  <a:pt x="644" y="10"/>
                </a:lnTo>
                <a:lnTo>
                  <a:pt x="642" y="10"/>
                </a:lnTo>
                <a:lnTo>
                  <a:pt x="638" y="10"/>
                </a:lnTo>
                <a:lnTo>
                  <a:pt x="627" y="11"/>
                </a:lnTo>
                <a:lnTo>
                  <a:pt x="611" y="13"/>
                </a:lnTo>
                <a:lnTo>
                  <a:pt x="611" y="26"/>
                </a:lnTo>
                <a:lnTo>
                  <a:pt x="591" y="38"/>
                </a:lnTo>
                <a:lnTo>
                  <a:pt x="591" y="38"/>
                </a:lnTo>
                <a:lnTo>
                  <a:pt x="593" y="43"/>
                </a:lnTo>
                <a:lnTo>
                  <a:pt x="593" y="48"/>
                </a:lnTo>
                <a:lnTo>
                  <a:pt x="591" y="52"/>
                </a:lnTo>
                <a:lnTo>
                  <a:pt x="591" y="52"/>
                </a:lnTo>
                <a:lnTo>
                  <a:pt x="573" y="68"/>
                </a:lnTo>
                <a:lnTo>
                  <a:pt x="573" y="68"/>
                </a:lnTo>
                <a:lnTo>
                  <a:pt x="573" y="66"/>
                </a:lnTo>
                <a:lnTo>
                  <a:pt x="572" y="66"/>
                </a:lnTo>
                <a:lnTo>
                  <a:pt x="568" y="68"/>
                </a:lnTo>
                <a:lnTo>
                  <a:pt x="564" y="71"/>
                </a:lnTo>
                <a:lnTo>
                  <a:pt x="564" y="71"/>
                </a:lnTo>
                <a:lnTo>
                  <a:pt x="561" y="76"/>
                </a:lnTo>
                <a:lnTo>
                  <a:pt x="558" y="81"/>
                </a:lnTo>
                <a:lnTo>
                  <a:pt x="558" y="85"/>
                </a:lnTo>
                <a:lnTo>
                  <a:pt x="557" y="87"/>
                </a:lnTo>
                <a:lnTo>
                  <a:pt x="557" y="87"/>
                </a:lnTo>
                <a:lnTo>
                  <a:pt x="555" y="89"/>
                </a:lnTo>
                <a:lnTo>
                  <a:pt x="551" y="89"/>
                </a:lnTo>
                <a:lnTo>
                  <a:pt x="547" y="91"/>
                </a:lnTo>
                <a:lnTo>
                  <a:pt x="542" y="98"/>
                </a:lnTo>
                <a:lnTo>
                  <a:pt x="542" y="98"/>
                </a:lnTo>
                <a:lnTo>
                  <a:pt x="532" y="118"/>
                </a:lnTo>
                <a:lnTo>
                  <a:pt x="527" y="127"/>
                </a:lnTo>
                <a:lnTo>
                  <a:pt x="525" y="132"/>
                </a:lnTo>
                <a:lnTo>
                  <a:pt x="525" y="132"/>
                </a:lnTo>
                <a:lnTo>
                  <a:pt x="518" y="134"/>
                </a:lnTo>
                <a:lnTo>
                  <a:pt x="504" y="139"/>
                </a:lnTo>
                <a:lnTo>
                  <a:pt x="479" y="146"/>
                </a:lnTo>
                <a:lnTo>
                  <a:pt x="479" y="146"/>
                </a:lnTo>
                <a:lnTo>
                  <a:pt x="450" y="155"/>
                </a:lnTo>
                <a:lnTo>
                  <a:pt x="391" y="173"/>
                </a:lnTo>
                <a:lnTo>
                  <a:pt x="357" y="185"/>
                </a:lnTo>
                <a:lnTo>
                  <a:pt x="328" y="196"/>
                </a:lnTo>
                <a:lnTo>
                  <a:pt x="303" y="206"/>
                </a:lnTo>
                <a:lnTo>
                  <a:pt x="295" y="209"/>
                </a:lnTo>
                <a:lnTo>
                  <a:pt x="289" y="213"/>
                </a:lnTo>
                <a:lnTo>
                  <a:pt x="289" y="213"/>
                </a:lnTo>
                <a:lnTo>
                  <a:pt x="260" y="236"/>
                </a:lnTo>
                <a:lnTo>
                  <a:pt x="218" y="272"/>
                </a:lnTo>
                <a:lnTo>
                  <a:pt x="196" y="290"/>
                </a:lnTo>
                <a:lnTo>
                  <a:pt x="176" y="310"/>
                </a:lnTo>
                <a:lnTo>
                  <a:pt x="159" y="327"/>
                </a:lnTo>
                <a:lnTo>
                  <a:pt x="147" y="342"/>
                </a:lnTo>
                <a:lnTo>
                  <a:pt x="147" y="342"/>
                </a:lnTo>
                <a:lnTo>
                  <a:pt x="121" y="384"/>
                </a:lnTo>
                <a:lnTo>
                  <a:pt x="98" y="419"/>
                </a:lnTo>
                <a:lnTo>
                  <a:pt x="98" y="419"/>
                </a:lnTo>
                <a:lnTo>
                  <a:pt x="87" y="433"/>
                </a:lnTo>
                <a:lnTo>
                  <a:pt x="77" y="444"/>
                </a:lnTo>
                <a:lnTo>
                  <a:pt x="72" y="451"/>
                </a:lnTo>
                <a:lnTo>
                  <a:pt x="72" y="453"/>
                </a:lnTo>
                <a:lnTo>
                  <a:pt x="72" y="454"/>
                </a:lnTo>
                <a:lnTo>
                  <a:pt x="72" y="454"/>
                </a:lnTo>
                <a:lnTo>
                  <a:pt x="75" y="458"/>
                </a:lnTo>
                <a:lnTo>
                  <a:pt x="82" y="463"/>
                </a:lnTo>
                <a:lnTo>
                  <a:pt x="88" y="468"/>
                </a:lnTo>
                <a:lnTo>
                  <a:pt x="89" y="472"/>
                </a:lnTo>
                <a:lnTo>
                  <a:pt x="89" y="475"/>
                </a:lnTo>
                <a:lnTo>
                  <a:pt x="89" y="475"/>
                </a:lnTo>
                <a:lnTo>
                  <a:pt x="85" y="500"/>
                </a:lnTo>
                <a:lnTo>
                  <a:pt x="82" y="527"/>
                </a:lnTo>
                <a:lnTo>
                  <a:pt x="82" y="527"/>
                </a:lnTo>
                <a:lnTo>
                  <a:pt x="78" y="543"/>
                </a:lnTo>
                <a:lnTo>
                  <a:pt x="68" y="576"/>
                </a:lnTo>
                <a:lnTo>
                  <a:pt x="41" y="676"/>
                </a:lnTo>
                <a:lnTo>
                  <a:pt x="13" y="777"/>
                </a:lnTo>
                <a:lnTo>
                  <a:pt x="4" y="814"/>
                </a:lnTo>
                <a:lnTo>
                  <a:pt x="2" y="827"/>
                </a:lnTo>
                <a:lnTo>
                  <a:pt x="0" y="835"/>
                </a:lnTo>
                <a:lnTo>
                  <a:pt x="0" y="835"/>
                </a:lnTo>
                <a:lnTo>
                  <a:pt x="2" y="841"/>
                </a:lnTo>
                <a:lnTo>
                  <a:pt x="4" y="846"/>
                </a:lnTo>
                <a:lnTo>
                  <a:pt x="8" y="851"/>
                </a:lnTo>
                <a:lnTo>
                  <a:pt x="14" y="854"/>
                </a:lnTo>
                <a:lnTo>
                  <a:pt x="29" y="863"/>
                </a:lnTo>
                <a:lnTo>
                  <a:pt x="45" y="870"/>
                </a:lnTo>
                <a:lnTo>
                  <a:pt x="79" y="883"/>
                </a:lnTo>
                <a:lnTo>
                  <a:pt x="94" y="888"/>
                </a:lnTo>
                <a:lnTo>
                  <a:pt x="104" y="893"/>
                </a:lnTo>
                <a:lnTo>
                  <a:pt x="104" y="893"/>
                </a:lnTo>
                <a:lnTo>
                  <a:pt x="111" y="896"/>
                </a:lnTo>
                <a:lnTo>
                  <a:pt x="121" y="899"/>
                </a:lnTo>
                <a:lnTo>
                  <a:pt x="141" y="905"/>
                </a:lnTo>
                <a:lnTo>
                  <a:pt x="158" y="911"/>
                </a:lnTo>
                <a:lnTo>
                  <a:pt x="164" y="914"/>
                </a:lnTo>
                <a:lnTo>
                  <a:pt x="167" y="916"/>
                </a:lnTo>
                <a:lnTo>
                  <a:pt x="167" y="916"/>
                </a:lnTo>
                <a:lnTo>
                  <a:pt x="175" y="926"/>
                </a:lnTo>
                <a:lnTo>
                  <a:pt x="194" y="943"/>
                </a:lnTo>
                <a:lnTo>
                  <a:pt x="211" y="960"/>
                </a:lnTo>
                <a:lnTo>
                  <a:pt x="218" y="970"/>
                </a:lnTo>
                <a:lnTo>
                  <a:pt x="218" y="970"/>
                </a:lnTo>
                <a:lnTo>
                  <a:pt x="221" y="996"/>
                </a:lnTo>
                <a:lnTo>
                  <a:pt x="224" y="1053"/>
                </a:lnTo>
                <a:lnTo>
                  <a:pt x="228" y="1084"/>
                </a:lnTo>
                <a:lnTo>
                  <a:pt x="232" y="1112"/>
                </a:lnTo>
                <a:lnTo>
                  <a:pt x="237" y="1133"/>
                </a:lnTo>
                <a:lnTo>
                  <a:pt x="239" y="1140"/>
                </a:lnTo>
                <a:lnTo>
                  <a:pt x="242" y="1145"/>
                </a:lnTo>
                <a:lnTo>
                  <a:pt x="242" y="1145"/>
                </a:lnTo>
                <a:lnTo>
                  <a:pt x="248" y="1150"/>
                </a:lnTo>
                <a:lnTo>
                  <a:pt x="253" y="1154"/>
                </a:lnTo>
                <a:lnTo>
                  <a:pt x="259" y="1155"/>
                </a:lnTo>
                <a:lnTo>
                  <a:pt x="264" y="1155"/>
                </a:lnTo>
                <a:lnTo>
                  <a:pt x="269" y="1153"/>
                </a:lnTo>
                <a:lnTo>
                  <a:pt x="274" y="1150"/>
                </a:lnTo>
                <a:lnTo>
                  <a:pt x="277" y="1146"/>
                </a:lnTo>
                <a:lnTo>
                  <a:pt x="280" y="1141"/>
                </a:lnTo>
                <a:lnTo>
                  <a:pt x="280" y="1141"/>
                </a:lnTo>
                <a:lnTo>
                  <a:pt x="289" y="1109"/>
                </a:lnTo>
                <a:lnTo>
                  <a:pt x="302" y="1054"/>
                </a:lnTo>
                <a:lnTo>
                  <a:pt x="316" y="995"/>
                </a:lnTo>
                <a:lnTo>
                  <a:pt x="319" y="971"/>
                </a:lnTo>
                <a:lnTo>
                  <a:pt x="321" y="955"/>
                </a:lnTo>
                <a:lnTo>
                  <a:pt x="321" y="955"/>
                </a:lnTo>
                <a:lnTo>
                  <a:pt x="322" y="936"/>
                </a:lnTo>
                <a:lnTo>
                  <a:pt x="322" y="922"/>
                </a:lnTo>
                <a:lnTo>
                  <a:pt x="322" y="916"/>
                </a:lnTo>
                <a:lnTo>
                  <a:pt x="319" y="912"/>
                </a:lnTo>
                <a:lnTo>
                  <a:pt x="317" y="910"/>
                </a:lnTo>
                <a:lnTo>
                  <a:pt x="312" y="906"/>
                </a:lnTo>
                <a:lnTo>
                  <a:pt x="312" y="906"/>
                </a:lnTo>
                <a:lnTo>
                  <a:pt x="281" y="894"/>
                </a:lnTo>
                <a:lnTo>
                  <a:pt x="281" y="894"/>
                </a:lnTo>
                <a:lnTo>
                  <a:pt x="276" y="889"/>
                </a:lnTo>
                <a:lnTo>
                  <a:pt x="269" y="883"/>
                </a:lnTo>
                <a:lnTo>
                  <a:pt x="253" y="864"/>
                </a:lnTo>
                <a:lnTo>
                  <a:pt x="253" y="864"/>
                </a:lnTo>
                <a:lnTo>
                  <a:pt x="241" y="848"/>
                </a:lnTo>
                <a:lnTo>
                  <a:pt x="226" y="824"/>
                </a:lnTo>
                <a:lnTo>
                  <a:pt x="207" y="793"/>
                </a:lnTo>
                <a:lnTo>
                  <a:pt x="207" y="793"/>
                </a:lnTo>
                <a:lnTo>
                  <a:pt x="216" y="773"/>
                </a:lnTo>
                <a:lnTo>
                  <a:pt x="236" y="731"/>
                </a:lnTo>
                <a:lnTo>
                  <a:pt x="247" y="709"/>
                </a:lnTo>
                <a:lnTo>
                  <a:pt x="258" y="691"/>
                </a:lnTo>
                <a:lnTo>
                  <a:pt x="263" y="683"/>
                </a:lnTo>
                <a:lnTo>
                  <a:pt x="268" y="678"/>
                </a:lnTo>
                <a:lnTo>
                  <a:pt x="271" y="676"/>
                </a:lnTo>
                <a:lnTo>
                  <a:pt x="274" y="676"/>
                </a:lnTo>
                <a:lnTo>
                  <a:pt x="274" y="676"/>
                </a:lnTo>
                <a:lnTo>
                  <a:pt x="279" y="680"/>
                </a:lnTo>
                <a:lnTo>
                  <a:pt x="282" y="686"/>
                </a:lnTo>
                <a:lnTo>
                  <a:pt x="286" y="692"/>
                </a:lnTo>
                <a:lnTo>
                  <a:pt x="290" y="701"/>
                </a:lnTo>
                <a:lnTo>
                  <a:pt x="295" y="719"/>
                </a:lnTo>
                <a:lnTo>
                  <a:pt x="298" y="735"/>
                </a:lnTo>
                <a:lnTo>
                  <a:pt x="298" y="735"/>
                </a:lnTo>
                <a:lnTo>
                  <a:pt x="311" y="787"/>
                </a:lnTo>
                <a:lnTo>
                  <a:pt x="330" y="882"/>
                </a:lnTo>
                <a:lnTo>
                  <a:pt x="360" y="1029"/>
                </a:lnTo>
                <a:lnTo>
                  <a:pt x="360" y="1029"/>
                </a:lnTo>
                <a:lnTo>
                  <a:pt x="369" y="1086"/>
                </a:lnTo>
                <a:lnTo>
                  <a:pt x="375" y="1151"/>
                </a:lnTo>
                <a:lnTo>
                  <a:pt x="375" y="1151"/>
                </a:lnTo>
                <a:lnTo>
                  <a:pt x="378" y="1170"/>
                </a:lnTo>
                <a:lnTo>
                  <a:pt x="385" y="1196"/>
                </a:lnTo>
                <a:lnTo>
                  <a:pt x="402" y="1261"/>
                </a:lnTo>
                <a:lnTo>
                  <a:pt x="418" y="1322"/>
                </a:lnTo>
                <a:lnTo>
                  <a:pt x="422" y="1345"/>
                </a:lnTo>
                <a:lnTo>
                  <a:pt x="423" y="1352"/>
                </a:lnTo>
                <a:lnTo>
                  <a:pt x="423" y="1356"/>
                </a:lnTo>
                <a:lnTo>
                  <a:pt x="423" y="1356"/>
                </a:lnTo>
                <a:lnTo>
                  <a:pt x="420" y="1369"/>
                </a:lnTo>
                <a:lnTo>
                  <a:pt x="419" y="1386"/>
                </a:lnTo>
                <a:lnTo>
                  <a:pt x="418" y="1402"/>
                </a:lnTo>
                <a:lnTo>
                  <a:pt x="415" y="1415"/>
                </a:lnTo>
                <a:lnTo>
                  <a:pt x="415" y="1415"/>
                </a:lnTo>
                <a:lnTo>
                  <a:pt x="417" y="1463"/>
                </a:lnTo>
                <a:lnTo>
                  <a:pt x="420" y="1501"/>
                </a:lnTo>
                <a:lnTo>
                  <a:pt x="422" y="1517"/>
                </a:lnTo>
                <a:lnTo>
                  <a:pt x="424" y="1528"/>
                </a:lnTo>
                <a:lnTo>
                  <a:pt x="424" y="1528"/>
                </a:lnTo>
                <a:lnTo>
                  <a:pt x="426" y="1533"/>
                </a:lnTo>
                <a:lnTo>
                  <a:pt x="429" y="1537"/>
                </a:lnTo>
                <a:lnTo>
                  <a:pt x="436" y="1545"/>
                </a:lnTo>
                <a:lnTo>
                  <a:pt x="447" y="1552"/>
                </a:lnTo>
                <a:lnTo>
                  <a:pt x="452" y="1554"/>
                </a:lnTo>
                <a:lnTo>
                  <a:pt x="458" y="1555"/>
                </a:lnTo>
                <a:lnTo>
                  <a:pt x="466" y="1556"/>
                </a:lnTo>
                <a:lnTo>
                  <a:pt x="472" y="1556"/>
                </a:lnTo>
                <a:lnTo>
                  <a:pt x="478" y="1555"/>
                </a:lnTo>
                <a:lnTo>
                  <a:pt x="484" y="1553"/>
                </a:lnTo>
                <a:lnTo>
                  <a:pt x="491" y="1549"/>
                </a:lnTo>
                <a:lnTo>
                  <a:pt x="495" y="1544"/>
                </a:lnTo>
                <a:lnTo>
                  <a:pt x="502" y="1538"/>
                </a:lnTo>
                <a:lnTo>
                  <a:pt x="505" y="1531"/>
                </a:lnTo>
                <a:lnTo>
                  <a:pt x="505" y="1531"/>
                </a:lnTo>
                <a:lnTo>
                  <a:pt x="510" y="1521"/>
                </a:lnTo>
                <a:lnTo>
                  <a:pt x="514" y="1511"/>
                </a:lnTo>
                <a:lnTo>
                  <a:pt x="519" y="1491"/>
                </a:lnTo>
                <a:lnTo>
                  <a:pt x="523" y="1470"/>
                </a:lnTo>
                <a:lnTo>
                  <a:pt x="524" y="1451"/>
                </a:lnTo>
                <a:lnTo>
                  <a:pt x="524" y="1431"/>
                </a:lnTo>
                <a:lnTo>
                  <a:pt x="524" y="1415"/>
                </a:lnTo>
                <a:lnTo>
                  <a:pt x="523" y="1402"/>
                </a:lnTo>
                <a:lnTo>
                  <a:pt x="521" y="1395"/>
                </a:lnTo>
                <a:lnTo>
                  <a:pt x="521" y="1395"/>
                </a:lnTo>
                <a:lnTo>
                  <a:pt x="519" y="1385"/>
                </a:lnTo>
                <a:lnTo>
                  <a:pt x="515" y="1377"/>
                </a:lnTo>
                <a:lnTo>
                  <a:pt x="513" y="1368"/>
                </a:lnTo>
                <a:lnTo>
                  <a:pt x="510" y="1362"/>
                </a:lnTo>
                <a:lnTo>
                  <a:pt x="510" y="1362"/>
                </a:lnTo>
                <a:lnTo>
                  <a:pt x="509" y="1361"/>
                </a:lnTo>
                <a:lnTo>
                  <a:pt x="509" y="1361"/>
                </a:lnTo>
                <a:lnTo>
                  <a:pt x="508" y="1362"/>
                </a:lnTo>
                <a:lnTo>
                  <a:pt x="508" y="1358"/>
                </a:lnTo>
                <a:lnTo>
                  <a:pt x="510" y="1341"/>
                </a:lnTo>
                <a:lnTo>
                  <a:pt x="510" y="1341"/>
                </a:lnTo>
                <a:lnTo>
                  <a:pt x="516" y="1294"/>
                </a:lnTo>
                <a:lnTo>
                  <a:pt x="526" y="1224"/>
                </a:lnTo>
                <a:lnTo>
                  <a:pt x="534" y="1156"/>
                </a:lnTo>
                <a:lnTo>
                  <a:pt x="536" y="1133"/>
                </a:lnTo>
                <a:lnTo>
                  <a:pt x="536" y="1119"/>
                </a:lnTo>
                <a:lnTo>
                  <a:pt x="536" y="1119"/>
                </a:lnTo>
                <a:lnTo>
                  <a:pt x="531" y="1081"/>
                </a:lnTo>
                <a:lnTo>
                  <a:pt x="519" y="1017"/>
                </a:lnTo>
                <a:lnTo>
                  <a:pt x="508" y="954"/>
                </a:lnTo>
                <a:lnTo>
                  <a:pt x="503" y="925"/>
                </a:lnTo>
                <a:lnTo>
                  <a:pt x="503" y="850"/>
                </a:lnTo>
                <a:lnTo>
                  <a:pt x="503" y="850"/>
                </a:lnTo>
                <a:lnTo>
                  <a:pt x="497" y="800"/>
                </a:lnTo>
                <a:lnTo>
                  <a:pt x="492" y="754"/>
                </a:lnTo>
                <a:lnTo>
                  <a:pt x="494" y="715"/>
                </a:lnTo>
                <a:lnTo>
                  <a:pt x="494" y="715"/>
                </a:lnTo>
                <a:lnTo>
                  <a:pt x="499" y="721"/>
                </a:lnTo>
                <a:lnTo>
                  <a:pt x="511" y="734"/>
                </a:lnTo>
                <a:lnTo>
                  <a:pt x="520" y="740"/>
                </a:lnTo>
                <a:lnTo>
                  <a:pt x="529" y="746"/>
                </a:lnTo>
                <a:lnTo>
                  <a:pt x="539" y="751"/>
                </a:lnTo>
                <a:lnTo>
                  <a:pt x="548" y="754"/>
                </a:lnTo>
                <a:lnTo>
                  <a:pt x="548" y="754"/>
                </a:lnTo>
                <a:lnTo>
                  <a:pt x="557" y="754"/>
                </a:lnTo>
                <a:lnTo>
                  <a:pt x="564" y="752"/>
                </a:lnTo>
                <a:lnTo>
                  <a:pt x="572" y="750"/>
                </a:lnTo>
                <a:lnTo>
                  <a:pt x="578" y="747"/>
                </a:lnTo>
                <a:lnTo>
                  <a:pt x="587" y="744"/>
                </a:lnTo>
                <a:lnTo>
                  <a:pt x="589" y="741"/>
                </a:lnTo>
                <a:lnTo>
                  <a:pt x="589" y="741"/>
                </a:lnTo>
                <a:lnTo>
                  <a:pt x="588" y="741"/>
                </a:lnTo>
                <a:lnTo>
                  <a:pt x="588" y="741"/>
                </a:lnTo>
                <a:lnTo>
                  <a:pt x="587" y="737"/>
                </a:lnTo>
                <a:lnTo>
                  <a:pt x="589" y="730"/>
                </a:lnTo>
                <a:lnTo>
                  <a:pt x="589" y="730"/>
                </a:lnTo>
                <a:lnTo>
                  <a:pt x="591" y="723"/>
                </a:lnTo>
                <a:lnTo>
                  <a:pt x="594" y="718"/>
                </a:lnTo>
                <a:lnTo>
                  <a:pt x="595" y="715"/>
                </a:lnTo>
                <a:lnTo>
                  <a:pt x="593" y="712"/>
                </a:lnTo>
                <a:lnTo>
                  <a:pt x="593" y="712"/>
                </a:lnTo>
                <a:lnTo>
                  <a:pt x="593" y="710"/>
                </a:lnTo>
                <a:lnTo>
                  <a:pt x="593" y="708"/>
                </a:lnTo>
                <a:lnTo>
                  <a:pt x="595" y="703"/>
                </a:lnTo>
                <a:lnTo>
                  <a:pt x="598" y="698"/>
                </a:lnTo>
                <a:lnTo>
                  <a:pt x="598" y="696"/>
                </a:lnTo>
                <a:lnTo>
                  <a:pt x="598" y="694"/>
                </a:lnTo>
                <a:lnTo>
                  <a:pt x="598" y="694"/>
                </a:lnTo>
                <a:lnTo>
                  <a:pt x="589" y="685"/>
                </a:lnTo>
                <a:lnTo>
                  <a:pt x="589" y="685"/>
                </a:lnTo>
                <a:lnTo>
                  <a:pt x="577" y="675"/>
                </a:lnTo>
                <a:lnTo>
                  <a:pt x="567" y="669"/>
                </a:lnTo>
                <a:lnTo>
                  <a:pt x="567" y="639"/>
                </a:lnTo>
                <a:lnTo>
                  <a:pt x="567" y="639"/>
                </a:lnTo>
                <a:lnTo>
                  <a:pt x="643" y="697"/>
                </a:lnTo>
                <a:lnTo>
                  <a:pt x="700" y="739"/>
                </a:lnTo>
                <a:lnTo>
                  <a:pt x="722" y="755"/>
                </a:lnTo>
                <a:lnTo>
                  <a:pt x="734" y="763"/>
                </a:lnTo>
                <a:lnTo>
                  <a:pt x="734" y="763"/>
                </a:lnTo>
                <a:lnTo>
                  <a:pt x="785" y="792"/>
                </a:lnTo>
                <a:lnTo>
                  <a:pt x="809" y="808"/>
                </a:lnTo>
                <a:lnTo>
                  <a:pt x="817" y="814"/>
                </a:lnTo>
                <a:lnTo>
                  <a:pt x="821" y="818"/>
                </a:lnTo>
                <a:lnTo>
                  <a:pt x="821" y="818"/>
                </a:lnTo>
                <a:lnTo>
                  <a:pt x="821" y="824"/>
                </a:lnTo>
                <a:lnTo>
                  <a:pt x="819" y="832"/>
                </a:lnTo>
                <a:lnTo>
                  <a:pt x="821" y="842"/>
                </a:lnTo>
                <a:lnTo>
                  <a:pt x="822" y="848"/>
                </a:lnTo>
                <a:lnTo>
                  <a:pt x="823" y="856"/>
                </a:lnTo>
                <a:lnTo>
                  <a:pt x="823" y="856"/>
                </a:lnTo>
                <a:lnTo>
                  <a:pt x="827" y="863"/>
                </a:lnTo>
                <a:lnTo>
                  <a:pt x="833" y="870"/>
                </a:lnTo>
                <a:lnTo>
                  <a:pt x="840" y="878"/>
                </a:lnTo>
                <a:lnTo>
                  <a:pt x="848" y="885"/>
                </a:lnTo>
                <a:lnTo>
                  <a:pt x="862" y="895"/>
                </a:lnTo>
                <a:lnTo>
                  <a:pt x="869" y="899"/>
                </a:lnTo>
                <a:lnTo>
                  <a:pt x="874" y="900"/>
                </a:lnTo>
                <a:lnTo>
                  <a:pt x="874" y="900"/>
                </a:lnTo>
                <a:lnTo>
                  <a:pt x="878" y="899"/>
                </a:lnTo>
                <a:lnTo>
                  <a:pt x="883" y="895"/>
                </a:lnTo>
                <a:lnTo>
                  <a:pt x="887" y="893"/>
                </a:lnTo>
                <a:lnTo>
                  <a:pt x="891" y="890"/>
                </a:lnTo>
                <a:lnTo>
                  <a:pt x="891" y="890"/>
                </a:lnTo>
                <a:lnTo>
                  <a:pt x="899" y="889"/>
                </a:lnTo>
                <a:lnTo>
                  <a:pt x="914" y="885"/>
                </a:lnTo>
                <a:lnTo>
                  <a:pt x="922" y="882"/>
                </a:lnTo>
                <a:lnTo>
                  <a:pt x="929" y="879"/>
                </a:lnTo>
                <a:lnTo>
                  <a:pt x="935" y="875"/>
                </a:lnTo>
                <a:lnTo>
                  <a:pt x="939" y="870"/>
                </a:lnTo>
                <a:lnTo>
                  <a:pt x="939" y="870"/>
                </a:lnTo>
                <a:lnTo>
                  <a:pt x="941" y="866"/>
                </a:lnTo>
                <a:lnTo>
                  <a:pt x="944" y="862"/>
                </a:lnTo>
                <a:lnTo>
                  <a:pt x="949" y="854"/>
                </a:lnTo>
                <a:lnTo>
                  <a:pt x="951" y="852"/>
                </a:lnTo>
                <a:lnTo>
                  <a:pt x="951" y="848"/>
                </a:lnTo>
                <a:lnTo>
                  <a:pt x="950" y="845"/>
                </a:lnTo>
                <a:lnTo>
                  <a:pt x="946" y="840"/>
                </a:lnTo>
                <a:lnTo>
                  <a:pt x="946" y="840"/>
                </a:lnTo>
                <a:lnTo>
                  <a:pt x="928" y="821"/>
                </a:lnTo>
                <a:lnTo>
                  <a:pt x="918" y="811"/>
                </a:lnTo>
                <a:lnTo>
                  <a:pt x="907" y="803"/>
                </a:lnTo>
                <a:lnTo>
                  <a:pt x="907" y="803"/>
                </a:lnTo>
                <a:lnTo>
                  <a:pt x="878" y="784"/>
                </a:lnTo>
                <a:lnTo>
                  <a:pt x="878" y="784"/>
                </a:lnTo>
                <a:lnTo>
                  <a:pt x="859" y="771"/>
                </a:lnTo>
                <a:lnTo>
                  <a:pt x="845" y="760"/>
                </a:lnTo>
                <a:lnTo>
                  <a:pt x="832" y="749"/>
                </a:lnTo>
                <a:lnTo>
                  <a:pt x="832" y="749"/>
                </a:lnTo>
                <a:lnTo>
                  <a:pt x="621" y="542"/>
                </a:lnTo>
                <a:lnTo>
                  <a:pt x="621" y="542"/>
                </a:lnTo>
                <a:lnTo>
                  <a:pt x="631" y="497"/>
                </a:lnTo>
                <a:lnTo>
                  <a:pt x="641" y="452"/>
                </a:lnTo>
                <a:lnTo>
                  <a:pt x="641" y="452"/>
                </a:lnTo>
                <a:lnTo>
                  <a:pt x="651" y="439"/>
                </a:lnTo>
                <a:lnTo>
                  <a:pt x="673" y="412"/>
                </a:lnTo>
                <a:lnTo>
                  <a:pt x="697" y="383"/>
                </a:lnTo>
                <a:lnTo>
                  <a:pt x="707" y="371"/>
                </a:lnTo>
                <a:lnTo>
                  <a:pt x="712" y="361"/>
                </a:lnTo>
                <a:lnTo>
                  <a:pt x="712" y="361"/>
                </a:lnTo>
                <a:lnTo>
                  <a:pt x="721" y="346"/>
                </a:lnTo>
                <a:lnTo>
                  <a:pt x="727" y="331"/>
                </a:lnTo>
                <a:lnTo>
                  <a:pt x="731" y="319"/>
                </a:lnTo>
                <a:lnTo>
                  <a:pt x="732" y="314"/>
                </a:lnTo>
                <a:lnTo>
                  <a:pt x="732" y="311"/>
                </a:lnTo>
                <a:lnTo>
                  <a:pt x="732" y="311"/>
                </a:lnTo>
                <a:lnTo>
                  <a:pt x="726" y="299"/>
                </a:lnTo>
                <a:lnTo>
                  <a:pt x="715" y="278"/>
                </a:lnTo>
                <a:lnTo>
                  <a:pt x="699" y="249"/>
                </a:lnTo>
                <a:lnTo>
                  <a:pt x="704" y="239"/>
                </a:lnTo>
                <a:lnTo>
                  <a:pt x="704" y="239"/>
                </a:lnTo>
                <a:lnTo>
                  <a:pt x="711" y="231"/>
                </a:lnTo>
                <a:lnTo>
                  <a:pt x="716" y="224"/>
                </a:lnTo>
                <a:lnTo>
                  <a:pt x="722" y="217"/>
                </a:lnTo>
                <a:lnTo>
                  <a:pt x="722" y="217"/>
                </a:lnTo>
                <a:lnTo>
                  <a:pt x="728" y="207"/>
                </a:lnTo>
                <a:lnTo>
                  <a:pt x="736" y="196"/>
                </a:lnTo>
                <a:lnTo>
                  <a:pt x="744" y="185"/>
                </a:lnTo>
                <a:lnTo>
                  <a:pt x="747" y="180"/>
                </a:lnTo>
                <a:lnTo>
                  <a:pt x="748" y="176"/>
                </a:lnTo>
                <a:lnTo>
                  <a:pt x="748" y="176"/>
                </a:lnTo>
                <a:lnTo>
                  <a:pt x="749" y="164"/>
                </a:lnTo>
                <a:lnTo>
                  <a:pt x="749" y="164"/>
                </a:lnTo>
                <a:lnTo>
                  <a:pt x="759" y="135"/>
                </a:lnTo>
                <a:lnTo>
                  <a:pt x="759" y="135"/>
                </a:lnTo>
                <a:lnTo>
                  <a:pt x="760" y="129"/>
                </a:lnTo>
                <a:lnTo>
                  <a:pt x="760" y="119"/>
                </a:lnTo>
                <a:lnTo>
                  <a:pt x="763" y="98"/>
                </a:lnTo>
                <a:lnTo>
                  <a:pt x="763" y="98"/>
                </a:lnTo>
                <a:lnTo>
                  <a:pt x="764" y="80"/>
                </a:lnTo>
                <a:lnTo>
                  <a:pt x="764" y="68"/>
                </a:lnTo>
                <a:lnTo>
                  <a:pt x="752" y="61"/>
                </a:lnTo>
                <a:lnTo>
                  <a:pt x="752" y="45"/>
                </a:lnTo>
                <a:lnTo>
                  <a:pt x="727" y="29"/>
                </a:lnTo>
                <a:lnTo>
                  <a:pt x="720" y="13"/>
                </a:lnTo>
                <a:lnTo>
                  <a:pt x="712" y="22"/>
                </a:lnTo>
                <a:lnTo>
                  <a:pt x="701" y="7"/>
                </a:lnTo>
                <a:lnTo>
                  <a:pt x="694" y="17"/>
                </a:lnTo>
                <a:lnTo>
                  <a:pt x="668" y="0"/>
                </a:lnTo>
                <a:lnTo>
                  <a:pt x="668" y="0"/>
                </a:lnTo>
                <a:lnTo>
                  <a:pt x="657" y="6"/>
                </a:lnTo>
                <a:lnTo>
                  <a:pt x="648" y="10"/>
                </a:lnTo>
                <a:lnTo>
                  <a:pt x="646" y="11"/>
                </a:lnTo>
                <a:lnTo>
                  <a:pt x="644" y="10"/>
                </a:lnTo>
                <a:lnTo>
                  <a:pt x="644" y="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508730AF-3C08-4DC5-97BA-E2C1D954AA7D}"/>
              </a:ext>
            </a:extLst>
          </p:cNvPr>
          <p:cNvSpPr>
            <a:spLocks noEditPoints="1"/>
          </p:cNvSpPr>
          <p:nvPr/>
        </p:nvSpPr>
        <p:spPr bwMode="auto">
          <a:xfrm>
            <a:off x="5969461" y="4708526"/>
            <a:ext cx="2163996" cy="1604628"/>
          </a:xfrm>
          <a:custGeom>
            <a:avLst/>
            <a:gdLst>
              <a:gd name="T0" fmla="*/ 564 w 1826"/>
              <a:gd name="T1" fmla="*/ 30 h 1354"/>
              <a:gd name="T2" fmla="*/ 539 w 1826"/>
              <a:gd name="T3" fmla="*/ 34 h 1354"/>
              <a:gd name="T4" fmla="*/ 515 w 1826"/>
              <a:gd name="T5" fmla="*/ 38 h 1354"/>
              <a:gd name="T6" fmla="*/ 491 w 1826"/>
              <a:gd name="T7" fmla="*/ 28 h 1354"/>
              <a:gd name="T8" fmla="*/ 477 w 1826"/>
              <a:gd name="T9" fmla="*/ 39 h 1354"/>
              <a:gd name="T10" fmla="*/ 484 w 1826"/>
              <a:gd name="T11" fmla="*/ 72 h 1354"/>
              <a:gd name="T12" fmla="*/ 309 w 1826"/>
              <a:gd name="T13" fmla="*/ 2 h 1354"/>
              <a:gd name="T14" fmla="*/ 462 w 1826"/>
              <a:gd name="T15" fmla="*/ 120 h 1354"/>
              <a:gd name="T16" fmla="*/ 452 w 1826"/>
              <a:gd name="T17" fmla="*/ 155 h 1354"/>
              <a:gd name="T18" fmla="*/ 461 w 1826"/>
              <a:gd name="T19" fmla="*/ 203 h 1354"/>
              <a:gd name="T20" fmla="*/ 472 w 1826"/>
              <a:gd name="T21" fmla="*/ 222 h 1354"/>
              <a:gd name="T22" fmla="*/ 382 w 1826"/>
              <a:gd name="T23" fmla="*/ 248 h 1354"/>
              <a:gd name="T24" fmla="*/ 278 w 1826"/>
              <a:gd name="T25" fmla="*/ 267 h 1354"/>
              <a:gd name="T26" fmla="*/ 132 w 1826"/>
              <a:gd name="T27" fmla="*/ 322 h 1354"/>
              <a:gd name="T28" fmla="*/ 11 w 1826"/>
              <a:gd name="T29" fmla="*/ 389 h 1354"/>
              <a:gd name="T30" fmla="*/ 10 w 1826"/>
              <a:gd name="T31" fmla="*/ 407 h 1354"/>
              <a:gd name="T32" fmla="*/ 13 w 1826"/>
              <a:gd name="T33" fmla="*/ 426 h 1354"/>
              <a:gd name="T34" fmla="*/ 16 w 1826"/>
              <a:gd name="T35" fmla="*/ 432 h 1354"/>
              <a:gd name="T36" fmla="*/ 63 w 1826"/>
              <a:gd name="T37" fmla="*/ 411 h 1354"/>
              <a:gd name="T38" fmla="*/ 64 w 1826"/>
              <a:gd name="T39" fmla="*/ 427 h 1354"/>
              <a:gd name="T40" fmla="*/ 76 w 1826"/>
              <a:gd name="T41" fmla="*/ 432 h 1354"/>
              <a:gd name="T42" fmla="*/ 113 w 1826"/>
              <a:gd name="T43" fmla="*/ 389 h 1354"/>
              <a:gd name="T44" fmla="*/ 223 w 1826"/>
              <a:gd name="T45" fmla="*/ 359 h 1354"/>
              <a:gd name="T46" fmla="*/ 453 w 1826"/>
              <a:gd name="T47" fmla="*/ 617 h 1354"/>
              <a:gd name="T48" fmla="*/ 488 w 1826"/>
              <a:gd name="T49" fmla="*/ 665 h 1354"/>
              <a:gd name="T50" fmla="*/ 401 w 1826"/>
              <a:gd name="T51" fmla="*/ 876 h 1354"/>
              <a:gd name="T52" fmla="*/ 374 w 1826"/>
              <a:gd name="T53" fmla="*/ 940 h 1354"/>
              <a:gd name="T54" fmla="*/ 374 w 1826"/>
              <a:gd name="T55" fmla="*/ 996 h 1354"/>
              <a:gd name="T56" fmla="*/ 543 w 1826"/>
              <a:gd name="T57" fmla="*/ 1203 h 1354"/>
              <a:gd name="T58" fmla="*/ 564 w 1826"/>
              <a:gd name="T59" fmla="*/ 1268 h 1354"/>
              <a:gd name="T60" fmla="*/ 485 w 1826"/>
              <a:gd name="T61" fmla="*/ 1307 h 1354"/>
              <a:gd name="T62" fmla="*/ 484 w 1826"/>
              <a:gd name="T63" fmla="*/ 1343 h 1354"/>
              <a:gd name="T64" fmla="*/ 665 w 1826"/>
              <a:gd name="T65" fmla="*/ 1330 h 1354"/>
              <a:gd name="T66" fmla="*/ 688 w 1826"/>
              <a:gd name="T67" fmla="*/ 1301 h 1354"/>
              <a:gd name="T68" fmla="*/ 718 w 1826"/>
              <a:gd name="T69" fmla="*/ 1253 h 1354"/>
              <a:gd name="T70" fmla="*/ 786 w 1826"/>
              <a:gd name="T71" fmla="*/ 1197 h 1354"/>
              <a:gd name="T72" fmla="*/ 715 w 1826"/>
              <a:gd name="T73" fmla="*/ 1137 h 1354"/>
              <a:gd name="T74" fmla="*/ 691 w 1826"/>
              <a:gd name="T75" fmla="*/ 778 h 1354"/>
              <a:gd name="T76" fmla="*/ 701 w 1826"/>
              <a:gd name="T77" fmla="*/ 657 h 1354"/>
              <a:gd name="T78" fmla="*/ 695 w 1826"/>
              <a:gd name="T79" fmla="*/ 442 h 1354"/>
              <a:gd name="T80" fmla="*/ 991 w 1826"/>
              <a:gd name="T81" fmla="*/ 442 h 1354"/>
              <a:gd name="T82" fmla="*/ 1023 w 1826"/>
              <a:gd name="T83" fmla="*/ 479 h 1354"/>
              <a:gd name="T84" fmla="*/ 1066 w 1826"/>
              <a:gd name="T85" fmla="*/ 476 h 1354"/>
              <a:gd name="T86" fmla="*/ 1092 w 1826"/>
              <a:gd name="T87" fmla="*/ 501 h 1354"/>
              <a:gd name="T88" fmla="*/ 1819 w 1826"/>
              <a:gd name="T89" fmla="*/ 929 h 1354"/>
              <a:gd name="T90" fmla="*/ 1810 w 1826"/>
              <a:gd name="T91" fmla="*/ 901 h 1354"/>
              <a:gd name="T92" fmla="*/ 1064 w 1826"/>
              <a:gd name="T93" fmla="*/ 410 h 1354"/>
              <a:gd name="T94" fmla="*/ 1015 w 1826"/>
              <a:gd name="T95" fmla="*/ 391 h 1354"/>
              <a:gd name="T96" fmla="*/ 667 w 1826"/>
              <a:gd name="T97" fmla="*/ 178 h 1354"/>
              <a:gd name="T98" fmla="*/ 679 w 1826"/>
              <a:gd name="T99" fmla="*/ 104 h 1354"/>
              <a:gd name="T100" fmla="*/ 630 w 1826"/>
              <a:gd name="T101" fmla="*/ 38 h 1354"/>
              <a:gd name="T102" fmla="*/ 883 w 1826"/>
              <a:gd name="T103" fmla="*/ 358 h 1354"/>
              <a:gd name="T104" fmla="*/ 751 w 1826"/>
              <a:gd name="T105" fmla="*/ 317 h 1354"/>
              <a:gd name="T106" fmla="*/ 658 w 1826"/>
              <a:gd name="T107" fmla="*/ 242 h 1354"/>
              <a:gd name="T108" fmla="*/ 605 w 1826"/>
              <a:gd name="T109" fmla="*/ 1119 h 1354"/>
              <a:gd name="T110" fmla="*/ 662 w 1826"/>
              <a:gd name="T111" fmla="*/ 1172 h 1354"/>
              <a:gd name="T112" fmla="*/ 664 w 1826"/>
              <a:gd name="T113" fmla="*/ 1205 h 1354"/>
              <a:gd name="T114" fmla="*/ 613 w 1826"/>
              <a:gd name="T115" fmla="*/ 1172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26" h="1354">
                <a:moveTo>
                  <a:pt x="605" y="35"/>
                </a:moveTo>
                <a:lnTo>
                  <a:pt x="605" y="35"/>
                </a:lnTo>
                <a:lnTo>
                  <a:pt x="596" y="35"/>
                </a:lnTo>
                <a:lnTo>
                  <a:pt x="585" y="34"/>
                </a:lnTo>
                <a:lnTo>
                  <a:pt x="585" y="34"/>
                </a:lnTo>
                <a:lnTo>
                  <a:pt x="574" y="32"/>
                </a:lnTo>
                <a:lnTo>
                  <a:pt x="569" y="30"/>
                </a:lnTo>
                <a:lnTo>
                  <a:pt x="564" y="30"/>
                </a:lnTo>
                <a:lnTo>
                  <a:pt x="564" y="30"/>
                </a:lnTo>
                <a:lnTo>
                  <a:pt x="559" y="32"/>
                </a:lnTo>
                <a:lnTo>
                  <a:pt x="555" y="30"/>
                </a:lnTo>
                <a:lnTo>
                  <a:pt x="552" y="30"/>
                </a:lnTo>
                <a:lnTo>
                  <a:pt x="548" y="32"/>
                </a:lnTo>
                <a:lnTo>
                  <a:pt x="548" y="32"/>
                </a:lnTo>
                <a:lnTo>
                  <a:pt x="543" y="33"/>
                </a:lnTo>
                <a:lnTo>
                  <a:pt x="539" y="34"/>
                </a:lnTo>
                <a:lnTo>
                  <a:pt x="528" y="34"/>
                </a:lnTo>
                <a:lnTo>
                  <a:pt x="528" y="34"/>
                </a:lnTo>
                <a:lnTo>
                  <a:pt x="522" y="34"/>
                </a:lnTo>
                <a:lnTo>
                  <a:pt x="520" y="34"/>
                </a:lnTo>
                <a:lnTo>
                  <a:pt x="517" y="34"/>
                </a:lnTo>
                <a:lnTo>
                  <a:pt x="516" y="35"/>
                </a:lnTo>
                <a:lnTo>
                  <a:pt x="516" y="35"/>
                </a:lnTo>
                <a:lnTo>
                  <a:pt x="515" y="38"/>
                </a:lnTo>
                <a:lnTo>
                  <a:pt x="512" y="39"/>
                </a:lnTo>
                <a:lnTo>
                  <a:pt x="509" y="41"/>
                </a:lnTo>
                <a:lnTo>
                  <a:pt x="509" y="41"/>
                </a:lnTo>
                <a:lnTo>
                  <a:pt x="499" y="30"/>
                </a:lnTo>
                <a:lnTo>
                  <a:pt x="493" y="25"/>
                </a:lnTo>
                <a:lnTo>
                  <a:pt x="491" y="25"/>
                </a:lnTo>
                <a:lnTo>
                  <a:pt x="491" y="28"/>
                </a:lnTo>
                <a:lnTo>
                  <a:pt x="491" y="28"/>
                </a:lnTo>
                <a:lnTo>
                  <a:pt x="493" y="39"/>
                </a:lnTo>
                <a:lnTo>
                  <a:pt x="493" y="41"/>
                </a:lnTo>
                <a:lnTo>
                  <a:pt x="488" y="54"/>
                </a:lnTo>
                <a:lnTo>
                  <a:pt x="488" y="54"/>
                </a:lnTo>
                <a:lnTo>
                  <a:pt x="481" y="45"/>
                </a:lnTo>
                <a:lnTo>
                  <a:pt x="478" y="39"/>
                </a:lnTo>
                <a:lnTo>
                  <a:pt x="478" y="38"/>
                </a:lnTo>
                <a:lnTo>
                  <a:pt x="477" y="39"/>
                </a:lnTo>
                <a:lnTo>
                  <a:pt x="477" y="39"/>
                </a:lnTo>
                <a:lnTo>
                  <a:pt x="478" y="49"/>
                </a:lnTo>
                <a:lnTo>
                  <a:pt x="479" y="54"/>
                </a:lnTo>
                <a:lnTo>
                  <a:pt x="480" y="59"/>
                </a:lnTo>
                <a:lnTo>
                  <a:pt x="480" y="59"/>
                </a:lnTo>
                <a:lnTo>
                  <a:pt x="483" y="62"/>
                </a:lnTo>
                <a:lnTo>
                  <a:pt x="483" y="67"/>
                </a:lnTo>
                <a:lnTo>
                  <a:pt x="484" y="72"/>
                </a:lnTo>
                <a:lnTo>
                  <a:pt x="484" y="77"/>
                </a:lnTo>
                <a:lnTo>
                  <a:pt x="477" y="82"/>
                </a:lnTo>
                <a:lnTo>
                  <a:pt x="334" y="3"/>
                </a:lnTo>
                <a:lnTo>
                  <a:pt x="334" y="3"/>
                </a:lnTo>
                <a:lnTo>
                  <a:pt x="321" y="1"/>
                </a:lnTo>
                <a:lnTo>
                  <a:pt x="313" y="0"/>
                </a:lnTo>
                <a:lnTo>
                  <a:pt x="310" y="1"/>
                </a:lnTo>
                <a:lnTo>
                  <a:pt x="309" y="2"/>
                </a:lnTo>
                <a:lnTo>
                  <a:pt x="309" y="2"/>
                </a:lnTo>
                <a:lnTo>
                  <a:pt x="310" y="4"/>
                </a:lnTo>
                <a:lnTo>
                  <a:pt x="312" y="7"/>
                </a:lnTo>
                <a:lnTo>
                  <a:pt x="319" y="14"/>
                </a:lnTo>
                <a:lnTo>
                  <a:pt x="330" y="23"/>
                </a:lnTo>
                <a:lnTo>
                  <a:pt x="472" y="114"/>
                </a:lnTo>
                <a:lnTo>
                  <a:pt x="472" y="114"/>
                </a:lnTo>
                <a:lnTo>
                  <a:pt x="462" y="120"/>
                </a:lnTo>
                <a:lnTo>
                  <a:pt x="454" y="125"/>
                </a:lnTo>
                <a:lnTo>
                  <a:pt x="452" y="128"/>
                </a:lnTo>
                <a:lnTo>
                  <a:pt x="452" y="129"/>
                </a:lnTo>
                <a:lnTo>
                  <a:pt x="452" y="129"/>
                </a:lnTo>
                <a:lnTo>
                  <a:pt x="452" y="141"/>
                </a:lnTo>
                <a:lnTo>
                  <a:pt x="452" y="141"/>
                </a:lnTo>
                <a:lnTo>
                  <a:pt x="452" y="146"/>
                </a:lnTo>
                <a:lnTo>
                  <a:pt x="452" y="155"/>
                </a:lnTo>
                <a:lnTo>
                  <a:pt x="452" y="155"/>
                </a:lnTo>
                <a:lnTo>
                  <a:pt x="451" y="163"/>
                </a:lnTo>
                <a:lnTo>
                  <a:pt x="452" y="177"/>
                </a:lnTo>
                <a:lnTo>
                  <a:pt x="452" y="177"/>
                </a:lnTo>
                <a:lnTo>
                  <a:pt x="453" y="186"/>
                </a:lnTo>
                <a:lnTo>
                  <a:pt x="457" y="195"/>
                </a:lnTo>
                <a:lnTo>
                  <a:pt x="458" y="199"/>
                </a:lnTo>
                <a:lnTo>
                  <a:pt x="461" y="203"/>
                </a:lnTo>
                <a:lnTo>
                  <a:pt x="464" y="204"/>
                </a:lnTo>
                <a:lnTo>
                  <a:pt x="468" y="205"/>
                </a:lnTo>
                <a:lnTo>
                  <a:pt x="468" y="205"/>
                </a:lnTo>
                <a:lnTo>
                  <a:pt x="475" y="205"/>
                </a:lnTo>
                <a:lnTo>
                  <a:pt x="481" y="204"/>
                </a:lnTo>
                <a:lnTo>
                  <a:pt x="489" y="203"/>
                </a:lnTo>
                <a:lnTo>
                  <a:pt x="491" y="214"/>
                </a:lnTo>
                <a:lnTo>
                  <a:pt x="472" y="222"/>
                </a:lnTo>
                <a:lnTo>
                  <a:pt x="472" y="222"/>
                </a:lnTo>
                <a:lnTo>
                  <a:pt x="463" y="224"/>
                </a:lnTo>
                <a:lnTo>
                  <a:pt x="440" y="229"/>
                </a:lnTo>
                <a:lnTo>
                  <a:pt x="414" y="235"/>
                </a:lnTo>
                <a:lnTo>
                  <a:pt x="401" y="238"/>
                </a:lnTo>
                <a:lnTo>
                  <a:pt x="392" y="243"/>
                </a:lnTo>
                <a:lnTo>
                  <a:pt x="392" y="243"/>
                </a:lnTo>
                <a:lnTo>
                  <a:pt x="382" y="248"/>
                </a:lnTo>
                <a:lnTo>
                  <a:pt x="371" y="251"/>
                </a:lnTo>
                <a:lnTo>
                  <a:pt x="348" y="256"/>
                </a:lnTo>
                <a:lnTo>
                  <a:pt x="328" y="259"/>
                </a:lnTo>
                <a:lnTo>
                  <a:pt x="313" y="263"/>
                </a:lnTo>
                <a:lnTo>
                  <a:pt x="313" y="263"/>
                </a:lnTo>
                <a:lnTo>
                  <a:pt x="305" y="264"/>
                </a:lnTo>
                <a:lnTo>
                  <a:pt x="298" y="266"/>
                </a:lnTo>
                <a:lnTo>
                  <a:pt x="278" y="267"/>
                </a:lnTo>
                <a:lnTo>
                  <a:pt x="257" y="268"/>
                </a:lnTo>
                <a:lnTo>
                  <a:pt x="247" y="270"/>
                </a:lnTo>
                <a:lnTo>
                  <a:pt x="240" y="274"/>
                </a:lnTo>
                <a:lnTo>
                  <a:pt x="240" y="274"/>
                </a:lnTo>
                <a:lnTo>
                  <a:pt x="217" y="285"/>
                </a:lnTo>
                <a:lnTo>
                  <a:pt x="182" y="300"/>
                </a:lnTo>
                <a:lnTo>
                  <a:pt x="132" y="322"/>
                </a:lnTo>
                <a:lnTo>
                  <a:pt x="132" y="322"/>
                </a:lnTo>
                <a:lnTo>
                  <a:pt x="113" y="330"/>
                </a:lnTo>
                <a:lnTo>
                  <a:pt x="81" y="342"/>
                </a:lnTo>
                <a:lnTo>
                  <a:pt x="48" y="355"/>
                </a:lnTo>
                <a:lnTo>
                  <a:pt x="36" y="360"/>
                </a:lnTo>
                <a:lnTo>
                  <a:pt x="29" y="365"/>
                </a:lnTo>
                <a:lnTo>
                  <a:pt x="29" y="365"/>
                </a:lnTo>
                <a:lnTo>
                  <a:pt x="16" y="381"/>
                </a:lnTo>
                <a:lnTo>
                  <a:pt x="11" y="389"/>
                </a:lnTo>
                <a:lnTo>
                  <a:pt x="10" y="391"/>
                </a:lnTo>
                <a:lnTo>
                  <a:pt x="11" y="392"/>
                </a:lnTo>
                <a:lnTo>
                  <a:pt x="11" y="392"/>
                </a:lnTo>
                <a:lnTo>
                  <a:pt x="13" y="395"/>
                </a:lnTo>
                <a:lnTo>
                  <a:pt x="17" y="394"/>
                </a:lnTo>
                <a:lnTo>
                  <a:pt x="20" y="392"/>
                </a:lnTo>
                <a:lnTo>
                  <a:pt x="20" y="392"/>
                </a:lnTo>
                <a:lnTo>
                  <a:pt x="10" y="407"/>
                </a:lnTo>
                <a:lnTo>
                  <a:pt x="2" y="417"/>
                </a:lnTo>
                <a:lnTo>
                  <a:pt x="1" y="421"/>
                </a:lnTo>
                <a:lnTo>
                  <a:pt x="0" y="423"/>
                </a:lnTo>
                <a:lnTo>
                  <a:pt x="0" y="423"/>
                </a:lnTo>
                <a:lnTo>
                  <a:pt x="4" y="424"/>
                </a:lnTo>
                <a:lnTo>
                  <a:pt x="7" y="424"/>
                </a:lnTo>
                <a:lnTo>
                  <a:pt x="13" y="426"/>
                </a:lnTo>
                <a:lnTo>
                  <a:pt x="13" y="426"/>
                </a:lnTo>
                <a:lnTo>
                  <a:pt x="7" y="431"/>
                </a:lnTo>
                <a:lnTo>
                  <a:pt x="5" y="433"/>
                </a:lnTo>
                <a:lnTo>
                  <a:pt x="5" y="435"/>
                </a:lnTo>
                <a:lnTo>
                  <a:pt x="6" y="435"/>
                </a:lnTo>
                <a:lnTo>
                  <a:pt x="6" y="435"/>
                </a:lnTo>
                <a:lnTo>
                  <a:pt x="9" y="435"/>
                </a:lnTo>
                <a:lnTo>
                  <a:pt x="11" y="434"/>
                </a:lnTo>
                <a:lnTo>
                  <a:pt x="16" y="432"/>
                </a:lnTo>
                <a:lnTo>
                  <a:pt x="21" y="429"/>
                </a:lnTo>
                <a:lnTo>
                  <a:pt x="22" y="429"/>
                </a:lnTo>
                <a:lnTo>
                  <a:pt x="25" y="429"/>
                </a:lnTo>
                <a:lnTo>
                  <a:pt x="25" y="429"/>
                </a:lnTo>
                <a:lnTo>
                  <a:pt x="28" y="429"/>
                </a:lnTo>
                <a:lnTo>
                  <a:pt x="34" y="427"/>
                </a:lnTo>
                <a:lnTo>
                  <a:pt x="49" y="418"/>
                </a:lnTo>
                <a:lnTo>
                  <a:pt x="63" y="411"/>
                </a:lnTo>
                <a:lnTo>
                  <a:pt x="68" y="410"/>
                </a:lnTo>
                <a:lnTo>
                  <a:pt x="69" y="410"/>
                </a:lnTo>
                <a:lnTo>
                  <a:pt x="69" y="411"/>
                </a:lnTo>
                <a:lnTo>
                  <a:pt x="69" y="411"/>
                </a:lnTo>
                <a:lnTo>
                  <a:pt x="69" y="416"/>
                </a:lnTo>
                <a:lnTo>
                  <a:pt x="68" y="421"/>
                </a:lnTo>
                <a:lnTo>
                  <a:pt x="64" y="427"/>
                </a:lnTo>
                <a:lnTo>
                  <a:pt x="64" y="427"/>
                </a:lnTo>
                <a:lnTo>
                  <a:pt x="62" y="431"/>
                </a:lnTo>
                <a:lnTo>
                  <a:pt x="59" y="435"/>
                </a:lnTo>
                <a:lnTo>
                  <a:pt x="59" y="437"/>
                </a:lnTo>
                <a:lnTo>
                  <a:pt x="60" y="438"/>
                </a:lnTo>
                <a:lnTo>
                  <a:pt x="63" y="438"/>
                </a:lnTo>
                <a:lnTo>
                  <a:pt x="66" y="437"/>
                </a:lnTo>
                <a:lnTo>
                  <a:pt x="66" y="437"/>
                </a:lnTo>
                <a:lnTo>
                  <a:pt x="76" y="432"/>
                </a:lnTo>
                <a:lnTo>
                  <a:pt x="85" y="426"/>
                </a:lnTo>
                <a:lnTo>
                  <a:pt x="94" y="418"/>
                </a:lnTo>
                <a:lnTo>
                  <a:pt x="98" y="411"/>
                </a:lnTo>
                <a:lnTo>
                  <a:pt x="98" y="411"/>
                </a:lnTo>
                <a:lnTo>
                  <a:pt x="106" y="397"/>
                </a:lnTo>
                <a:lnTo>
                  <a:pt x="110" y="392"/>
                </a:lnTo>
                <a:lnTo>
                  <a:pt x="113" y="389"/>
                </a:lnTo>
                <a:lnTo>
                  <a:pt x="113" y="389"/>
                </a:lnTo>
                <a:lnTo>
                  <a:pt x="117" y="385"/>
                </a:lnTo>
                <a:lnTo>
                  <a:pt x="122" y="383"/>
                </a:lnTo>
                <a:lnTo>
                  <a:pt x="128" y="380"/>
                </a:lnTo>
                <a:lnTo>
                  <a:pt x="137" y="379"/>
                </a:lnTo>
                <a:lnTo>
                  <a:pt x="137" y="379"/>
                </a:lnTo>
                <a:lnTo>
                  <a:pt x="146" y="378"/>
                </a:lnTo>
                <a:lnTo>
                  <a:pt x="166" y="373"/>
                </a:lnTo>
                <a:lnTo>
                  <a:pt x="223" y="359"/>
                </a:lnTo>
                <a:lnTo>
                  <a:pt x="300" y="339"/>
                </a:lnTo>
                <a:lnTo>
                  <a:pt x="414" y="346"/>
                </a:lnTo>
                <a:lnTo>
                  <a:pt x="414" y="346"/>
                </a:lnTo>
                <a:lnTo>
                  <a:pt x="417" y="413"/>
                </a:lnTo>
                <a:lnTo>
                  <a:pt x="420" y="484"/>
                </a:lnTo>
                <a:lnTo>
                  <a:pt x="420" y="484"/>
                </a:lnTo>
                <a:lnTo>
                  <a:pt x="453" y="617"/>
                </a:lnTo>
                <a:lnTo>
                  <a:pt x="453" y="617"/>
                </a:lnTo>
                <a:lnTo>
                  <a:pt x="465" y="635"/>
                </a:lnTo>
                <a:lnTo>
                  <a:pt x="473" y="649"/>
                </a:lnTo>
                <a:lnTo>
                  <a:pt x="477" y="657"/>
                </a:lnTo>
                <a:lnTo>
                  <a:pt x="477" y="657"/>
                </a:lnTo>
                <a:lnTo>
                  <a:pt x="478" y="660"/>
                </a:lnTo>
                <a:lnTo>
                  <a:pt x="479" y="661"/>
                </a:lnTo>
                <a:lnTo>
                  <a:pt x="483" y="663"/>
                </a:lnTo>
                <a:lnTo>
                  <a:pt x="488" y="665"/>
                </a:lnTo>
                <a:lnTo>
                  <a:pt x="491" y="667"/>
                </a:lnTo>
                <a:lnTo>
                  <a:pt x="491" y="667"/>
                </a:lnTo>
                <a:lnTo>
                  <a:pt x="495" y="676"/>
                </a:lnTo>
                <a:lnTo>
                  <a:pt x="502" y="690"/>
                </a:lnTo>
                <a:lnTo>
                  <a:pt x="512" y="711"/>
                </a:lnTo>
                <a:lnTo>
                  <a:pt x="512" y="711"/>
                </a:lnTo>
                <a:lnTo>
                  <a:pt x="447" y="806"/>
                </a:lnTo>
                <a:lnTo>
                  <a:pt x="401" y="876"/>
                </a:lnTo>
                <a:lnTo>
                  <a:pt x="385" y="902"/>
                </a:lnTo>
                <a:lnTo>
                  <a:pt x="378" y="916"/>
                </a:lnTo>
                <a:lnTo>
                  <a:pt x="378" y="916"/>
                </a:lnTo>
                <a:lnTo>
                  <a:pt x="374" y="926"/>
                </a:lnTo>
                <a:lnTo>
                  <a:pt x="373" y="933"/>
                </a:lnTo>
                <a:lnTo>
                  <a:pt x="373" y="937"/>
                </a:lnTo>
                <a:lnTo>
                  <a:pt x="374" y="940"/>
                </a:lnTo>
                <a:lnTo>
                  <a:pt x="374" y="940"/>
                </a:lnTo>
                <a:lnTo>
                  <a:pt x="377" y="945"/>
                </a:lnTo>
                <a:lnTo>
                  <a:pt x="377" y="953"/>
                </a:lnTo>
                <a:lnTo>
                  <a:pt x="377" y="965"/>
                </a:lnTo>
                <a:lnTo>
                  <a:pt x="377" y="965"/>
                </a:lnTo>
                <a:lnTo>
                  <a:pt x="376" y="971"/>
                </a:lnTo>
                <a:lnTo>
                  <a:pt x="374" y="982"/>
                </a:lnTo>
                <a:lnTo>
                  <a:pt x="374" y="988"/>
                </a:lnTo>
                <a:lnTo>
                  <a:pt x="374" y="996"/>
                </a:lnTo>
                <a:lnTo>
                  <a:pt x="376" y="1003"/>
                </a:lnTo>
                <a:lnTo>
                  <a:pt x="378" y="1011"/>
                </a:lnTo>
                <a:lnTo>
                  <a:pt x="378" y="1011"/>
                </a:lnTo>
                <a:lnTo>
                  <a:pt x="382" y="1017"/>
                </a:lnTo>
                <a:lnTo>
                  <a:pt x="389" y="1025"/>
                </a:lnTo>
                <a:lnTo>
                  <a:pt x="412" y="1052"/>
                </a:lnTo>
                <a:lnTo>
                  <a:pt x="478" y="1129"/>
                </a:lnTo>
                <a:lnTo>
                  <a:pt x="543" y="1203"/>
                </a:lnTo>
                <a:lnTo>
                  <a:pt x="565" y="1230"/>
                </a:lnTo>
                <a:lnTo>
                  <a:pt x="571" y="1240"/>
                </a:lnTo>
                <a:lnTo>
                  <a:pt x="574" y="1245"/>
                </a:lnTo>
                <a:lnTo>
                  <a:pt x="574" y="1245"/>
                </a:lnTo>
                <a:lnTo>
                  <a:pt x="575" y="1248"/>
                </a:lnTo>
                <a:lnTo>
                  <a:pt x="574" y="1253"/>
                </a:lnTo>
                <a:lnTo>
                  <a:pt x="570" y="1261"/>
                </a:lnTo>
                <a:lnTo>
                  <a:pt x="564" y="1268"/>
                </a:lnTo>
                <a:lnTo>
                  <a:pt x="555" y="1275"/>
                </a:lnTo>
                <a:lnTo>
                  <a:pt x="541" y="1286"/>
                </a:lnTo>
                <a:lnTo>
                  <a:pt x="533" y="1290"/>
                </a:lnTo>
                <a:lnTo>
                  <a:pt x="533" y="1290"/>
                </a:lnTo>
                <a:lnTo>
                  <a:pt x="522" y="1294"/>
                </a:lnTo>
                <a:lnTo>
                  <a:pt x="511" y="1298"/>
                </a:lnTo>
                <a:lnTo>
                  <a:pt x="497" y="1301"/>
                </a:lnTo>
                <a:lnTo>
                  <a:pt x="485" y="1307"/>
                </a:lnTo>
                <a:lnTo>
                  <a:pt x="477" y="1315"/>
                </a:lnTo>
                <a:lnTo>
                  <a:pt x="473" y="1317"/>
                </a:lnTo>
                <a:lnTo>
                  <a:pt x="470" y="1322"/>
                </a:lnTo>
                <a:lnTo>
                  <a:pt x="470" y="1326"/>
                </a:lnTo>
                <a:lnTo>
                  <a:pt x="472" y="1330"/>
                </a:lnTo>
                <a:lnTo>
                  <a:pt x="472" y="1330"/>
                </a:lnTo>
                <a:lnTo>
                  <a:pt x="478" y="1337"/>
                </a:lnTo>
                <a:lnTo>
                  <a:pt x="484" y="1343"/>
                </a:lnTo>
                <a:lnTo>
                  <a:pt x="491" y="1347"/>
                </a:lnTo>
                <a:lnTo>
                  <a:pt x="499" y="1350"/>
                </a:lnTo>
                <a:lnTo>
                  <a:pt x="505" y="1353"/>
                </a:lnTo>
                <a:lnTo>
                  <a:pt x="511" y="1354"/>
                </a:lnTo>
                <a:lnTo>
                  <a:pt x="522" y="1354"/>
                </a:lnTo>
                <a:lnTo>
                  <a:pt x="522" y="1354"/>
                </a:lnTo>
                <a:lnTo>
                  <a:pt x="665" y="1330"/>
                </a:lnTo>
                <a:lnTo>
                  <a:pt x="665" y="1330"/>
                </a:lnTo>
                <a:lnTo>
                  <a:pt x="683" y="1326"/>
                </a:lnTo>
                <a:lnTo>
                  <a:pt x="690" y="1323"/>
                </a:lnTo>
                <a:lnTo>
                  <a:pt x="692" y="1322"/>
                </a:lnTo>
                <a:lnTo>
                  <a:pt x="692" y="1321"/>
                </a:lnTo>
                <a:lnTo>
                  <a:pt x="692" y="1321"/>
                </a:lnTo>
                <a:lnTo>
                  <a:pt x="692" y="1315"/>
                </a:lnTo>
                <a:lnTo>
                  <a:pt x="691" y="1310"/>
                </a:lnTo>
                <a:lnTo>
                  <a:pt x="688" y="1301"/>
                </a:lnTo>
                <a:lnTo>
                  <a:pt x="688" y="1301"/>
                </a:lnTo>
                <a:lnTo>
                  <a:pt x="681" y="1286"/>
                </a:lnTo>
                <a:lnTo>
                  <a:pt x="679" y="1277"/>
                </a:lnTo>
                <a:lnTo>
                  <a:pt x="679" y="1274"/>
                </a:lnTo>
                <a:lnTo>
                  <a:pt x="680" y="1273"/>
                </a:lnTo>
                <a:lnTo>
                  <a:pt x="680" y="1273"/>
                </a:lnTo>
                <a:lnTo>
                  <a:pt x="693" y="1267"/>
                </a:lnTo>
                <a:lnTo>
                  <a:pt x="718" y="1253"/>
                </a:lnTo>
                <a:lnTo>
                  <a:pt x="744" y="1238"/>
                </a:lnTo>
                <a:lnTo>
                  <a:pt x="760" y="1227"/>
                </a:lnTo>
                <a:lnTo>
                  <a:pt x="760" y="1227"/>
                </a:lnTo>
                <a:lnTo>
                  <a:pt x="768" y="1220"/>
                </a:lnTo>
                <a:lnTo>
                  <a:pt x="777" y="1211"/>
                </a:lnTo>
                <a:lnTo>
                  <a:pt x="781" y="1205"/>
                </a:lnTo>
                <a:lnTo>
                  <a:pt x="784" y="1201"/>
                </a:lnTo>
                <a:lnTo>
                  <a:pt x="786" y="1197"/>
                </a:lnTo>
                <a:lnTo>
                  <a:pt x="786" y="1193"/>
                </a:lnTo>
                <a:lnTo>
                  <a:pt x="786" y="1193"/>
                </a:lnTo>
                <a:lnTo>
                  <a:pt x="783" y="1189"/>
                </a:lnTo>
                <a:lnTo>
                  <a:pt x="778" y="1185"/>
                </a:lnTo>
                <a:lnTo>
                  <a:pt x="766" y="1177"/>
                </a:lnTo>
                <a:lnTo>
                  <a:pt x="745" y="1162"/>
                </a:lnTo>
                <a:lnTo>
                  <a:pt x="745" y="1162"/>
                </a:lnTo>
                <a:lnTo>
                  <a:pt x="715" y="1137"/>
                </a:lnTo>
                <a:lnTo>
                  <a:pt x="703" y="1135"/>
                </a:lnTo>
                <a:lnTo>
                  <a:pt x="528" y="954"/>
                </a:lnTo>
                <a:lnTo>
                  <a:pt x="528" y="954"/>
                </a:lnTo>
                <a:lnTo>
                  <a:pt x="606" y="873"/>
                </a:lnTo>
                <a:lnTo>
                  <a:pt x="661" y="814"/>
                </a:lnTo>
                <a:lnTo>
                  <a:pt x="681" y="791"/>
                </a:lnTo>
                <a:lnTo>
                  <a:pt x="691" y="778"/>
                </a:lnTo>
                <a:lnTo>
                  <a:pt x="691" y="778"/>
                </a:lnTo>
                <a:lnTo>
                  <a:pt x="696" y="770"/>
                </a:lnTo>
                <a:lnTo>
                  <a:pt x="699" y="761"/>
                </a:lnTo>
                <a:lnTo>
                  <a:pt x="706" y="740"/>
                </a:lnTo>
                <a:lnTo>
                  <a:pt x="709" y="721"/>
                </a:lnTo>
                <a:lnTo>
                  <a:pt x="711" y="708"/>
                </a:lnTo>
                <a:lnTo>
                  <a:pt x="711" y="708"/>
                </a:lnTo>
                <a:lnTo>
                  <a:pt x="708" y="688"/>
                </a:lnTo>
                <a:lnTo>
                  <a:pt x="701" y="657"/>
                </a:lnTo>
                <a:lnTo>
                  <a:pt x="688" y="613"/>
                </a:lnTo>
                <a:lnTo>
                  <a:pt x="688" y="613"/>
                </a:lnTo>
                <a:lnTo>
                  <a:pt x="686" y="599"/>
                </a:lnTo>
                <a:lnTo>
                  <a:pt x="685" y="575"/>
                </a:lnTo>
                <a:lnTo>
                  <a:pt x="683" y="541"/>
                </a:lnTo>
                <a:lnTo>
                  <a:pt x="683" y="541"/>
                </a:lnTo>
                <a:lnTo>
                  <a:pt x="695" y="442"/>
                </a:lnTo>
                <a:lnTo>
                  <a:pt x="695" y="442"/>
                </a:lnTo>
                <a:lnTo>
                  <a:pt x="704" y="402"/>
                </a:lnTo>
                <a:lnTo>
                  <a:pt x="841" y="424"/>
                </a:lnTo>
                <a:lnTo>
                  <a:pt x="841" y="424"/>
                </a:lnTo>
                <a:lnTo>
                  <a:pt x="877" y="427"/>
                </a:lnTo>
                <a:lnTo>
                  <a:pt x="931" y="431"/>
                </a:lnTo>
                <a:lnTo>
                  <a:pt x="931" y="431"/>
                </a:lnTo>
                <a:lnTo>
                  <a:pt x="970" y="437"/>
                </a:lnTo>
                <a:lnTo>
                  <a:pt x="991" y="442"/>
                </a:lnTo>
                <a:lnTo>
                  <a:pt x="991" y="442"/>
                </a:lnTo>
                <a:lnTo>
                  <a:pt x="997" y="459"/>
                </a:lnTo>
                <a:lnTo>
                  <a:pt x="1002" y="471"/>
                </a:lnTo>
                <a:lnTo>
                  <a:pt x="1005" y="475"/>
                </a:lnTo>
                <a:lnTo>
                  <a:pt x="1007" y="477"/>
                </a:lnTo>
                <a:lnTo>
                  <a:pt x="1007" y="477"/>
                </a:lnTo>
                <a:lnTo>
                  <a:pt x="1015" y="479"/>
                </a:lnTo>
                <a:lnTo>
                  <a:pt x="1023" y="479"/>
                </a:lnTo>
                <a:lnTo>
                  <a:pt x="1037" y="479"/>
                </a:lnTo>
                <a:lnTo>
                  <a:pt x="1037" y="479"/>
                </a:lnTo>
                <a:lnTo>
                  <a:pt x="1044" y="480"/>
                </a:lnTo>
                <a:lnTo>
                  <a:pt x="1052" y="482"/>
                </a:lnTo>
                <a:lnTo>
                  <a:pt x="1052" y="482"/>
                </a:lnTo>
                <a:lnTo>
                  <a:pt x="1062" y="481"/>
                </a:lnTo>
                <a:lnTo>
                  <a:pt x="1066" y="476"/>
                </a:lnTo>
                <a:lnTo>
                  <a:pt x="1066" y="476"/>
                </a:lnTo>
                <a:lnTo>
                  <a:pt x="1068" y="480"/>
                </a:lnTo>
                <a:lnTo>
                  <a:pt x="1071" y="490"/>
                </a:lnTo>
                <a:lnTo>
                  <a:pt x="1076" y="500"/>
                </a:lnTo>
                <a:lnTo>
                  <a:pt x="1079" y="502"/>
                </a:lnTo>
                <a:lnTo>
                  <a:pt x="1082" y="503"/>
                </a:lnTo>
                <a:lnTo>
                  <a:pt x="1082" y="503"/>
                </a:lnTo>
                <a:lnTo>
                  <a:pt x="1087" y="503"/>
                </a:lnTo>
                <a:lnTo>
                  <a:pt x="1092" y="501"/>
                </a:lnTo>
                <a:lnTo>
                  <a:pt x="1096" y="498"/>
                </a:lnTo>
                <a:lnTo>
                  <a:pt x="1096" y="498"/>
                </a:lnTo>
                <a:lnTo>
                  <a:pt x="1440" y="711"/>
                </a:lnTo>
                <a:lnTo>
                  <a:pt x="1676" y="857"/>
                </a:lnTo>
                <a:lnTo>
                  <a:pt x="1784" y="923"/>
                </a:lnTo>
                <a:lnTo>
                  <a:pt x="1784" y="923"/>
                </a:lnTo>
                <a:lnTo>
                  <a:pt x="1805" y="928"/>
                </a:lnTo>
                <a:lnTo>
                  <a:pt x="1819" y="929"/>
                </a:lnTo>
                <a:lnTo>
                  <a:pt x="1824" y="929"/>
                </a:lnTo>
                <a:lnTo>
                  <a:pt x="1826" y="928"/>
                </a:lnTo>
                <a:lnTo>
                  <a:pt x="1826" y="928"/>
                </a:lnTo>
                <a:lnTo>
                  <a:pt x="1826" y="924"/>
                </a:lnTo>
                <a:lnTo>
                  <a:pt x="1824" y="922"/>
                </a:lnTo>
                <a:lnTo>
                  <a:pt x="1821" y="917"/>
                </a:lnTo>
                <a:lnTo>
                  <a:pt x="1821" y="917"/>
                </a:lnTo>
                <a:lnTo>
                  <a:pt x="1810" y="901"/>
                </a:lnTo>
                <a:lnTo>
                  <a:pt x="1802" y="891"/>
                </a:lnTo>
                <a:lnTo>
                  <a:pt x="1797" y="886"/>
                </a:lnTo>
                <a:lnTo>
                  <a:pt x="1793" y="884"/>
                </a:lnTo>
                <a:lnTo>
                  <a:pt x="1793" y="884"/>
                </a:lnTo>
                <a:lnTo>
                  <a:pt x="1086" y="447"/>
                </a:lnTo>
                <a:lnTo>
                  <a:pt x="1086" y="447"/>
                </a:lnTo>
                <a:lnTo>
                  <a:pt x="1076" y="431"/>
                </a:lnTo>
                <a:lnTo>
                  <a:pt x="1064" y="410"/>
                </a:lnTo>
                <a:lnTo>
                  <a:pt x="1064" y="410"/>
                </a:lnTo>
                <a:lnTo>
                  <a:pt x="1062" y="406"/>
                </a:lnTo>
                <a:lnTo>
                  <a:pt x="1057" y="401"/>
                </a:lnTo>
                <a:lnTo>
                  <a:pt x="1050" y="399"/>
                </a:lnTo>
                <a:lnTo>
                  <a:pt x="1043" y="397"/>
                </a:lnTo>
                <a:lnTo>
                  <a:pt x="1043" y="397"/>
                </a:lnTo>
                <a:lnTo>
                  <a:pt x="1025" y="394"/>
                </a:lnTo>
                <a:lnTo>
                  <a:pt x="1015" y="391"/>
                </a:lnTo>
                <a:lnTo>
                  <a:pt x="1005" y="390"/>
                </a:lnTo>
                <a:lnTo>
                  <a:pt x="1005" y="390"/>
                </a:lnTo>
                <a:lnTo>
                  <a:pt x="994" y="389"/>
                </a:lnTo>
                <a:lnTo>
                  <a:pt x="978" y="385"/>
                </a:lnTo>
                <a:lnTo>
                  <a:pt x="957" y="379"/>
                </a:lnTo>
                <a:lnTo>
                  <a:pt x="667" y="194"/>
                </a:lnTo>
                <a:lnTo>
                  <a:pt x="667" y="194"/>
                </a:lnTo>
                <a:lnTo>
                  <a:pt x="667" y="178"/>
                </a:lnTo>
                <a:lnTo>
                  <a:pt x="669" y="166"/>
                </a:lnTo>
                <a:lnTo>
                  <a:pt x="671" y="157"/>
                </a:lnTo>
                <a:lnTo>
                  <a:pt x="671" y="157"/>
                </a:lnTo>
                <a:lnTo>
                  <a:pt x="675" y="146"/>
                </a:lnTo>
                <a:lnTo>
                  <a:pt x="679" y="130"/>
                </a:lnTo>
                <a:lnTo>
                  <a:pt x="680" y="115"/>
                </a:lnTo>
                <a:lnTo>
                  <a:pt x="680" y="108"/>
                </a:lnTo>
                <a:lnTo>
                  <a:pt x="679" y="104"/>
                </a:lnTo>
                <a:lnTo>
                  <a:pt x="679" y="104"/>
                </a:lnTo>
                <a:lnTo>
                  <a:pt x="675" y="96"/>
                </a:lnTo>
                <a:lnTo>
                  <a:pt x="669" y="87"/>
                </a:lnTo>
                <a:lnTo>
                  <a:pt x="658" y="71"/>
                </a:lnTo>
                <a:lnTo>
                  <a:pt x="658" y="71"/>
                </a:lnTo>
                <a:lnTo>
                  <a:pt x="651" y="62"/>
                </a:lnTo>
                <a:lnTo>
                  <a:pt x="642" y="51"/>
                </a:lnTo>
                <a:lnTo>
                  <a:pt x="630" y="38"/>
                </a:lnTo>
                <a:lnTo>
                  <a:pt x="616" y="44"/>
                </a:lnTo>
                <a:lnTo>
                  <a:pt x="616" y="44"/>
                </a:lnTo>
                <a:lnTo>
                  <a:pt x="612" y="39"/>
                </a:lnTo>
                <a:lnTo>
                  <a:pt x="608" y="36"/>
                </a:lnTo>
                <a:lnTo>
                  <a:pt x="605" y="35"/>
                </a:lnTo>
                <a:lnTo>
                  <a:pt x="605" y="35"/>
                </a:lnTo>
                <a:close/>
                <a:moveTo>
                  <a:pt x="659" y="226"/>
                </a:moveTo>
                <a:lnTo>
                  <a:pt x="883" y="358"/>
                </a:lnTo>
                <a:lnTo>
                  <a:pt x="883" y="358"/>
                </a:lnTo>
                <a:lnTo>
                  <a:pt x="834" y="344"/>
                </a:lnTo>
                <a:lnTo>
                  <a:pt x="781" y="331"/>
                </a:lnTo>
                <a:lnTo>
                  <a:pt x="781" y="331"/>
                </a:lnTo>
                <a:lnTo>
                  <a:pt x="775" y="328"/>
                </a:lnTo>
                <a:lnTo>
                  <a:pt x="767" y="326"/>
                </a:lnTo>
                <a:lnTo>
                  <a:pt x="751" y="317"/>
                </a:lnTo>
                <a:lnTo>
                  <a:pt x="751" y="317"/>
                </a:lnTo>
                <a:lnTo>
                  <a:pt x="738" y="307"/>
                </a:lnTo>
                <a:lnTo>
                  <a:pt x="722" y="295"/>
                </a:lnTo>
                <a:lnTo>
                  <a:pt x="722" y="295"/>
                </a:lnTo>
                <a:lnTo>
                  <a:pt x="690" y="270"/>
                </a:lnTo>
                <a:lnTo>
                  <a:pt x="690" y="270"/>
                </a:lnTo>
                <a:lnTo>
                  <a:pt x="674" y="257"/>
                </a:lnTo>
                <a:lnTo>
                  <a:pt x="664" y="248"/>
                </a:lnTo>
                <a:lnTo>
                  <a:pt x="658" y="242"/>
                </a:lnTo>
                <a:lnTo>
                  <a:pt x="658" y="242"/>
                </a:lnTo>
                <a:lnTo>
                  <a:pt x="656" y="237"/>
                </a:lnTo>
                <a:lnTo>
                  <a:pt x="658" y="232"/>
                </a:lnTo>
                <a:lnTo>
                  <a:pt x="659" y="226"/>
                </a:lnTo>
                <a:lnTo>
                  <a:pt x="659" y="226"/>
                </a:lnTo>
                <a:close/>
                <a:moveTo>
                  <a:pt x="553" y="1087"/>
                </a:moveTo>
                <a:lnTo>
                  <a:pt x="553" y="1087"/>
                </a:lnTo>
                <a:lnTo>
                  <a:pt x="605" y="1119"/>
                </a:lnTo>
                <a:lnTo>
                  <a:pt x="640" y="1142"/>
                </a:lnTo>
                <a:lnTo>
                  <a:pt x="656" y="1153"/>
                </a:lnTo>
                <a:lnTo>
                  <a:pt x="656" y="1153"/>
                </a:lnTo>
                <a:lnTo>
                  <a:pt x="659" y="1157"/>
                </a:lnTo>
                <a:lnTo>
                  <a:pt x="659" y="1160"/>
                </a:lnTo>
                <a:lnTo>
                  <a:pt x="659" y="1160"/>
                </a:lnTo>
                <a:lnTo>
                  <a:pt x="662" y="1172"/>
                </a:lnTo>
                <a:lnTo>
                  <a:pt x="662" y="1172"/>
                </a:lnTo>
                <a:lnTo>
                  <a:pt x="664" y="1174"/>
                </a:lnTo>
                <a:lnTo>
                  <a:pt x="667" y="1178"/>
                </a:lnTo>
                <a:lnTo>
                  <a:pt x="672" y="1182"/>
                </a:lnTo>
                <a:lnTo>
                  <a:pt x="672" y="1182"/>
                </a:lnTo>
                <a:lnTo>
                  <a:pt x="671" y="1190"/>
                </a:lnTo>
                <a:lnTo>
                  <a:pt x="667" y="1198"/>
                </a:lnTo>
                <a:lnTo>
                  <a:pt x="664" y="1205"/>
                </a:lnTo>
                <a:lnTo>
                  <a:pt x="664" y="1205"/>
                </a:lnTo>
                <a:lnTo>
                  <a:pt x="658" y="1210"/>
                </a:lnTo>
                <a:lnTo>
                  <a:pt x="653" y="1214"/>
                </a:lnTo>
                <a:lnTo>
                  <a:pt x="646" y="1219"/>
                </a:lnTo>
                <a:lnTo>
                  <a:pt x="646" y="1219"/>
                </a:lnTo>
                <a:lnTo>
                  <a:pt x="633" y="1200"/>
                </a:lnTo>
                <a:lnTo>
                  <a:pt x="618" y="1179"/>
                </a:lnTo>
                <a:lnTo>
                  <a:pt x="618" y="1179"/>
                </a:lnTo>
                <a:lnTo>
                  <a:pt x="613" y="1172"/>
                </a:lnTo>
                <a:lnTo>
                  <a:pt x="603" y="1161"/>
                </a:lnTo>
                <a:lnTo>
                  <a:pt x="582" y="1136"/>
                </a:lnTo>
                <a:lnTo>
                  <a:pt x="582" y="1136"/>
                </a:lnTo>
                <a:lnTo>
                  <a:pt x="574" y="1123"/>
                </a:lnTo>
                <a:lnTo>
                  <a:pt x="564" y="1107"/>
                </a:lnTo>
                <a:lnTo>
                  <a:pt x="553" y="1087"/>
                </a:lnTo>
                <a:lnTo>
                  <a:pt x="553" y="10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3CA25A29-5C7F-43F0-A54E-F8011F6A5F8B}"/>
              </a:ext>
            </a:extLst>
          </p:cNvPr>
          <p:cNvSpPr>
            <a:spLocks noEditPoints="1"/>
          </p:cNvSpPr>
          <p:nvPr/>
        </p:nvSpPr>
        <p:spPr bwMode="auto">
          <a:xfrm>
            <a:off x="7790871" y="4822617"/>
            <a:ext cx="1782661" cy="1435516"/>
          </a:xfrm>
          <a:custGeom>
            <a:avLst/>
            <a:gdLst>
              <a:gd name="T0" fmla="*/ 469 w 1823"/>
              <a:gd name="T1" fmla="*/ 199 h 1468"/>
              <a:gd name="T2" fmla="*/ 433 w 1823"/>
              <a:gd name="T3" fmla="*/ 227 h 1468"/>
              <a:gd name="T4" fmla="*/ 0 w 1823"/>
              <a:gd name="T5" fmla="*/ 321 h 1468"/>
              <a:gd name="T6" fmla="*/ 13 w 1823"/>
              <a:gd name="T7" fmla="*/ 335 h 1468"/>
              <a:gd name="T8" fmla="*/ 468 w 1823"/>
              <a:gd name="T9" fmla="*/ 259 h 1468"/>
              <a:gd name="T10" fmla="*/ 533 w 1823"/>
              <a:gd name="T11" fmla="*/ 271 h 1468"/>
              <a:gd name="T12" fmla="*/ 750 w 1823"/>
              <a:gd name="T13" fmla="*/ 370 h 1468"/>
              <a:gd name="T14" fmla="*/ 975 w 1823"/>
              <a:gd name="T15" fmla="*/ 418 h 1468"/>
              <a:gd name="T16" fmla="*/ 1039 w 1823"/>
              <a:gd name="T17" fmla="*/ 434 h 1468"/>
              <a:gd name="T18" fmla="*/ 1106 w 1823"/>
              <a:gd name="T19" fmla="*/ 512 h 1468"/>
              <a:gd name="T20" fmla="*/ 1129 w 1823"/>
              <a:gd name="T21" fmla="*/ 704 h 1468"/>
              <a:gd name="T22" fmla="*/ 1145 w 1823"/>
              <a:gd name="T23" fmla="*/ 739 h 1468"/>
              <a:gd name="T24" fmla="*/ 1256 w 1823"/>
              <a:gd name="T25" fmla="*/ 1108 h 1468"/>
              <a:gd name="T26" fmla="*/ 996 w 1823"/>
              <a:gd name="T27" fmla="*/ 1291 h 1468"/>
              <a:gd name="T28" fmla="*/ 951 w 1823"/>
              <a:gd name="T29" fmla="*/ 1348 h 1468"/>
              <a:gd name="T30" fmla="*/ 1000 w 1823"/>
              <a:gd name="T31" fmla="*/ 1431 h 1468"/>
              <a:gd name="T32" fmla="*/ 1077 w 1823"/>
              <a:gd name="T33" fmla="*/ 1464 h 1468"/>
              <a:gd name="T34" fmla="*/ 1199 w 1823"/>
              <a:gd name="T35" fmla="*/ 1458 h 1468"/>
              <a:gd name="T36" fmla="*/ 1214 w 1823"/>
              <a:gd name="T37" fmla="*/ 1431 h 1468"/>
              <a:gd name="T38" fmla="*/ 1149 w 1823"/>
              <a:gd name="T39" fmla="*/ 1391 h 1468"/>
              <a:gd name="T40" fmla="*/ 1143 w 1823"/>
              <a:gd name="T41" fmla="*/ 1362 h 1468"/>
              <a:gd name="T42" fmla="*/ 1392 w 1823"/>
              <a:gd name="T43" fmla="*/ 1145 h 1468"/>
              <a:gd name="T44" fmla="*/ 1469 w 1823"/>
              <a:gd name="T45" fmla="*/ 1190 h 1468"/>
              <a:gd name="T46" fmla="*/ 1585 w 1823"/>
              <a:gd name="T47" fmla="*/ 1205 h 1468"/>
              <a:gd name="T48" fmla="*/ 1585 w 1823"/>
              <a:gd name="T49" fmla="*/ 1172 h 1468"/>
              <a:gd name="T50" fmla="*/ 1531 w 1823"/>
              <a:gd name="T51" fmla="*/ 1110 h 1468"/>
              <a:gd name="T52" fmla="*/ 1526 w 1823"/>
              <a:gd name="T53" fmla="*/ 1086 h 1468"/>
              <a:gd name="T54" fmla="*/ 1676 w 1823"/>
              <a:gd name="T55" fmla="*/ 940 h 1468"/>
              <a:gd name="T56" fmla="*/ 1718 w 1823"/>
              <a:gd name="T57" fmla="*/ 853 h 1468"/>
              <a:gd name="T58" fmla="*/ 1702 w 1823"/>
              <a:gd name="T59" fmla="*/ 789 h 1468"/>
              <a:gd name="T60" fmla="*/ 1425 w 1823"/>
              <a:gd name="T61" fmla="*/ 686 h 1468"/>
              <a:gd name="T62" fmla="*/ 1483 w 1823"/>
              <a:gd name="T63" fmla="*/ 325 h 1468"/>
              <a:gd name="T64" fmla="*/ 1736 w 1823"/>
              <a:gd name="T65" fmla="*/ 285 h 1468"/>
              <a:gd name="T66" fmla="*/ 1798 w 1823"/>
              <a:gd name="T67" fmla="*/ 315 h 1468"/>
              <a:gd name="T68" fmla="*/ 1814 w 1823"/>
              <a:gd name="T69" fmla="*/ 315 h 1468"/>
              <a:gd name="T70" fmla="*/ 1814 w 1823"/>
              <a:gd name="T71" fmla="*/ 267 h 1468"/>
              <a:gd name="T72" fmla="*/ 1759 w 1823"/>
              <a:gd name="T73" fmla="*/ 243 h 1468"/>
              <a:gd name="T74" fmla="*/ 1337 w 1823"/>
              <a:gd name="T75" fmla="*/ 215 h 1468"/>
              <a:gd name="T76" fmla="*/ 1307 w 1823"/>
              <a:gd name="T77" fmla="*/ 115 h 1468"/>
              <a:gd name="T78" fmla="*/ 1592 w 1823"/>
              <a:gd name="T79" fmla="*/ 38 h 1468"/>
              <a:gd name="T80" fmla="*/ 1266 w 1823"/>
              <a:gd name="T81" fmla="*/ 60 h 1468"/>
              <a:gd name="T82" fmla="*/ 1243 w 1823"/>
              <a:gd name="T83" fmla="*/ 19 h 1468"/>
              <a:gd name="T84" fmla="*/ 1209 w 1823"/>
              <a:gd name="T85" fmla="*/ 0 h 1468"/>
              <a:gd name="T86" fmla="*/ 1178 w 1823"/>
              <a:gd name="T87" fmla="*/ 19 h 1468"/>
              <a:gd name="T88" fmla="*/ 1100 w 1823"/>
              <a:gd name="T89" fmla="*/ 39 h 1468"/>
              <a:gd name="T90" fmla="*/ 1079 w 1823"/>
              <a:gd name="T91" fmla="*/ 71 h 1468"/>
              <a:gd name="T92" fmla="*/ 1093 w 1823"/>
              <a:gd name="T93" fmla="*/ 191 h 1468"/>
              <a:gd name="T94" fmla="*/ 1130 w 1823"/>
              <a:gd name="T95" fmla="*/ 219 h 1468"/>
              <a:gd name="T96" fmla="*/ 1144 w 1823"/>
              <a:gd name="T97" fmla="*/ 246 h 1468"/>
              <a:gd name="T98" fmla="*/ 1091 w 1823"/>
              <a:gd name="T99" fmla="*/ 282 h 1468"/>
              <a:gd name="T100" fmla="*/ 644 w 1823"/>
              <a:gd name="T101" fmla="*/ 255 h 1468"/>
              <a:gd name="T102" fmla="*/ 1449 w 1823"/>
              <a:gd name="T103" fmla="*/ 870 h 1468"/>
              <a:gd name="T104" fmla="*/ 1580 w 1823"/>
              <a:gd name="T105" fmla="*/ 868 h 1468"/>
              <a:gd name="T106" fmla="*/ 1561 w 1823"/>
              <a:gd name="T107" fmla="*/ 910 h 1468"/>
              <a:gd name="T108" fmla="*/ 1452 w 1823"/>
              <a:gd name="T109" fmla="*/ 1040 h 1468"/>
              <a:gd name="T110" fmla="*/ 1393 w 1823"/>
              <a:gd name="T111" fmla="*/ 1077 h 1468"/>
              <a:gd name="T112" fmla="*/ 1364 w 1823"/>
              <a:gd name="T113" fmla="*/ 863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3" h="1468">
                <a:moveTo>
                  <a:pt x="1087" y="113"/>
                </a:moveTo>
                <a:lnTo>
                  <a:pt x="504" y="218"/>
                </a:lnTo>
                <a:lnTo>
                  <a:pt x="504" y="218"/>
                </a:lnTo>
                <a:lnTo>
                  <a:pt x="499" y="213"/>
                </a:lnTo>
                <a:lnTo>
                  <a:pt x="485" y="205"/>
                </a:lnTo>
                <a:lnTo>
                  <a:pt x="477" y="202"/>
                </a:lnTo>
                <a:lnTo>
                  <a:pt x="469" y="199"/>
                </a:lnTo>
                <a:lnTo>
                  <a:pt x="463" y="199"/>
                </a:lnTo>
                <a:lnTo>
                  <a:pt x="462" y="199"/>
                </a:lnTo>
                <a:lnTo>
                  <a:pt x="459" y="200"/>
                </a:lnTo>
                <a:lnTo>
                  <a:pt x="459" y="200"/>
                </a:lnTo>
                <a:lnTo>
                  <a:pt x="448" y="214"/>
                </a:lnTo>
                <a:lnTo>
                  <a:pt x="444" y="220"/>
                </a:lnTo>
                <a:lnTo>
                  <a:pt x="433" y="227"/>
                </a:lnTo>
                <a:lnTo>
                  <a:pt x="16" y="307"/>
                </a:lnTo>
                <a:lnTo>
                  <a:pt x="16" y="307"/>
                </a:lnTo>
                <a:lnTo>
                  <a:pt x="9" y="312"/>
                </a:lnTo>
                <a:lnTo>
                  <a:pt x="2" y="317"/>
                </a:lnTo>
                <a:lnTo>
                  <a:pt x="1" y="319"/>
                </a:lnTo>
                <a:lnTo>
                  <a:pt x="0" y="321"/>
                </a:lnTo>
                <a:lnTo>
                  <a:pt x="0" y="321"/>
                </a:lnTo>
                <a:lnTo>
                  <a:pt x="0" y="325"/>
                </a:lnTo>
                <a:lnTo>
                  <a:pt x="2" y="328"/>
                </a:lnTo>
                <a:lnTo>
                  <a:pt x="4" y="331"/>
                </a:lnTo>
                <a:lnTo>
                  <a:pt x="6" y="332"/>
                </a:lnTo>
                <a:lnTo>
                  <a:pt x="6" y="332"/>
                </a:lnTo>
                <a:lnTo>
                  <a:pt x="11" y="335"/>
                </a:lnTo>
                <a:lnTo>
                  <a:pt x="13" y="335"/>
                </a:lnTo>
                <a:lnTo>
                  <a:pt x="16" y="335"/>
                </a:lnTo>
                <a:lnTo>
                  <a:pt x="16" y="335"/>
                </a:lnTo>
                <a:lnTo>
                  <a:pt x="23" y="333"/>
                </a:lnTo>
                <a:lnTo>
                  <a:pt x="28" y="332"/>
                </a:lnTo>
                <a:lnTo>
                  <a:pt x="451" y="255"/>
                </a:lnTo>
                <a:lnTo>
                  <a:pt x="451" y="255"/>
                </a:lnTo>
                <a:lnTo>
                  <a:pt x="468" y="259"/>
                </a:lnTo>
                <a:lnTo>
                  <a:pt x="480" y="263"/>
                </a:lnTo>
                <a:lnTo>
                  <a:pt x="489" y="267"/>
                </a:lnTo>
                <a:lnTo>
                  <a:pt x="489" y="267"/>
                </a:lnTo>
                <a:lnTo>
                  <a:pt x="493" y="268"/>
                </a:lnTo>
                <a:lnTo>
                  <a:pt x="499" y="268"/>
                </a:lnTo>
                <a:lnTo>
                  <a:pt x="513" y="269"/>
                </a:lnTo>
                <a:lnTo>
                  <a:pt x="533" y="271"/>
                </a:lnTo>
                <a:lnTo>
                  <a:pt x="584" y="287"/>
                </a:lnTo>
                <a:lnTo>
                  <a:pt x="584" y="287"/>
                </a:lnTo>
                <a:lnTo>
                  <a:pt x="661" y="325"/>
                </a:lnTo>
                <a:lnTo>
                  <a:pt x="718" y="353"/>
                </a:lnTo>
                <a:lnTo>
                  <a:pt x="739" y="364"/>
                </a:lnTo>
                <a:lnTo>
                  <a:pt x="750" y="370"/>
                </a:lnTo>
                <a:lnTo>
                  <a:pt x="750" y="370"/>
                </a:lnTo>
                <a:lnTo>
                  <a:pt x="755" y="373"/>
                </a:lnTo>
                <a:lnTo>
                  <a:pt x="763" y="376"/>
                </a:lnTo>
                <a:lnTo>
                  <a:pt x="792" y="383"/>
                </a:lnTo>
                <a:lnTo>
                  <a:pt x="827" y="391"/>
                </a:lnTo>
                <a:lnTo>
                  <a:pt x="868" y="399"/>
                </a:lnTo>
                <a:lnTo>
                  <a:pt x="942" y="412"/>
                </a:lnTo>
                <a:lnTo>
                  <a:pt x="975" y="418"/>
                </a:lnTo>
                <a:lnTo>
                  <a:pt x="1016" y="428"/>
                </a:lnTo>
                <a:lnTo>
                  <a:pt x="1016" y="428"/>
                </a:lnTo>
                <a:lnTo>
                  <a:pt x="1021" y="428"/>
                </a:lnTo>
                <a:lnTo>
                  <a:pt x="1026" y="428"/>
                </a:lnTo>
                <a:lnTo>
                  <a:pt x="1029" y="429"/>
                </a:lnTo>
                <a:lnTo>
                  <a:pt x="1029" y="429"/>
                </a:lnTo>
                <a:lnTo>
                  <a:pt x="1039" y="434"/>
                </a:lnTo>
                <a:lnTo>
                  <a:pt x="1057" y="439"/>
                </a:lnTo>
                <a:lnTo>
                  <a:pt x="1079" y="447"/>
                </a:lnTo>
                <a:lnTo>
                  <a:pt x="1079" y="447"/>
                </a:lnTo>
                <a:lnTo>
                  <a:pt x="1089" y="469"/>
                </a:lnTo>
                <a:lnTo>
                  <a:pt x="1097" y="491"/>
                </a:lnTo>
                <a:lnTo>
                  <a:pt x="1106" y="512"/>
                </a:lnTo>
                <a:lnTo>
                  <a:pt x="1106" y="512"/>
                </a:lnTo>
                <a:lnTo>
                  <a:pt x="1128" y="586"/>
                </a:lnTo>
                <a:lnTo>
                  <a:pt x="1146" y="642"/>
                </a:lnTo>
                <a:lnTo>
                  <a:pt x="1146" y="642"/>
                </a:lnTo>
                <a:lnTo>
                  <a:pt x="1146" y="646"/>
                </a:lnTo>
                <a:lnTo>
                  <a:pt x="1144" y="655"/>
                </a:lnTo>
                <a:lnTo>
                  <a:pt x="1137" y="678"/>
                </a:lnTo>
                <a:lnTo>
                  <a:pt x="1129" y="704"/>
                </a:lnTo>
                <a:lnTo>
                  <a:pt x="1128" y="713"/>
                </a:lnTo>
                <a:lnTo>
                  <a:pt x="1128" y="716"/>
                </a:lnTo>
                <a:lnTo>
                  <a:pt x="1128" y="719"/>
                </a:lnTo>
                <a:lnTo>
                  <a:pt x="1128" y="719"/>
                </a:lnTo>
                <a:lnTo>
                  <a:pt x="1133" y="725"/>
                </a:lnTo>
                <a:lnTo>
                  <a:pt x="1139" y="731"/>
                </a:lnTo>
                <a:lnTo>
                  <a:pt x="1145" y="739"/>
                </a:lnTo>
                <a:lnTo>
                  <a:pt x="1145" y="739"/>
                </a:lnTo>
                <a:lnTo>
                  <a:pt x="1203" y="912"/>
                </a:lnTo>
                <a:lnTo>
                  <a:pt x="1243" y="1033"/>
                </a:lnTo>
                <a:lnTo>
                  <a:pt x="1261" y="1091"/>
                </a:lnTo>
                <a:lnTo>
                  <a:pt x="1261" y="1091"/>
                </a:lnTo>
                <a:lnTo>
                  <a:pt x="1260" y="1098"/>
                </a:lnTo>
                <a:lnTo>
                  <a:pt x="1256" y="1108"/>
                </a:lnTo>
                <a:lnTo>
                  <a:pt x="1251" y="1118"/>
                </a:lnTo>
                <a:lnTo>
                  <a:pt x="1247" y="1124"/>
                </a:lnTo>
                <a:lnTo>
                  <a:pt x="1247" y="1124"/>
                </a:lnTo>
                <a:lnTo>
                  <a:pt x="1209" y="1152"/>
                </a:lnTo>
                <a:lnTo>
                  <a:pt x="1132" y="1208"/>
                </a:lnTo>
                <a:lnTo>
                  <a:pt x="1020" y="1289"/>
                </a:lnTo>
                <a:lnTo>
                  <a:pt x="996" y="1291"/>
                </a:lnTo>
                <a:lnTo>
                  <a:pt x="996" y="1291"/>
                </a:lnTo>
                <a:lnTo>
                  <a:pt x="981" y="1304"/>
                </a:lnTo>
                <a:lnTo>
                  <a:pt x="972" y="1312"/>
                </a:lnTo>
                <a:lnTo>
                  <a:pt x="965" y="1319"/>
                </a:lnTo>
                <a:lnTo>
                  <a:pt x="965" y="1319"/>
                </a:lnTo>
                <a:lnTo>
                  <a:pt x="957" y="1335"/>
                </a:lnTo>
                <a:lnTo>
                  <a:pt x="951" y="1348"/>
                </a:lnTo>
                <a:lnTo>
                  <a:pt x="951" y="1348"/>
                </a:lnTo>
                <a:lnTo>
                  <a:pt x="965" y="1380"/>
                </a:lnTo>
                <a:lnTo>
                  <a:pt x="979" y="1405"/>
                </a:lnTo>
                <a:lnTo>
                  <a:pt x="988" y="1421"/>
                </a:lnTo>
                <a:lnTo>
                  <a:pt x="988" y="1421"/>
                </a:lnTo>
                <a:lnTo>
                  <a:pt x="993" y="1424"/>
                </a:lnTo>
                <a:lnTo>
                  <a:pt x="1000" y="1431"/>
                </a:lnTo>
                <a:lnTo>
                  <a:pt x="1009" y="1437"/>
                </a:lnTo>
                <a:lnTo>
                  <a:pt x="1021" y="1443"/>
                </a:lnTo>
                <a:lnTo>
                  <a:pt x="1033" y="1449"/>
                </a:lnTo>
                <a:lnTo>
                  <a:pt x="1047" y="1454"/>
                </a:lnTo>
                <a:lnTo>
                  <a:pt x="1061" y="1460"/>
                </a:lnTo>
                <a:lnTo>
                  <a:pt x="1077" y="1464"/>
                </a:lnTo>
                <a:lnTo>
                  <a:pt x="1077" y="1464"/>
                </a:lnTo>
                <a:lnTo>
                  <a:pt x="1095" y="1466"/>
                </a:lnTo>
                <a:lnTo>
                  <a:pt x="1114" y="1468"/>
                </a:lnTo>
                <a:lnTo>
                  <a:pt x="1137" y="1468"/>
                </a:lnTo>
                <a:lnTo>
                  <a:pt x="1158" y="1466"/>
                </a:lnTo>
                <a:lnTo>
                  <a:pt x="1177" y="1464"/>
                </a:lnTo>
                <a:lnTo>
                  <a:pt x="1193" y="1460"/>
                </a:lnTo>
                <a:lnTo>
                  <a:pt x="1199" y="1458"/>
                </a:lnTo>
                <a:lnTo>
                  <a:pt x="1204" y="1454"/>
                </a:lnTo>
                <a:lnTo>
                  <a:pt x="1208" y="1450"/>
                </a:lnTo>
                <a:lnTo>
                  <a:pt x="1209" y="1447"/>
                </a:lnTo>
                <a:lnTo>
                  <a:pt x="1209" y="1447"/>
                </a:lnTo>
                <a:lnTo>
                  <a:pt x="1210" y="1440"/>
                </a:lnTo>
                <a:lnTo>
                  <a:pt x="1213" y="1436"/>
                </a:lnTo>
                <a:lnTo>
                  <a:pt x="1214" y="1431"/>
                </a:lnTo>
                <a:lnTo>
                  <a:pt x="1214" y="1429"/>
                </a:lnTo>
                <a:lnTo>
                  <a:pt x="1213" y="1428"/>
                </a:lnTo>
                <a:lnTo>
                  <a:pt x="1204" y="1424"/>
                </a:lnTo>
                <a:lnTo>
                  <a:pt x="1204" y="1424"/>
                </a:lnTo>
                <a:lnTo>
                  <a:pt x="1188" y="1415"/>
                </a:lnTo>
                <a:lnTo>
                  <a:pt x="1170" y="1405"/>
                </a:lnTo>
                <a:lnTo>
                  <a:pt x="1149" y="1391"/>
                </a:lnTo>
                <a:lnTo>
                  <a:pt x="1149" y="1391"/>
                </a:lnTo>
                <a:lnTo>
                  <a:pt x="1142" y="1381"/>
                </a:lnTo>
                <a:lnTo>
                  <a:pt x="1138" y="1374"/>
                </a:lnTo>
                <a:lnTo>
                  <a:pt x="1138" y="1370"/>
                </a:lnTo>
                <a:lnTo>
                  <a:pt x="1138" y="1368"/>
                </a:lnTo>
                <a:lnTo>
                  <a:pt x="1138" y="1368"/>
                </a:lnTo>
                <a:lnTo>
                  <a:pt x="1143" y="1362"/>
                </a:lnTo>
                <a:lnTo>
                  <a:pt x="1146" y="1353"/>
                </a:lnTo>
                <a:lnTo>
                  <a:pt x="1151" y="1343"/>
                </a:lnTo>
                <a:lnTo>
                  <a:pt x="1352" y="1173"/>
                </a:lnTo>
                <a:lnTo>
                  <a:pt x="1378" y="1139"/>
                </a:lnTo>
                <a:lnTo>
                  <a:pt x="1382" y="1123"/>
                </a:lnTo>
                <a:lnTo>
                  <a:pt x="1382" y="1123"/>
                </a:lnTo>
                <a:lnTo>
                  <a:pt x="1392" y="1145"/>
                </a:lnTo>
                <a:lnTo>
                  <a:pt x="1401" y="1161"/>
                </a:lnTo>
                <a:lnTo>
                  <a:pt x="1406" y="1167"/>
                </a:lnTo>
                <a:lnTo>
                  <a:pt x="1411" y="1172"/>
                </a:lnTo>
                <a:lnTo>
                  <a:pt x="1411" y="1172"/>
                </a:lnTo>
                <a:lnTo>
                  <a:pt x="1421" y="1176"/>
                </a:lnTo>
                <a:lnTo>
                  <a:pt x="1442" y="1182"/>
                </a:lnTo>
                <a:lnTo>
                  <a:pt x="1469" y="1190"/>
                </a:lnTo>
                <a:lnTo>
                  <a:pt x="1499" y="1198"/>
                </a:lnTo>
                <a:lnTo>
                  <a:pt x="1528" y="1204"/>
                </a:lnTo>
                <a:lnTo>
                  <a:pt x="1555" y="1208"/>
                </a:lnTo>
                <a:lnTo>
                  <a:pt x="1566" y="1209"/>
                </a:lnTo>
                <a:lnTo>
                  <a:pt x="1576" y="1208"/>
                </a:lnTo>
                <a:lnTo>
                  <a:pt x="1582" y="1206"/>
                </a:lnTo>
                <a:lnTo>
                  <a:pt x="1585" y="1205"/>
                </a:lnTo>
                <a:lnTo>
                  <a:pt x="1586" y="1203"/>
                </a:lnTo>
                <a:lnTo>
                  <a:pt x="1586" y="1203"/>
                </a:lnTo>
                <a:lnTo>
                  <a:pt x="1590" y="1195"/>
                </a:lnTo>
                <a:lnTo>
                  <a:pt x="1591" y="1188"/>
                </a:lnTo>
                <a:lnTo>
                  <a:pt x="1590" y="1182"/>
                </a:lnTo>
                <a:lnTo>
                  <a:pt x="1587" y="1177"/>
                </a:lnTo>
                <a:lnTo>
                  <a:pt x="1585" y="1172"/>
                </a:lnTo>
                <a:lnTo>
                  <a:pt x="1581" y="1168"/>
                </a:lnTo>
                <a:lnTo>
                  <a:pt x="1573" y="1162"/>
                </a:lnTo>
                <a:lnTo>
                  <a:pt x="1573" y="1162"/>
                </a:lnTo>
                <a:lnTo>
                  <a:pt x="1569" y="1158"/>
                </a:lnTo>
                <a:lnTo>
                  <a:pt x="1563" y="1151"/>
                </a:lnTo>
                <a:lnTo>
                  <a:pt x="1549" y="1135"/>
                </a:lnTo>
                <a:lnTo>
                  <a:pt x="1531" y="1110"/>
                </a:lnTo>
                <a:lnTo>
                  <a:pt x="1531" y="1110"/>
                </a:lnTo>
                <a:lnTo>
                  <a:pt x="1521" y="1101"/>
                </a:lnTo>
                <a:lnTo>
                  <a:pt x="1518" y="1094"/>
                </a:lnTo>
                <a:lnTo>
                  <a:pt x="1518" y="1092"/>
                </a:lnTo>
                <a:lnTo>
                  <a:pt x="1520" y="1091"/>
                </a:lnTo>
                <a:lnTo>
                  <a:pt x="1520" y="1091"/>
                </a:lnTo>
                <a:lnTo>
                  <a:pt x="1526" y="1086"/>
                </a:lnTo>
                <a:lnTo>
                  <a:pt x="1537" y="1076"/>
                </a:lnTo>
                <a:lnTo>
                  <a:pt x="1569" y="1044"/>
                </a:lnTo>
                <a:lnTo>
                  <a:pt x="1603" y="1009"/>
                </a:lnTo>
                <a:lnTo>
                  <a:pt x="1629" y="985"/>
                </a:lnTo>
                <a:lnTo>
                  <a:pt x="1629" y="985"/>
                </a:lnTo>
                <a:lnTo>
                  <a:pt x="1651" y="965"/>
                </a:lnTo>
                <a:lnTo>
                  <a:pt x="1676" y="940"/>
                </a:lnTo>
                <a:lnTo>
                  <a:pt x="1697" y="917"/>
                </a:lnTo>
                <a:lnTo>
                  <a:pt x="1704" y="907"/>
                </a:lnTo>
                <a:lnTo>
                  <a:pt x="1707" y="901"/>
                </a:lnTo>
                <a:lnTo>
                  <a:pt x="1707" y="901"/>
                </a:lnTo>
                <a:lnTo>
                  <a:pt x="1710" y="888"/>
                </a:lnTo>
                <a:lnTo>
                  <a:pt x="1715" y="865"/>
                </a:lnTo>
                <a:lnTo>
                  <a:pt x="1718" y="853"/>
                </a:lnTo>
                <a:lnTo>
                  <a:pt x="1719" y="841"/>
                </a:lnTo>
                <a:lnTo>
                  <a:pt x="1720" y="830"/>
                </a:lnTo>
                <a:lnTo>
                  <a:pt x="1718" y="819"/>
                </a:lnTo>
                <a:lnTo>
                  <a:pt x="1718" y="819"/>
                </a:lnTo>
                <a:lnTo>
                  <a:pt x="1714" y="809"/>
                </a:lnTo>
                <a:lnTo>
                  <a:pt x="1709" y="799"/>
                </a:lnTo>
                <a:lnTo>
                  <a:pt x="1702" y="789"/>
                </a:lnTo>
                <a:lnTo>
                  <a:pt x="1693" y="780"/>
                </a:lnTo>
                <a:lnTo>
                  <a:pt x="1678" y="767"/>
                </a:lnTo>
                <a:lnTo>
                  <a:pt x="1669" y="759"/>
                </a:lnTo>
                <a:lnTo>
                  <a:pt x="1669" y="759"/>
                </a:lnTo>
                <a:lnTo>
                  <a:pt x="1621" y="742"/>
                </a:lnTo>
                <a:lnTo>
                  <a:pt x="1576" y="726"/>
                </a:lnTo>
                <a:lnTo>
                  <a:pt x="1425" y="686"/>
                </a:lnTo>
                <a:lnTo>
                  <a:pt x="1417" y="525"/>
                </a:lnTo>
                <a:lnTo>
                  <a:pt x="1411" y="418"/>
                </a:lnTo>
                <a:lnTo>
                  <a:pt x="1421" y="344"/>
                </a:lnTo>
                <a:lnTo>
                  <a:pt x="1421" y="344"/>
                </a:lnTo>
                <a:lnTo>
                  <a:pt x="1480" y="326"/>
                </a:lnTo>
                <a:lnTo>
                  <a:pt x="1480" y="326"/>
                </a:lnTo>
                <a:lnTo>
                  <a:pt x="1483" y="325"/>
                </a:lnTo>
                <a:lnTo>
                  <a:pt x="1485" y="321"/>
                </a:lnTo>
                <a:lnTo>
                  <a:pt x="1491" y="312"/>
                </a:lnTo>
                <a:lnTo>
                  <a:pt x="1499" y="301"/>
                </a:lnTo>
                <a:lnTo>
                  <a:pt x="1686" y="296"/>
                </a:lnTo>
                <a:lnTo>
                  <a:pt x="1718" y="283"/>
                </a:lnTo>
                <a:lnTo>
                  <a:pt x="1718" y="283"/>
                </a:lnTo>
                <a:lnTo>
                  <a:pt x="1736" y="285"/>
                </a:lnTo>
                <a:lnTo>
                  <a:pt x="1751" y="288"/>
                </a:lnTo>
                <a:lnTo>
                  <a:pt x="1763" y="291"/>
                </a:lnTo>
                <a:lnTo>
                  <a:pt x="1763" y="291"/>
                </a:lnTo>
                <a:lnTo>
                  <a:pt x="1786" y="300"/>
                </a:lnTo>
                <a:lnTo>
                  <a:pt x="1799" y="305"/>
                </a:lnTo>
                <a:lnTo>
                  <a:pt x="1799" y="305"/>
                </a:lnTo>
                <a:lnTo>
                  <a:pt x="1798" y="315"/>
                </a:lnTo>
                <a:lnTo>
                  <a:pt x="1798" y="322"/>
                </a:lnTo>
                <a:lnTo>
                  <a:pt x="1799" y="325"/>
                </a:lnTo>
                <a:lnTo>
                  <a:pt x="1802" y="326"/>
                </a:lnTo>
                <a:lnTo>
                  <a:pt x="1802" y="326"/>
                </a:lnTo>
                <a:lnTo>
                  <a:pt x="1804" y="325"/>
                </a:lnTo>
                <a:lnTo>
                  <a:pt x="1808" y="322"/>
                </a:lnTo>
                <a:lnTo>
                  <a:pt x="1814" y="315"/>
                </a:lnTo>
                <a:lnTo>
                  <a:pt x="1820" y="306"/>
                </a:lnTo>
                <a:lnTo>
                  <a:pt x="1821" y="301"/>
                </a:lnTo>
                <a:lnTo>
                  <a:pt x="1823" y="298"/>
                </a:lnTo>
                <a:lnTo>
                  <a:pt x="1823" y="298"/>
                </a:lnTo>
                <a:lnTo>
                  <a:pt x="1821" y="289"/>
                </a:lnTo>
                <a:lnTo>
                  <a:pt x="1818" y="278"/>
                </a:lnTo>
                <a:lnTo>
                  <a:pt x="1814" y="267"/>
                </a:lnTo>
                <a:lnTo>
                  <a:pt x="1811" y="263"/>
                </a:lnTo>
                <a:lnTo>
                  <a:pt x="1809" y="262"/>
                </a:lnTo>
                <a:lnTo>
                  <a:pt x="1809" y="262"/>
                </a:lnTo>
                <a:lnTo>
                  <a:pt x="1797" y="256"/>
                </a:lnTo>
                <a:lnTo>
                  <a:pt x="1779" y="248"/>
                </a:lnTo>
                <a:lnTo>
                  <a:pt x="1779" y="248"/>
                </a:lnTo>
                <a:lnTo>
                  <a:pt x="1759" y="243"/>
                </a:lnTo>
                <a:lnTo>
                  <a:pt x="1746" y="241"/>
                </a:lnTo>
                <a:lnTo>
                  <a:pt x="1736" y="240"/>
                </a:lnTo>
                <a:lnTo>
                  <a:pt x="1667" y="240"/>
                </a:lnTo>
                <a:lnTo>
                  <a:pt x="1513" y="235"/>
                </a:lnTo>
                <a:lnTo>
                  <a:pt x="1505" y="220"/>
                </a:lnTo>
                <a:lnTo>
                  <a:pt x="1337" y="215"/>
                </a:lnTo>
                <a:lnTo>
                  <a:pt x="1337" y="215"/>
                </a:lnTo>
                <a:lnTo>
                  <a:pt x="1331" y="163"/>
                </a:lnTo>
                <a:lnTo>
                  <a:pt x="1331" y="163"/>
                </a:lnTo>
                <a:lnTo>
                  <a:pt x="1330" y="158"/>
                </a:lnTo>
                <a:lnTo>
                  <a:pt x="1327" y="152"/>
                </a:lnTo>
                <a:lnTo>
                  <a:pt x="1324" y="145"/>
                </a:lnTo>
                <a:lnTo>
                  <a:pt x="1330" y="135"/>
                </a:lnTo>
                <a:lnTo>
                  <a:pt x="1307" y="115"/>
                </a:lnTo>
                <a:lnTo>
                  <a:pt x="1307" y="106"/>
                </a:lnTo>
                <a:lnTo>
                  <a:pt x="1573" y="53"/>
                </a:lnTo>
                <a:lnTo>
                  <a:pt x="1573" y="53"/>
                </a:lnTo>
                <a:lnTo>
                  <a:pt x="1584" y="46"/>
                </a:lnTo>
                <a:lnTo>
                  <a:pt x="1591" y="41"/>
                </a:lnTo>
                <a:lnTo>
                  <a:pt x="1593" y="39"/>
                </a:lnTo>
                <a:lnTo>
                  <a:pt x="1592" y="38"/>
                </a:lnTo>
                <a:lnTo>
                  <a:pt x="1592" y="38"/>
                </a:lnTo>
                <a:lnTo>
                  <a:pt x="1587" y="35"/>
                </a:lnTo>
                <a:lnTo>
                  <a:pt x="1576" y="33"/>
                </a:lnTo>
                <a:lnTo>
                  <a:pt x="1563" y="30"/>
                </a:lnTo>
                <a:lnTo>
                  <a:pt x="1287" y="71"/>
                </a:lnTo>
                <a:lnTo>
                  <a:pt x="1287" y="71"/>
                </a:lnTo>
                <a:lnTo>
                  <a:pt x="1266" y="60"/>
                </a:lnTo>
                <a:lnTo>
                  <a:pt x="1251" y="51"/>
                </a:lnTo>
                <a:lnTo>
                  <a:pt x="1246" y="48"/>
                </a:lnTo>
                <a:lnTo>
                  <a:pt x="1244" y="45"/>
                </a:lnTo>
                <a:lnTo>
                  <a:pt x="1244" y="45"/>
                </a:lnTo>
                <a:lnTo>
                  <a:pt x="1245" y="32"/>
                </a:lnTo>
                <a:lnTo>
                  <a:pt x="1244" y="23"/>
                </a:lnTo>
                <a:lnTo>
                  <a:pt x="1243" y="19"/>
                </a:lnTo>
                <a:lnTo>
                  <a:pt x="1241" y="16"/>
                </a:lnTo>
                <a:lnTo>
                  <a:pt x="1241" y="16"/>
                </a:lnTo>
                <a:lnTo>
                  <a:pt x="1235" y="11"/>
                </a:lnTo>
                <a:lnTo>
                  <a:pt x="1225" y="6"/>
                </a:lnTo>
                <a:lnTo>
                  <a:pt x="1217" y="1"/>
                </a:lnTo>
                <a:lnTo>
                  <a:pt x="1209" y="0"/>
                </a:lnTo>
                <a:lnTo>
                  <a:pt x="1209" y="0"/>
                </a:lnTo>
                <a:lnTo>
                  <a:pt x="1203" y="1"/>
                </a:lnTo>
                <a:lnTo>
                  <a:pt x="1197" y="2"/>
                </a:lnTo>
                <a:lnTo>
                  <a:pt x="1191" y="6"/>
                </a:lnTo>
                <a:lnTo>
                  <a:pt x="1186" y="8"/>
                </a:lnTo>
                <a:lnTo>
                  <a:pt x="1186" y="8"/>
                </a:lnTo>
                <a:lnTo>
                  <a:pt x="1181" y="14"/>
                </a:lnTo>
                <a:lnTo>
                  <a:pt x="1178" y="19"/>
                </a:lnTo>
                <a:lnTo>
                  <a:pt x="1135" y="25"/>
                </a:lnTo>
                <a:lnTo>
                  <a:pt x="1135" y="25"/>
                </a:lnTo>
                <a:lnTo>
                  <a:pt x="1122" y="28"/>
                </a:lnTo>
                <a:lnTo>
                  <a:pt x="1112" y="30"/>
                </a:lnTo>
                <a:lnTo>
                  <a:pt x="1103" y="34"/>
                </a:lnTo>
                <a:lnTo>
                  <a:pt x="1103" y="34"/>
                </a:lnTo>
                <a:lnTo>
                  <a:pt x="1100" y="39"/>
                </a:lnTo>
                <a:lnTo>
                  <a:pt x="1098" y="44"/>
                </a:lnTo>
                <a:lnTo>
                  <a:pt x="1097" y="49"/>
                </a:lnTo>
                <a:lnTo>
                  <a:pt x="1069" y="62"/>
                </a:lnTo>
                <a:lnTo>
                  <a:pt x="1069" y="62"/>
                </a:lnTo>
                <a:lnTo>
                  <a:pt x="1074" y="64"/>
                </a:lnTo>
                <a:lnTo>
                  <a:pt x="1076" y="66"/>
                </a:lnTo>
                <a:lnTo>
                  <a:pt x="1079" y="71"/>
                </a:lnTo>
                <a:lnTo>
                  <a:pt x="1079" y="71"/>
                </a:lnTo>
                <a:lnTo>
                  <a:pt x="1082" y="80"/>
                </a:lnTo>
                <a:lnTo>
                  <a:pt x="1082" y="82"/>
                </a:lnTo>
                <a:lnTo>
                  <a:pt x="1082" y="86"/>
                </a:lnTo>
                <a:lnTo>
                  <a:pt x="1087" y="113"/>
                </a:lnTo>
                <a:close/>
                <a:moveTo>
                  <a:pt x="1092" y="168"/>
                </a:moveTo>
                <a:lnTo>
                  <a:pt x="1093" y="191"/>
                </a:lnTo>
                <a:lnTo>
                  <a:pt x="1112" y="198"/>
                </a:lnTo>
                <a:lnTo>
                  <a:pt x="1117" y="213"/>
                </a:lnTo>
                <a:lnTo>
                  <a:pt x="1135" y="214"/>
                </a:lnTo>
                <a:lnTo>
                  <a:pt x="1135" y="214"/>
                </a:lnTo>
                <a:lnTo>
                  <a:pt x="1134" y="215"/>
                </a:lnTo>
                <a:lnTo>
                  <a:pt x="1132" y="218"/>
                </a:lnTo>
                <a:lnTo>
                  <a:pt x="1130" y="219"/>
                </a:lnTo>
                <a:lnTo>
                  <a:pt x="1130" y="221"/>
                </a:lnTo>
                <a:lnTo>
                  <a:pt x="1132" y="225"/>
                </a:lnTo>
                <a:lnTo>
                  <a:pt x="1135" y="229"/>
                </a:lnTo>
                <a:lnTo>
                  <a:pt x="1135" y="229"/>
                </a:lnTo>
                <a:lnTo>
                  <a:pt x="1142" y="237"/>
                </a:lnTo>
                <a:lnTo>
                  <a:pt x="1144" y="243"/>
                </a:lnTo>
                <a:lnTo>
                  <a:pt x="1144" y="246"/>
                </a:lnTo>
                <a:lnTo>
                  <a:pt x="1144" y="250"/>
                </a:lnTo>
                <a:lnTo>
                  <a:pt x="1143" y="251"/>
                </a:lnTo>
                <a:lnTo>
                  <a:pt x="1140" y="253"/>
                </a:lnTo>
                <a:lnTo>
                  <a:pt x="1140" y="253"/>
                </a:lnTo>
                <a:lnTo>
                  <a:pt x="1119" y="267"/>
                </a:lnTo>
                <a:lnTo>
                  <a:pt x="1105" y="275"/>
                </a:lnTo>
                <a:lnTo>
                  <a:pt x="1091" y="282"/>
                </a:lnTo>
                <a:lnTo>
                  <a:pt x="1091" y="282"/>
                </a:lnTo>
                <a:lnTo>
                  <a:pt x="1081" y="284"/>
                </a:lnTo>
                <a:lnTo>
                  <a:pt x="1065" y="288"/>
                </a:lnTo>
                <a:lnTo>
                  <a:pt x="1025" y="296"/>
                </a:lnTo>
                <a:lnTo>
                  <a:pt x="972" y="306"/>
                </a:lnTo>
                <a:lnTo>
                  <a:pt x="860" y="325"/>
                </a:lnTo>
                <a:lnTo>
                  <a:pt x="644" y="255"/>
                </a:lnTo>
                <a:lnTo>
                  <a:pt x="614" y="235"/>
                </a:lnTo>
                <a:lnTo>
                  <a:pt x="1086" y="151"/>
                </a:lnTo>
                <a:lnTo>
                  <a:pt x="1092" y="168"/>
                </a:lnTo>
                <a:close/>
                <a:moveTo>
                  <a:pt x="1364" y="863"/>
                </a:moveTo>
                <a:lnTo>
                  <a:pt x="1364" y="863"/>
                </a:lnTo>
                <a:lnTo>
                  <a:pt x="1411" y="868"/>
                </a:lnTo>
                <a:lnTo>
                  <a:pt x="1449" y="870"/>
                </a:lnTo>
                <a:lnTo>
                  <a:pt x="1478" y="872"/>
                </a:lnTo>
                <a:lnTo>
                  <a:pt x="1478" y="872"/>
                </a:lnTo>
                <a:lnTo>
                  <a:pt x="1531" y="870"/>
                </a:lnTo>
                <a:lnTo>
                  <a:pt x="1576" y="867"/>
                </a:lnTo>
                <a:lnTo>
                  <a:pt x="1576" y="867"/>
                </a:lnTo>
                <a:lnTo>
                  <a:pt x="1579" y="867"/>
                </a:lnTo>
                <a:lnTo>
                  <a:pt x="1580" y="868"/>
                </a:lnTo>
                <a:lnTo>
                  <a:pt x="1581" y="870"/>
                </a:lnTo>
                <a:lnTo>
                  <a:pt x="1581" y="873"/>
                </a:lnTo>
                <a:lnTo>
                  <a:pt x="1580" y="879"/>
                </a:lnTo>
                <a:lnTo>
                  <a:pt x="1577" y="886"/>
                </a:lnTo>
                <a:lnTo>
                  <a:pt x="1569" y="901"/>
                </a:lnTo>
                <a:lnTo>
                  <a:pt x="1565" y="907"/>
                </a:lnTo>
                <a:lnTo>
                  <a:pt x="1561" y="910"/>
                </a:lnTo>
                <a:lnTo>
                  <a:pt x="1561" y="910"/>
                </a:lnTo>
                <a:lnTo>
                  <a:pt x="1555" y="916"/>
                </a:lnTo>
                <a:lnTo>
                  <a:pt x="1543" y="929"/>
                </a:lnTo>
                <a:lnTo>
                  <a:pt x="1510" y="972"/>
                </a:lnTo>
                <a:lnTo>
                  <a:pt x="1474" y="1016"/>
                </a:lnTo>
                <a:lnTo>
                  <a:pt x="1460" y="1032"/>
                </a:lnTo>
                <a:lnTo>
                  <a:pt x="1452" y="1040"/>
                </a:lnTo>
                <a:lnTo>
                  <a:pt x="1452" y="1040"/>
                </a:lnTo>
                <a:lnTo>
                  <a:pt x="1433" y="1053"/>
                </a:lnTo>
                <a:lnTo>
                  <a:pt x="1425" y="1057"/>
                </a:lnTo>
                <a:lnTo>
                  <a:pt x="1425" y="1057"/>
                </a:lnTo>
                <a:lnTo>
                  <a:pt x="1419" y="1061"/>
                </a:lnTo>
                <a:lnTo>
                  <a:pt x="1408" y="1067"/>
                </a:lnTo>
                <a:lnTo>
                  <a:pt x="1393" y="1077"/>
                </a:lnTo>
                <a:lnTo>
                  <a:pt x="1393" y="1077"/>
                </a:lnTo>
                <a:lnTo>
                  <a:pt x="1385" y="1027"/>
                </a:lnTo>
                <a:lnTo>
                  <a:pt x="1377" y="970"/>
                </a:lnTo>
                <a:lnTo>
                  <a:pt x="1377" y="970"/>
                </a:lnTo>
                <a:lnTo>
                  <a:pt x="1371" y="915"/>
                </a:lnTo>
                <a:lnTo>
                  <a:pt x="1364" y="863"/>
                </a:lnTo>
                <a:lnTo>
                  <a:pt x="1364" y="8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5DDDDB09-6814-40D3-B0BC-DDE336D9B1F6}"/>
              </a:ext>
            </a:extLst>
          </p:cNvPr>
          <p:cNvSpPr>
            <a:spLocks/>
          </p:cNvSpPr>
          <p:nvPr/>
        </p:nvSpPr>
        <p:spPr bwMode="auto">
          <a:xfrm flipH="1">
            <a:off x="4221004" y="844560"/>
            <a:ext cx="1474954" cy="1568621"/>
          </a:xfrm>
          <a:custGeom>
            <a:avLst/>
            <a:gdLst>
              <a:gd name="T0" fmla="*/ 565 w 1244"/>
              <a:gd name="T1" fmla="*/ 157 h 1323"/>
              <a:gd name="T2" fmla="*/ 495 w 1244"/>
              <a:gd name="T3" fmla="*/ 159 h 1323"/>
              <a:gd name="T4" fmla="*/ 267 w 1244"/>
              <a:gd name="T5" fmla="*/ 207 h 1323"/>
              <a:gd name="T6" fmla="*/ 124 w 1244"/>
              <a:gd name="T7" fmla="*/ 243 h 1323"/>
              <a:gd name="T8" fmla="*/ 38 w 1244"/>
              <a:gd name="T9" fmla="*/ 281 h 1323"/>
              <a:gd name="T10" fmla="*/ 1 w 1244"/>
              <a:gd name="T11" fmla="*/ 316 h 1323"/>
              <a:gd name="T12" fmla="*/ 47 w 1244"/>
              <a:gd name="T13" fmla="*/ 292 h 1323"/>
              <a:gd name="T14" fmla="*/ 76 w 1244"/>
              <a:gd name="T15" fmla="*/ 302 h 1323"/>
              <a:gd name="T16" fmla="*/ 71 w 1244"/>
              <a:gd name="T17" fmla="*/ 326 h 1323"/>
              <a:gd name="T18" fmla="*/ 95 w 1244"/>
              <a:gd name="T19" fmla="*/ 312 h 1323"/>
              <a:gd name="T20" fmla="*/ 183 w 1244"/>
              <a:gd name="T21" fmla="*/ 285 h 1323"/>
              <a:gd name="T22" fmla="*/ 404 w 1244"/>
              <a:gd name="T23" fmla="*/ 252 h 1323"/>
              <a:gd name="T24" fmla="*/ 531 w 1244"/>
              <a:gd name="T25" fmla="*/ 260 h 1323"/>
              <a:gd name="T26" fmla="*/ 540 w 1244"/>
              <a:gd name="T27" fmla="*/ 287 h 1323"/>
              <a:gd name="T28" fmla="*/ 540 w 1244"/>
              <a:gd name="T29" fmla="*/ 433 h 1323"/>
              <a:gd name="T30" fmla="*/ 523 w 1244"/>
              <a:gd name="T31" fmla="*/ 520 h 1323"/>
              <a:gd name="T32" fmla="*/ 469 w 1244"/>
              <a:gd name="T33" fmla="*/ 645 h 1323"/>
              <a:gd name="T34" fmla="*/ 501 w 1244"/>
              <a:gd name="T35" fmla="*/ 813 h 1323"/>
              <a:gd name="T36" fmla="*/ 492 w 1244"/>
              <a:gd name="T37" fmla="*/ 1032 h 1323"/>
              <a:gd name="T38" fmla="*/ 496 w 1244"/>
              <a:gd name="T39" fmla="*/ 1184 h 1323"/>
              <a:gd name="T40" fmla="*/ 495 w 1244"/>
              <a:gd name="T41" fmla="*/ 1273 h 1323"/>
              <a:gd name="T42" fmla="*/ 519 w 1244"/>
              <a:gd name="T43" fmla="*/ 1322 h 1323"/>
              <a:gd name="T44" fmla="*/ 547 w 1244"/>
              <a:gd name="T45" fmla="*/ 1308 h 1323"/>
              <a:gd name="T46" fmla="*/ 565 w 1244"/>
              <a:gd name="T47" fmla="*/ 1228 h 1323"/>
              <a:gd name="T48" fmla="*/ 547 w 1244"/>
              <a:gd name="T49" fmla="*/ 1156 h 1323"/>
              <a:gd name="T50" fmla="*/ 572 w 1244"/>
              <a:gd name="T51" fmla="*/ 963 h 1323"/>
              <a:gd name="T52" fmla="*/ 613 w 1244"/>
              <a:gd name="T53" fmla="*/ 752 h 1323"/>
              <a:gd name="T54" fmla="*/ 640 w 1244"/>
              <a:gd name="T55" fmla="*/ 674 h 1323"/>
              <a:gd name="T56" fmla="*/ 785 w 1244"/>
              <a:gd name="T57" fmla="*/ 716 h 1323"/>
              <a:gd name="T58" fmla="*/ 852 w 1244"/>
              <a:gd name="T59" fmla="*/ 769 h 1323"/>
              <a:gd name="T60" fmla="*/ 869 w 1244"/>
              <a:gd name="T61" fmla="*/ 811 h 1323"/>
              <a:gd name="T62" fmla="*/ 902 w 1244"/>
              <a:gd name="T63" fmla="*/ 876 h 1323"/>
              <a:gd name="T64" fmla="*/ 941 w 1244"/>
              <a:gd name="T65" fmla="*/ 901 h 1323"/>
              <a:gd name="T66" fmla="*/ 957 w 1244"/>
              <a:gd name="T67" fmla="*/ 883 h 1323"/>
              <a:gd name="T68" fmla="*/ 946 w 1244"/>
              <a:gd name="T69" fmla="*/ 819 h 1323"/>
              <a:gd name="T70" fmla="*/ 983 w 1244"/>
              <a:gd name="T71" fmla="*/ 771 h 1323"/>
              <a:gd name="T72" fmla="*/ 1016 w 1244"/>
              <a:gd name="T73" fmla="*/ 742 h 1323"/>
              <a:gd name="T74" fmla="*/ 1019 w 1244"/>
              <a:gd name="T75" fmla="*/ 679 h 1323"/>
              <a:gd name="T76" fmla="*/ 939 w 1244"/>
              <a:gd name="T77" fmla="*/ 627 h 1323"/>
              <a:gd name="T78" fmla="*/ 753 w 1244"/>
              <a:gd name="T79" fmla="*/ 515 h 1323"/>
              <a:gd name="T80" fmla="*/ 768 w 1244"/>
              <a:gd name="T81" fmla="*/ 481 h 1323"/>
              <a:gd name="T82" fmla="*/ 794 w 1244"/>
              <a:gd name="T83" fmla="*/ 399 h 1323"/>
              <a:gd name="T84" fmla="*/ 848 w 1244"/>
              <a:gd name="T85" fmla="*/ 335 h 1323"/>
              <a:gd name="T86" fmla="*/ 915 w 1244"/>
              <a:gd name="T87" fmla="*/ 381 h 1323"/>
              <a:gd name="T88" fmla="*/ 1081 w 1244"/>
              <a:gd name="T89" fmla="*/ 502 h 1323"/>
              <a:gd name="T90" fmla="*/ 1177 w 1244"/>
              <a:gd name="T91" fmla="*/ 561 h 1323"/>
              <a:gd name="T92" fmla="*/ 1225 w 1244"/>
              <a:gd name="T93" fmla="*/ 577 h 1323"/>
              <a:gd name="T94" fmla="*/ 1242 w 1244"/>
              <a:gd name="T95" fmla="*/ 558 h 1323"/>
              <a:gd name="T96" fmla="*/ 1242 w 1244"/>
              <a:gd name="T97" fmla="*/ 516 h 1323"/>
              <a:gd name="T98" fmla="*/ 1200 w 1244"/>
              <a:gd name="T99" fmla="*/ 489 h 1323"/>
              <a:gd name="T100" fmla="*/ 1003 w 1244"/>
              <a:gd name="T101" fmla="*/ 391 h 1323"/>
              <a:gd name="T102" fmla="*/ 874 w 1244"/>
              <a:gd name="T103" fmla="*/ 216 h 1323"/>
              <a:gd name="T104" fmla="*/ 814 w 1244"/>
              <a:gd name="T105" fmla="*/ 132 h 1323"/>
              <a:gd name="T106" fmla="*/ 816 w 1244"/>
              <a:gd name="T107" fmla="*/ 90 h 1323"/>
              <a:gd name="T108" fmla="*/ 792 w 1244"/>
              <a:gd name="T109" fmla="*/ 10 h 1323"/>
              <a:gd name="T110" fmla="*/ 755 w 1244"/>
              <a:gd name="T111" fmla="*/ 0 h 1323"/>
              <a:gd name="T112" fmla="*/ 693 w 1244"/>
              <a:gd name="T113" fmla="*/ 13 h 1323"/>
              <a:gd name="T114" fmla="*/ 673 w 1244"/>
              <a:gd name="T115" fmla="*/ 32 h 1323"/>
              <a:gd name="T116" fmla="*/ 667 w 1244"/>
              <a:gd name="T117" fmla="*/ 76 h 1323"/>
              <a:gd name="T118" fmla="*/ 659 w 1244"/>
              <a:gd name="T119" fmla="*/ 97 h 1323"/>
              <a:gd name="T120" fmla="*/ 670 w 1244"/>
              <a:gd name="T121" fmla="*/ 141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4" h="1323">
                <a:moveTo>
                  <a:pt x="661" y="146"/>
                </a:moveTo>
                <a:lnTo>
                  <a:pt x="661" y="146"/>
                </a:lnTo>
                <a:lnTo>
                  <a:pt x="628" y="151"/>
                </a:lnTo>
                <a:lnTo>
                  <a:pt x="597" y="154"/>
                </a:lnTo>
                <a:lnTo>
                  <a:pt x="565" y="157"/>
                </a:lnTo>
                <a:lnTo>
                  <a:pt x="565" y="157"/>
                </a:lnTo>
                <a:lnTo>
                  <a:pt x="538" y="157"/>
                </a:lnTo>
                <a:lnTo>
                  <a:pt x="521" y="156"/>
                </a:lnTo>
                <a:lnTo>
                  <a:pt x="507" y="156"/>
                </a:lnTo>
                <a:lnTo>
                  <a:pt x="501" y="157"/>
                </a:lnTo>
                <a:lnTo>
                  <a:pt x="495" y="159"/>
                </a:lnTo>
                <a:lnTo>
                  <a:pt x="495" y="159"/>
                </a:lnTo>
                <a:lnTo>
                  <a:pt x="484" y="163"/>
                </a:lnTo>
                <a:lnTo>
                  <a:pt x="465" y="168"/>
                </a:lnTo>
                <a:lnTo>
                  <a:pt x="415" y="180"/>
                </a:lnTo>
                <a:lnTo>
                  <a:pt x="347" y="195"/>
                </a:lnTo>
                <a:lnTo>
                  <a:pt x="347" y="195"/>
                </a:lnTo>
                <a:lnTo>
                  <a:pt x="267" y="207"/>
                </a:lnTo>
                <a:lnTo>
                  <a:pt x="208" y="218"/>
                </a:lnTo>
                <a:lnTo>
                  <a:pt x="186" y="223"/>
                </a:lnTo>
                <a:lnTo>
                  <a:pt x="172" y="227"/>
                </a:lnTo>
                <a:lnTo>
                  <a:pt x="172" y="227"/>
                </a:lnTo>
                <a:lnTo>
                  <a:pt x="150" y="236"/>
                </a:lnTo>
                <a:lnTo>
                  <a:pt x="124" y="243"/>
                </a:lnTo>
                <a:lnTo>
                  <a:pt x="91" y="253"/>
                </a:lnTo>
                <a:lnTo>
                  <a:pt x="91" y="253"/>
                </a:lnTo>
                <a:lnTo>
                  <a:pt x="70" y="264"/>
                </a:lnTo>
                <a:lnTo>
                  <a:pt x="51" y="273"/>
                </a:lnTo>
                <a:lnTo>
                  <a:pt x="38" y="281"/>
                </a:lnTo>
                <a:lnTo>
                  <a:pt x="38" y="281"/>
                </a:lnTo>
                <a:lnTo>
                  <a:pt x="24" y="291"/>
                </a:lnTo>
                <a:lnTo>
                  <a:pt x="11" y="301"/>
                </a:lnTo>
                <a:lnTo>
                  <a:pt x="5" y="307"/>
                </a:lnTo>
                <a:lnTo>
                  <a:pt x="1" y="311"/>
                </a:lnTo>
                <a:lnTo>
                  <a:pt x="0" y="314"/>
                </a:lnTo>
                <a:lnTo>
                  <a:pt x="1" y="316"/>
                </a:lnTo>
                <a:lnTo>
                  <a:pt x="2" y="316"/>
                </a:lnTo>
                <a:lnTo>
                  <a:pt x="2" y="316"/>
                </a:lnTo>
                <a:lnTo>
                  <a:pt x="6" y="316"/>
                </a:lnTo>
                <a:lnTo>
                  <a:pt x="13" y="313"/>
                </a:lnTo>
                <a:lnTo>
                  <a:pt x="28" y="305"/>
                </a:lnTo>
                <a:lnTo>
                  <a:pt x="47" y="292"/>
                </a:lnTo>
                <a:lnTo>
                  <a:pt x="47" y="292"/>
                </a:lnTo>
                <a:lnTo>
                  <a:pt x="50" y="292"/>
                </a:lnTo>
                <a:lnTo>
                  <a:pt x="63" y="296"/>
                </a:lnTo>
                <a:lnTo>
                  <a:pt x="63" y="296"/>
                </a:lnTo>
                <a:lnTo>
                  <a:pt x="69" y="298"/>
                </a:lnTo>
                <a:lnTo>
                  <a:pt x="76" y="302"/>
                </a:lnTo>
                <a:lnTo>
                  <a:pt x="82" y="306"/>
                </a:lnTo>
                <a:lnTo>
                  <a:pt x="82" y="306"/>
                </a:lnTo>
                <a:lnTo>
                  <a:pt x="80" y="310"/>
                </a:lnTo>
                <a:lnTo>
                  <a:pt x="74" y="318"/>
                </a:lnTo>
                <a:lnTo>
                  <a:pt x="72" y="322"/>
                </a:lnTo>
                <a:lnTo>
                  <a:pt x="71" y="326"/>
                </a:lnTo>
                <a:lnTo>
                  <a:pt x="71" y="328"/>
                </a:lnTo>
                <a:lnTo>
                  <a:pt x="75" y="328"/>
                </a:lnTo>
                <a:lnTo>
                  <a:pt x="75" y="328"/>
                </a:lnTo>
                <a:lnTo>
                  <a:pt x="79" y="327"/>
                </a:lnTo>
                <a:lnTo>
                  <a:pt x="84" y="323"/>
                </a:lnTo>
                <a:lnTo>
                  <a:pt x="95" y="312"/>
                </a:lnTo>
                <a:lnTo>
                  <a:pt x="100" y="307"/>
                </a:lnTo>
                <a:lnTo>
                  <a:pt x="106" y="302"/>
                </a:lnTo>
                <a:lnTo>
                  <a:pt x="113" y="297"/>
                </a:lnTo>
                <a:lnTo>
                  <a:pt x="119" y="296"/>
                </a:lnTo>
                <a:lnTo>
                  <a:pt x="119" y="296"/>
                </a:lnTo>
                <a:lnTo>
                  <a:pt x="183" y="285"/>
                </a:lnTo>
                <a:lnTo>
                  <a:pt x="239" y="275"/>
                </a:lnTo>
                <a:lnTo>
                  <a:pt x="239" y="275"/>
                </a:lnTo>
                <a:lnTo>
                  <a:pt x="311" y="263"/>
                </a:lnTo>
                <a:lnTo>
                  <a:pt x="380" y="253"/>
                </a:lnTo>
                <a:lnTo>
                  <a:pt x="380" y="253"/>
                </a:lnTo>
                <a:lnTo>
                  <a:pt x="404" y="252"/>
                </a:lnTo>
                <a:lnTo>
                  <a:pt x="453" y="253"/>
                </a:lnTo>
                <a:lnTo>
                  <a:pt x="480" y="253"/>
                </a:lnTo>
                <a:lnTo>
                  <a:pt x="505" y="255"/>
                </a:lnTo>
                <a:lnTo>
                  <a:pt x="522" y="257"/>
                </a:lnTo>
                <a:lnTo>
                  <a:pt x="528" y="258"/>
                </a:lnTo>
                <a:lnTo>
                  <a:pt x="531" y="260"/>
                </a:lnTo>
                <a:lnTo>
                  <a:pt x="531" y="260"/>
                </a:lnTo>
                <a:lnTo>
                  <a:pt x="535" y="266"/>
                </a:lnTo>
                <a:lnTo>
                  <a:pt x="538" y="273"/>
                </a:lnTo>
                <a:lnTo>
                  <a:pt x="540" y="280"/>
                </a:lnTo>
                <a:lnTo>
                  <a:pt x="540" y="287"/>
                </a:lnTo>
                <a:lnTo>
                  <a:pt x="540" y="287"/>
                </a:lnTo>
                <a:lnTo>
                  <a:pt x="537" y="333"/>
                </a:lnTo>
                <a:lnTo>
                  <a:pt x="537" y="359"/>
                </a:lnTo>
                <a:lnTo>
                  <a:pt x="537" y="376"/>
                </a:lnTo>
                <a:lnTo>
                  <a:pt x="537" y="376"/>
                </a:lnTo>
                <a:lnTo>
                  <a:pt x="539" y="403"/>
                </a:lnTo>
                <a:lnTo>
                  <a:pt x="540" y="433"/>
                </a:lnTo>
                <a:lnTo>
                  <a:pt x="540" y="433"/>
                </a:lnTo>
                <a:lnTo>
                  <a:pt x="538" y="451"/>
                </a:lnTo>
                <a:lnTo>
                  <a:pt x="534" y="477"/>
                </a:lnTo>
                <a:lnTo>
                  <a:pt x="528" y="503"/>
                </a:lnTo>
                <a:lnTo>
                  <a:pt x="526" y="513"/>
                </a:lnTo>
                <a:lnTo>
                  <a:pt x="523" y="520"/>
                </a:lnTo>
                <a:lnTo>
                  <a:pt x="523" y="520"/>
                </a:lnTo>
                <a:lnTo>
                  <a:pt x="494" y="583"/>
                </a:lnTo>
                <a:lnTo>
                  <a:pt x="476" y="624"/>
                </a:lnTo>
                <a:lnTo>
                  <a:pt x="471" y="637"/>
                </a:lnTo>
                <a:lnTo>
                  <a:pt x="469" y="645"/>
                </a:lnTo>
                <a:lnTo>
                  <a:pt x="469" y="645"/>
                </a:lnTo>
                <a:lnTo>
                  <a:pt x="468" y="662"/>
                </a:lnTo>
                <a:lnTo>
                  <a:pt x="467" y="669"/>
                </a:lnTo>
                <a:lnTo>
                  <a:pt x="468" y="675"/>
                </a:lnTo>
                <a:lnTo>
                  <a:pt x="468" y="675"/>
                </a:lnTo>
                <a:lnTo>
                  <a:pt x="487" y="757"/>
                </a:lnTo>
                <a:lnTo>
                  <a:pt x="501" y="813"/>
                </a:lnTo>
                <a:lnTo>
                  <a:pt x="507" y="845"/>
                </a:lnTo>
                <a:lnTo>
                  <a:pt x="507" y="845"/>
                </a:lnTo>
                <a:lnTo>
                  <a:pt x="507" y="859"/>
                </a:lnTo>
                <a:lnTo>
                  <a:pt x="505" y="885"/>
                </a:lnTo>
                <a:lnTo>
                  <a:pt x="499" y="957"/>
                </a:lnTo>
                <a:lnTo>
                  <a:pt x="492" y="1032"/>
                </a:lnTo>
                <a:lnTo>
                  <a:pt x="490" y="1062"/>
                </a:lnTo>
                <a:lnTo>
                  <a:pt x="489" y="1080"/>
                </a:lnTo>
                <a:lnTo>
                  <a:pt x="489" y="1080"/>
                </a:lnTo>
                <a:lnTo>
                  <a:pt x="490" y="1110"/>
                </a:lnTo>
                <a:lnTo>
                  <a:pt x="492" y="1143"/>
                </a:lnTo>
                <a:lnTo>
                  <a:pt x="496" y="1184"/>
                </a:lnTo>
                <a:lnTo>
                  <a:pt x="496" y="1184"/>
                </a:lnTo>
                <a:lnTo>
                  <a:pt x="495" y="1209"/>
                </a:lnTo>
                <a:lnTo>
                  <a:pt x="492" y="1239"/>
                </a:lnTo>
                <a:lnTo>
                  <a:pt x="492" y="1239"/>
                </a:lnTo>
                <a:lnTo>
                  <a:pt x="494" y="1258"/>
                </a:lnTo>
                <a:lnTo>
                  <a:pt x="495" y="1273"/>
                </a:lnTo>
                <a:lnTo>
                  <a:pt x="499" y="1289"/>
                </a:lnTo>
                <a:lnTo>
                  <a:pt x="503" y="1303"/>
                </a:lnTo>
                <a:lnTo>
                  <a:pt x="507" y="1310"/>
                </a:lnTo>
                <a:lnTo>
                  <a:pt x="510" y="1314"/>
                </a:lnTo>
                <a:lnTo>
                  <a:pt x="515" y="1319"/>
                </a:lnTo>
                <a:lnTo>
                  <a:pt x="519" y="1322"/>
                </a:lnTo>
                <a:lnTo>
                  <a:pt x="524" y="1323"/>
                </a:lnTo>
                <a:lnTo>
                  <a:pt x="531" y="1322"/>
                </a:lnTo>
                <a:lnTo>
                  <a:pt x="531" y="1322"/>
                </a:lnTo>
                <a:lnTo>
                  <a:pt x="537" y="1318"/>
                </a:lnTo>
                <a:lnTo>
                  <a:pt x="542" y="1314"/>
                </a:lnTo>
                <a:lnTo>
                  <a:pt x="547" y="1308"/>
                </a:lnTo>
                <a:lnTo>
                  <a:pt x="551" y="1301"/>
                </a:lnTo>
                <a:lnTo>
                  <a:pt x="554" y="1294"/>
                </a:lnTo>
                <a:lnTo>
                  <a:pt x="558" y="1285"/>
                </a:lnTo>
                <a:lnTo>
                  <a:pt x="561" y="1265"/>
                </a:lnTo>
                <a:lnTo>
                  <a:pt x="564" y="1247"/>
                </a:lnTo>
                <a:lnTo>
                  <a:pt x="565" y="1228"/>
                </a:lnTo>
                <a:lnTo>
                  <a:pt x="564" y="1213"/>
                </a:lnTo>
                <a:lnTo>
                  <a:pt x="561" y="1202"/>
                </a:lnTo>
                <a:lnTo>
                  <a:pt x="561" y="1202"/>
                </a:lnTo>
                <a:lnTo>
                  <a:pt x="551" y="1178"/>
                </a:lnTo>
                <a:lnTo>
                  <a:pt x="548" y="1167"/>
                </a:lnTo>
                <a:lnTo>
                  <a:pt x="547" y="1156"/>
                </a:lnTo>
                <a:lnTo>
                  <a:pt x="547" y="1156"/>
                </a:lnTo>
                <a:lnTo>
                  <a:pt x="550" y="1121"/>
                </a:lnTo>
                <a:lnTo>
                  <a:pt x="558" y="1060"/>
                </a:lnTo>
                <a:lnTo>
                  <a:pt x="567" y="997"/>
                </a:lnTo>
                <a:lnTo>
                  <a:pt x="572" y="963"/>
                </a:lnTo>
                <a:lnTo>
                  <a:pt x="572" y="963"/>
                </a:lnTo>
                <a:lnTo>
                  <a:pt x="590" y="896"/>
                </a:lnTo>
                <a:lnTo>
                  <a:pt x="601" y="855"/>
                </a:lnTo>
                <a:lnTo>
                  <a:pt x="604" y="833"/>
                </a:lnTo>
                <a:lnTo>
                  <a:pt x="604" y="833"/>
                </a:lnTo>
                <a:lnTo>
                  <a:pt x="607" y="806"/>
                </a:lnTo>
                <a:lnTo>
                  <a:pt x="613" y="752"/>
                </a:lnTo>
                <a:lnTo>
                  <a:pt x="622" y="699"/>
                </a:lnTo>
                <a:lnTo>
                  <a:pt x="625" y="681"/>
                </a:lnTo>
                <a:lnTo>
                  <a:pt x="627" y="677"/>
                </a:lnTo>
                <a:lnTo>
                  <a:pt x="628" y="674"/>
                </a:lnTo>
                <a:lnTo>
                  <a:pt x="628" y="674"/>
                </a:lnTo>
                <a:lnTo>
                  <a:pt x="640" y="674"/>
                </a:lnTo>
                <a:lnTo>
                  <a:pt x="660" y="675"/>
                </a:lnTo>
                <a:lnTo>
                  <a:pt x="686" y="679"/>
                </a:lnTo>
                <a:lnTo>
                  <a:pt x="686" y="679"/>
                </a:lnTo>
                <a:lnTo>
                  <a:pt x="726" y="694"/>
                </a:lnTo>
                <a:lnTo>
                  <a:pt x="785" y="716"/>
                </a:lnTo>
                <a:lnTo>
                  <a:pt x="785" y="716"/>
                </a:lnTo>
                <a:lnTo>
                  <a:pt x="830" y="732"/>
                </a:lnTo>
                <a:lnTo>
                  <a:pt x="857" y="741"/>
                </a:lnTo>
                <a:lnTo>
                  <a:pt x="857" y="741"/>
                </a:lnTo>
                <a:lnTo>
                  <a:pt x="856" y="747"/>
                </a:lnTo>
                <a:lnTo>
                  <a:pt x="853" y="760"/>
                </a:lnTo>
                <a:lnTo>
                  <a:pt x="852" y="769"/>
                </a:lnTo>
                <a:lnTo>
                  <a:pt x="852" y="778"/>
                </a:lnTo>
                <a:lnTo>
                  <a:pt x="853" y="785"/>
                </a:lnTo>
                <a:lnTo>
                  <a:pt x="857" y="794"/>
                </a:lnTo>
                <a:lnTo>
                  <a:pt x="857" y="794"/>
                </a:lnTo>
                <a:lnTo>
                  <a:pt x="864" y="803"/>
                </a:lnTo>
                <a:lnTo>
                  <a:pt x="869" y="811"/>
                </a:lnTo>
                <a:lnTo>
                  <a:pt x="874" y="818"/>
                </a:lnTo>
                <a:lnTo>
                  <a:pt x="880" y="830"/>
                </a:lnTo>
                <a:lnTo>
                  <a:pt x="880" y="830"/>
                </a:lnTo>
                <a:lnTo>
                  <a:pt x="889" y="851"/>
                </a:lnTo>
                <a:lnTo>
                  <a:pt x="895" y="864"/>
                </a:lnTo>
                <a:lnTo>
                  <a:pt x="902" y="876"/>
                </a:lnTo>
                <a:lnTo>
                  <a:pt x="911" y="887"/>
                </a:lnTo>
                <a:lnTo>
                  <a:pt x="920" y="896"/>
                </a:lnTo>
                <a:lnTo>
                  <a:pt x="925" y="899"/>
                </a:lnTo>
                <a:lnTo>
                  <a:pt x="930" y="901"/>
                </a:lnTo>
                <a:lnTo>
                  <a:pt x="936" y="902"/>
                </a:lnTo>
                <a:lnTo>
                  <a:pt x="941" y="901"/>
                </a:lnTo>
                <a:lnTo>
                  <a:pt x="941" y="901"/>
                </a:lnTo>
                <a:lnTo>
                  <a:pt x="946" y="899"/>
                </a:lnTo>
                <a:lnTo>
                  <a:pt x="949" y="897"/>
                </a:lnTo>
                <a:lnTo>
                  <a:pt x="952" y="895"/>
                </a:lnTo>
                <a:lnTo>
                  <a:pt x="954" y="891"/>
                </a:lnTo>
                <a:lnTo>
                  <a:pt x="957" y="883"/>
                </a:lnTo>
                <a:lnTo>
                  <a:pt x="957" y="875"/>
                </a:lnTo>
                <a:lnTo>
                  <a:pt x="955" y="865"/>
                </a:lnTo>
                <a:lnTo>
                  <a:pt x="953" y="855"/>
                </a:lnTo>
                <a:lnTo>
                  <a:pt x="949" y="838"/>
                </a:lnTo>
                <a:lnTo>
                  <a:pt x="949" y="838"/>
                </a:lnTo>
                <a:lnTo>
                  <a:pt x="946" y="819"/>
                </a:lnTo>
                <a:lnTo>
                  <a:pt x="938" y="798"/>
                </a:lnTo>
                <a:lnTo>
                  <a:pt x="928" y="773"/>
                </a:lnTo>
                <a:lnTo>
                  <a:pt x="928" y="773"/>
                </a:lnTo>
                <a:lnTo>
                  <a:pt x="937" y="774"/>
                </a:lnTo>
                <a:lnTo>
                  <a:pt x="958" y="774"/>
                </a:lnTo>
                <a:lnTo>
                  <a:pt x="983" y="771"/>
                </a:lnTo>
                <a:lnTo>
                  <a:pt x="992" y="770"/>
                </a:lnTo>
                <a:lnTo>
                  <a:pt x="1000" y="766"/>
                </a:lnTo>
                <a:lnTo>
                  <a:pt x="1000" y="766"/>
                </a:lnTo>
                <a:lnTo>
                  <a:pt x="1005" y="762"/>
                </a:lnTo>
                <a:lnTo>
                  <a:pt x="1011" y="753"/>
                </a:lnTo>
                <a:lnTo>
                  <a:pt x="1016" y="742"/>
                </a:lnTo>
                <a:lnTo>
                  <a:pt x="1021" y="729"/>
                </a:lnTo>
                <a:lnTo>
                  <a:pt x="1023" y="716"/>
                </a:lnTo>
                <a:lnTo>
                  <a:pt x="1024" y="702"/>
                </a:lnTo>
                <a:lnTo>
                  <a:pt x="1023" y="690"/>
                </a:lnTo>
                <a:lnTo>
                  <a:pt x="1022" y="684"/>
                </a:lnTo>
                <a:lnTo>
                  <a:pt x="1019" y="679"/>
                </a:lnTo>
                <a:lnTo>
                  <a:pt x="1019" y="679"/>
                </a:lnTo>
                <a:lnTo>
                  <a:pt x="1015" y="673"/>
                </a:lnTo>
                <a:lnTo>
                  <a:pt x="1005" y="665"/>
                </a:lnTo>
                <a:lnTo>
                  <a:pt x="992" y="658"/>
                </a:lnTo>
                <a:lnTo>
                  <a:pt x="976" y="648"/>
                </a:lnTo>
                <a:lnTo>
                  <a:pt x="939" y="627"/>
                </a:lnTo>
                <a:lnTo>
                  <a:pt x="899" y="606"/>
                </a:lnTo>
                <a:lnTo>
                  <a:pt x="822" y="569"/>
                </a:lnTo>
                <a:lnTo>
                  <a:pt x="789" y="553"/>
                </a:lnTo>
                <a:lnTo>
                  <a:pt x="784" y="540"/>
                </a:lnTo>
                <a:lnTo>
                  <a:pt x="753" y="515"/>
                </a:lnTo>
                <a:lnTo>
                  <a:pt x="753" y="515"/>
                </a:lnTo>
                <a:lnTo>
                  <a:pt x="757" y="504"/>
                </a:lnTo>
                <a:lnTo>
                  <a:pt x="760" y="496"/>
                </a:lnTo>
                <a:lnTo>
                  <a:pt x="762" y="492"/>
                </a:lnTo>
                <a:lnTo>
                  <a:pt x="762" y="492"/>
                </a:lnTo>
                <a:lnTo>
                  <a:pt x="765" y="488"/>
                </a:lnTo>
                <a:lnTo>
                  <a:pt x="768" y="481"/>
                </a:lnTo>
                <a:lnTo>
                  <a:pt x="778" y="455"/>
                </a:lnTo>
                <a:lnTo>
                  <a:pt x="788" y="427"/>
                </a:lnTo>
                <a:lnTo>
                  <a:pt x="792" y="414"/>
                </a:lnTo>
                <a:lnTo>
                  <a:pt x="794" y="403"/>
                </a:lnTo>
                <a:lnTo>
                  <a:pt x="794" y="403"/>
                </a:lnTo>
                <a:lnTo>
                  <a:pt x="794" y="399"/>
                </a:lnTo>
                <a:lnTo>
                  <a:pt x="797" y="395"/>
                </a:lnTo>
                <a:lnTo>
                  <a:pt x="804" y="382"/>
                </a:lnTo>
                <a:lnTo>
                  <a:pt x="815" y="369"/>
                </a:lnTo>
                <a:lnTo>
                  <a:pt x="826" y="355"/>
                </a:lnTo>
                <a:lnTo>
                  <a:pt x="837" y="344"/>
                </a:lnTo>
                <a:lnTo>
                  <a:pt x="848" y="335"/>
                </a:lnTo>
                <a:lnTo>
                  <a:pt x="858" y="329"/>
                </a:lnTo>
                <a:lnTo>
                  <a:pt x="861" y="329"/>
                </a:lnTo>
                <a:lnTo>
                  <a:pt x="863" y="329"/>
                </a:lnTo>
                <a:lnTo>
                  <a:pt x="863" y="329"/>
                </a:lnTo>
                <a:lnTo>
                  <a:pt x="882" y="348"/>
                </a:lnTo>
                <a:lnTo>
                  <a:pt x="915" y="381"/>
                </a:lnTo>
                <a:lnTo>
                  <a:pt x="959" y="427"/>
                </a:lnTo>
                <a:lnTo>
                  <a:pt x="959" y="427"/>
                </a:lnTo>
                <a:lnTo>
                  <a:pt x="1050" y="486"/>
                </a:lnTo>
                <a:lnTo>
                  <a:pt x="1050" y="486"/>
                </a:lnTo>
                <a:lnTo>
                  <a:pt x="1064" y="493"/>
                </a:lnTo>
                <a:lnTo>
                  <a:pt x="1081" y="502"/>
                </a:lnTo>
                <a:lnTo>
                  <a:pt x="1119" y="518"/>
                </a:lnTo>
                <a:lnTo>
                  <a:pt x="1166" y="536"/>
                </a:lnTo>
                <a:lnTo>
                  <a:pt x="1166" y="536"/>
                </a:lnTo>
                <a:lnTo>
                  <a:pt x="1173" y="558"/>
                </a:lnTo>
                <a:lnTo>
                  <a:pt x="1173" y="558"/>
                </a:lnTo>
                <a:lnTo>
                  <a:pt x="1177" y="561"/>
                </a:lnTo>
                <a:lnTo>
                  <a:pt x="1184" y="563"/>
                </a:lnTo>
                <a:lnTo>
                  <a:pt x="1196" y="566"/>
                </a:lnTo>
                <a:lnTo>
                  <a:pt x="1196" y="566"/>
                </a:lnTo>
                <a:lnTo>
                  <a:pt x="1208" y="572"/>
                </a:lnTo>
                <a:lnTo>
                  <a:pt x="1225" y="577"/>
                </a:lnTo>
                <a:lnTo>
                  <a:pt x="1225" y="577"/>
                </a:lnTo>
                <a:lnTo>
                  <a:pt x="1228" y="577"/>
                </a:lnTo>
                <a:lnTo>
                  <a:pt x="1231" y="576"/>
                </a:lnTo>
                <a:lnTo>
                  <a:pt x="1235" y="572"/>
                </a:lnTo>
                <a:lnTo>
                  <a:pt x="1237" y="568"/>
                </a:lnTo>
                <a:lnTo>
                  <a:pt x="1240" y="563"/>
                </a:lnTo>
                <a:lnTo>
                  <a:pt x="1242" y="558"/>
                </a:lnTo>
                <a:lnTo>
                  <a:pt x="1244" y="552"/>
                </a:lnTo>
                <a:lnTo>
                  <a:pt x="1244" y="546"/>
                </a:lnTo>
                <a:lnTo>
                  <a:pt x="1244" y="546"/>
                </a:lnTo>
                <a:lnTo>
                  <a:pt x="1242" y="534"/>
                </a:lnTo>
                <a:lnTo>
                  <a:pt x="1242" y="524"/>
                </a:lnTo>
                <a:lnTo>
                  <a:pt x="1242" y="516"/>
                </a:lnTo>
                <a:lnTo>
                  <a:pt x="1241" y="514"/>
                </a:lnTo>
                <a:lnTo>
                  <a:pt x="1239" y="512"/>
                </a:lnTo>
                <a:lnTo>
                  <a:pt x="1239" y="512"/>
                </a:lnTo>
                <a:lnTo>
                  <a:pt x="1218" y="498"/>
                </a:lnTo>
                <a:lnTo>
                  <a:pt x="1205" y="492"/>
                </a:lnTo>
                <a:lnTo>
                  <a:pt x="1200" y="489"/>
                </a:lnTo>
                <a:lnTo>
                  <a:pt x="1197" y="488"/>
                </a:lnTo>
                <a:lnTo>
                  <a:pt x="1197" y="488"/>
                </a:lnTo>
                <a:lnTo>
                  <a:pt x="1184" y="486"/>
                </a:lnTo>
                <a:lnTo>
                  <a:pt x="1164" y="480"/>
                </a:lnTo>
                <a:lnTo>
                  <a:pt x="1134" y="470"/>
                </a:lnTo>
                <a:lnTo>
                  <a:pt x="1003" y="391"/>
                </a:lnTo>
                <a:lnTo>
                  <a:pt x="1003" y="391"/>
                </a:lnTo>
                <a:lnTo>
                  <a:pt x="943" y="308"/>
                </a:lnTo>
                <a:lnTo>
                  <a:pt x="900" y="252"/>
                </a:lnTo>
                <a:lnTo>
                  <a:pt x="880" y="223"/>
                </a:lnTo>
                <a:lnTo>
                  <a:pt x="880" y="223"/>
                </a:lnTo>
                <a:lnTo>
                  <a:pt x="874" y="216"/>
                </a:lnTo>
                <a:lnTo>
                  <a:pt x="863" y="206"/>
                </a:lnTo>
                <a:lnTo>
                  <a:pt x="847" y="193"/>
                </a:lnTo>
                <a:lnTo>
                  <a:pt x="794" y="168"/>
                </a:lnTo>
                <a:lnTo>
                  <a:pt x="801" y="151"/>
                </a:lnTo>
                <a:lnTo>
                  <a:pt x="801" y="151"/>
                </a:lnTo>
                <a:lnTo>
                  <a:pt x="814" y="132"/>
                </a:lnTo>
                <a:lnTo>
                  <a:pt x="814" y="132"/>
                </a:lnTo>
                <a:lnTo>
                  <a:pt x="819" y="120"/>
                </a:lnTo>
                <a:lnTo>
                  <a:pt x="821" y="111"/>
                </a:lnTo>
                <a:lnTo>
                  <a:pt x="821" y="105"/>
                </a:lnTo>
                <a:lnTo>
                  <a:pt x="821" y="105"/>
                </a:lnTo>
                <a:lnTo>
                  <a:pt x="816" y="90"/>
                </a:lnTo>
                <a:lnTo>
                  <a:pt x="832" y="78"/>
                </a:lnTo>
                <a:lnTo>
                  <a:pt x="829" y="57"/>
                </a:lnTo>
                <a:lnTo>
                  <a:pt x="801" y="14"/>
                </a:lnTo>
                <a:lnTo>
                  <a:pt x="801" y="14"/>
                </a:lnTo>
                <a:lnTo>
                  <a:pt x="805" y="15"/>
                </a:lnTo>
                <a:lnTo>
                  <a:pt x="792" y="10"/>
                </a:lnTo>
                <a:lnTo>
                  <a:pt x="792" y="10"/>
                </a:lnTo>
                <a:lnTo>
                  <a:pt x="778" y="4"/>
                </a:lnTo>
                <a:lnTo>
                  <a:pt x="767" y="2"/>
                </a:lnTo>
                <a:lnTo>
                  <a:pt x="760" y="0"/>
                </a:lnTo>
                <a:lnTo>
                  <a:pt x="755" y="0"/>
                </a:lnTo>
                <a:lnTo>
                  <a:pt x="755" y="0"/>
                </a:lnTo>
                <a:lnTo>
                  <a:pt x="708" y="2"/>
                </a:lnTo>
                <a:lnTo>
                  <a:pt x="708" y="2"/>
                </a:lnTo>
                <a:lnTo>
                  <a:pt x="698" y="7"/>
                </a:lnTo>
                <a:lnTo>
                  <a:pt x="698" y="7"/>
                </a:lnTo>
                <a:lnTo>
                  <a:pt x="694" y="9"/>
                </a:lnTo>
                <a:lnTo>
                  <a:pt x="693" y="13"/>
                </a:lnTo>
                <a:lnTo>
                  <a:pt x="689" y="16"/>
                </a:lnTo>
                <a:lnTo>
                  <a:pt x="686" y="20"/>
                </a:lnTo>
                <a:lnTo>
                  <a:pt x="686" y="20"/>
                </a:lnTo>
                <a:lnTo>
                  <a:pt x="680" y="24"/>
                </a:lnTo>
                <a:lnTo>
                  <a:pt x="676" y="29"/>
                </a:lnTo>
                <a:lnTo>
                  <a:pt x="673" y="32"/>
                </a:lnTo>
                <a:lnTo>
                  <a:pt x="671" y="37"/>
                </a:lnTo>
                <a:lnTo>
                  <a:pt x="671" y="37"/>
                </a:lnTo>
                <a:lnTo>
                  <a:pt x="670" y="47"/>
                </a:lnTo>
                <a:lnTo>
                  <a:pt x="668" y="61"/>
                </a:lnTo>
                <a:lnTo>
                  <a:pt x="668" y="61"/>
                </a:lnTo>
                <a:lnTo>
                  <a:pt x="667" y="76"/>
                </a:lnTo>
                <a:lnTo>
                  <a:pt x="667" y="81"/>
                </a:lnTo>
                <a:lnTo>
                  <a:pt x="665" y="85"/>
                </a:lnTo>
                <a:lnTo>
                  <a:pt x="665" y="85"/>
                </a:lnTo>
                <a:lnTo>
                  <a:pt x="659" y="97"/>
                </a:lnTo>
                <a:lnTo>
                  <a:pt x="659" y="97"/>
                </a:lnTo>
                <a:lnTo>
                  <a:pt x="659" y="97"/>
                </a:lnTo>
                <a:lnTo>
                  <a:pt x="657" y="98"/>
                </a:lnTo>
                <a:lnTo>
                  <a:pt x="657" y="100"/>
                </a:lnTo>
                <a:lnTo>
                  <a:pt x="659" y="105"/>
                </a:lnTo>
                <a:lnTo>
                  <a:pt x="659" y="105"/>
                </a:lnTo>
                <a:lnTo>
                  <a:pt x="667" y="127"/>
                </a:lnTo>
                <a:lnTo>
                  <a:pt x="670" y="141"/>
                </a:lnTo>
                <a:lnTo>
                  <a:pt x="661" y="14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6FEF3E15-18C7-4406-A35B-5C517A209EC0}"/>
              </a:ext>
            </a:extLst>
          </p:cNvPr>
          <p:cNvSpPr>
            <a:spLocks/>
          </p:cNvSpPr>
          <p:nvPr/>
        </p:nvSpPr>
        <p:spPr bwMode="auto">
          <a:xfrm flipH="1">
            <a:off x="775406" y="825266"/>
            <a:ext cx="857202" cy="1623760"/>
          </a:xfrm>
          <a:custGeom>
            <a:avLst/>
            <a:gdLst>
              <a:gd name="T0" fmla="*/ 132 w 766"/>
              <a:gd name="T1" fmla="*/ 328 h 1451"/>
              <a:gd name="T2" fmla="*/ 96 w 766"/>
              <a:gd name="T3" fmla="*/ 369 h 1451"/>
              <a:gd name="T4" fmla="*/ 66 w 766"/>
              <a:gd name="T5" fmla="*/ 441 h 1451"/>
              <a:gd name="T6" fmla="*/ 11 w 766"/>
              <a:gd name="T7" fmla="*/ 560 h 1451"/>
              <a:gd name="T8" fmla="*/ 3 w 766"/>
              <a:gd name="T9" fmla="*/ 619 h 1451"/>
              <a:gd name="T10" fmla="*/ 21 w 766"/>
              <a:gd name="T11" fmla="*/ 631 h 1451"/>
              <a:gd name="T12" fmla="*/ 62 w 766"/>
              <a:gd name="T13" fmla="*/ 620 h 1451"/>
              <a:gd name="T14" fmla="*/ 98 w 766"/>
              <a:gd name="T15" fmla="*/ 560 h 1451"/>
              <a:gd name="T16" fmla="*/ 135 w 766"/>
              <a:gd name="T17" fmla="*/ 537 h 1451"/>
              <a:gd name="T18" fmla="*/ 137 w 766"/>
              <a:gd name="T19" fmla="*/ 507 h 1451"/>
              <a:gd name="T20" fmla="*/ 148 w 766"/>
              <a:gd name="T21" fmla="*/ 471 h 1451"/>
              <a:gd name="T22" fmla="*/ 169 w 766"/>
              <a:gd name="T23" fmla="*/ 483 h 1451"/>
              <a:gd name="T24" fmla="*/ 207 w 766"/>
              <a:gd name="T25" fmla="*/ 545 h 1451"/>
              <a:gd name="T26" fmla="*/ 234 w 766"/>
              <a:gd name="T27" fmla="*/ 646 h 1451"/>
              <a:gd name="T28" fmla="*/ 206 w 766"/>
              <a:gd name="T29" fmla="*/ 721 h 1451"/>
              <a:gd name="T30" fmla="*/ 189 w 766"/>
              <a:gd name="T31" fmla="*/ 842 h 1451"/>
              <a:gd name="T32" fmla="*/ 188 w 766"/>
              <a:gd name="T33" fmla="*/ 896 h 1451"/>
              <a:gd name="T34" fmla="*/ 143 w 766"/>
              <a:gd name="T35" fmla="*/ 1157 h 1451"/>
              <a:gd name="T36" fmla="*/ 164 w 766"/>
              <a:gd name="T37" fmla="*/ 1238 h 1451"/>
              <a:gd name="T38" fmla="*/ 196 w 766"/>
              <a:gd name="T39" fmla="*/ 1344 h 1451"/>
              <a:gd name="T40" fmla="*/ 128 w 766"/>
              <a:gd name="T41" fmla="*/ 1414 h 1451"/>
              <a:gd name="T42" fmla="*/ 127 w 766"/>
              <a:gd name="T43" fmla="*/ 1444 h 1451"/>
              <a:gd name="T44" fmla="*/ 168 w 766"/>
              <a:gd name="T45" fmla="*/ 1451 h 1451"/>
              <a:gd name="T46" fmla="*/ 276 w 766"/>
              <a:gd name="T47" fmla="*/ 1419 h 1451"/>
              <a:gd name="T48" fmla="*/ 318 w 766"/>
              <a:gd name="T49" fmla="*/ 1403 h 1451"/>
              <a:gd name="T50" fmla="*/ 309 w 766"/>
              <a:gd name="T51" fmla="*/ 1365 h 1451"/>
              <a:gd name="T52" fmla="*/ 279 w 766"/>
              <a:gd name="T53" fmla="*/ 1284 h 1451"/>
              <a:gd name="T54" fmla="*/ 279 w 766"/>
              <a:gd name="T55" fmla="*/ 1103 h 1451"/>
              <a:gd name="T56" fmla="*/ 311 w 766"/>
              <a:gd name="T57" fmla="*/ 961 h 1451"/>
              <a:gd name="T58" fmla="*/ 345 w 766"/>
              <a:gd name="T59" fmla="*/ 999 h 1451"/>
              <a:gd name="T60" fmla="*/ 380 w 766"/>
              <a:gd name="T61" fmla="*/ 1035 h 1451"/>
              <a:gd name="T62" fmla="*/ 408 w 766"/>
              <a:gd name="T63" fmla="*/ 1020 h 1451"/>
              <a:gd name="T64" fmla="*/ 439 w 766"/>
              <a:gd name="T65" fmla="*/ 956 h 1451"/>
              <a:gd name="T66" fmla="*/ 463 w 766"/>
              <a:gd name="T67" fmla="*/ 923 h 1451"/>
              <a:gd name="T68" fmla="*/ 508 w 766"/>
              <a:gd name="T69" fmla="*/ 907 h 1451"/>
              <a:gd name="T70" fmla="*/ 558 w 766"/>
              <a:gd name="T71" fmla="*/ 854 h 1451"/>
              <a:gd name="T72" fmla="*/ 567 w 766"/>
              <a:gd name="T73" fmla="*/ 757 h 1451"/>
              <a:gd name="T74" fmla="*/ 546 w 766"/>
              <a:gd name="T75" fmla="*/ 693 h 1451"/>
              <a:gd name="T76" fmla="*/ 535 w 766"/>
              <a:gd name="T77" fmla="*/ 629 h 1451"/>
              <a:gd name="T78" fmla="*/ 515 w 766"/>
              <a:gd name="T79" fmla="*/ 535 h 1451"/>
              <a:gd name="T80" fmla="*/ 529 w 766"/>
              <a:gd name="T81" fmla="*/ 439 h 1451"/>
              <a:gd name="T82" fmla="*/ 689 w 766"/>
              <a:gd name="T83" fmla="*/ 597 h 1451"/>
              <a:gd name="T84" fmla="*/ 662 w 766"/>
              <a:gd name="T85" fmla="*/ 643 h 1451"/>
              <a:gd name="T86" fmla="*/ 675 w 766"/>
              <a:gd name="T87" fmla="*/ 691 h 1451"/>
              <a:gd name="T88" fmla="*/ 689 w 766"/>
              <a:gd name="T89" fmla="*/ 710 h 1451"/>
              <a:gd name="T90" fmla="*/ 712 w 766"/>
              <a:gd name="T91" fmla="*/ 721 h 1451"/>
              <a:gd name="T92" fmla="*/ 747 w 766"/>
              <a:gd name="T93" fmla="*/ 685 h 1451"/>
              <a:gd name="T94" fmla="*/ 754 w 766"/>
              <a:gd name="T95" fmla="*/ 595 h 1451"/>
              <a:gd name="T96" fmla="*/ 766 w 766"/>
              <a:gd name="T97" fmla="*/ 431 h 1451"/>
              <a:gd name="T98" fmla="*/ 749 w 766"/>
              <a:gd name="T99" fmla="*/ 380 h 1451"/>
              <a:gd name="T100" fmla="*/ 658 w 766"/>
              <a:gd name="T101" fmla="*/ 319 h 1451"/>
              <a:gd name="T102" fmla="*/ 513 w 766"/>
              <a:gd name="T103" fmla="*/ 253 h 1451"/>
              <a:gd name="T104" fmla="*/ 430 w 766"/>
              <a:gd name="T105" fmla="*/ 125 h 1451"/>
              <a:gd name="T106" fmla="*/ 325 w 766"/>
              <a:gd name="T107" fmla="*/ 16 h 1451"/>
              <a:gd name="T108" fmla="*/ 303 w 766"/>
              <a:gd name="T109" fmla="*/ 2 h 1451"/>
              <a:gd name="T110" fmla="*/ 260 w 766"/>
              <a:gd name="T111" fmla="*/ 19 h 1451"/>
              <a:gd name="T112" fmla="*/ 229 w 766"/>
              <a:gd name="T113" fmla="*/ 65 h 1451"/>
              <a:gd name="T114" fmla="*/ 221 w 766"/>
              <a:gd name="T115" fmla="*/ 119 h 1451"/>
              <a:gd name="T116" fmla="*/ 215 w 766"/>
              <a:gd name="T117" fmla="*/ 175 h 1451"/>
              <a:gd name="T118" fmla="*/ 229 w 766"/>
              <a:gd name="T119" fmla="*/ 225 h 1451"/>
              <a:gd name="T120" fmla="*/ 227 w 766"/>
              <a:gd name="T121" fmla="*/ 273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6" h="1451">
                <a:moveTo>
                  <a:pt x="227" y="273"/>
                </a:moveTo>
                <a:lnTo>
                  <a:pt x="227" y="273"/>
                </a:lnTo>
                <a:lnTo>
                  <a:pt x="210" y="281"/>
                </a:lnTo>
                <a:lnTo>
                  <a:pt x="173" y="303"/>
                </a:lnTo>
                <a:lnTo>
                  <a:pt x="152" y="316"/>
                </a:lnTo>
                <a:lnTo>
                  <a:pt x="132" y="328"/>
                </a:lnTo>
                <a:lnTo>
                  <a:pt x="117" y="338"/>
                </a:lnTo>
                <a:lnTo>
                  <a:pt x="112" y="343"/>
                </a:lnTo>
                <a:lnTo>
                  <a:pt x="109" y="347"/>
                </a:lnTo>
                <a:lnTo>
                  <a:pt x="109" y="347"/>
                </a:lnTo>
                <a:lnTo>
                  <a:pt x="101" y="359"/>
                </a:lnTo>
                <a:lnTo>
                  <a:pt x="96" y="369"/>
                </a:lnTo>
                <a:lnTo>
                  <a:pt x="85" y="395"/>
                </a:lnTo>
                <a:lnTo>
                  <a:pt x="85" y="395"/>
                </a:lnTo>
                <a:lnTo>
                  <a:pt x="77" y="420"/>
                </a:lnTo>
                <a:lnTo>
                  <a:pt x="72" y="430"/>
                </a:lnTo>
                <a:lnTo>
                  <a:pt x="66" y="441"/>
                </a:lnTo>
                <a:lnTo>
                  <a:pt x="66" y="441"/>
                </a:lnTo>
                <a:lnTo>
                  <a:pt x="48" y="468"/>
                </a:lnTo>
                <a:lnTo>
                  <a:pt x="40" y="484"/>
                </a:lnTo>
                <a:lnTo>
                  <a:pt x="31" y="503"/>
                </a:lnTo>
                <a:lnTo>
                  <a:pt x="31" y="503"/>
                </a:lnTo>
                <a:lnTo>
                  <a:pt x="21" y="529"/>
                </a:lnTo>
                <a:lnTo>
                  <a:pt x="11" y="560"/>
                </a:lnTo>
                <a:lnTo>
                  <a:pt x="7" y="574"/>
                </a:lnTo>
                <a:lnTo>
                  <a:pt x="3" y="588"/>
                </a:lnTo>
                <a:lnTo>
                  <a:pt x="0" y="600"/>
                </a:lnTo>
                <a:lnTo>
                  <a:pt x="0" y="608"/>
                </a:lnTo>
                <a:lnTo>
                  <a:pt x="0" y="608"/>
                </a:lnTo>
                <a:lnTo>
                  <a:pt x="3" y="619"/>
                </a:lnTo>
                <a:lnTo>
                  <a:pt x="3" y="622"/>
                </a:lnTo>
                <a:lnTo>
                  <a:pt x="4" y="626"/>
                </a:lnTo>
                <a:lnTo>
                  <a:pt x="7" y="627"/>
                </a:lnTo>
                <a:lnTo>
                  <a:pt x="9" y="630"/>
                </a:lnTo>
                <a:lnTo>
                  <a:pt x="21" y="631"/>
                </a:lnTo>
                <a:lnTo>
                  <a:pt x="21" y="631"/>
                </a:lnTo>
                <a:lnTo>
                  <a:pt x="35" y="631"/>
                </a:lnTo>
                <a:lnTo>
                  <a:pt x="41" y="631"/>
                </a:lnTo>
                <a:lnTo>
                  <a:pt x="47" y="630"/>
                </a:lnTo>
                <a:lnTo>
                  <a:pt x="52" y="627"/>
                </a:lnTo>
                <a:lnTo>
                  <a:pt x="57" y="624"/>
                </a:lnTo>
                <a:lnTo>
                  <a:pt x="62" y="620"/>
                </a:lnTo>
                <a:lnTo>
                  <a:pt x="66" y="614"/>
                </a:lnTo>
                <a:lnTo>
                  <a:pt x="66" y="614"/>
                </a:lnTo>
                <a:lnTo>
                  <a:pt x="74" y="599"/>
                </a:lnTo>
                <a:lnTo>
                  <a:pt x="84" y="581"/>
                </a:lnTo>
                <a:lnTo>
                  <a:pt x="94" y="566"/>
                </a:lnTo>
                <a:lnTo>
                  <a:pt x="98" y="560"/>
                </a:lnTo>
                <a:lnTo>
                  <a:pt x="101" y="557"/>
                </a:lnTo>
                <a:lnTo>
                  <a:pt x="101" y="557"/>
                </a:lnTo>
                <a:lnTo>
                  <a:pt x="120" y="547"/>
                </a:lnTo>
                <a:lnTo>
                  <a:pt x="130" y="542"/>
                </a:lnTo>
                <a:lnTo>
                  <a:pt x="135" y="537"/>
                </a:lnTo>
                <a:lnTo>
                  <a:pt x="135" y="537"/>
                </a:lnTo>
                <a:lnTo>
                  <a:pt x="137" y="534"/>
                </a:lnTo>
                <a:lnTo>
                  <a:pt x="138" y="530"/>
                </a:lnTo>
                <a:lnTo>
                  <a:pt x="138" y="520"/>
                </a:lnTo>
                <a:lnTo>
                  <a:pt x="138" y="520"/>
                </a:lnTo>
                <a:lnTo>
                  <a:pt x="138" y="510"/>
                </a:lnTo>
                <a:lnTo>
                  <a:pt x="137" y="507"/>
                </a:lnTo>
                <a:lnTo>
                  <a:pt x="135" y="503"/>
                </a:lnTo>
                <a:lnTo>
                  <a:pt x="135" y="503"/>
                </a:lnTo>
                <a:lnTo>
                  <a:pt x="137" y="497"/>
                </a:lnTo>
                <a:lnTo>
                  <a:pt x="141" y="483"/>
                </a:lnTo>
                <a:lnTo>
                  <a:pt x="144" y="476"/>
                </a:lnTo>
                <a:lnTo>
                  <a:pt x="148" y="471"/>
                </a:lnTo>
                <a:lnTo>
                  <a:pt x="152" y="468"/>
                </a:lnTo>
                <a:lnTo>
                  <a:pt x="153" y="468"/>
                </a:lnTo>
                <a:lnTo>
                  <a:pt x="156" y="470"/>
                </a:lnTo>
                <a:lnTo>
                  <a:pt x="156" y="470"/>
                </a:lnTo>
                <a:lnTo>
                  <a:pt x="163" y="476"/>
                </a:lnTo>
                <a:lnTo>
                  <a:pt x="169" y="483"/>
                </a:lnTo>
                <a:lnTo>
                  <a:pt x="174" y="491"/>
                </a:lnTo>
                <a:lnTo>
                  <a:pt x="176" y="496"/>
                </a:lnTo>
                <a:lnTo>
                  <a:pt x="176" y="496"/>
                </a:lnTo>
                <a:lnTo>
                  <a:pt x="183" y="505"/>
                </a:lnTo>
                <a:lnTo>
                  <a:pt x="195" y="525"/>
                </a:lnTo>
                <a:lnTo>
                  <a:pt x="207" y="545"/>
                </a:lnTo>
                <a:lnTo>
                  <a:pt x="212" y="552"/>
                </a:lnTo>
                <a:lnTo>
                  <a:pt x="215" y="557"/>
                </a:lnTo>
                <a:lnTo>
                  <a:pt x="215" y="557"/>
                </a:lnTo>
                <a:lnTo>
                  <a:pt x="224" y="601"/>
                </a:lnTo>
                <a:lnTo>
                  <a:pt x="231" y="630"/>
                </a:lnTo>
                <a:lnTo>
                  <a:pt x="234" y="646"/>
                </a:lnTo>
                <a:lnTo>
                  <a:pt x="234" y="646"/>
                </a:lnTo>
                <a:lnTo>
                  <a:pt x="233" y="651"/>
                </a:lnTo>
                <a:lnTo>
                  <a:pt x="229" y="661"/>
                </a:lnTo>
                <a:lnTo>
                  <a:pt x="221" y="686"/>
                </a:lnTo>
                <a:lnTo>
                  <a:pt x="206" y="721"/>
                </a:lnTo>
                <a:lnTo>
                  <a:pt x="206" y="721"/>
                </a:lnTo>
                <a:lnTo>
                  <a:pt x="217" y="727"/>
                </a:lnTo>
                <a:lnTo>
                  <a:pt x="217" y="727"/>
                </a:lnTo>
                <a:lnTo>
                  <a:pt x="216" y="733"/>
                </a:lnTo>
                <a:lnTo>
                  <a:pt x="213" y="748"/>
                </a:lnTo>
                <a:lnTo>
                  <a:pt x="201" y="795"/>
                </a:lnTo>
                <a:lnTo>
                  <a:pt x="189" y="842"/>
                </a:lnTo>
                <a:lnTo>
                  <a:pt x="184" y="859"/>
                </a:lnTo>
                <a:lnTo>
                  <a:pt x="183" y="867"/>
                </a:lnTo>
                <a:lnTo>
                  <a:pt x="183" y="867"/>
                </a:lnTo>
                <a:lnTo>
                  <a:pt x="186" y="882"/>
                </a:lnTo>
                <a:lnTo>
                  <a:pt x="188" y="888"/>
                </a:lnTo>
                <a:lnTo>
                  <a:pt x="188" y="896"/>
                </a:lnTo>
                <a:lnTo>
                  <a:pt x="188" y="896"/>
                </a:lnTo>
                <a:lnTo>
                  <a:pt x="179" y="939"/>
                </a:lnTo>
                <a:lnTo>
                  <a:pt x="162" y="1028"/>
                </a:lnTo>
                <a:lnTo>
                  <a:pt x="153" y="1076"/>
                </a:lnTo>
                <a:lnTo>
                  <a:pt x="147" y="1121"/>
                </a:lnTo>
                <a:lnTo>
                  <a:pt x="143" y="1157"/>
                </a:lnTo>
                <a:lnTo>
                  <a:pt x="143" y="1170"/>
                </a:lnTo>
                <a:lnTo>
                  <a:pt x="144" y="1180"/>
                </a:lnTo>
                <a:lnTo>
                  <a:pt x="144" y="1180"/>
                </a:lnTo>
                <a:lnTo>
                  <a:pt x="151" y="1201"/>
                </a:lnTo>
                <a:lnTo>
                  <a:pt x="156" y="1215"/>
                </a:lnTo>
                <a:lnTo>
                  <a:pt x="164" y="1238"/>
                </a:lnTo>
                <a:lnTo>
                  <a:pt x="164" y="1238"/>
                </a:lnTo>
                <a:lnTo>
                  <a:pt x="181" y="1287"/>
                </a:lnTo>
                <a:lnTo>
                  <a:pt x="199" y="1334"/>
                </a:lnTo>
                <a:lnTo>
                  <a:pt x="199" y="1334"/>
                </a:lnTo>
                <a:lnTo>
                  <a:pt x="199" y="1339"/>
                </a:lnTo>
                <a:lnTo>
                  <a:pt x="196" y="1344"/>
                </a:lnTo>
                <a:lnTo>
                  <a:pt x="191" y="1350"/>
                </a:lnTo>
                <a:lnTo>
                  <a:pt x="185" y="1358"/>
                </a:lnTo>
                <a:lnTo>
                  <a:pt x="169" y="1372"/>
                </a:lnTo>
                <a:lnTo>
                  <a:pt x="152" y="1390"/>
                </a:lnTo>
                <a:lnTo>
                  <a:pt x="136" y="1407"/>
                </a:lnTo>
                <a:lnTo>
                  <a:pt x="128" y="1414"/>
                </a:lnTo>
                <a:lnTo>
                  <a:pt x="125" y="1423"/>
                </a:lnTo>
                <a:lnTo>
                  <a:pt x="121" y="1429"/>
                </a:lnTo>
                <a:lnTo>
                  <a:pt x="121" y="1435"/>
                </a:lnTo>
                <a:lnTo>
                  <a:pt x="122" y="1439"/>
                </a:lnTo>
                <a:lnTo>
                  <a:pt x="125" y="1441"/>
                </a:lnTo>
                <a:lnTo>
                  <a:pt x="127" y="1444"/>
                </a:lnTo>
                <a:lnTo>
                  <a:pt x="131" y="1445"/>
                </a:lnTo>
                <a:lnTo>
                  <a:pt x="131" y="1445"/>
                </a:lnTo>
                <a:lnTo>
                  <a:pt x="140" y="1449"/>
                </a:lnTo>
                <a:lnTo>
                  <a:pt x="148" y="1450"/>
                </a:lnTo>
                <a:lnTo>
                  <a:pt x="158" y="1451"/>
                </a:lnTo>
                <a:lnTo>
                  <a:pt x="168" y="1451"/>
                </a:lnTo>
                <a:lnTo>
                  <a:pt x="189" y="1447"/>
                </a:lnTo>
                <a:lnTo>
                  <a:pt x="210" y="1441"/>
                </a:lnTo>
                <a:lnTo>
                  <a:pt x="231" y="1435"/>
                </a:lnTo>
                <a:lnTo>
                  <a:pt x="249" y="1428"/>
                </a:lnTo>
                <a:lnTo>
                  <a:pt x="265" y="1423"/>
                </a:lnTo>
                <a:lnTo>
                  <a:pt x="276" y="1419"/>
                </a:lnTo>
                <a:lnTo>
                  <a:pt x="276" y="1419"/>
                </a:lnTo>
                <a:lnTo>
                  <a:pt x="292" y="1415"/>
                </a:lnTo>
                <a:lnTo>
                  <a:pt x="307" y="1411"/>
                </a:lnTo>
                <a:lnTo>
                  <a:pt x="312" y="1408"/>
                </a:lnTo>
                <a:lnTo>
                  <a:pt x="316" y="1406"/>
                </a:lnTo>
                <a:lnTo>
                  <a:pt x="318" y="1403"/>
                </a:lnTo>
                <a:lnTo>
                  <a:pt x="319" y="1401"/>
                </a:lnTo>
                <a:lnTo>
                  <a:pt x="319" y="1401"/>
                </a:lnTo>
                <a:lnTo>
                  <a:pt x="318" y="1390"/>
                </a:lnTo>
                <a:lnTo>
                  <a:pt x="316" y="1377"/>
                </a:lnTo>
                <a:lnTo>
                  <a:pt x="316" y="1377"/>
                </a:lnTo>
                <a:lnTo>
                  <a:pt x="309" y="1365"/>
                </a:lnTo>
                <a:lnTo>
                  <a:pt x="297" y="1343"/>
                </a:lnTo>
                <a:lnTo>
                  <a:pt x="290" y="1328"/>
                </a:lnTo>
                <a:lnTo>
                  <a:pt x="285" y="1313"/>
                </a:lnTo>
                <a:lnTo>
                  <a:pt x="281" y="1298"/>
                </a:lnTo>
                <a:lnTo>
                  <a:pt x="279" y="1284"/>
                </a:lnTo>
                <a:lnTo>
                  <a:pt x="279" y="1284"/>
                </a:lnTo>
                <a:lnTo>
                  <a:pt x="279" y="1200"/>
                </a:lnTo>
                <a:lnTo>
                  <a:pt x="279" y="1200"/>
                </a:lnTo>
                <a:lnTo>
                  <a:pt x="279" y="1151"/>
                </a:lnTo>
                <a:lnTo>
                  <a:pt x="279" y="1124"/>
                </a:lnTo>
                <a:lnTo>
                  <a:pt x="279" y="1103"/>
                </a:lnTo>
                <a:lnTo>
                  <a:pt x="279" y="1103"/>
                </a:lnTo>
                <a:lnTo>
                  <a:pt x="282" y="1080"/>
                </a:lnTo>
                <a:lnTo>
                  <a:pt x="286" y="1055"/>
                </a:lnTo>
                <a:lnTo>
                  <a:pt x="295" y="1012"/>
                </a:lnTo>
                <a:lnTo>
                  <a:pt x="295" y="1012"/>
                </a:lnTo>
                <a:lnTo>
                  <a:pt x="301" y="991"/>
                </a:lnTo>
                <a:lnTo>
                  <a:pt x="311" y="961"/>
                </a:lnTo>
                <a:lnTo>
                  <a:pt x="325" y="923"/>
                </a:lnTo>
                <a:lnTo>
                  <a:pt x="325" y="923"/>
                </a:lnTo>
                <a:lnTo>
                  <a:pt x="328" y="940"/>
                </a:lnTo>
                <a:lnTo>
                  <a:pt x="332" y="959"/>
                </a:lnTo>
                <a:lnTo>
                  <a:pt x="338" y="978"/>
                </a:lnTo>
                <a:lnTo>
                  <a:pt x="345" y="999"/>
                </a:lnTo>
                <a:lnTo>
                  <a:pt x="349" y="1009"/>
                </a:lnTo>
                <a:lnTo>
                  <a:pt x="354" y="1016"/>
                </a:lnTo>
                <a:lnTo>
                  <a:pt x="360" y="1024"/>
                </a:lnTo>
                <a:lnTo>
                  <a:pt x="366" y="1030"/>
                </a:lnTo>
                <a:lnTo>
                  <a:pt x="372" y="1034"/>
                </a:lnTo>
                <a:lnTo>
                  <a:pt x="380" y="1035"/>
                </a:lnTo>
                <a:lnTo>
                  <a:pt x="380" y="1035"/>
                </a:lnTo>
                <a:lnTo>
                  <a:pt x="387" y="1034"/>
                </a:lnTo>
                <a:lnTo>
                  <a:pt x="393" y="1032"/>
                </a:lnTo>
                <a:lnTo>
                  <a:pt x="398" y="1029"/>
                </a:lnTo>
                <a:lnTo>
                  <a:pt x="404" y="1025"/>
                </a:lnTo>
                <a:lnTo>
                  <a:pt x="408" y="1020"/>
                </a:lnTo>
                <a:lnTo>
                  <a:pt x="413" y="1014"/>
                </a:lnTo>
                <a:lnTo>
                  <a:pt x="419" y="1002"/>
                </a:lnTo>
                <a:lnTo>
                  <a:pt x="425" y="988"/>
                </a:lnTo>
                <a:lnTo>
                  <a:pt x="430" y="975"/>
                </a:lnTo>
                <a:lnTo>
                  <a:pt x="434" y="963"/>
                </a:lnTo>
                <a:lnTo>
                  <a:pt x="439" y="956"/>
                </a:lnTo>
                <a:lnTo>
                  <a:pt x="439" y="956"/>
                </a:lnTo>
                <a:lnTo>
                  <a:pt x="445" y="944"/>
                </a:lnTo>
                <a:lnTo>
                  <a:pt x="451" y="934"/>
                </a:lnTo>
                <a:lnTo>
                  <a:pt x="456" y="927"/>
                </a:lnTo>
                <a:lnTo>
                  <a:pt x="460" y="924"/>
                </a:lnTo>
                <a:lnTo>
                  <a:pt x="463" y="923"/>
                </a:lnTo>
                <a:lnTo>
                  <a:pt x="463" y="923"/>
                </a:lnTo>
                <a:lnTo>
                  <a:pt x="471" y="923"/>
                </a:lnTo>
                <a:lnTo>
                  <a:pt x="481" y="920"/>
                </a:lnTo>
                <a:lnTo>
                  <a:pt x="492" y="914"/>
                </a:lnTo>
                <a:lnTo>
                  <a:pt x="508" y="907"/>
                </a:lnTo>
                <a:lnTo>
                  <a:pt x="508" y="907"/>
                </a:lnTo>
                <a:lnTo>
                  <a:pt x="516" y="901"/>
                </a:lnTo>
                <a:lnTo>
                  <a:pt x="525" y="893"/>
                </a:lnTo>
                <a:lnTo>
                  <a:pt x="534" y="885"/>
                </a:lnTo>
                <a:lnTo>
                  <a:pt x="541" y="877"/>
                </a:lnTo>
                <a:lnTo>
                  <a:pt x="553" y="860"/>
                </a:lnTo>
                <a:lnTo>
                  <a:pt x="558" y="854"/>
                </a:lnTo>
                <a:lnTo>
                  <a:pt x="561" y="848"/>
                </a:lnTo>
                <a:lnTo>
                  <a:pt x="561" y="848"/>
                </a:lnTo>
                <a:lnTo>
                  <a:pt x="562" y="840"/>
                </a:lnTo>
                <a:lnTo>
                  <a:pt x="563" y="829"/>
                </a:lnTo>
                <a:lnTo>
                  <a:pt x="564" y="801"/>
                </a:lnTo>
                <a:lnTo>
                  <a:pt x="567" y="757"/>
                </a:lnTo>
                <a:lnTo>
                  <a:pt x="567" y="757"/>
                </a:lnTo>
                <a:lnTo>
                  <a:pt x="564" y="744"/>
                </a:lnTo>
                <a:lnTo>
                  <a:pt x="558" y="726"/>
                </a:lnTo>
                <a:lnTo>
                  <a:pt x="552" y="706"/>
                </a:lnTo>
                <a:lnTo>
                  <a:pt x="546" y="693"/>
                </a:lnTo>
                <a:lnTo>
                  <a:pt x="546" y="693"/>
                </a:lnTo>
                <a:lnTo>
                  <a:pt x="542" y="684"/>
                </a:lnTo>
                <a:lnTo>
                  <a:pt x="540" y="672"/>
                </a:lnTo>
                <a:lnTo>
                  <a:pt x="537" y="658"/>
                </a:lnTo>
                <a:lnTo>
                  <a:pt x="536" y="640"/>
                </a:lnTo>
                <a:lnTo>
                  <a:pt x="536" y="640"/>
                </a:lnTo>
                <a:lnTo>
                  <a:pt x="535" y="629"/>
                </a:lnTo>
                <a:lnTo>
                  <a:pt x="532" y="616"/>
                </a:lnTo>
                <a:lnTo>
                  <a:pt x="525" y="592"/>
                </a:lnTo>
                <a:lnTo>
                  <a:pt x="519" y="572"/>
                </a:lnTo>
                <a:lnTo>
                  <a:pt x="515" y="561"/>
                </a:lnTo>
                <a:lnTo>
                  <a:pt x="515" y="561"/>
                </a:lnTo>
                <a:lnTo>
                  <a:pt x="515" y="535"/>
                </a:lnTo>
                <a:lnTo>
                  <a:pt x="515" y="515"/>
                </a:lnTo>
                <a:lnTo>
                  <a:pt x="518" y="494"/>
                </a:lnTo>
                <a:lnTo>
                  <a:pt x="518" y="494"/>
                </a:lnTo>
                <a:lnTo>
                  <a:pt x="519" y="482"/>
                </a:lnTo>
                <a:lnTo>
                  <a:pt x="521" y="468"/>
                </a:lnTo>
                <a:lnTo>
                  <a:pt x="529" y="439"/>
                </a:lnTo>
                <a:lnTo>
                  <a:pt x="539" y="406"/>
                </a:lnTo>
                <a:lnTo>
                  <a:pt x="689" y="460"/>
                </a:lnTo>
                <a:lnTo>
                  <a:pt x="689" y="569"/>
                </a:lnTo>
                <a:lnTo>
                  <a:pt x="689" y="569"/>
                </a:lnTo>
                <a:lnTo>
                  <a:pt x="690" y="584"/>
                </a:lnTo>
                <a:lnTo>
                  <a:pt x="689" y="597"/>
                </a:lnTo>
                <a:lnTo>
                  <a:pt x="688" y="603"/>
                </a:lnTo>
                <a:lnTo>
                  <a:pt x="685" y="606"/>
                </a:lnTo>
                <a:lnTo>
                  <a:pt x="685" y="606"/>
                </a:lnTo>
                <a:lnTo>
                  <a:pt x="672" y="627"/>
                </a:lnTo>
                <a:lnTo>
                  <a:pt x="664" y="638"/>
                </a:lnTo>
                <a:lnTo>
                  <a:pt x="662" y="643"/>
                </a:lnTo>
                <a:lnTo>
                  <a:pt x="660" y="647"/>
                </a:lnTo>
                <a:lnTo>
                  <a:pt x="660" y="647"/>
                </a:lnTo>
                <a:lnTo>
                  <a:pt x="662" y="652"/>
                </a:lnTo>
                <a:lnTo>
                  <a:pt x="663" y="658"/>
                </a:lnTo>
                <a:lnTo>
                  <a:pt x="668" y="673"/>
                </a:lnTo>
                <a:lnTo>
                  <a:pt x="675" y="691"/>
                </a:lnTo>
                <a:lnTo>
                  <a:pt x="675" y="691"/>
                </a:lnTo>
                <a:lnTo>
                  <a:pt x="676" y="695"/>
                </a:lnTo>
                <a:lnTo>
                  <a:pt x="680" y="700"/>
                </a:lnTo>
                <a:lnTo>
                  <a:pt x="685" y="705"/>
                </a:lnTo>
                <a:lnTo>
                  <a:pt x="685" y="705"/>
                </a:lnTo>
                <a:lnTo>
                  <a:pt x="689" y="710"/>
                </a:lnTo>
                <a:lnTo>
                  <a:pt x="691" y="714"/>
                </a:lnTo>
                <a:lnTo>
                  <a:pt x="694" y="721"/>
                </a:lnTo>
                <a:lnTo>
                  <a:pt x="696" y="723"/>
                </a:lnTo>
                <a:lnTo>
                  <a:pt x="700" y="725"/>
                </a:lnTo>
                <a:lnTo>
                  <a:pt x="705" y="723"/>
                </a:lnTo>
                <a:lnTo>
                  <a:pt x="712" y="721"/>
                </a:lnTo>
                <a:lnTo>
                  <a:pt x="712" y="721"/>
                </a:lnTo>
                <a:lnTo>
                  <a:pt x="721" y="716"/>
                </a:lnTo>
                <a:lnTo>
                  <a:pt x="728" y="710"/>
                </a:lnTo>
                <a:lnTo>
                  <a:pt x="736" y="702"/>
                </a:lnTo>
                <a:lnTo>
                  <a:pt x="742" y="694"/>
                </a:lnTo>
                <a:lnTo>
                  <a:pt x="747" y="685"/>
                </a:lnTo>
                <a:lnTo>
                  <a:pt x="750" y="677"/>
                </a:lnTo>
                <a:lnTo>
                  <a:pt x="753" y="668"/>
                </a:lnTo>
                <a:lnTo>
                  <a:pt x="754" y="661"/>
                </a:lnTo>
                <a:lnTo>
                  <a:pt x="754" y="661"/>
                </a:lnTo>
                <a:lnTo>
                  <a:pt x="754" y="621"/>
                </a:lnTo>
                <a:lnTo>
                  <a:pt x="754" y="595"/>
                </a:lnTo>
                <a:lnTo>
                  <a:pt x="754" y="595"/>
                </a:lnTo>
                <a:lnTo>
                  <a:pt x="760" y="525"/>
                </a:lnTo>
                <a:lnTo>
                  <a:pt x="765" y="470"/>
                </a:lnTo>
                <a:lnTo>
                  <a:pt x="766" y="448"/>
                </a:lnTo>
                <a:lnTo>
                  <a:pt x="766" y="431"/>
                </a:lnTo>
                <a:lnTo>
                  <a:pt x="766" y="431"/>
                </a:lnTo>
                <a:lnTo>
                  <a:pt x="765" y="414"/>
                </a:lnTo>
                <a:lnTo>
                  <a:pt x="765" y="402"/>
                </a:lnTo>
                <a:lnTo>
                  <a:pt x="764" y="397"/>
                </a:lnTo>
                <a:lnTo>
                  <a:pt x="761" y="391"/>
                </a:lnTo>
                <a:lnTo>
                  <a:pt x="757" y="386"/>
                </a:lnTo>
                <a:lnTo>
                  <a:pt x="749" y="380"/>
                </a:lnTo>
                <a:lnTo>
                  <a:pt x="749" y="380"/>
                </a:lnTo>
                <a:lnTo>
                  <a:pt x="726" y="364"/>
                </a:lnTo>
                <a:lnTo>
                  <a:pt x="697" y="345"/>
                </a:lnTo>
                <a:lnTo>
                  <a:pt x="672" y="329"/>
                </a:lnTo>
                <a:lnTo>
                  <a:pt x="663" y="323"/>
                </a:lnTo>
                <a:lnTo>
                  <a:pt x="658" y="319"/>
                </a:lnTo>
                <a:lnTo>
                  <a:pt x="658" y="319"/>
                </a:lnTo>
                <a:lnTo>
                  <a:pt x="652" y="315"/>
                </a:lnTo>
                <a:lnTo>
                  <a:pt x="641" y="307"/>
                </a:lnTo>
                <a:lnTo>
                  <a:pt x="610" y="290"/>
                </a:lnTo>
                <a:lnTo>
                  <a:pt x="567" y="265"/>
                </a:lnTo>
                <a:lnTo>
                  <a:pt x="513" y="253"/>
                </a:lnTo>
                <a:lnTo>
                  <a:pt x="424" y="247"/>
                </a:lnTo>
                <a:lnTo>
                  <a:pt x="386" y="237"/>
                </a:lnTo>
                <a:lnTo>
                  <a:pt x="380" y="218"/>
                </a:lnTo>
                <a:lnTo>
                  <a:pt x="417" y="174"/>
                </a:lnTo>
                <a:lnTo>
                  <a:pt x="424" y="152"/>
                </a:lnTo>
                <a:lnTo>
                  <a:pt x="430" y="125"/>
                </a:lnTo>
                <a:lnTo>
                  <a:pt x="412" y="106"/>
                </a:lnTo>
                <a:lnTo>
                  <a:pt x="417" y="71"/>
                </a:lnTo>
                <a:lnTo>
                  <a:pt x="380" y="61"/>
                </a:lnTo>
                <a:lnTo>
                  <a:pt x="380" y="35"/>
                </a:lnTo>
                <a:lnTo>
                  <a:pt x="349" y="35"/>
                </a:lnTo>
                <a:lnTo>
                  <a:pt x="325" y="16"/>
                </a:lnTo>
                <a:lnTo>
                  <a:pt x="307" y="16"/>
                </a:lnTo>
                <a:lnTo>
                  <a:pt x="307" y="16"/>
                </a:lnTo>
                <a:lnTo>
                  <a:pt x="307" y="13"/>
                </a:lnTo>
                <a:lnTo>
                  <a:pt x="307" y="9"/>
                </a:lnTo>
                <a:lnTo>
                  <a:pt x="306" y="5"/>
                </a:lnTo>
                <a:lnTo>
                  <a:pt x="303" y="2"/>
                </a:lnTo>
                <a:lnTo>
                  <a:pt x="300" y="0"/>
                </a:lnTo>
                <a:lnTo>
                  <a:pt x="293" y="2"/>
                </a:lnTo>
                <a:lnTo>
                  <a:pt x="285" y="5"/>
                </a:lnTo>
                <a:lnTo>
                  <a:pt x="285" y="5"/>
                </a:lnTo>
                <a:lnTo>
                  <a:pt x="270" y="14"/>
                </a:lnTo>
                <a:lnTo>
                  <a:pt x="260" y="19"/>
                </a:lnTo>
                <a:lnTo>
                  <a:pt x="253" y="24"/>
                </a:lnTo>
                <a:lnTo>
                  <a:pt x="247" y="30"/>
                </a:lnTo>
                <a:lnTo>
                  <a:pt x="247" y="30"/>
                </a:lnTo>
                <a:lnTo>
                  <a:pt x="241" y="39"/>
                </a:lnTo>
                <a:lnTo>
                  <a:pt x="236" y="47"/>
                </a:lnTo>
                <a:lnTo>
                  <a:pt x="229" y="65"/>
                </a:lnTo>
                <a:lnTo>
                  <a:pt x="229" y="65"/>
                </a:lnTo>
                <a:lnTo>
                  <a:pt x="223" y="87"/>
                </a:lnTo>
                <a:lnTo>
                  <a:pt x="221" y="98"/>
                </a:lnTo>
                <a:lnTo>
                  <a:pt x="221" y="106"/>
                </a:lnTo>
                <a:lnTo>
                  <a:pt x="221" y="106"/>
                </a:lnTo>
                <a:lnTo>
                  <a:pt x="221" y="119"/>
                </a:lnTo>
                <a:lnTo>
                  <a:pt x="221" y="126"/>
                </a:lnTo>
                <a:lnTo>
                  <a:pt x="221" y="132"/>
                </a:lnTo>
                <a:lnTo>
                  <a:pt x="221" y="132"/>
                </a:lnTo>
                <a:lnTo>
                  <a:pt x="218" y="143"/>
                </a:lnTo>
                <a:lnTo>
                  <a:pt x="216" y="158"/>
                </a:lnTo>
                <a:lnTo>
                  <a:pt x="215" y="175"/>
                </a:lnTo>
                <a:lnTo>
                  <a:pt x="216" y="183"/>
                </a:lnTo>
                <a:lnTo>
                  <a:pt x="217" y="189"/>
                </a:lnTo>
                <a:lnTo>
                  <a:pt x="217" y="189"/>
                </a:lnTo>
                <a:lnTo>
                  <a:pt x="223" y="209"/>
                </a:lnTo>
                <a:lnTo>
                  <a:pt x="226" y="216"/>
                </a:lnTo>
                <a:lnTo>
                  <a:pt x="229" y="225"/>
                </a:lnTo>
                <a:lnTo>
                  <a:pt x="229" y="225"/>
                </a:lnTo>
                <a:lnTo>
                  <a:pt x="236" y="234"/>
                </a:lnTo>
                <a:lnTo>
                  <a:pt x="243" y="243"/>
                </a:lnTo>
                <a:lnTo>
                  <a:pt x="252" y="252"/>
                </a:lnTo>
                <a:lnTo>
                  <a:pt x="252" y="265"/>
                </a:lnTo>
                <a:lnTo>
                  <a:pt x="227" y="2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0">
            <a:extLst>
              <a:ext uri="{FF2B5EF4-FFF2-40B4-BE49-F238E27FC236}">
                <a16:creationId xmlns:a16="http://schemas.microsoft.com/office/drawing/2014/main" id="{6894BFCC-651C-495A-8EAB-0F5994B2C265}"/>
              </a:ext>
            </a:extLst>
          </p:cNvPr>
          <p:cNvSpPr>
            <a:spLocks/>
          </p:cNvSpPr>
          <p:nvPr/>
        </p:nvSpPr>
        <p:spPr bwMode="auto">
          <a:xfrm flipH="1">
            <a:off x="2396824" y="825267"/>
            <a:ext cx="1403796" cy="1568620"/>
          </a:xfrm>
          <a:custGeom>
            <a:avLst/>
            <a:gdLst>
              <a:gd name="T0" fmla="*/ 438 w 1005"/>
              <a:gd name="T1" fmla="*/ 197 h 1123"/>
              <a:gd name="T2" fmla="*/ 257 w 1005"/>
              <a:gd name="T3" fmla="*/ 213 h 1123"/>
              <a:gd name="T4" fmla="*/ 152 w 1005"/>
              <a:gd name="T5" fmla="*/ 216 h 1123"/>
              <a:gd name="T6" fmla="*/ 140 w 1005"/>
              <a:gd name="T7" fmla="*/ 222 h 1123"/>
              <a:gd name="T8" fmla="*/ 114 w 1005"/>
              <a:gd name="T9" fmla="*/ 270 h 1123"/>
              <a:gd name="T10" fmla="*/ 42 w 1005"/>
              <a:gd name="T11" fmla="*/ 461 h 1123"/>
              <a:gd name="T12" fmla="*/ 0 w 1005"/>
              <a:gd name="T13" fmla="*/ 519 h 1123"/>
              <a:gd name="T14" fmla="*/ 31 w 1005"/>
              <a:gd name="T15" fmla="*/ 548 h 1123"/>
              <a:gd name="T16" fmla="*/ 50 w 1005"/>
              <a:gd name="T17" fmla="*/ 554 h 1123"/>
              <a:gd name="T18" fmla="*/ 157 w 1005"/>
              <a:gd name="T19" fmla="*/ 319 h 1123"/>
              <a:gd name="T20" fmla="*/ 293 w 1005"/>
              <a:gd name="T21" fmla="*/ 334 h 1123"/>
              <a:gd name="T22" fmla="*/ 226 w 1005"/>
              <a:gd name="T23" fmla="*/ 495 h 1123"/>
              <a:gd name="T24" fmla="*/ 215 w 1005"/>
              <a:gd name="T25" fmla="*/ 526 h 1123"/>
              <a:gd name="T26" fmla="*/ 213 w 1005"/>
              <a:gd name="T27" fmla="*/ 616 h 1123"/>
              <a:gd name="T28" fmla="*/ 225 w 1005"/>
              <a:gd name="T29" fmla="*/ 696 h 1123"/>
              <a:gd name="T30" fmla="*/ 270 w 1005"/>
              <a:gd name="T31" fmla="*/ 751 h 1123"/>
              <a:gd name="T32" fmla="*/ 296 w 1005"/>
              <a:gd name="T33" fmla="*/ 824 h 1123"/>
              <a:gd name="T34" fmla="*/ 259 w 1005"/>
              <a:gd name="T35" fmla="*/ 926 h 1123"/>
              <a:gd name="T36" fmla="*/ 201 w 1005"/>
              <a:gd name="T37" fmla="*/ 942 h 1123"/>
              <a:gd name="T38" fmla="*/ 130 w 1005"/>
              <a:gd name="T39" fmla="*/ 938 h 1123"/>
              <a:gd name="T40" fmla="*/ 106 w 1005"/>
              <a:gd name="T41" fmla="*/ 950 h 1123"/>
              <a:gd name="T42" fmla="*/ 100 w 1005"/>
              <a:gd name="T43" fmla="*/ 1078 h 1123"/>
              <a:gd name="T44" fmla="*/ 111 w 1005"/>
              <a:gd name="T45" fmla="*/ 1123 h 1123"/>
              <a:gd name="T46" fmla="*/ 144 w 1005"/>
              <a:gd name="T47" fmla="*/ 1075 h 1123"/>
              <a:gd name="T48" fmla="*/ 192 w 1005"/>
              <a:gd name="T49" fmla="*/ 1014 h 1123"/>
              <a:gd name="T50" fmla="*/ 239 w 1005"/>
              <a:gd name="T51" fmla="*/ 1005 h 1123"/>
              <a:gd name="T52" fmla="*/ 332 w 1005"/>
              <a:gd name="T53" fmla="*/ 1042 h 1123"/>
              <a:gd name="T54" fmla="*/ 407 w 1005"/>
              <a:gd name="T55" fmla="*/ 1039 h 1123"/>
              <a:gd name="T56" fmla="*/ 439 w 1005"/>
              <a:gd name="T57" fmla="*/ 1012 h 1123"/>
              <a:gd name="T58" fmla="*/ 460 w 1005"/>
              <a:gd name="T59" fmla="*/ 926 h 1123"/>
              <a:gd name="T60" fmla="*/ 456 w 1005"/>
              <a:gd name="T61" fmla="*/ 741 h 1123"/>
              <a:gd name="T62" fmla="*/ 536 w 1005"/>
              <a:gd name="T63" fmla="*/ 735 h 1123"/>
              <a:gd name="T64" fmla="*/ 609 w 1005"/>
              <a:gd name="T65" fmla="*/ 757 h 1123"/>
              <a:gd name="T66" fmla="*/ 890 w 1005"/>
              <a:gd name="T67" fmla="*/ 845 h 1123"/>
              <a:gd name="T68" fmla="*/ 929 w 1005"/>
              <a:gd name="T69" fmla="*/ 836 h 1123"/>
              <a:gd name="T70" fmla="*/ 950 w 1005"/>
              <a:gd name="T71" fmla="*/ 765 h 1123"/>
              <a:gd name="T72" fmla="*/ 946 w 1005"/>
              <a:gd name="T73" fmla="*/ 676 h 1123"/>
              <a:gd name="T74" fmla="*/ 922 w 1005"/>
              <a:gd name="T75" fmla="*/ 611 h 1123"/>
              <a:gd name="T76" fmla="*/ 893 w 1005"/>
              <a:gd name="T77" fmla="*/ 607 h 1123"/>
              <a:gd name="T78" fmla="*/ 883 w 1005"/>
              <a:gd name="T79" fmla="*/ 735 h 1123"/>
              <a:gd name="T80" fmla="*/ 731 w 1005"/>
              <a:gd name="T81" fmla="*/ 700 h 1123"/>
              <a:gd name="T82" fmla="*/ 547 w 1005"/>
              <a:gd name="T83" fmla="*/ 640 h 1123"/>
              <a:gd name="T84" fmla="*/ 478 w 1005"/>
              <a:gd name="T85" fmla="*/ 612 h 1123"/>
              <a:gd name="T86" fmla="*/ 551 w 1005"/>
              <a:gd name="T87" fmla="*/ 512 h 1123"/>
              <a:gd name="T88" fmla="*/ 599 w 1005"/>
              <a:gd name="T89" fmla="*/ 454 h 1123"/>
              <a:gd name="T90" fmla="*/ 635 w 1005"/>
              <a:gd name="T91" fmla="*/ 376 h 1123"/>
              <a:gd name="T92" fmla="*/ 729 w 1005"/>
              <a:gd name="T93" fmla="*/ 304 h 1123"/>
              <a:gd name="T94" fmla="*/ 843 w 1005"/>
              <a:gd name="T95" fmla="*/ 315 h 1123"/>
              <a:gd name="T96" fmla="*/ 920 w 1005"/>
              <a:gd name="T97" fmla="*/ 318 h 1123"/>
              <a:gd name="T98" fmla="*/ 970 w 1005"/>
              <a:gd name="T99" fmla="*/ 302 h 1123"/>
              <a:gd name="T100" fmla="*/ 1002 w 1005"/>
              <a:gd name="T101" fmla="*/ 259 h 1123"/>
              <a:gd name="T102" fmla="*/ 995 w 1005"/>
              <a:gd name="T103" fmla="*/ 234 h 1123"/>
              <a:gd name="T104" fmla="*/ 776 w 1005"/>
              <a:gd name="T105" fmla="*/ 218 h 1123"/>
              <a:gd name="T106" fmla="*/ 755 w 1005"/>
              <a:gd name="T107" fmla="*/ 224 h 1123"/>
              <a:gd name="T108" fmla="*/ 721 w 1005"/>
              <a:gd name="T109" fmla="*/ 180 h 1123"/>
              <a:gd name="T110" fmla="*/ 721 w 1005"/>
              <a:gd name="T111" fmla="*/ 47 h 1123"/>
              <a:gd name="T112" fmla="*/ 708 w 1005"/>
              <a:gd name="T113" fmla="*/ 27 h 1123"/>
              <a:gd name="T114" fmla="*/ 646 w 1005"/>
              <a:gd name="T115" fmla="*/ 6 h 1123"/>
              <a:gd name="T116" fmla="*/ 569 w 1005"/>
              <a:gd name="T117" fmla="*/ 1 h 1123"/>
              <a:gd name="T118" fmla="*/ 536 w 1005"/>
              <a:gd name="T119" fmla="*/ 6 h 1123"/>
              <a:gd name="T120" fmla="*/ 524 w 1005"/>
              <a:gd name="T121" fmla="*/ 74 h 1123"/>
              <a:gd name="T122" fmla="*/ 510 w 1005"/>
              <a:gd name="T123" fmla="*/ 95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5" h="1123">
                <a:moveTo>
                  <a:pt x="515" y="158"/>
                </a:moveTo>
                <a:lnTo>
                  <a:pt x="510" y="184"/>
                </a:lnTo>
                <a:lnTo>
                  <a:pt x="510" y="184"/>
                </a:lnTo>
                <a:lnTo>
                  <a:pt x="478" y="191"/>
                </a:lnTo>
                <a:lnTo>
                  <a:pt x="451" y="195"/>
                </a:lnTo>
                <a:lnTo>
                  <a:pt x="438" y="197"/>
                </a:lnTo>
                <a:lnTo>
                  <a:pt x="425" y="197"/>
                </a:lnTo>
                <a:lnTo>
                  <a:pt x="425" y="197"/>
                </a:lnTo>
                <a:lnTo>
                  <a:pt x="388" y="200"/>
                </a:lnTo>
                <a:lnTo>
                  <a:pt x="335" y="204"/>
                </a:lnTo>
                <a:lnTo>
                  <a:pt x="285" y="209"/>
                </a:lnTo>
                <a:lnTo>
                  <a:pt x="257" y="213"/>
                </a:lnTo>
                <a:lnTo>
                  <a:pt x="257" y="213"/>
                </a:lnTo>
                <a:lnTo>
                  <a:pt x="248" y="213"/>
                </a:lnTo>
                <a:lnTo>
                  <a:pt x="234" y="213"/>
                </a:lnTo>
                <a:lnTo>
                  <a:pt x="197" y="213"/>
                </a:lnTo>
                <a:lnTo>
                  <a:pt x="163" y="214"/>
                </a:lnTo>
                <a:lnTo>
                  <a:pt x="152" y="216"/>
                </a:lnTo>
                <a:lnTo>
                  <a:pt x="148" y="217"/>
                </a:lnTo>
                <a:lnTo>
                  <a:pt x="146" y="218"/>
                </a:lnTo>
                <a:lnTo>
                  <a:pt x="146" y="218"/>
                </a:lnTo>
                <a:lnTo>
                  <a:pt x="144" y="220"/>
                </a:lnTo>
                <a:lnTo>
                  <a:pt x="142" y="222"/>
                </a:lnTo>
                <a:lnTo>
                  <a:pt x="140" y="222"/>
                </a:lnTo>
                <a:lnTo>
                  <a:pt x="137" y="223"/>
                </a:lnTo>
                <a:lnTo>
                  <a:pt x="136" y="225"/>
                </a:lnTo>
                <a:lnTo>
                  <a:pt x="128" y="239"/>
                </a:lnTo>
                <a:lnTo>
                  <a:pt x="128" y="239"/>
                </a:lnTo>
                <a:lnTo>
                  <a:pt x="121" y="256"/>
                </a:lnTo>
                <a:lnTo>
                  <a:pt x="114" y="270"/>
                </a:lnTo>
                <a:lnTo>
                  <a:pt x="105" y="286"/>
                </a:lnTo>
                <a:lnTo>
                  <a:pt x="96" y="310"/>
                </a:lnTo>
                <a:lnTo>
                  <a:pt x="96" y="310"/>
                </a:lnTo>
                <a:lnTo>
                  <a:pt x="66" y="399"/>
                </a:lnTo>
                <a:lnTo>
                  <a:pt x="51" y="441"/>
                </a:lnTo>
                <a:lnTo>
                  <a:pt x="42" y="461"/>
                </a:lnTo>
                <a:lnTo>
                  <a:pt x="42" y="461"/>
                </a:lnTo>
                <a:lnTo>
                  <a:pt x="35" y="472"/>
                </a:lnTo>
                <a:lnTo>
                  <a:pt x="20" y="489"/>
                </a:lnTo>
                <a:lnTo>
                  <a:pt x="7" y="507"/>
                </a:lnTo>
                <a:lnTo>
                  <a:pt x="2" y="514"/>
                </a:lnTo>
                <a:lnTo>
                  <a:pt x="0" y="519"/>
                </a:lnTo>
                <a:lnTo>
                  <a:pt x="0" y="519"/>
                </a:lnTo>
                <a:lnTo>
                  <a:pt x="2" y="521"/>
                </a:lnTo>
                <a:lnTo>
                  <a:pt x="5" y="526"/>
                </a:lnTo>
                <a:lnTo>
                  <a:pt x="16" y="536"/>
                </a:lnTo>
                <a:lnTo>
                  <a:pt x="31" y="548"/>
                </a:lnTo>
                <a:lnTo>
                  <a:pt x="31" y="548"/>
                </a:lnTo>
                <a:lnTo>
                  <a:pt x="32" y="552"/>
                </a:lnTo>
                <a:lnTo>
                  <a:pt x="37" y="555"/>
                </a:lnTo>
                <a:lnTo>
                  <a:pt x="40" y="558"/>
                </a:lnTo>
                <a:lnTo>
                  <a:pt x="43" y="559"/>
                </a:lnTo>
                <a:lnTo>
                  <a:pt x="47" y="558"/>
                </a:lnTo>
                <a:lnTo>
                  <a:pt x="50" y="554"/>
                </a:lnTo>
                <a:lnTo>
                  <a:pt x="50" y="554"/>
                </a:lnTo>
                <a:lnTo>
                  <a:pt x="57" y="542"/>
                </a:lnTo>
                <a:lnTo>
                  <a:pt x="66" y="526"/>
                </a:lnTo>
                <a:lnTo>
                  <a:pt x="73" y="506"/>
                </a:lnTo>
                <a:lnTo>
                  <a:pt x="83" y="484"/>
                </a:lnTo>
                <a:lnTo>
                  <a:pt x="157" y="319"/>
                </a:lnTo>
                <a:lnTo>
                  <a:pt x="280" y="297"/>
                </a:lnTo>
                <a:lnTo>
                  <a:pt x="280" y="297"/>
                </a:lnTo>
                <a:lnTo>
                  <a:pt x="284" y="304"/>
                </a:lnTo>
                <a:lnTo>
                  <a:pt x="291" y="325"/>
                </a:lnTo>
                <a:lnTo>
                  <a:pt x="291" y="325"/>
                </a:lnTo>
                <a:lnTo>
                  <a:pt x="293" y="334"/>
                </a:lnTo>
                <a:lnTo>
                  <a:pt x="295" y="346"/>
                </a:lnTo>
                <a:lnTo>
                  <a:pt x="296" y="377"/>
                </a:lnTo>
                <a:lnTo>
                  <a:pt x="297" y="415"/>
                </a:lnTo>
                <a:lnTo>
                  <a:pt x="297" y="415"/>
                </a:lnTo>
                <a:lnTo>
                  <a:pt x="255" y="461"/>
                </a:lnTo>
                <a:lnTo>
                  <a:pt x="226" y="495"/>
                </a:lnTo>
                <a:lnTo>
                  <a:pt x="216" y="509"/>
                </a:lnTo>
                <a:lnTo>
                  <a:pt x="213" y="514"/>
                </a:lnTo>
                <a:lnTo>
                  <a:pt x="213" y="516"/>
                </a:lnTo>
                <a:lnTo>
                  <a:pt x="213" y="516"/>
                </a:lnTo>
                <a:lnTo>
                  <a:pt x="213" y="521"/>
                </a:lnTo>
                <a:lnTo>
                  <a:pt x="215" y="526"/>
                </a:lnTo>
                <a:lnTo>
                  <a:pt x="218" y="537"/>
                </a:lnTo>
                <a:lnTo>
                  <a:pt x="225" y="548"/>
                </a:lnTo>
                <a:lnTo>
                  <a:pt x="225" y="548"/>
                </a:lnTo>
                <a:lnTo>
                  <a:pt x="218" y="578"/>
                </a:lnTo>
                <a:lnTo>
                  <a:pt x="215" y="602"/>
                </a:lnTo>
                <a:lnTo>
                  <a:pt x="213" y="616"/>
                </a:lnTo>
                <a:lnTo>
                  <a:pt x="213" y="627"/>
                </a:lnTo>
                <a:lnTo>
                  <a:pt x="213" y="627"/>
                </a:lnTo>
                <a:lnTo>
                  <a:pt x="213" y="639"/>
                </a:lnTo>
                <a:lnTo>
                  <a:pt x="215" y="653"/>
                </a:lnTo>
                <a:lnTo>
                  <a:pt x="221" y="682"/>
                </a:lnTo>
                <a:lnTo>
                  <a:pt x="225" y="696"/>
                </a:lnTo>
                <a:lnTo>
                  <a:pt x="228" y="708"/>
                </a:lnTo>
                <a:lnTo>
                  <a:pt x="232" y="717"/>
                </a:lnTo>
                <a:lnTo>
                  <a:pt x="236" y="722"/>
                </a:lnTo>
                <a:lnTo>
                  <a:pt x="236" y="722"/>
                </a:lnTo>
                <a:lnTo>
                  <a:pt x="258" y="741"/>
                </a:lnTo>
                <a:lnTo>
                  <a:pt x="270" y="751"/>
                </a:lnTo>
                <a:lnTo>
                  <a:pt x="276" y="759"/>
                </a:lnTo>
                <a:lnTo>
                  <a:pt x="276" y="759"/>
                </a:lnTo>
                <a:lnTo>
                  <a:pt x="281" y="770"/>
                </a:lnTo>
                <a:lnTo>
                  <a:pt x="289" y="788"/>
                </a:lnTo>
                <a:lnTo>
                  <a:pt x="295" y="812"/>
                </a:lnTo>
                <a:lnTo>
                  <a:pt x="296" y="824"/>
                </a:lnTo>
                <a:lnTo>
                  <a:pt x="297" y="835"/>
                </a:lnTo>
                <a:lnTo>
                  <a:pt x="297" y="835"/>
                </a:lnTo>
                <a:lnTo>
                  <a:pt x="297" y="913"/>
                </a:lnTo>
                <a:lnTo>
                  <a:pt x="297" y="913"/>
                </a:lnTo>
                <a:lnTo>
                  <a:pt x="285" y="917"/>
                </a:lnTo>
                <a:lnTo>
                  <a:pt x="259" y="926"/>
                </a:lnTo>
                <a:lnTo>
                  <a:pt x="259" y="926"/>
                </a:lnTo>
                <a:lnTo>
                  <a:pt x="244" y="931"/>
                </a:lnTo>
                <a:lnTo>
                  <a:pt x="232" y="937"/>
                </a:lnTo>
                <a:lnTo>
                  <a:pt x="217" y="941"/>
                </a:lnTo>
                <a:lnTo>
                  <a:pt x="210" y="942"/>
                </a:lnTo>
                <a:lnTo>
                  <a:pt x="201" y="942"/>
                </a:lnTo>
                <a:lnTo>
                  <a:pt x="201" y="942"/>
                </a:lnTo>
                <a:lnTo>
                  <a:pt x="168" y="942"/>
                </a:lnTo>
                <a:lnTo>
                  <a:pt x="152" y="942"/>
                </a:lnTo>
                <a:lnTo>
                  <a:pt x="152" y="942"/>
                </a:lnTo>
                <a:lnTo>
                  <a:pt x="144" y="940"/>
                </a:lnTo>
                <a:lnTo>
                  <a:pt x="130" y="938"/>
                </a:lnTo>
                <a:lnTo>
                  <a:pt x="121" y="938"/>
                </a:lnTo>
                <a:lnTo>
                  <a:pt x="114" y="940"/>
                </a:lnTo>
                <a:lnTo>
                  <a:pt x="111" y="941"/>
                </a:lnTo>
                <a:lnTo>
                  <a:pt x="109" y="943"/>
                </a:lnTo>
                <a:lnTo>
                  <a:pt x="106" y="946"/>
                </a:lnTo>
                <a:lnTo>
                  <a:pt x="106" y="950"/>
                </a:lnTo>
                <a:lnTo>
                  <a:pt x="106" y="950"/>
                </a:lnTo>
                <a:lnTo>
                  <a:pt x="101" y="988"/>
                </a:lnTo>
                <a:lnTo>
                  <a:pt x="100" y="1020"/>
                </a:lnTo>
                <a:lnTo>
                  <a:pt x="100" y="1020"/>
                </a:lnTo>
                <a:lnTo>
                  <a:pt x="100" y="1042"/>
                </a:lnTo>
                <a:lnTo>
                  <a:pt x="100" y="1078"/>
                </a:lnTo>
                <a:lnTo>
                  <a:pt x="101" y="1095"/>
                </a:lnTo>
                <a:lnTo>
                  <a:pt x="104" y="1110"/>
                </a:lnTo>
                <a:lnTo>
                  <a:pt x="105" y="1116"/>
                </a:lnTo>
                <a:lnTo>
                  <a:pt x="106" y="1119"/>
                </a:lnTo>
                <a:lnTo>
                  <a:pt x="109" y="1122"/>
                </a:lnTo>
                <a:lnTo>
                  <a:pt x="111" y="1123"/>
                </a:lnTo>
                <a:lnTo>
                  <a:pt x="111" y="1123"/>
                </a:lnTo>
                <a:lnTo>
                  <a:pt x="115" y="1122"/>
                </a:lnTo>
                <a:lnTo>
                  <a:pt x="117" y="1118"/>
                </a:lnTo>
                <a:lnTo>
                  <a:pt x="126" y="1107"/>
                </a:lnTo>
                <a:lnTo>
                  <a:pt x="136" y="1092"/>
                </a:lnTo>
                <a:lnTo>
                  <a:pt x="144" y="1075"/>
                </a:lnTo>
                <a:lnTo>
                  <a:pt x="164" y="1041"/>
                </a:lnTo>
                <a:lnTo>
                  <a:pt x="172" y="1028"/>
                </a:lnTo>
                <a:lnTo>
                  <a:pt x="175" y="1025"/>
                </a:lnTo>
                <a:lnTo>
                  <a:pt x="179" y="1022"/>
                </a:lnTo>
                <a:lnTo>
                  <a:pt x="179" y="1022"/>
                </a:lnTo>
                <a:lnTo>
                  <a:pt x="192" y="1014"/>
                </a:lnTo>
                <a:lnTo>
                  <a:pt x="200" y="1011"/>
                </a:lnTo>
                <a:lnTo>
                  <a:pt x="211" y="1009"/>
                </a:lnTo>
                <a:lnTo>
                  <a:pt x="211" y="1009"/>
                </a:lnTo>
                <a:lnTo>
                  <a:pt x="233" y="1005"/>
                </a:lnTo>
                <a:lnTo>
                  <a:pt x="239" y="1005"/>
                </a:lnTo>
                <a:lnTo>
                  <a:pt x="239" y="1005"/>
                </a:lnTo>
                <a:lnTo>
                  <a:pt x="279" y="1018"/>
                </a:lnTo>
                <a:lnTo>
                  <a:pt x="307" y="1030"/>
                </a:lnTo>
                <a:lnTo>
                  <a:pt x="319" y="1034"/>
                </a:lnTo>
                <a:lnTo>
                  <a:pt x="325" y="1039"/>
                </a:lnTo>
                <a:lnTo>
                  <a:pt x="325" y="1039"/>
                </a:lnTo>
                <a:lnTo>
                  <a:pt x="332" y="1042"/>
                </a:lnTo>
                <a:lnTo>
                  <a:pt x="340" y="1046"/>
                </a:lnTo>
                <a:lnTo>
                  <a:pt x="351" y="1048"/>
                </a:lnTo>
                <a:lnTo>
                  <a:pt x="364" y="1049"/>
                </a:lnTo>
                <a:lnTo>
                  <a:pt x="377" y="1048"/>
                </a:lnTo>
                <a:lnTo>
                  <a:pt x="392" y="1046"/>
                </a:lnTo>
                <a:lnTo>
                  <a:pt x="407" y="1039"/>
                </a:lnTo>
                <a:lnTo>
                  <a:pt x="414" y="1036"/>
                </a:lnTo>
                <a:lnTo>
                  <a:pt x="422" y="1032"/>
                </a:lnTo>
                <a:lnTo>
                  <a:pt x="422" y="1032"/>
                </a:lnTo>
                <a:lnTo>
                  <a:pt x="428" y="1026"/>
                </a:lnTo>
                <a:lnTo>
                  <a:pt x="434" y="1020"/>
                </a:lnTo>
                <a:lnTo>
                  <a:pt x="439" y="1012"/>
                </a:lnTo>
                <a:lnTo>
                  <a:pt x="444" y="1004"/>
                </a:lnTo>
                <a:lnTo>
                  <a:pt x="450" y="986"/>
                </a:lnTo>
                <a:lnTo>
                  <a:pt x="455" y="969"/>
                </a:lnTo>
                <a:lnTo>
                  <a:pt x="457" y="953"/>
                </a:lnTo>
                <a:lnTo>
                  <a:pt x="460" y="940"/>
                </a:lnTo>
                <a:lnTo>
                  <a:pt x="460" y="926"/>
                </a:lnTo>
                <a:lnTo>
                  <a:pt x="460" y="926"/>
                </a:lnTo>
                <a:lnTo>
                  <a:pt x="456" y="836"/>
                </a:lnTo>
                <a:lnTo>
                  <a:pt x="454" y="772"/>
                </a:lnTo>
                <a:lnTo>
                  <a:pt x="455" y="751"/>
                </a:lnTo>
                <a:lnTo>
                  <a:pt x="455" y="744"/>
                </a:lnTo>
                <a:lnTo>
                  <a:pt x="456" y="741"/>
                </a:lnTo>
                <a:lnTo>
                  <a:pt x="456" y="741"/>
                </a:lnTo>
                <a:lnTo>
                  <a:pt x="462" y="739"/>
                </a:lnTo>
                <a:lnTo>
                  <a:pt x="473" y="738"/>
                </a:lnTo>
                <a:lnTo>
                  <a:pt x="504" y="735"/>
                </a:lnTo>
                <a:lnTo>
                  <a:pt x="521" y="735"/>
                </a:lnTo>
                <a:lnTo>
                  <a:pt x="536" y="735"/>
                </a:lnTo>
                <a:lnTo>
                  <a:pt x="548" y="736"/>
                </a:lnTo>
                <a:lnTo>
                  <a:pt x="553" y="738"/>
                </a:lnTo>
                <a:lnTo>
                  <a:pt x="556" y="739"/>
                </a:lnTo>
                <a:lnTo>
                  <a:pt x="556" y="739"/>
                </a:lnTo>
                <a:lnTo>
                  <a:pt x="572" y="746"/>
                </a:lnTo>
                <a:lnTo>
                  <a:pt x="609" y="757"/>
                </a:lnTo>
                <a:lnTo>
                  <a:pt x="713" y="791"/>
                </a:lnTo>
                <a:lnTo>
                  <a:pt x="862" y="835"/>
                </a:lnTo>
                <a:lnTo>
                  <a:pt x="862" y="835"/>
                </a:lnTo>
                <a:lnTo>
                  <a:pt x="870" y="839"/>
                </a:lnTo>
                <a:lnTo>
                  <a:pt x="880" y="841"/>
                </a:lnTo>
                <a:lnTo>
                  <a:pt x="890" y="845"/>
                </a:lnTo>
                <a:lnTo>
                  <a:pt x="901" y="846"/>
                </a:lnTo>
                <a:lnTo>
                  <a:pt x="912" y="846"/>
                </a:lnTo>
                <a:lnTo>
                  <a:pt x="917" y="845"/>
                </a:lnTo>
                <a:lnTo>
                  <a:pt x="922" y="844"/>
                </a:lnTo>
                <a:lnTo>
                  <a:pt x="925" y="841"/>
                </a:lnTo>
                <a:lnTo>
                  <a:pt x="929" y="836"/>
                </a:lnTo>
                <a:lnTo>
                  <a:pt x="929" y="836"/>
                </a:lnTo>
                <a:lnTo>
                  <a:pt x="934" y="828"/>
                </a:lnTo>
                <a:lnTo>
                  <a:pt x="939" y="818"/>
                </a:lnTo>
                <a:lnTo>
                  <a:pt x="941" y="807"/>
                </a:lnTo>
                <a:lnTo>
                  <a:pt x="944" y="796"/>
                </a:lnTo>
                <a:lnTo>
                  <a:pt x="950" y="765"/>
                </a:lnTo>
                <a:lnTo>
                  <a:pt x="950" y="765"/>
                </a:lnTo>
                <a:lnTo>
                  <a:pt x="951" y="756"/>
                </a:lnTo>
                <a:lnTo>
                  <a:pt x="951" y="741"/>
                </a:lnTo>
                <a:lnTo>
                  <a:pt x="951" y="722"/>
                </a:lnTo>
                <a:lnTo>
                  <a:pt x="949" y="700"/>
                </a:lnTo>
                <a:lnTo>
                  <a:pt x="946" y="676"/>
                </a:lnTo>
                <a:lnTo>
                  <a:pt x="942" y="654"/>
                </a:lnTo>
                <a:lnTo>
                  <a:pt x="936" y="635"/>
                </a:lnTo>
                <a:lnTo>
                  <a:pt x="933" y="628"/>
                </a:lnTo>
                <a:lnTo>
                  <a:pt x="929" y="621"/>
                </a:lnTo>
                <a:lnTo>
                  <a:pt x="929" y="621"/>
                </a:lnTo>
                <a:lnTo>
                  <a:pt x="922" y="611"/>
                </a:lnTo>
                <a:lnTo>
                  <a:pt x="914" y="605"/>
                </a:lnTo>
                <a:lnTo>
                  <a:pt x="908" y="601"/>
                </a:lnTo>
                <a:lnTo>
                  <a:pt x="903" y="600"/>
                </a:lnTo>
                <a:lnTo>
                  <a:pt x="898" y="600"/>
                </a:lnTo>
                <a:lnTo>
                  <a:pt x="896" y="602"/>
                </a:lnTo>
                <a:lnTo>
                  <a:pt x="893" y="607"/>
                </a:lnTo>
                <a:lnTo>
                  <a:pt x="892" y="613"/>
                </a:lnTo>
                <a:lnTo>
                  <a:pt x="892" y="613"/>
                </a:lnTo>
                <a:lnTo>
                  <a:pt x="892" y="665"/>
                </a:lnTo>
                <a:lnTo>
                  <a:pt x="892" y="703"/>
                </a:lnTo>
                <a:lnTo>
                  <a:pt x="883" y="735"/>
                </a:lnTo>
                <a:lnTo>
                  <a:pt x="883" y="735"/>
                </a:lnTo>
                <a:lnTo>
                  <a:pt x="828" y="723"/>
                </a:lnTo>
                <a:lnTo>
                  <a:pt x="785" y="714"/>
                </a:lnTo>
                <a:lnTo>
                  <a:pt x="759" y="709"/>
                </a:lnTo>
                <a:lnTo>
                  <a:pt x="759" y="709"/>
                </a:lnTo>
                <a:lnTo>
                  <a:pt x="748" y="706"/>
                </a:lnTo>
                <a:lnTo>
                  <a:pt x="731" y="700"/>
                </a:lnTo>
                <a:lnTo>
                  <a:pt x="686" y="682"/>
                </a:lnTo>
                <a:lnTo>
                  <a:pt x="628" y="658"/>
                </a:lnTo>
                <a:lnTo>
                  <a:pt x="628" y="658"/>
                </a:lnTo>
                <a:lnTo>
                  <a:pt x="603" y="653"/>
                </a:lnTo>
                <a:lnTo>
                  <a:pt x="577" y="647"/>
                </a:lnTo>
                <a:lnTo>
                  <a:pt x="547" y="640"/>
                </a:lnTo>
                <a:lnTo>
                  <a:pt x="519" y="632"/>
                </a:lnTo>
                <a:lnTo>
                  <a:pt x="505" y="628"/>
                </a:lnTo>
                <a:lnTo>
                  <a:pt x="494" y="623"/>
                </a:lnTo>
                <a:lnTo>
                  <a:pt x="486" y="619"/>
                </a:lnTo>
                <a:lnTo>
                  <a:pt x="481" y="615"/>
                </a:lnTo>
                <a:lnTo>
                  <a:pt x="478" y="612"/>
                </a:lnTo>
                <a:lnTo>
                  <a:pt x="478" y="611"/>
                </a:lnTo>
                <a:lnTo>
                  <a:pt x="478" y="608"/>
                </a:lnTo>
                <a:lnTo>
                  <a:pt x="479" y="606"/>
                </a:lnTo>
                <a:lnTo>
                  <a:pt x="479" y="606"/>
                </a:lnTo>
                <a:lnTo>
                  <a:pt x="526" y="544"/>
                </a:lnTo>
                <a:lnTo>
                  <a:pt x="551" y="512"/>
                </a:lnTo>
                <a:lnTo>
                  <a:pt x="561" y="501"/>
                </a:lnTo>
                <a:lnTo>
                  <a:pt x="567" y="495"/>
                </a:lnTo>
                <a:lnTo>
                  <a:pt x="567" y="495"/>
                </a:lnTo>
                <a:lnTo>
                  <a:pt x="573" y="490"/>
                </a:lnTo>
                <a:lnTo>
                  <a:pt x="580" y="480"/>
                </a:lnTo>
                <a:lnTo>
                  <a:pt x="599" y="454"/>
                </a:lnTo>
                <a:lnTo>
                  <a:pt x="615" y="427"/>
                </a:lnTo>
                <a:lnTo>
                  <a:pt x="620" y="418"/>
                </a:lnTo>
                <a:lnTo>
                  <a:pt x="622" y="411"/>
                </a:lnTo>
                <a:lnTo>
                  <a:pt x="622" y="411"/>
                </a:lnTo>
                <a:lnTo>
                  <a:pt x="627" y="397"/>
                </a:lnTo>
                <a:lnTo>
                  <a:pt x="635" y="376"/>
                </a:lnTo>
                <a:lnTo>
                  <a:pt x="646" y="349"/>
                </a:lnTo>
                <a:lnTo>
                  <a:pt x="669" y="321"/>
                </a:lnTo>
                <a:lnTo>
                  <a:pt x="669" y="321"/>
                </a:lnTo>
                <a:lnTo>
                  <a:pt x="679" y="318"/>
                </a:lnTo>
                <a:lnTo>
                  <a:pt x="702" y="310"/>
                </a:lnTo>
                <a:lnTo>
                  <a:pt x="729" y="304"/>
                </a:lnTo>
                <a:lnTo>
                  <a:pt x="743" y="303"/>
                </a:lnTo>
                <a:lnTo>
                  <a:pt x="753" y="302"/>
                </a:lnTo>
                <a:lnTo>
                  <a:pt x="753" y="302"/>
                </a:lnTo>
                <a:lnTo>
                  <a:pt x="802" y="309"/>
                </a:lnTo>
                <a:lnTo>
                  <a:pt x="827" y="313"/>
                </a:lnTo>
                <a:lnTo>
                  <a:pt x="843" y="315"/>
                </a:lnTo>
                <a:lnTo>
                  <a:pt x="843" y="315"/>
                </a:lnTo>
                <a:lnTo>
                  <a:pt x="850" y="317"/>
                </a:lnTo>
                <a:lnTo>
                  <a:pt x="864" y="319"/>
                </a:lnTo>
                <a:lnTo>
                  <a:pt x="881" y="319"/>
                </a:lnTo>
                <a:lnTo>
                  <a:pt x="901" y="319"/>
                </a:lnTo>
                <a:lnTo>
                  <a:pt x="920" y="318"/>
                </a:lnTo>
                <a:lnTo>
                  <a:pt x="940" y="315"/>
                </a:lnTo>
                <a:lnTo>
                  <a:pt x="949" y="313"/>
                </a:lnTo>
                <a:lnTo>
                  <a:pt x="956" y="310"/>
                </a:lnTo>
                <a:lnTo>
                  <a:pt x="963" y="307"/>
                </a:lnTo>
                <a:lnTo>
                  <a:pt x="970" y="302"/>
                </a:lnTo>
                <a:lnTo>
                  <a:pt x="970" y="302"/>
                </a:lnTo>
                <a:lnTo>
                  <a:pt x="987" y="288"/>
                </a:lnTo>
                <a:lnTo>
                  <a:pt x="1000" y="278"/>
                </a:lnTo>
                <a:lnTo>
                  <a:pt x="1004" y="273"/>
                </a:lnTo>
                <a:lnTo>
                  <a:pt x="1005" y="270"/>
                </a:lnTo>
                <a:lnTo>
                  <a:pt x="1004" y="265"/>
                </a:lnTo>
                <a:lnTo>
                  <a:pt x="1002" y="259"/>
                </a:lnTo>
                <a:lnTo>
                  <a:pt x="1002" y="259"/>
                </a:lnTo>
                <a:lnTo>
                  <a:pt x="999" y="253"/>
                </a:lnTo>
                <a:lnTo>
                  <a:pt x="998" y="246"/>
                </a:lnTo>
                <a:lnTo>
                  <a:pt x="999" y="241"/>
                </a:lnTo>
                <a:lnTo>
                  <a:pt x="998" y="238"/>
                </a:lnTo>
                <a:lnTo>
                  <a:pt x="995" y="234"/>
                </a:lnTo>
                <a:lnTo>
                  <a:pt x="989" y="232"/>
                </a:lnTo>
                <a:lnTo>
                  <a:pt x="978" y="230"/>
                </a:lnTo>
                <a:lnTo>
                  <a:pt x="961" y="230"/>
                </a:lnTo>
                <a:lnTo>
                  <a:pt x="961" y="230"/>
                </a:lnTo>
                <a:lnTo>
                  <a:pt x="822" y="230"/>
                </a:lnTo>
                <a:lnTo>
                  <a:pt x="776" y="218"/>
                </a:lnTo>
                <a:lnTo>
                  <a:pt x="776" y="218"/>
                </a:lnTo>
                <a:lnTo>
                  <a:pt x="774" y="218"/>
                </a:lnTo>
                <a:lnTo>
                  <a:pt x="769" y="218"/>
                </a:lnTo>
                <a:lnTo>
                  <a:pt x="761" y="219"/>
                </a:lnTo>
                <a:lnTo>
                  <a:pt x="758" y="222"/>
                </a:lnTo>
                <a:lnTo>
                  <a:pt x="755" y="224"/>
                </a:lnTo>
                <a:lnTo>
                  <a:pt x="755" y="224"/>
                </a:lnTo>
                <a:lnTo>
                  <a:pt x="743" y="235"/>
                </a:lnTo>
                <a:lnTo>
                  <a:pt x="738" y="239"/>
                </a:lnTo>
                <a:lnTo>
                  <a:pt x="718" y="241"/>
                </a:lnTo>
                <a:lnTo>
                  <a:pt x="697" y="239"/>
                </a:lnTo>
                <a:lnTo>
                  <a:pt x="721" y="180"/>
                </a:lnTo>
                <a:lnTo>
                  <a:pt x="721" y="131"/>
                </a:lnTo>
                <a:lnTo>
                  <a:pt x="721" y="96"/>
                </a:lnTo>
                <a:lnTo>
                  <a:pt x="721" y="96"/>
                </a:lnTo>
                <a:lnTo>
                  <a:pt x="721" y="54"/>
                </a:lnTo>
                <a:lnTo>
                  <a:pt x="721" y="54"/>
                </a:lnTo>
                <a:lnTo>
                  <a:pt x="721" y="47"/>
                </a:lnTo>
                <a:lnTo>
                  <a:pt x="721" y="38"/>
                </a:lnTo>
                <a:lnTo>
                  <a:pt x="720" y="35"/>
                </a:lnTo>
                <a:lnTo>
                  <a:pt x="718" y="32"/>
                </a:lnTo>
                <a:lnTo>
                  <a:pt x="715" y="30"/>
                </a:lnTo>
                <a:lnTo>
                  <a:pt x="708" y="27"/>
                </a:lnTo>
                <a:lnTo>
                  <a:pt x="708" y="27"/>
                </a:lnTo>
                <a:lnTo>
                  <a:pt x="692" y="23"/>
                </a:lnTo>
                <a:lnTo>
                  <a:pt x="674" y="16"/>
                </a:lnTo>
                <a:lnTo>
                  <a:pt x="657" y="9"/>
                </a:lnTo>
                <a:lnTo>
                  <a:pt x="651" y="7"/>
                </a:lnTo>
                <a:lnTo>
                  <a:pt x="646" y="6"/>
                </a:lnTo>
                <a:lnTo>
                  <a:pt x="646" y="6"/>
                </a:lnTo>
                <a:lnTo>
                  <a:pt x="632" y="5"/>
                </a:lnTo>
                <a:lnTo>
                  <a:pt x="609" y="3"/>
                </a:lnTo>
                <a:lnTo>
                  <a:pt x="585" y="0"/>
                </a:lnTo>
                <a:lnTo>
                  <a:pt x="575" y="0"/>
                </a:lnTo>
                <a:lnTo>
                  <a:pt x="569" y="1"/>
                </a:lnTo>
                <a:lnTo>
                  <a:pt x="569" y="1"/>
                </a:lnTo>
                <a:lnTo>
                  <a:pt x="563" y="1"/>
                </a:lnTo>
                <a:lnTo>
                  <a:pt x="558" y="1"/>
                </a:lnTo>
                <a:lnTo>
                  <a:pt x="548" y="1"/>
                </a:lnTo>
                <a:lnTo>
                  <a:pt x="543" y="3"/>
                </a:lnTo>
                <a:lnTo>
                  <a:pt x="539" y="4"/>
                </a:lnTo>
                <a:lnTo>
                  <a:pt x="536" y="6"/>
                </a:lnTo>
                <a:lnTo>
                  <a:pt x="532" y="10"/>
                </a:lnTo>
                <a:lnTo>
                  <a:pt x="532" y="10"/>
                </a:lnTo>
                <a:lnTo>
                  <a:pt x="518" y="44"/>
                </a:lnTo>
                <a:lnTo>
                  <a:pt x="527" y="73"/>
                </a:lnTo>
                <a:lnTo>
                  <a:pt x="527" y="73"/>
                </a:lnTo>
                <a:lnTo>
                  <a:pt x="524" y="74"/>
                </a:lnTo>
                <a:lnTo>
                  <a:pt x="516" y="76"/>
                </a:lnTo>
                <a:lnTo>
                  <a:pt x="513" y="79"/>
                </a:lnTo>
                <a:lnTo>
                  <a:pt x="510" y="83"/>
                </a:lnTo>
                <a:lnTo>
                  <a:pt x="509" y="87"/>
                </a:lnTo>
                <a:lnTo>
                  <a:pt x="510" y="95"/>
                </a:lnTo>
                <a:lnTo>
                  <a:pt x="510" y="95"/>
                </a:lnTo>
                <a:lnTo>
                  <a:pt x="519" y="124"/>
                </a:lnTo>
                <a:lnTo>
                  <a:pt x="523" y="140"/>
                </a:lnTo>
                <a:lnTo>
                  <a:pt x="515" y="1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1">
            <a:extLst>
              <a:ext uri="{FF2B5EF4-FFF2-40B4-BE49-F238E27FC236}">
                <a16:creationId xmlns:a16="http://schemas.microsoft.com/office/drawing/2014/main" id="{85C2354E-3C05-4A8F-A3EF-6404A27347E2}"/>
              </a:ext>
            </a:extLst>
          </p:cNvPr>
          <p:cNvSpPr>
            <a:spLocks/>
          </p:cNvSpPr>
          <p:nvPr/>
        </p:nvSpPr>
        <p:spPr bwMode="auto">
          <a:xfrm flipH="1">
            <a:off x="6103426" y="868145"/>
            <a:ext cx="1594088" cy="1360971"/>
          </a:xfrm>
          <a:custGeom>
            <a:avLst/>
            <a:gdLst>
              <a:gd name="T0" fmla="*/ 566 w 1183"/>
              <a:gd name="T1" fmla="*/ 194 h 1010"/>
              <a:gd name="T2" fmla="*/ 455 w 1183"/>
              <a:gd name="T3" fmla="*/ 248 h 1010"/>
              <a:gd name="T4" fmla="*/ 376 w 1183"/>
              <a:gd name="T5" fmla="*/ 346 h 1010"/>
              <a:gd name="T6" fmla="*/ 334 w 1183"/>
              <a:gd name="T7" fmla="*/ 431 h 1010"/>
              <a:gd name="T8" fmla="*/ 282 w 1183"/>
              <a:gd name="T9" fmla="*/ 627 h 1010"/>
              <a:gd name="T10" fmla="*/ 258 w 1183"/>
              <a:gd name="T11" fmla="*/ 832 h 1010"/>
              <a:gd name="T12" fmla="*/ 192 w 1183"/>
              <a:gd name="T13" fmla="*/ 777 h 1010"/>
              <a:gd name="T14" fmla="*/ 183 w 1183"/>
              <a:gd name="T15" fmla="*/ 721 h 1010"/>
              <a:gd name="T16" fmla="*/ 169 w 1183"/>
              <a:gd name="T17" fmla="*/ 700 h 1010"/>
              <a:gd name="T18" fmla="*/ 137 w 1183"/>
              <a:gd name="T19" fmla="*/ 702 h 1010"/>
              <a:gd name="T20" fmla="*/ 34 w 1183"/>
              <a:gd name="T21" fmla="*/ 748 h 1010"/>
              <a:gd name="T22" fmla="*/ 3 w 1183"/>
              <a:gd name="T23" fmla="*/ 780 h 1010"/>
              <a:gd name="T24" fmla="*/ 59 w 1183"/>
              <a:gd name="T25" fmla="*/ 796 h 1010"/>
              <a:gd name="T26" fmla="*/ 93 w 1183"/>
              <a:gd name="T27" fmla="*/ 795 h 1010"/>
              <a:gd name="T28" fmla="*/ 164 w 1183"/>
              <a:gd name="T29" fmla="*/ 848 h 1010"/>
              <a:gd name="T30" fmla="*/ 212 w 1183"/>
              <a:gd name="T31" fmla="*/ 919 h 1010"/>
              <a:gd name="T32" fmla="*/ 292 w 1183"/>
              <a:gd name="T33" fmla="*/ 1009 h 1010"/>
              <a:gd name="T34" fmla="*/ 356 w 1183"/>
              <a:gd name="T35" fmla="*/ 1004 h 1010"/>
              <a:gd name="T36" fmla="*/ 377 w 1183"/>
              <a:gd name="T37" fmla="*/ 955 h 1010"/>
              <a:gd name="T38" fmla="*/ 424 w 1183"/>
              <a:gd name="T39" fmla="*/ 830 h 1010"/>
              <a:gd name="T40" fmla="*/ 495 w 1183"/>
              <a:gd name="T41" fmla="*/ 676 h 1010"/>
              <a:gd name="T42" fmla="*/ 590 w 1183"/>
              <a:gd name="T43" fmla="*/ 673 h 1010"/>
              <a:gd name="T44" fmla="*/ 719 w 1183"/>
              <a:gd name="T45" fmla="*/ 678 h 1010"/>
              <a:gd name="T46" fmla="*/ 787 w 1183"/>
              <a:gd name="T47" fmla="*/ 662 h 1010"/>
              <a:gd name="T48" fmla="*/ 905 w 1183"/>
              <a:gd name="T49" fmla="*/ 761 h 1010"/>
              <a:gd name="T50" fmla="*/ 1015 w 1183"/>
              <a:gd name="T51" fmla="*/ 834 h 1010"/>
              <a:gd name="T52" fmla="*/ 1042 w 1183"/>
              <a:gd name="T53" fmla="*/ 886 h 1010"/>
              <a:gd name="T54" fmla="*/ 1066 w 1183"/>
              <a:gd name="T55" fmla="*/ 915 h 1010"/>
              <a:gd name="T56" fmla="*/ 1089 w 1183"/>
              <a:gd name="T57" fmla="*/ 908 h 1010"/>
              <a:gd name="T58" fmla="*/ 1123 w 1183"/>
              <a:gd name="T59" fmla="*/ 844 h 1010"/>
              <a:gd name="T60" fmla="*/ 1173 w 1183"/>
              <a:gd name="T61" fmla="*/ 768 h 1010"/>
              <a:gd name="T62" fmla="*/ 1180 w 1183"/>
              <a:gd name="T63" fmla="*/ 733 h 1010"/>
              <a:gd name="T64" fmla="*/ 1136 w 1183"/>
              <a:gd name="T65" fmla="*/ 733 h 1010"/>
              <a:gd name="T66" fmla="*/ 1069 w 1183"/>
              <a:gd name="T67" fmla="*/ 785 h 1010"/>
              <a:gd name="T68" fmla="*/ 918 w 1183"/>
              <a:gd name="T69" fmla="*/ 652 h 1010"/>
              <a:gd name="T70" fmla="*/ 860 w 1183"/>
              <a:gd name="T71" fmla="*/ 568 h 1010"/>
              <a:gd name="T72" fmla="*/ 802 w 1183"/>
              <a:gd name="T73" fmla="*/ 548 h 1010"/>
              <a:gd name="T74" fmla="*/ 703 w 1183"/>
              <a:gd name="T75" fmla="*/ 514 h 1010"/>
              <a:gd name="T76" fmla="*/ 595 w 1183"/>
              <a:gd name="T77" fmla="*/ 450 h 1010"/>
              <a:gd name="T78" fmla="*/ 630 w 1183"/>
              <a:gd name="T79" fmla="*/ 410 h 1010"/>
              <a:gd name="T80" fmla="*/ 734 w 1183"/>
              <a:gd name="T81" fmla="*/ 373 h 1010"/>
              <a:gd name="T82" fmla="*/ 912 w 1183"/>
              <a:gd name="T83" fmla="*/ 377 h 1010"/>
              <a:gd name="T84" fmla="*/ 1062 w 1183"/>
              <a:gd name="T85" fmla="*/ 371 h 1010"/>
              <a:gd name="T86" fmla="*/ 1096 w 1183"/>
              <a:gd name="T87" fmla="*/ 388 h 1010"/>
              <a:gd name="T88" fmla="*/ 1127 w 1183"/>
              <a:gd name="T89" fmla="*/ 376 h 1010"/>
              <a:gd name="T90" fmla="*/ 1117 w 1183"/>
              <a:gd name="T91" fmla="*/ 334 h 1010"/>
              <a:gd name="T92" fmla="*/ 1069 w 1183"/>
              <a:gd name="T93" fmla="*/ 307 h 1010"/>
              <a:gd name="T94" fmla="*/ 971 w 1183"/>
              <a:gd name="T95" fmla="*/ 306 h 1010"/>
              <a:gd name="T96" fmla="*/ 686 w 1183"/>
              <a:gd name="T97" fmla="*/ 268 h 1010"/>
              <a:gd name="T98" fmla="*/ 735 w 1183"/>
              <a:gd name="T99" fmla="*/ 238 h 1010"/>
              <a:gd name="T100" fmla="*/ 777 w 1183"/>
              <a:gd name="T101" fmla="*/ 159 h 1010"/>
              <a:gd name="T102" fmla="*/ 748 w 1183"/>
              <a:gd name="T103" fmla="*/ 107 h 1010"/>
              <a:gd name="T104" fmla="*/ 735 w 1183"/>
              <a:gd name="T105" fmla="*/ 24 h 1010"/>
              <a:gd name="T106" fmla="*/ 654 w 1183"/>
              <a:gd name="T107" fmla="*/ 0 h 1010"/>
              <a:gd name="T108" fmla="*/ 607 w 1183"/>
              <a:gd name="T109" fmla="*/ 13 h 1010"/>
              <a:gd name="T110" fmla="*/ 593 w 1183"/>
              <a:gd name="T111" fmla="*/ 36 h 1010"/>
              <a:gd name="T112" fmla="*/ 580 w 1183"/>
              <a:gd name="T113" fmla="*/ 8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83" h="1010">
                <a:moveTo>
                  <a:pt x="590" y="179"/>
                </a:moveTo>
                <a:lnTo>
                  <a:pt x="590" y="179"/>
                </a:lnTo>
                <a:lnTo>
                  <a:pt x="579" y="184"/>
                </a:lnTo>
                <a:lnTo>
                  <a:pt x="570" y="189"/>
                </a:lnTo>
                <a:lnTo>
                  <a:pt x="567" y="191"/>
                </a:lnTo>
                <a:lnTo>
                  <a:pt x="566" y="194"/>
                </a:lnTo>
                <a:lnTo>
                  <a:pt x="566" y="194"/>
                </a:lnTo>
                <a:lnTo>
                  <a:pt x="561" y="197"/>
                </a:lnTo>
                <a:lnTo>
                  <a:pt x="547" y="205"/>
                </a:lnTo>
                <a:lnTo>
                  <a:pt x="509" y="223"/>
                </a:lnTo>
                <a:lnTo>
                  <a:pt x="469" y="242"/>
                </a:lnTo>
                <a:lnTo>
                  <a:pt x="455" y="248"/>
                </a:lnTo>
                <a:lnTo>
                  <a:pt x="447" y="253"/>
                </a:lnTo>
                <a:lnTo>
                  <a:pt x="447" y="253"/>
                </a:lnTo>
                <a:lnTo>
                  <a:pt x="441" y="260"/>
                </a:lnTo>
                <a:lnTo>
                  <a:pt x="428" y="276"/>
                </a:lnTo>
                <a:lnTo>
                  <a:pt x="393" y="321"/>
                </a:lnTo>
                <a:lnTo>
                  <a:pt x="376" y="346"/>
                </a:lnTo>
                <a:lnTo>
                  <a:pt x="360" y="371"/>
                </a:lnTo>
                <a:lnTo>
                  <a:pt x="348" y="391"/>
                </a:lnTo>
                <a:lnTo>
                  <a:pt x="344" y="399"/>
                </a:lnTo>
                <a:lnTo>
                  <a:pt x="341" y="406"/>
                </a:lnTo>
                <a:lnTo>
                  <a:pt x="341" y="406"/>
                </a:lnTo>
                <a:lnTo>
                  <a:pt x="334" y="431"/>
                </a:lnTo>
                <a:lnTo>
                  <a:pt x="324" y="463"/>
                </a:lnTo>
                <a:lnTo>
                  <a:pt x="314" y="495"/>
                </a:lnTo>
                <a:lnTo>
                  <a:pt x="307" y="519"/>
                </a:lnTo>
                <a:lnTo>
                  <a:pt x="307" y="519"/>
                </a:lnTo>
                <a:lnTo>
                  <a:pt x="295" y="575"/>
                </a:lnTo>
                <a:lnTo>
                  <a:pt x="282" y="627"/>
                </a:lnTo>
                <a:lnTo>
                  <a:pt x="282" y="627"/>
                </a:lnTo>
                <a:lnTo>
                  <a:pt x="271" y="680"/>
                </a:lnTo>
                <a:lnTo>
                  <a:pt x="260" y="733"/>
                </a:lnTo>
                <a:lnTo>
                  <a:pt x="260" y="733"/>
                </a:lnTo>
                <a:lnTo>
                  <a:pt x="248" y="814"/>
                </a:lnTo>
                <a:lnTo>
                  <a:pt x="258" y="832"/>
                </a:lnTo>
                <a:lnTo>
                  <a:pt x="250" y="861"/>
                </a:lnTo>
                <a:lnTo>
                  <a:pt x="250" y="861"/>
                </a:lnTo>
                <a:lnTo>
                  <a:pt x="242" y="849"/>
                </a:lnTo>
                <a:lnTo>
                  <a:pt x="219" y="821"/>
                </a:lnTo>
                <a:lnTo>
                  <a:pt x="199" y="790"/>
                </a:lnTo>
                <a:lnTo>
                  <a:pt x="192" y="777"/>
                </a:lnTo>
                <a:lnTo>
                  <a:pt x="190" y="774"/>
                </a:lnTo>
                <a:lnTo>
                  <a:pt x="189" y="770"/>
                </a:lnTo>
                <a:lnTo>
                  <a:pt x="189" y="770"/>
                </a:lnTo>
                <a:lnTo>
                  <a:pt x="189" y="755"/>
                </a:lnTo>
                <a:lnTo>
                  <a:pt x="186" y="738"/>
                </a:lnTo>
                <a:lnTo>
                  <a:pt x="183" y="721"/>
                </a:lnTo>
                <a:lnTo>
                  <a:pt x="180" y="715"/>
                </a:lnTo>
                <a:lnTo>
                  <a:pt x="176" y="711"/>
                </a:lnTo>
                <a:lnTo>
                  <a:pt x="176" y="711"/>
                </a:lnTo>
                <a:lnTo>
                  <a:pt x="174" y="708"/>
                </a:lnTo>
                <a:lnTo>
                  <a:pt x="173" y="705"/>
                </a:lnTo>
                <a:lnTo>
                  <a:pt x="169" y="700"/>
                </a:lnTo>
                <a:lnTo>
                  <a:pt x="167" y="699"/>
                </a:lnTo>
                <a:lnTo>
                  <a:pt x="164" y="697"/>
                </a:lnTo>
                <a:lnTo>
                  <a:pt x="159" y="697"/>
                </a:lnTo>
                <a:lnTo>
                  <a:pt x="152" y="699"/>
                </a:lnTo>
                <a:lnTo>
                  <a:pt x="152" y="699"/>
                </a:lnTo>
                <a:lnTo>
                  <a:pt x="137" y="702"/>
                </a:lnTo>
                <a:lnTo>
                  <a:pt x="123" y="707"/>
                </a:lnTo>
                <a:lnTo>
                  <a:pt x="109" y="713"/>
                </a:lnTo>
                <a:lnTo>
                  <a:pt x="94" y="721"/>
                </a:lnTo>
                <a:lnTo>
                  <a:pt x="94" y="721"/>
                </a:lnTo>
                <a:lnTo>
                  <a:pt x="68" y="732"/>
                </a:lnTo>
                <a:lnTo>
                  <a:pt x="34" y="748"/>
                </a:lnTo>
                <a:lnTo>
                  <a:pt x="19" y="756"/>
                </a:lnTo>
                <a:lnTo>
                  <a:pt x="6" y="765"/>
                </a:lnTo>
                <a:lnTo>
                  <a:pt x="3" y="769"/>
                </a:lnTo>
                <a:lnTo>
                  <a:pt x="0" y="772"/>
                </a:lnTo>
                <a:lnTo>
                  <a:pt x="0" y="776"/>
                </a:lnTo>
                <a:lnTo>
                  <a:pt x="3" y="780"/>
                </a:lnTo>
                <a:lnTo>
                  <a:pt x="3" y="780"/>
                </a:lnTo>
                <a:lnTo>
                  <a:pt x="10" y="785"/>
                </a:lnTo>
                <a:lnTo>
                  <a:pt x="19" y="790"/>
                </a:lnTo>
                <a:lnTo>
                  <a:pt x="30" y="792"/>
                </a:lnTo>
                <a:lnTo>
                  <a:pt x="40" y="795"/>
                </a:lnTo>
                <a:lnTo>
                  <a:pt x="59" y="796"/>
                </a:lnTo>
                <a:lnTo>
                  <a:pt x="66" y="795"/>
                </a:lnTo>
                <a:lnTo>
                  <a:pt x="69" y="795"/>
                </a:lnTo>
                <a:lnTo>
                  <a:pt x="69" y="795"/>
                </a:lnTo>
                <a:lnTo>
                  <a:pt x="72" y="793"/>
                </a:lnTo>
                <a:lnTo>
                  <a:pt x="78" y="793"/>
                </a:lnTo>
                <a:lnTo>
                  <a:pt x="93" y="795"/>
                </a:lnTo>
                <a:lnTo>
                  <a:pt x="107" y="796"/>
                </a:lnTo>
                <a:lnTo>
                  <a:pt x="112" y="798"/>
                </a:lnTo>
                <a:lnTo>
                  <a:pt x="116" y="800"/>
                </a:lnTo>
                <a:lnTo>
                  <a:pt x="116" y="800"/>
                </a:lnTo>
                <a:lnTo>
                  <a:pt x="144" y="827"/>
                </a:lnTo>
                <a:lnTo>
                  <a:pt x="164" y="848"/>
                </a:lnTo>
                <a:lnTo>
                  <a:pt x="171" y="857"/>
                </a:lnTo>
                <a:lnTo>
                  <a:pt x="176" y="866"/>
                </a:lnTo>
                <a:lnTo>
                  <a:pt x="176" y="866"/>
                </a:lnTo>
                <a:lnTo>
                  <a:pt x="184" y="878"/>
                </a:lnTo>
                <a:lnTo>
                  <a:pt x="196" y="897"/>
                </a:lnTo>
                <a:lnTo>
                  <a:pt x="212" y="919"/>
                </a:lnTo>
                <a:lnTo>
                  <a:pt x="231" y="944"/>
                </a:lnTo>
                <a:lnTo>
                  <a:pt x="250" y="967"/>
                </a:lnTo>
                <a:lnTo>
                  <a:pt x="268" y="988"/>
                </a:lnTo>
                <a:lnTo>
                  <a:pt x="282" y="1003"/>
                </a:lnTo>
                <a:lnTo>
                  <a:pt x="288" y="1006"/>
                </a:lnTo>
                <a:lnTo>
                  <a:pt x="292" y="1009"/>
                </a:lnTo>
                <a:lnTo>
                  <a:pt x="292" y="1009"/>
                </a:lnTo>
                <a:lnTo>
                  <a:pt x="309" y="1010"/>
                </a:lnTo>
                <a:lnTo>
                  <a:pt x="330" y="1009"/>
                </a:lnTo>
                <a:lnTo>
                  <a:pt x="340" y="1009"/>
                </a:lnTo>
                <a:lnTo>
                  <a:pt x="349" y="1006"/>
                </a:lnTo>
                <a:lnTo>
                  <a:pt x="356" y="1004"/>
                </a:lnTo>
                <a:lnTo>
                  <a:pt x="361" y="1002"/>
                </a:lnTo>
                <a:lnTo>
                  <a:pt x="361" y="1002"/>
                </a:lnTo>
                <a:lnTo>
                  <a:pt x="364" y="998"/>
                </a:lnTo>
                <a:lnTo>
                  <a:pt x="366" y="993"/>
                </a:lnTo>
                <a:lnTo>
                  <a:pt x="371" y="977"/>
                </a:lnTo>
                <a:lnTo>
                  <a:pt x="377" y="955"/>
                </a:lnTo>
                <a:lnTo>
                  <a:pt x="382" y="931"/>
                </a:lnTo>
                <a:lnTo>
                  <a:pt x="389" y="888"/>
                </a:lnTo>
                <a:lnTo>
                  <a:pt x="393" y="869"/>
                </a:lnTo>
                <a:lnTo>
                  <a:pt x="413" y="859"/>
                </a:lnTo>
                <a:lnTo>
                  <a:pt x="413" y="859"/>
                </a:lnTo>
                <a:lnTo>
                  <a:pt x="424" y="830"/>
                </a:lnTo>
                <a:lnTo>
                  <a:pt x="431" y="809"/>
                </a:lnTo>
                <a:lnTo>
                  <a:pt x="435" y="797"/>
                </a:lnTo>
                <a:lnTo>
                  <a:pt x="435" y="797"/>
                </a:lnTo>
                <a:lnTo>
                  <a:pt x="446" y="771"/>
                </a:lnTo>
                <a:lnTo>
                  <a:pt x="471" y="723"/>
                </a:lnTo>
                <a:lnTo>
                  <a:pt x="495" y="676"/>
                </a:lnTo>
                <a:lnTo>
                  <a:pt x="504" y="662"/>
                </a:lnTo>
                <a:lnTo>
                  <a:pt x="508" y="658"/>
                </a:lnTo>
                <a:lnTo>
                  <a:pt x="509" y="657"/>
                </a:lnTo>
                <a:lnTo>
                  <a:pt x="509" y="657"/>
                </a:lnTo>
                <a:lnTo>
                  <a:pt x="536" y="662"/>
                </a:lnTo>
                <a:lnTo>
                  <a:pt x="590" y="673"/>
                </a:lnTo>
                <a:lnTo>
                  <a:pt x="684" y="689"/>
                </a:lnTo>
                <a:lnTo>
                  <a:pt x="684" y="689"/>
                </a:lnTo>
                <a:lnTo>
                  <a:pt x="692" y="689"/>
                </a:lnTo>
                <a:lnTo>
                  <a:pt x="701" y="686"/>
                </a:lnTo>
                <a:lnTo>
                  <a:pt x="710" y="683"/>
                </a:lnTo>
                <a:lnTo>
                  <a:pt x="719" y="678"/>
                </a:lnTo>
                <a:lnTo>
                  <a:pt x="734" y="668"/>
                </a:lnTo>
                <a:lnTo>
                  <a:pt x="743" y="664"/>
                </a:lnTo>
                <a:lnTo>
                  <a:pt x="743" y="664"/>
                </a:lnTo>
                <a:lnTo>
                  <a:pt x="765" y="663"/>
                </a:lnTo>
                <a:lnTo>
                  <a:pt x="787" y="662"/>
                </a:lnTo>
                <a:lnTo>
                  <a:pt x="787" y="662"/>
                </a:lnTo>
                <a:lnTo>
                  <a:pt x="806" y="676"/>
                </a:lnTo>
                <a:lnTo>
                  <a:pt x="843" y="707"/>
                </a:lnTo>
                <a:lnTo>
                  <a:pt x="881" y="739"/>
                </a:lnTo>
                <a:lnTo>
                  <a:pt x="901" y="758"/>
                </a:lnTo>
                <a:lnTo>
                  <a:pt x="901" y="758"/>
                </a:lnTo>
                <a:lnTo>
                  <a:pt x="905" y="761"/>
                </a:lnTo>
                <a:lnTo>
                  <a:pt x="918" y="769"/>
                </a:lnTo>
                <a:lnTo>
                  <a:pt x="953" y="790"/>
                </a:lnTo>
                <a:lnTo>
                  <a:pt x="972" y="802"/>
                </a:lnTo>
                <a:lnTo>
                  <a:pt x="990" y="813"/>
                </a:lnTo>
                <a:lnTo>
                  <a:pt x="1005" y="824"/>
                </a:lnTo>
                <a:lnTo>
                  <a:pt x="1015" y="834"/>
                </a:lnTo>
                <a:lnTo>
                  <a:pt x="1015" y="834"/>
                </a:lnTo>
                <a:lnTo>
                  <a:pt x="1027" y="850"/>
                </a:lnTo>
                <a:lnTo>
                  <a:pt x="1036" y="864"/>
                </a:lnTo>
                <a:lnTo>
                  <a:pt x="1041" y="876"/>
                </a:lnTo>
                <a:lnTo>
                  <a:pt x="1042" y="886"/>
                </a:lnTo>
                <a:lnTo>
                  <a:pt x="1042" y="886"/>
                </a:lnTo>
                <a:lnTo>
                  <a:pt x="1043" y="893"/>
                </a:lnTo>
                <a:lnTo>
                  <a:pt x="1047" y="898"/>
                </a:lnTo>
                <a:lnTo>
                  <a:pt x="1057" y="910"/>
                </a:lnTo>
                <a:lnTo>
                  <a:pt x="1057" y="910"/>
                </a:lnTo>
                <a:lnTo>
                  <a:pt x="1061" y="913"/>
                </a:lnTo>
                <a:lnTo>
                  <a:pt x="1066" y="915"/>
                </a:lnTo>
                <a:lnTo>
                  <a:pt x="1069" y="918"/>
                </a:lnTo>
                <a:lnTo>
                  <a:pt x="1074" y="918"/>
                </a:lnTo>
                <a:lnTo>
                  <a:pt x="1078" y="917"/>
                </a:lnTo>
                <a:lnTo>
                  <a:pt x="1082" y="915"/>
                </a:lnTo>
                <a:lnTo>
                  <a:pt x="1086" y="912"/>
                </a:lnTo>
                <a:lnTo>
                  <a:pt x="1089" y="908"/>
                </a:lnTo>
                <a:lnTo>
                  <a:pt x="1089" y="908"/>
                </a:lnTo>
                <a:lnTo>
                  <a:pt x="1096" y="893"/>
                </a:lnTo>
                <a:lnTo>
                  <a:pt x="1104" y="875"/>
                </a:lnTo>
                <a:lnTo>
                  <a:pt x="1114" y="857"/>
                </a:lnTo>
                <a:lnTo>
                  <a:pt x="1118" y="849"/>
                </a:lnTo>
                <a:lnTo>
                  <a:pt x="1123" y="844"/>
                </a:lnTo>
                <a:lnTo>
                  <a:pt x="1123" y="844"/>
                </a:lnTo>
                <a:lnTo>
                  <a:pt x="1131" y="835"/>
                </a:lnTo>
                <a:lnTo>
                  <a:pt x="1141" y="822"/>
                </a:lnTo>
                <a:lnTo>
                  <a:pt x="1152" y="804"/>
                </a:lnTo>
                <a:lnTo>
                  <a:pt x="1163" y="786"/>
                </a:lnTo>
                <a:lnTo>
                  <a:pt x="1173" y="768"/>
                </a:lnTo>
                <a:lnTo>
                  <a:pt x="1179" y="752"/>
                </a:lnTo>
                <a:lnTo>
                  <a:pt x="1181" y="744"/>
                </a:lnTo>
                <a:lnTo>
                  <a:pt x="1183" y="739"/>
                </a:lnTo>
                <a:lnTo>
                  <a:pt x="1183" y="736"/>
                </a:lnTo>
                <a:lnTo>
                  <a:pt x="1180" y="733"/>
                </a:lnTo>
                <a:lnTo>
                  <a:pt x="1180" y="733"/>
                </a:lnTo>
                <a:lnTo>
                  <a:pt x="1169" y="729"/>
                </a:lnTo>
                <a:lnTo>
                  <a:pt x="1158" y="727"/>
                </a:lnTo>
                <a:lnTo>
                  <a:pt x="1153" y="728"/>
                </a:lnTo>
                <a:lnTo>
                  <a:pt x="1147" y="728"/>
                </a:lnTo>
                <a:lnTo>
                  <a:pt x="1142" y="731"/>
                </a:lnTo>
                <a:lnTo>
                  <a:pt x="1136" y="733"/>
                </a:lnTo>
                <a:lnTo>
                  <a:pt x="1136" y="733"/>
                </a:lnTo>
                <a:lnTo>
                  <a:pt x="1121" y="744"/>
                </a:lnTo>
                <a:lnTo>
                  <a:pt x="1100" y="761"/>
                </a:lnTo>
                <a:lnTo>
                  <a:pt x="1080" y="777"/>
                </a:lnTo>
                <a:lnTo>
                  <a:pt x="1073" y="782"/>
                </a:lnTo>
                <a:lnTo>
                  <a:pt x="1069" y="785"/>
                </a:lnTo>
                <a:lnTo>
                  <a:pt x="1069" y="785"/>
                </a:lnTo>
                <a:lnTo>
                  <a:pt x="1062" y="780"/>
                </a:lnTo>
                <a:lnTo>
                  <a:pt x="1046" y="766"/>
                </a:lnTo>
                <a:lnTo>
                  <a:pt x="997" y="723"/>
                </a:lnTo>
                <a:lnTo>
                  <a:pt x="918" y="652"/>
                </a:lnTo>
                <a:lnTo>
                  <a:pt x="918" y="652"/>
                </a:lnTo>
                <a:lnTo>
                  <a:pt x="912" y="644"/>
                </a:lnTo>
                <a:lnTo>
                  <a:pt x="904" y="632"/>
                </a:lnTo>
                <a:lnTo>
                  <a:pt x="887" y="603"/>
                </a:lnTo>
                <a:lnTo>
                  <a:pt x="876" y="587"/>
                </a:lnTo>
                <a:lnTo>
                  <a:pt x="866" y="573"/>
                </a:lnTo>
                <a:lnTo>
                  <a:pt x="860" y="568"/>
                </a:lnTo>
                <a:lnTo>
                  <a:pt x="855" y="563"/>
                </a:lnTo>
                <a:lnTo>
                  <a:pt x="849" y="559"/>
                </a:lnTo>
                <a:lnTo>
                  <a:pt x="844" y="558"/>
                </a:lnTo>
                <a:lnTo>
                  <a:pt x="844" y="558"/>
                </a:lnTo>
                <a:lnTo>
                  <a:pt x="813" y="552"/>
                </a:lnTo>
                <a:lnTo>
                  <a:pt x="802" y="548"/>
                </a:lnTo>
                <a:lnTo>
                  <a:pt x="802" y="548"/>
                </a:lnTo>
                <a:lnTo>
                  <a:pt x="758" y="531"/>
                </a:lnTo>
                <a:lnTo>
                  <a:pt x="726" y="520"/>
                </a:lnTo>
                <a:lnTo>
                  <a:pt x="712" y="516"/>
                </a:lnTo>
                <a:lnTo>
                  <a:pt x="703" y="514"/>
                </a:lnTo>
                <a:lnTo>
                  <a:pt x="703" y="514"/>
                </a:lnTo>
                <a:lnTo>
                  <a:pt x="566" y="499"/>
                </a:lnTo>
                <a:lnTo>
                  <a:pt x="566" y="499"/>
                </a:lnTo>
                <a:lnTo>
                  <a:pt x="578" y="481"/>
                </a:lnTo>
                <a:lnTo>
                  <a:pt x="588" y="465"/>
                </a:lnTo>
                <a:lnTo>
                  <a:pt x="595" y="450"/>
                </a:lnTo>
                <a:lnTo>
                  <a:pt x="595" y="450"/>
                </a:lnTo>
                <a:lnTo>
                  <a:pt x="599" y="444"/>
                </a:lnTo>
                <a:lnTo>
                  <a:pt x="602" y="439"/>
                </a:lnTo>
                <a:lnTo>
                  <a:pt x="612" y="428"/>
                </a:lnTo>
                <a:lnTo>
                  <a:pt x="622" y="419"/>
                </a:lnTo>
                <a:lnTo>
                  <a:pt x="630" y="410"/>
                </a:lnTo>
                <a:lnTo>
                  <a:pt x="630" y="410"/>
                </a:lnTo>
                <a:lnTo>
                  <a:pt x="648" y="381"/>
                </a:lnTo>
                <a:lnTo>
                  <a:pt x="658" y="365"/>
                </a:lnTo>
                <a:lnTo>
                  <a:pt x="662" y="360"/>
                </a:lnTo>
                <a:lnTo>
                  <a:pt x="664" y="359"/>
                </a:lnTo>
                <a:lnTo>
                  <a:pt x="664" y="359"/>
                </a:lnTo>
                <a:lnTo>
                  <a:pt x="734" y="373"/>
                </a:lnTo>
                <a:lnTo>
                  <a:pt x="784" y="383"/>
                </a:lnTo>
                <a:lnTo>
                  <a:pt x="801" y="387"/>
                </a:lnTo>
                <a:lnTo>
                  <a:pt x="812" y="388"/>
                </a:lnTo>
                <a:lnTo>
                  <a:pt x="812" y="388"/>
                </a:lnTo>
                <a:lnTo>
                  <a:pt x="846" y="385"/>
                </a:lnTo>
                <a:lnTo>
                  <a:pt x="912" y="377"/>
                </a:lnTo>
                <a:lnTo>
                  <a:pt x="1000" y="366"/>
                </a:lnTo>
                <a:lnTo>
                  <a:pt x="1000" y="366"/>
                </a:lnTo>
                <a:lnTo>
                  <a:pt x="1030" y="369"/>
                </a:lnTo>
                <a:lnTo>
                  <a:pt x="1051" y="371"/>
                </a:lnTo>
                <a:lnTo>
                  <a:pt x="1062" y="371"/>
                </a:lnTo>
                <a:lnTo>
                  <a:pt x="1062" y="371"/>
                </a:lnTo>
                <a:lnTo>
                  <a:pt x="1064" y="371"/>
                </a:lnTo>
                <a:lnTo>
                  <a:pt x="1068" y="372"/>
                </a:lnTo>
                <a:lnTo>
                  <a:pt x="1075" y="377"/>
                </a:lnTo>
                <a:lnTo>
                  <a:pt x="1086" y="383"/>
                </a:lnTo>
                <a:lnTo>
                  <a:pt x="1096" y="388"/>
                </a:lnTo>
                <a:lnTo>
                  <a:pt x="1096" y="388"/>
                </a:lnTo>
                <a:lnTo>
                  <a:pt x="1102" y="389"/>
                </a:lnTo>
                <a:lnTo>
                  <a:pt x="1107" y="388"/>
                </a:lnTo>
                <a:lnTo>
                  <a:pt x="1114" y="387"/>
                </a:lnTo>
                <a:lnTo>
                  <a:pt x="1118" y="385"/>
                </a:lnTo>
                <a:lnTo>
                  <a:pt x="1123" y="381"/>
                </a:lnTo>
                <a:lnTo>
                  <a:pt x="1127" y="376"/>
                </a:lnTo>
                <a:lnTo>
                  <a:pt x="1130" y="371"/>
                </a:lnTo>
                <a:lnTo>
                  <a:pt x="1131" y="366"/>
                </a:lnTo>
                <a:lnTo>
                  <a:pt x="1131" y="366"/>
                </a:lnTo>
                <a:lnTo>
                  <a:pt x="1130" y="360"/>
                </a:lnTo>
                <a:lnTo>
                  <a:pt x="1127" y="351"/>
                </a:lnTo>
                <a:lnTo>
                  <a:pt x="1117" y="334"/>
                </a:lnTo>
                <a:lnTo>
                  <a:pt x="1106" y="318"/>
                </a:lnTo>
                <a:lnTo>
                  <a:pt x="1101" y="312"/>
                </a:lnTo>
                <a:lnTo>
                  <a:pt x="1101" y="312"/>
                </a:lnTo>
                <a:lnTo>
                  <a:pt x="1090" y="309"/>
                </a:lnTo>
                <a:lnTo>
                  <a:pt x="1080" y="307"/>
                </a:lnTo>
                <a:lnTo>
                  <a:pt x="1069" y="307"/>
                </a:lnTo>
                <a:lnTo>
                  <a:pt x="1069" y="307"/>
                </a:lnTo>
                <a:lnTo>
                  <a:pt x="1051" y="307"/>
                </a:lnTo>
                <a:lnTo>
                  <a:pt x="1032" y="307"/>
                </a:lnTo>
                <a:lnTo>
                  <a:pt x="1032" y="307"/>
                </a:lnTo>
                <a:lnTo>
                  <a:pt x="993" y="306"/>
                </a:lnTo>
                <a:lnTo>
                  <a:pt x="971" y="306"/>
                </a:lnTo>
                <a:lnTo>
                  <a:pt x="956" y="307"/>
                </a:lnTo>
                <a:lnTo>
                  <a:pt x="956" y="307"/>
                </a:lnTo>
                <a:lnTo>
                  <a:pt x="937" y="309"/>
                </a:lnTo>
                <a:lnTo>
                  <a:pt x="902" y="312"/>
                </a:lnTo>
                <a:lnTo>
                  <a:pt x="854" y="314"/>
                </a:lnTo>
                <a:lnTo>
                  <a:pt x="686" y="268"/>
                </a:lnTo>
                <a:lnTo>
                  <a:pt x="691" y="248"/>
                </a:lnTo>
                <a:lnTo>
                  <a:pt x="691" y="248"/>
                </a:lnTo>
                <a:lnTo>
                  <a:pt x="710" y="244"/>
                </a:lnTo>
                <a:lnTo>
                  <a:pt x="733" y="240"/>
                </a:lnTo>
                <a:lnTo>
                  <a:pt x="733" y="240"/>
                </a:lnTo>
                <a:lnTo>
                  <a:pt x="735" y="238"/>
                </a:lnTo>
                <a:lnTo>
                  <a:pt x="740" y="232"/>
                </a:lnTo>
                <a:lnTo>
                  <a:pt x="752" y="215"/>
                </a:lnTo>
                <a:lnTo>
                  <a:pt x="768" y="189"/>
                </a:lnTo>
                <a:lnTo>
                  <a:pt x="768" y="174"/>
                </a:lnTo>
                <a:lnTo>
                  <a:pt x="777" y="159"/>
                </a:lnTo>
                <a:lnTo>
                  <a:pt x="777" y="159"/>
                </a:lnTo>
                <a:lnTo>
                  <a:pt x="770" y="148"/>
                </a:lnTo>
                <a:lnTo>
                  <a:pt x="760" y="132"/>
                </a:lnTo>
                <a:lnTo>
                  <a:pt x="760" y="132"/>
                </a:lnTo>
                <a:lnTo>
                  <a:pt x="752" y="120"/>
                </a:lnTo>
                <a:lnTo>
                  <a:pt x="749" y="112"/>
                </a:lnTo>
                <a:lnTo>
                  <a:pt x="748" y="107"/>
                </a:lnTo>
                <a:lnTo>
                  <a:pt x="748" y="103"/>
                </a:lnTo>
                <a:lnTo>
                  <a:pt x="748" y="103"/>
                </a:lnTo>
                <a:lnTo>
                  <a:pt x="747" y="90"/>
                </a:lnTo>
                <a:lnTo>
                  <a:pt x="745" y="75"/>
                </a:lnTo>
                <a:lnTo>
                  <a:pt x="743" y="58"/>
                </a:lnTo>
                <a:lnTo>
                  <a:pt x="735" y="24"/>
                </a:lnTo>
                <a:lnTo>
                  <a:pt x="713" y="16"/>
                </a:lnTo>
                <a:lnTo>
                  <a:pt x="679" y="4"/>
                </a:lnTo>
                <a:lnTo>
                  <a:pt x="679" y="4"/>
                </a:lnTo>
                <a:lnTo>
                  <a:pt x="668" y="2"/>
                </a:lnTo>
                <a:lnTo>
                  <a:pt x="659" y="0"/>
                </a:lnTo>
                <a:lnTo>
                  <a:pt x="654" y="0"/>
                </a:lnTo>
                <a:lnTo>
                  <a:pt x="652" y="2"/>
                </a:lnTo>
                <a:lnTo>
                  <a:pt x="652" y="2"/>
                </a:lnTo>
                <a:lnTo>
                  <a:pt x="642" y="5"/>
                </a:lnTo>
                <a:lnTo>
                  <a:pt x="627" y="8"/>
                </a:lnTo>
                <a:lnTo>
                  <a:pt x="612" y="11"/>
                </a:lnTo>
                <a:lnTo>
                  <a:pt x="607" y="13"/>
                </a:lnTo>
                <a:lnTo>
                  <a:pt x="605" y="14"/>
                </a:lnTo>
                <a:lnTo>
                  <a:pt x="605" y="14"/>
                </a:lnTo>
                <a:lnTo>
                  <a:pt x="600" y="24"/>
                </a:lnTo>
                <a:lnTo>
                  <a:pt x="598" y="31"/>
                </a:lnTo>
                <a:lnTo>
                  <a:pt x="598" y="31"/>
                </a:lnTo>
                <a:lnTo>
                  <a:pt x="593" y="36"/>
                </a:lnTo>
                <a:lnTo>
                  <a:pt x="585" y="43"/>
                </a:lnTo>
                <a:lnTo>
                  <a:pt x="585" y="43"/>
                </a:lnTo>
                <a:lnTo>
                  <a:pt x="583" y="50"/>
                </a:lnTo>
                <a:lnTo>
                  <a:pt x="579" y="58"/>
                </a:lnTo>
                <a:lnTo>
                  <a:pt x="575" y="71"/>
                </a:lnTo>
                <a:lnTo>
                  <a:pt x="580" y="80"/>
                </a:lnTo>
                <a:lnTo>
                  <a:pt x="561" y="95"/>
                </a:lnTo>
                <a:lnTo>
                  <a:pt x="575" y="115"/>
                </a:lnTo>
                <a:lnTo>
                  <a:pt x="570" y="130"/>
                </a:lnTo>
                <a:lnTo>
                  <a:pt x="583" y="135"/>
                </a:lnTo>
                <a:lnTo>
                  <a:pt x="590" y="1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2">
            <a:extLst>
              <a:ext uri="{FF2B5EF4-FFF2-40B4-BE49-F238E27FC236}">
                <a16:creationId xmlns:a16="http://schemas.microsoft.com/office/drawing/2014/main" id="{AC497B6A-49B3-44CA-91C6-DB9BC4850874}"/>
              </a:ext>
            </a:extLst>
          </p:cNvPr>
          <p:cNvSpPr>
            <a:spLocks/>
          </p:cNvSpPr>
          <p:nvPr/>
        </p:nvSpPr>
        <p:spPr bwMode="auto">
          <a:xfrm flipH="1">
            <a:off x="7863970" y="852836"/>
            <a:ext cx="1640708" cy="1568620"/>
          </a:xfrm>
          <a:custGeom>
            <a:avLst/>
            <a:gdLst>
              <a:gd name="T0" fmla="*/ 1022 w 1707"/>
              <a:gd name="T1" fmla="*/ 0 h 1632"/>
              <a:gd name="T2" fmla="*/ 943 w 1707"/>
              <a:gd name="T3" fmla="*/ 15 h 1632"/>
              <a:gd name="T4" fmla="*/ 864 w 1707"/>
              <a:gd name="T5" fmla="*/ 49 h 1632"/>
              <a:gd name="T6" fmla="*/ 859 w 1707"/>
              <a:gd name="T7" fmla="*/ 123 h 1632"/>
              <a:gd name="T8" fmla="*/ 847 w 1707"/>
              <a:gd name="T9" fmla="*/ 193 h 1632"/>
              <a:gd name="T10" fmla="*/ 717 w 1707"/>
              <a:gd name="T11" fmla="*/ 242 h 1632"/>
              <a:gd name="T12" fmla="*/ 561 w 1707"/>
              <a:gd name="T13" fmla="*/ 277 h 1632"/>
              <a:gd name="T14" fmla="*/ 306 w 1707"/>
              <a:gd name="T15" fmla="*/ 325 h 1632"/>
              <a:gd name="T16" fmla="*/ 101 w 1707"/>
              <a:gd name="T17" fmla="*/ 572 h 1632"/>
              <a:gd name="T18" fmla="*/ 32 w 1707"/>
              <a:gd name="T19" fmla="*/ 692 h 1632"/>
              <a:gd name="T20" fmla="*/ 72 w 1707"/>
              <a:gd name="T21" fmla="*/ 744 h 1632"/>
              <a:gd name="T22" fmla="*/ 148 w 1707"/>
              <a:gd name="T23" fmla="*/ 689 h 1632"/>
              <a:gd name="T24" fmla="*/ 332 w 1707"/>
              <a:gd name="T25" fmla="*/ 448 h 1632"/>
              <a:gd name="T26" fmla="*/ 595 w 1707"/>
              <a:gd name="T27" fmla="*/ 436 h 1632"/>
              <a:gd name="T28" fmla="*/ 526 w 1707"/>
              <a:gd name="T29" fmla="*/ 613 h 1632"/>
              <a:gd name="T30" fmla="*/ 457 w 1707"/>
              <a:gd name="T31" fmla="*/ 741 h 1632"/>
              <a:gd name="T32" fmla="*/ 463 w 1707"/>
              <a:gd name="T33" fmla="*/ 767 h 1632"/>
              <a:gd name="T34" fmla="*/ 459 w 1707"/>
              <a:gd name="T35" fmla="*/ 890 h 1632"/>
              <a:gd name="T36" fmla="*/ 517 w 1707"/>
              <a:gd name="T37" fmla="*/ 1035 h 1632"/>
              <a:gd name="T38" fmla="*/ 180 w 1707"/>
              <a:gd name="T39" fmla="*/ 1339 h 1632"/>
              <a:gd name="T40" fmla="*/ 56 w 1707"/>
              <a:gd name="T41" fmla="*/ 1320 h 1632"/>
              <a:gd name="T42" fmla="*/ 18 w 1707"/>
              <a:gd name="T43" fmla="*/ 1319 h 1632"/>
              <a:gd name="T44" fmla="*/ 2 w 1707"/>
              <a:gd name="T45" fmla="*/ 1439 h 1632"/>
              <a:gd name="T46" fmla="*/ 16 w 1707"/>
              <a:gd name="T47" fmla="*/ 1624 h 1632"/>
              <a:gd name="T48" fmla="*/ 47 w 1707"/>
              <a:gd name="T49" fmla="*/ 1621 h 1632"/>
              <a:gd name="T50" fmla="*/ 130 w 1707"/>
              <a:gd name="T51" fmla="*/ 1483 h 1632"/>
              <a:gd name="T52" fmla="*/ 169 w 1707"/>
              <a:gd name="T53" fmla="*/ 1459 h 1632"/>
              <a:gd name="T54" fmla="*/ 628 w 1707"/>
              <a:gd name="T55" fmla="*/ 1439 h 1632"/>
              <a:gd name="T56" fmla="*/ 750 w 1707"/>
              <a:gd name="T57" fmla="*/ 1421 h 1632"/>
              <a:gd name="T58" fmla="*/ 786 w 1707"/>
              <a:gd name="T59" fmla="*/ 1331 h 1632"/>
              <a:gd name="T60" fmla="*/ 840 w 1707"/>
              <a:gd name="T61" fmla="*/ 1099 h 1632"/>
              <a:gd name="T62" fmla="*/ 1076 w 1707"/>
              <a:gd name="T63" fmla="*/ 1099 h 1632"/>
              <a:gd name="T64" fmla="*/ 1219 w 1707"/>
              <a:gd name="T65" fmla="*/ 1163 h 1632"/>
              <a:gd name="T66" fmla="*/ 1495 w 1707"/>
              <a:gd name="T67" fmla="*/ 1291 h 1632"/>
              <a:gd name="T68" fmla="*/ 1613 w 1707"/>
              <a:gd name="T69" fmla="*/ 1390 h 1632"/>
              <a:gd name="T70" fmla="*/ 1686 w 1707"/>
              <a:gd name="T71" fmla="*/ 1413 h 1632"/>
              <a:gd name="T72" fmla="*/ 1704 w 1707"/>
              <a:gd name="T73" fmla="*/ 1350 h 1632"/>
              <a:gd name="T74" fmla="*/ 1699 w 1707"/>
              <a:gd name="T75" fmla="*/ 1126 h 1632"/>
              <a:gd name="T76" fmla="*/ 1676 w 1707"/>
              <a:gd name="T77" fmla="*/ 1095 h 1632"/>
              <a:gd name="T78" fmla="*/ 1643 w 1707"/>
              <a:gd name="T79" fmla="*/ 1147 h 1632"/>
              <a:gd name="T80" fmla="*/ 1611 w 1707"/>
              <a:gd name="T81" fmla="*/ 1232 h 1632"/>
              <a:gd name="T82" fmla="*/ 1519 w 1707"/>
              <a:gd name="T83" fmla="*/ 1187 h 1632"/>
              <a:gd name="T84" fmla="*/ 1180 w 1707"/>
              <a:gd name="T85" fmla="*/ 926 h 1632"/>
              <a:gd name="T86" fmla="*/ 1082 w 1707"/>
              <a:gd name="T87" fmla="*/ 866 h 1632"/>
              <a:gd name="T88" fmla="*/ 827 w 1707"/>
              <a:gd name="T89" fmla="*/ 797 h 1632"/>
              <a:gd name="T90" fmla="*/ 859 w 1707"/>
              <a:gd name="T91" fmla="*/ 749 h 1632"/>
              <a:gd name="T92" fmla="*/ 894 w 1707"/>
              <a:gd name="T93" fmla="*/ 680 h 1632"/>
              <a:gd name="T94" fmla="*/ 973 w 1707"/>
              <a:gd name="T95" fmla="*/ 580 h 1632"/>
              <a:gd name="T96" fmla="*/ 1044 w 1707"/>
              <a:gd name="T97" fmla="*/ 423 h 1632"/>
              <a:gd name="T98" fmla="*/ 1096 w 1707"/>
              <a:gd name="T99" fmla="*/ 360 h 1632"/>
              <a:gd name="T100" fmla="*/ 1320 w 1707"/>
              <a:gd name="T101" fmla="*/ 426 h 1632"/>
              <a:gd name="T102" fmla="*/ 1421 w 1707"/>
              <a:gd name="T103" fmla="*/ 501 h 1632"/>
              <a:gd name="T104" fmla="*/ 1470 w 1707"/>
              <a:gd name="T105" fmla="*/ 512 h 1632"/>
              <a:gd name="T106" fmla="*/ 1524 w 1707"/>
              <a:gd name="T107" fmla="*/ 463 h 1632"/>
              <a:gd name="T108" fmla="*/ 1502 w 1707"/>
              <a:gd name="T109" fmla="*/ 414 h 1632"/>
              <a:gd name="T110" fmla="*/ 1412 w 1707"/>
              <a:gd name="T111" fmla="*/ 384 h 1632"/>
              <a:gd name="T112" fmla="*/ 1244 w 1707"/>
              <a:gd name="T113" fmla="*/ 278 h 1632"/>
              <a:gd name="T114" fmla="*/ 1155 w 1707"/>
              <a:gd name="T115" fmla="*/ 133 h 1632"/>
              <a:gd name="T116" fmla="*/ 1160 w 1707"/>
              <a:gd name="T117" fmla="*/ 57 h 1632"/>
              <a:gd name="T118" fmla="*/ 1111 w 1707"/>
              <a:gd name="T119" fmla="*/ 5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7" h="1632">
                <a:moveTo>
                  <a:pt x="1066" y="30"/>
                </a:moveTo>
                <a:lnTo>
                  <a:pt x="1066" y="30"/>
                </a:lnTo>
                <a:lnTo>
                  <a:pt x="1063" y="26"/>
                </a:lnTo>
                <a:lnTo>
                  <a:pt x="1054" y="16"/>
                </a:lnTo>
                <a:lnTo>
                  <a:pt x="1047" y="10"/>
                </a:lnTo>
                <a:lnTo>
                  <a:pt x="1039" y="6"/>
                </a:lnTo>
                <a:lnTo>
                  <a:pt x="1031" y="3"/>
                </a:lnTo>
                <a:lnTo>
                  <a:pt x="1022" y="0"/>
                </a:lnTo>
                <a:lnTo>
                  <a:pt x="1022" y="0"/>
                </a:lnTo>
                <a:lnTo>
                  <a:pt x="1012" y="0"/>
                </a:lnTo>
                <a:lnTo>
                  <a:pt x="1001" y="0"/>
                </a:lnTo>
                <a:lnTo>
                  <a:pt x="979" y="3"/>
                </a:lnTo>
                <a:lnTo>
                  <a:pt x="958" y="8"/>
                </a:lnTo>
                <a:lnTo>
                  <a:pt x="949" y="11"/>
                </a:lnTo>
                <a:lnTo>
                  <a:pt x="943" y="15"/>
                </a:lnTo>
                <a:lnTo>
                  <a:pt x="943" y="15"/>
                </a:lnTo>
                <a:lnTo>
                  <a:pt x="931" y="22"/>
                </a:lnTo>
                <a:lnTo>
                  <a:pt x="917" y="30"/>
                </a:lnTo>
                <a:lnTo>
                  <a:pt x="899" y="40"/>
                </a:lnTo>
                <a:lnTo>
                  <a:pt x="899" y="40"/>
                </a:lnTo>
                <a:lnTo>
                  <a:pt x="882" y="46"/>
                </a:lnTo>
                <a:lnTo>
                  <a:pt x="872" y="49"/>
                </a:lnTo>
                <a:lnTo>
                  <a:pt x="867" y="49"/>
                </a:lnTo>
                <a:lnTo>
                  <a:pt x="864" y="49"/>
                </a:lnTo>
                <a:lnTo>
                  <a:pt x="864" y="49"/>
                </a:lnTo>
                <a:lnTo>
                  <a:pt x="862" y="49"/>
                </a:lnTo>
                <a:lnTo>
                  <a:pt x="858" y="49"/>
                </a:lnTo>
                <a:lnTo>
                  <a:pt x="848" y="53"/>
                </a:lnTo>
                <a:lnTo>
                  <a:pt x="835" y="59"/>
                </a:lnTo>
                <a:lnTo>
                  <a:pt x="854" y="84"/>
                </a:lnTo>
                <a:lnTo>
                  <a:pt x="840" y="94"/>
                </a:lnTo>
                <a:lnTo>
                  <a:pt x="859" y="123"/>
                </a:lnTo>
                <a:lnTo>
                  <a:pt x="840" y="148"/>
                </a:lnTo>
                <a:lnTo>
                  <a:pt x="840" y="148"/>
                </a:lnTo>
                <a:lnTo>
                  <a:pt x="842" y="158"/>
                </a:lnTo>
                <a:lnTo>
                  <a:pt x="845" y="173"/>
                </a:lnTo>
                <a:lnTo>
                  <a:pt x="845" y="173"/>
                </a:lnTo>
                <a:lnTo>
                  <a:pt x="846" y="179"/>
                </a:lnTo>
                <a:lnTo>
                  <a:pt x="847" y="189"/>
                </a:lnTo>
                <a:lnTo>
                  <a:pt x="847" y="193"/>
                </a:lnTo>
                <a:lnTo>
                  <a:pt x="846" y="197"/>
                </a:lnTo>
                <a:lnTo>
                  <a:pt x="843" y="201"/>
                </a:lnTo>
                <a:lnTo>
                  <a:pt x="840" y="202"/>
                </a:lnTo>
                <a:lnTo>
                  <a:pt x="840" y="202"/>
                </a:lnTo>
                <a:lnTo>
                  <a:pt x="818" y="208"/>
                </a:lnTo>
                <a:lnTo>
                  <a:pt x="779" y="219"/>
                </a:lnTo>
                <a:lnTo>
                  <a:pt x="740" y="233"/>
                </a:lnTo>
                <a:lnTo>
                  <a:pt x="717" y="242"/>
                </a:lnTo>
                <a:lnTo>
                  <a:pt x="717" y="242"/>
                </a:lnTo>
                <a:lnTo>
                  <a:pt x="708" y="245"/>
                </a:lnTo>
                <a:lnTo>
                  <a:pt x="694" y="249"/>
                </a:lnTo>
                <a:lnTo>
                  <a:pt x="676" y="255"/>
                </a:lnTo>
                <a:lnTo>
                  <a:pt x="653" y="260"/>
                </a:lnTo>
                <a:lnTo>
                  <a:pt x="625" y="266"/>
                </a:lnTo>
                <a:lnTo>
                  <a:pt x="595" y="271"/>
                </a:lnTo>
                <a:lnTo>
                  <a:pt x="561" y="277"/>
                </a:lnTo>
                <a:lnTo>
                  <a:pt x="524" y="281"/>
                </a:lnTo>
                <a:lnTo>
                  <a:pt x="524" y="281"/>
                </a:lnTo>
                <a:lnTo>
                  <a:pt x="485" y="286"/>
                </a:lnTo>
                <a:lnTo>
                  <a:pt x="446" y="292"/>
                </a:lnTo>
                <a:lnTo>
                  <a:pt x="406" y="299"/>
                </a:lnTo>
                <a:lnTo>
                  <a:pt x="368" y="308"/>
                </a:lnTo>
                <a:lnTo>
                  <a:pt x="335" y="317"/>
                </a:lnTo>
                <a:lnTo>
                  <a:pt x="306" y="325"/>
                </a:lnTo>
                <a:lnTo>
                  <a:pt x="286" y="333"/>
                </a:lnTo>
                <a:lnTo>
                  <a:pt x="278" y="336"/>
                </a:lnTo>
                <a:lnTo>
                  <a:pt x="273" y="340"/>
                </a:lnTo>
                <a:lnTo>
                  <a:pt x="273" y="340"/>
                </a:lnTo>
                <a:lnTo>
                  <a:pt x="260" y="356"/>
                </a:lnTo>
                <a:lnTo>
                  <a:pt x="234" y="388"/>
                </a:lnTo>
                <a:lnTo>
                  <a:pt x="167" y="479"/>
                </a:lnTo>
                <a:lnTo>
                  <a:pt x="101" y="572"/>
                </a:lnTo>
                <a:lnTo>
                  <a:pt x="66" y="621"/>
                </a:lnTo>
                <a:lnTo>
                  <a:pt x="66" y="621"/>
                </a:lnTo>
                <a:lnTo>
                  <a:pt x="45" y="653"/>
                </a:lnTo>
                <a:lnTo>
                  <a:pt x="37" y="669"/>
                </a:lnTo>
                <a:lnTo>
                  <a:pt x="33" y="677"/>
                </a:lnTo>
                <a:lnTo>
                  <a:pt x="32" y="685"/>
                </a:lnTo>
                <a:lnTo>
                  <a:pt x="32" y="685"/>
                </a:lnTo>
                <a:lnTo>
                  <a:pt x="32" y="692"/>
                </a:lnTo>
                <a:lnTo>
                  <a:pt x="34" y="701"/>
                </a:lnTo>
                <a:lnTo>
                  <a:pt x="38" y="708"/>
                </a:lnTo>
                <a:lnTo>
                  <a:pt x="42" y="717"/>
                </a:lnTo>
                <a:lnTo>
                  <a:pt x="53" y="730"/>
                </a:lnTo>
                <a:lnTo>
                  <a:pt x="61" y="739"/>
                </a:lnTo>
                <a:lnTo>
                  <a:pt x="61" y="739"/>
                </a:lnTo>
                <a:lnTo>
                  <a:pt x="66" y="741"/>
                </a:lnTo>
                <a:lnTo>
                  <a:pt x="72" y="744"/>
                </a:lnTo>
                <a:lnTo>
                  <a:pt x="87" y="749"/>
                </a:lnTo>
                <a:lnTo>
                  <a:pt x="106" y="754"/>
                </a:lnTo>
                <a:lnTo>
                  <a:pt x="106" y="754"/>
                </a:lnTo>
                <a:lnTo>
                  <a:pt x="120" y="734"/>
                </a:lnTo>
                <a:lnTo>
                  <a:pt x="140" y="705"/>
                </a:lnTo>
                <a:lnTo>
                  <a:pt x="140" y="705"/>
                </a:lnTo>
                <a:lnTo>
                  <a:pt x="145" y="696"/>
                </a:lnTo>
                <a:lnTo>
                  <a:pt x="148" y="689"/>
                </a:lnTo>
                <a:lnTo>
                  <a:pt x="150" y="680"/>
                </a:lnTo>
                <a:lnTo>
                  <a:pt x="150" y="670"/>
                </a:lnTo>
                <a:lnTo>
                  <a:pt x="150" y="670"/>
                </a:lnTo>
                <a:lnTo>
                  <a:pt x="149" y="657"/>
                </a:lnTo>
                <a:lnTo>
                  <a:pt x="148" y="642"/>
                </a:lnTo>
                <a:lnTo>
                  <a:pt x="145" y="626"/>
                </a:lnTo>
                <a:lnTo>
                  <a:pt x="332" y="448"/>
                </a:lnTo>
                <a:lnTo>
                  <a:pt x="332" y="448"/>
                </a:lnTo>
                <a:lnTo>
                  <a:pt x="455" y="431"/>
                </a:lnTo>
                <a:lnTo>
                  <a:pt x="543" y="419"/>
                </a:lnTo>
                <a:lnTo>
                  <a:pt x="588" y="414"/>
                </a:lnTo>
                <a:lnTo>
                  <a:pt x="588" y="414"/>
                </a:lnTo>
                <a:lnTo>
                  <a:pt x="591" y="415"/>
                </a:lnTo>
                <a:lnTo>
                  <a:pt x="592" y="416"/>
                </a:lnTo>
                <a:lnTo>
                  <a:pt x="595" y="425"/>
                </a:lnTo>
                <a:lnTo>
                  <a:pt x="595" y="436"/>
                </a:lnTo>
                <a:lnTo>
                  <a:pt x="593" y="451"/>
                </a:lnTo>
                <a:lnTo>
                  <a:pt x="590" y="467"/>
                </a:lnTo>
                <a:lnTo>
                  <a:pt x="586" y="484"/>
                </a:lnTo>
                <a:lnTo>
                  <a:pt x="581" y="501"/>
                </a:lnTo>
                <a:lnTo>
                  <a:pt x="574" y="517"/>
                </a:lnTo>
                <a:lnTo>
                  <a:pt x="574" y="517"/>
                </a:lnTo>
                <a:lnTo>
                  <a:pt x="553" y="559"/>
                </a:lnTo>
                <a:lnTo>
                  <a:pt x="526" y="613"/>
                </a:lnTo>
                <a:lnTo>
                  <a:pt x="497" y="666"/>
                </a:lnTo>
                <a:lnTo>
                  <a:pt x="485" y="686"/>
                </a:lnTo>
                <a:lnTo>
                  <a:pt x="475" y="700"/>
                </a:lnTo>
                <a:lnTo>
                  <a:pt x="475" y="700"/>
                </a:lnTo>
                <a:lnTo>
                  <a:pt x="468" y="709"/>
                </a:lnTo>
                <a:lnTo>
                  <a:pt x="463" y="721"/>
                </a:lnTo>
                <a:lnTo>
                  <a:pt x="459" y="730"/>
                </a:lnTo>
                <a:lnTo>
                  <a:pt x="457" y="741"/>
                </a:lnTo>
                <a:lnTo>
                  <a:pt x="455" y="759"/>
                </a:lnTo>
                <a:lnTo>
                  <a:pt x="455" y="769"/>
                </a:lnTo>
                <a:lnTo>
                  <a:pt x="455" y="769"/>
                </a:lnTo>
                <a:lnTo>
                  <a:pt x="455" y="770"/>
                </a:lnTo>
                <a:lnTo>
                  <a:pt x="458" y="769"/>
                </a:lnTo>
                <a:lnTo>
                  <a:pt x="459" y="767"/>
                </a:lnTo>
                <a:lnTo>
                  <a:pt x="462" y="766"/>
                </a:lnTo>
                <a:lnTo>
                  <a:pt x="463" y="767"/>
                </a:lnTo>
                <a:lnTo>
                  <a:pt x="465" y="770"/>
                </a:lnTo>
                <a:lnTo>
                  <a:pt x="465" y="777"/>
                </a:lnTo>
                <a:lnTo>
                  <a:pt x="465" y="788"/>
                </a:lnTo>
                <a:lnTo>
                  <a:pt x="465" y="788"/>
                </a:lnTo>
                <a:lnTo>
                  <a:pt x="463" y="815"/>
                </a:lnTo>
                <a:lnTo>
                  <a:pt x="460" y="841"/>
                </a:lnTo>
                <a:lnTo>
                  <a:pt x="459" y="872"/>
                </a:lnTo>
                <a:lnTo>
                  <a:pt x="459" y="890"/>
                </a:lnTo>
                <a:lnTo>
                  <a:pt x="460" y="911"/>
                </a:lnTo>
                <a:lnTo>
                  <a:pt x="460" y="911"/>
                </a:lnTo>
                <a:lnTo>
                  <a:pt x="463" y="924"/>
                </a:lnTo>
                <a:lnTo>
                  <a:pt x="467" y="937"/>
                </a:lnTo>
                <a:lnTo>
                  <a:pt x="473" y="952"/>
                </a:lnTo>
                <a:lnTo>
                  <a:pt x="479" y="968"/>
                </a:lnTo>
                <a:lnTo>
                  <a:pt x="497" y="1001"/>
                </a:lnTo>
                <a:lnTo>
                  <a:pt x="517" y="1035"/>
                </a:lnTo>
                <a:lnTo>
                  <a:pt x="536" y="1065"/>
                </a:lnTo>
                <a:lnTo>
                  <a:pt x="553" y="1090"/>
                </a:lnTo>
                <a:lnTo>
                  <a:pt x="569" y="1113"/>
                </a:lnTo>
                <a:lnTo>
                  <a:pt x="574" y="1301"/>
                </a:lnTo>
                <a:lnTo>
                  <a:pt x="574" y="1301"/>
                </a:lnTo>
                <a:lnTo>
                  <a:pt x="377" y="1320"/>
                </a:lnTo>
                <a:lnTo>
                  <a:pt x="233" y="1334"/>
                </a:lnTo>
                <a:lnTo>
                  <a:pt x="180" y="1339"/>
                </a:lnTo>
                <a:lnTo>
                  <a:pt x="150" y="1340"/>
                </a:lnTo>
                <a:lnTo>
                  <a:pt x="101" y="1340"/>
                </a:lnTo>
                <a:lnTo>
                  <a:pt x="101" y="1340"/>
                </a:lnTo>
                <a:lnTo>
                  <a:pt x="85" y="1331"/>
                </a:lnTo>
                <a:lnTo>
                  <a:pt x="71" y="1324"/>
                </a:lnTo>
                <a:lnTo>
                  <a:pt x="64" y="1322"/>
                </a:lnTo>
                <a:lnTo>
                  <a:pt x="56" y="1320"/>
                </a:lnTo>
                <a:lnTo>
                  <a:pt x="56" y="1320"/>
                </a:lnTo>
                <a:lnTo>
                  <a:pt x="50" y="1319"/>
                </a:lnTo>
                <a:lnTo>
                  <a:pt x="44" y="1315"/>
                </a:lnTo>
                <a:lnTo>
                  <a:pt x="39" y="1313"/>
                </a:lnTo>
                <a:lnTo>
                  <a:pt x="34" y="1310"/>
                </a:lnTo>
                <a:lnTo>
                  <a:pt x="29" y="1310"/>
                </a:lnTo>
                <a:lnTo>
                  <a:pt x="27" y="1310"/>
                </a:lnTo>
                <a:lnTo>
                  <a:pt x="24" y="1313"/>
                </a:lnTo>
                <a:lnTo>
                  <a:pt x="18" y="1319"/>
                </a:lnTo>
                <a:lnTo>
                  <a:pt x="12" y="1330"/>
                </a:lnTo>
                <a:lnTo>
                  <a:pt x="12" y="1330"/>
                </a:lnTo>
                <a:lnTo>
                  <a:pt x="7" y="1342"/>
                </a:lnTo>
                <a:lnTo>
                  <a:pt x="4" y="1352"/>
                </a:lnTo>
                <a:lnTo>
                  <a:pt x="1" y="1361"/>
                </a:lnTo>
                <a:lnTo>
                  <a:pt x="0" y="1371"/>
                </a:lnTo>
                <a:lnTo>
                  <a:pt x="0" y="1395"/>
                </a:lnTo>
                <a:lnTo>
                  <a:pt x="2" y="1439"/>
                </a:lnTo>
                <a:lnTo>
                  <a:pt x="2" y="1439"/>
                </a:lnTo>
                <a:lnTo>
                  <a:pt x="2" y="1501"/>
                </a:lnTo>
                <a:lnTo>
                  <a:pt x="4" y="1536"/>
                </a:lnTo>
                <a:lnTo>
                  <a:pt x="5" y="1568"/>
                </a:lnTo>
                <a:lnTo>
                  <a:pt x="7" y="1596"/>
                </a:lnTo>
                <a:lnTo>
                  <a:pt x="10" y="1607"/>
                </a:lnTo>
                <a:lnTo>
                  <a:pt x="12" y="1617"/>
                </a:lnTo>
                <a:lnTo>
                  <a:pt x="16" y="1624"/>
                </a:lnTo>
                <a:lnTo>
                  <a:pt x="20" y="1629"/>
                </a:lnTo>
                <a:lnTo>
                  <a:pt x="23" y="1631"/>
                </a:lnTo>
                <a:lnTo>
                  <a:pt x="26" y="1632"/>
                </a:lnTo>
                <a:lnTo>
                  <a:pt x="28" y="1632"/>
                </a:lnTo>
                <a:lnTo>
                  <a:pt x="32" y="1631"/>
                </a:lnTo>
                <a:lnTo>
                  <a:pt x="32" y="1631"/>
                </a:lnTo>
                <a:lnTo>
                  <a:pt x="39" y="1627"/>
                </a:lnTo>
                <a:lnTo>
                  <a:pt x="47" y="1621"/>
                </a:lnTo>
                <a:lnTo>
                  <a:pt x="54" y="1612"/>
                </a:lnTo>
                <a:lnTo>
                  <a:pt x="61" y="1604"/>
                </a:lnTo>
                <a:lnTo>
                  <a:pt x="76" y="1581"/>
                </a:lnTo>
                <a:lnTo>
                  <a:pt x="91" y="1557"/>
                </a:lnTo>
                <a:lnTo>
                  <a:pt x="104" y="1532"/>
                </a:lnTo>
                <a:lnTo>
                  <a:pt x="116" y="1510"/>
                </a:lnTo>
                <a:lnTo>
                  <a:pt x="130" y="1483"/>
                </a:lnTo>
                <a:lnTo>
                  <a:pt x="130" y="1483"/>
                </a:lnTo>
                <a:lnTo>
                  <a:pt x="133" y="1478"/>
                </a:lnTo>
                <a:lnTo>
                  <a:pt x="134" y="1474"/>
                </a:lnTo>
                <a:lnTo>
                  <a:pt x="135" y="1469"/>
                </a:lnTo>
                <a:lnTo>
                  <a:pt x="135" y="1468"/>
                </a:lnTo>
                <a:lnTo>
                  <a:pt x="138" y="1466"/>
                </a:lnTo>
                <a:lnTo>
                  <a:pt x="150" y="1463"/>
                </a:lnTo>
                <a:lnTo>
                  <a:pt x="150" y="1463"/>
                </a:lnTo>
                <a:lnTo>
                  <a:pt x="169" y="1459"/>
                </a:lnTo>
                <a:lnTo>
                  <a:pt x="189" y="1456"/>
                </a:lnTo>
                <a:lnTo>
                  <a:pt x="223" y="1452"/>
                </a:lnTo>
                <a:lnTo>
                  <a:pt x="273" y="1448"/>
                </a:lnTo>
                <a:lnTo>
                  <a:pt x="273" y="1448"/>
                </a:lnTo>
                <a:lnTo>
                  <a:pt x="357" y="1445"/>
                </a:lnTo>
                <a:lnTo>
                  <a:pt x="463" y="1442"/>
                </a:lnTo>
                <a:lnTo>
                  <a:pt x="563" y="1441"/>
                </a:lnTo>
                <a:lnTo>
                  <a:pt x="628" y="1439"/>
                </a:lnTo>
                <a:lnTo>
                  <a:pt x="628" y="1439"/>
                </a:lnTo>
                <a:lnTo>
                  <a:pt x="697" y="1435"/>
                </a:lnTo>
                <a:lnTo>
                  <a:pt x="721" y="1432"/>
                </a:lnTo>
                <a:lnTo>
                  <a:pt x="730" y="1430"/>
                </a:lnTo>
                <a:lnTo>
                  <a:pt x="736" y="1429"/>
                </a:lnTo>
                <a:lnTo>
                  <a:pt x="736" y="1429"/>
                </a:lnTo>
                <a:lnTo>
                  <a:pt x="745" y="1425"/>
                </a:lnTo>
                <a:lnTo>
                  <a:pt x="750" y="1421"/>
                </a:lnTo>
                <a:lnTo>
                  <a:pt x="753" y="1418"/>
                </a:lnTo>
                <a:lnTo>
                  <a:pt x="757" y="1414"/>
                </a:lnTo>
                <a:lnTo>
                  <a:pt x="762" y="1408"/>
                </a:lnTo>
                <a:lnTo>
                  <a:pt x="766" y="1399"/>
                </a:lnTo>
                <a:lnTo>
                  <a:pt x="771" y="1389"/>
                </a:lnTo>
                <a:lnTo>
                  <a:pt x="771" y="1389"/>
                </a:lnTo>
                <a:lnTo>
                  <a:pt x="777" y="1368"/>
                </a:lnTo>
                <a:lnTo>
                  <a:pt x="786" y="1331"/>
                </a:lnTo>
                <a:lnTo>
                  <a:pt x="805" y="1234"/>
                </a:lnTo>
                <a:lnTo>
                  <a:pt x="816" y="1184"/>
                </a:lnTo>
                <a:lnTo>
                  <a:pt x="825" y="1140"/>
                </a:lnTo>
                <a:lnTo>
                  <a:pt x="834" y="1111"/>
                </a:lnTo>
                <a:lnTo>
                  <a:pt x="837" y="1102"/>
                </a:lnTo>
                <a:lnTo>
                  <a:pt x="838" y="1100"/>
                </a:lnTo>
                <a:lnTo>
                  <a:pt x="840" y="1099"/>
                </a:lnTo>
                <a:lnTo>
                  <a:pt x="840" y="1099"/>
                </a:lnTo>
                <a:lnTo>
                  <a:pt x="880" y="1096"/>
                </a:lnTo>
                <a:lnTo>
                  <a:pt x="957" y="1094"/>
                </a:lnTo>
                <a:lnTo>
                  <a:pt x="999" y="1094"/>
                </a:lnTo>
                <a:lnTo>
                  <a:pt x="1034" y="1094"/>
                </a:lnTo>
                <a:lnTo>
                  <a:pt x="1063" y="1096"/>
                </a:lnTo>
                <a:lnTo>
                  <a:pt x="1071" y="1097"/>
                </a:lnTo>
                <a:lnTo>
                  <a:pt x="1076" y="1099"/>
                </a:lnTo>
                <a:lnTo>
                  <a:pt x="1076" y="1099"/>
                </a:lnTo>
                <a:lnTo>
                  <a:pt x="1082" y="1102"/>
                </a:lnTo>
                <a:lnTo>
                  <a:pt x="1090" y="1105"/>
                </a:lnTo>
                <a:lnTo>
                  <a:pt x="1112" y="1113"/>
                </a:lnTo>
                <a:lnTo>
                  <a:pt x="1129" y="1120"/>
                </a:lnTo>
                <a:lnTo>
                  <a:pt x="1153" y="1131"/>
                </a:lnTo>
                <a:lnTo>
                  <a:pt x="1182" y="1144"/>
                </a:lnTo>
                <a:lnTo>
                  <a:pt x="1219" y="1163"/>
                </a:lnTo>
                <a:lnTo>
                  <a:pt x="1219" y="1163"/>
                </a:lnTo>
                <a:lnTo>
                  <a:pt x="1261" y="1184"/>
                </a:lnTo>
                <a:lnTo>
                  <a:pt x="1304" y="1203"/>
                </a:lnTo>
                <a:lnTo>
                  <a:pt x="1386" y="1239"/>
                </a:lnTo>
                <a:lnTo>
                  <a:pt x="1454" y="1269"/>
                </a:lnTo>
                <a:lnTo>
                  <a:pt x="1479" y="1281"/>
                </a:lnTo>
                <a:lnTo>
                  <a:pt x="1487" y="1286"/>
                </a:lnTo>
                <a:lnTo>
                  <a:pt x="1495" y="1291"/>
                </a:lnTo>
                <a:lnTo>
                  <a:pt x="1495" y="1291"/>
                </a:lnTo>
                <a:lnTo>
                  <a:pt x="1523" y="1312"/>
                </a:lnTo>
                <a:lnTo>
                  <a:pt x="1556" y="1334"/>
                </a:lnTo>
                <a:lnTo>
                  <a:pt x="1584" y="1355"/>
                </a:lnTo>
                <a:lnTo>
                  <a:pt x="1593" y="1363"/>
                </a:lnTo>
                <a:lnTo>
                  <a:pt x="1598" y="1370"/>
                </a:lnTo>
                <a:lnTo>
                  <a:pt x="1598" y="1370"/>
                </a:lnTo>
                <a:lnTo>
                  <a:pt x="1604" y="1381"/>
                </a:lnTo>
                <a:lnTo>
                  <a:pt x="1613" y="1390"/>
                </a:lnTo>
                <a:lnTo>
                  <a:pt x="1619" y="1395"/>
                </a:lnTo>
                <a:lnTo>
                  <a:pt x="1625" y="1399"/>
                </a:lnTo>
                <a:lnTo>
                  <a:pt x="1643" y="1409"/>
                </a:lnTo>
                <a:lnTo>
                  <a:pt x="1643" y="1409"/>
                </a:lnTo>
                <a:lnTo>
                  <a:pt x="1654" y="1413"/>
                </a:lnTo>
                <a:lnTo>
                  <a:pt x="1665" y="1414"/>
                </a:lnTo>
                <a:lnTo>
                  <a:pt x="1676" y="1414"/>
                </a:lnTo>
                <a:lnTo>
                  <a:pt x="1686" y="1413"/>
                </a:lnTo>
                <a:lnTo>
                  <a:pt x="1694" y="1411"/>
                </a:lnTo>
                <a:lnTo>
                  <a:pt x="1702" y="1408"/>
                </a:lnTo>
                <a:lnTo>
                  <a:pt x="1705" y="1404"/>
                </a:lnTo>
                <a:lnTo>
                  <a:pt x="1707" y="1402"/>
                </a:lnTo>
                <a:lnTo>
                  <a:pt x="1707" y="1399"/>
                </a:lnTo>
                <a:lnTo>
                  <a:pt x="1707" y="1399"/>
                </a:lnTo>
                <a:lnTo>
                  <a:pt x="1705" y="1381"/>
                </a:lnTo>
                <a:lnTo>
                  <a:pt x="1704" y="1350"/>
                </a:lnTo>
                <a:lnTo>
                  <a:pt x="1703" y="1318"/>
                </a:lnTo>
                <a:lnTo>
                  <a:pt x="1702" y="1291"/>
                </a:lnTo>
                <a:lnTo>
                  <a:pt x="1702" y="1291"/>
                </a:lnTo>
                <a:lnTo>
                  <a:pt x="1702" y="1275"/>
                </a:lnTo>
                <a:lnTo>
                  <a:pt x="1702" y="1250"/>
                </a:lnTo>
                <a:lnTo>
                  <a:pt x="1702" y="1185"/>
                </a:lnTo>
                <a:lnTo>
                  <a:pt x="1701" y="1153"/>
                </a:lnTo>
                <a:lnTo>
                  <a:pt x="1699" y="1126"/>
                </a:lnTo>
                <a:lnTo>
                  <a:pt x="1698" y="1115"/>
                </a:lnTo>
                <a:lnTo>
                  <a:pt x="1697" y="1106"/>
                </a:lnTo>
                <a:lnTo>
                  <a:pt x="1694" y="1101"/>
                </a:lnTo>
                <a:lnTo>
                  <a:pt x="1693" y="1100"/>
                </a:lnTo>
                <a:lnTo>
                  <a:pt x="1692" y="1099"/>
                </a:lnTo>
                <a:lnTo>
                  <a:pt x="1692" y="1099"/>
                </a:lnTo>
                <a:lnTo>
                  <a:pt x="1682" y="1096"/>
                </a:lnTo>
                <a:lnTo>
                  <a:pt x="1676" y="1095"/>
                </a:lnTo>
                <a:lnTo>
                  <a:pt x="1672" y="1095"/>
                </a:lnTo>
                <a:lnTo>
                  <a:pt x="1669" y="1096"/>
                </a:lnTo>
                <a:lnTo>
                  <a:pt x="1666" y="1099"/>
                </a:lnTo>
                <a:lnTo>
                  <a:pt x="1662" y="1104"/>
                </a:lnTo>
                <a:lnTo>
                  <a:pt x="1662" y="1104"/>
                </a:lnTo>
                <a:lnTo>
                  <a:pt x="1655" y="1116"/>
                </a:lnTo>
                <a:lnTo>
                  <a:pt x="1649" y="1131"/>
                </a:lnTo>
                <a:lnTo>
                  <a:pt x="1643" y="1147"/>
                </a:lnTo>
                <a:lnTo>
                  <a:pt x="1638" y="1163"/>
                </a:lnTo>
                <a:lnTo>
                  <a:pt x="1638" y="1163"/>
                </a:lnTo>
                <a:lnTo>
                  <a:pt x="1633" y="1181"/>
                </a:lnTo>
                <a:lnTo>
                  <a:pt x="1625" y="1205"/>
                </a:lnTo>
                <a:lnTo>
                  <a:pt x="1620" y="1214"/>
                </a:lnTo>
                <a:lnTo>
                  <a:pt x="1617" y="1223"/>
                </a:lnTo>
                <a:lnTo>
                  <a:pt x="1612" y="1229"/>
                </a:lnTo>
                <a:lnTo>
                  <a:pt x="1611" y="1232"/>
                </a:lnTo>
                <a:lnTo>
                  <a:pt x="1608" y="1232"/>
                </a:lnTo>
                <a:lnTo>
                  <a:pt x="1608" y="1232"/>
                </a:lnTo>
                <a:lnTo>
                  <a:pt x="1603" y="1230"/>
                </a:lnTo>
                <a:lnTo>
                  <a:pt x="1596" y="1229"/>
                </a:lnTo>
                <a:lnTo>
                  <a:pt x="1576" y="1221"/>
                </a:lnTo>
                <a:lnTo>
                  <a:pt x="1549" y="1207"/>
                </a:lnTo>
                <a:lnTo>
                  <a:pt x="1536" y="1197"/>
                </a:lnTo>
                <a:lnTo>
                  <a:pt x="1519" y="1187"/>
                </a:lnTo>
                <a:lnTo>
                  <a:pt x="1519" y="1187"/>
                </a:lnTo>
                <a:lnTo>
                  <a:pt x="1453" y="1139"/>
                </a:lnTo>
                <a:lnTo>
                  <a:pt x="1346" y="1058"/>
                </a:lnTo>
                <a:lnTo>
                  <a:pt x="1290" y="1016"/>
                </a:lnTo>
                <a:lnTo>
                  <a:pt x="1240" y="978"/>
                </a:lnTo>
                <a:lnTo>
                  <a:pt x="1202" y="946"/>
                </a:lnTo>
                <a:lnTo>
                  <a:pt x="1188" y="935"/>
                </a:lnTo>
                <a:lnTo>
                  <a:pt x="1180" y="926"/>
                </a:lnTo>
                <a:lnTo>
                  <a:pt x="1180" y="926"/>
                </a:lnTo>
                <a:lnTo>
                  <a:pt x="1161" y="907"/>
                </a:lnTo>
                <a:lnTo>
                  <a:pt x="1148" y="894"/>
                </a:lnTo>
                <a:lnTo>
                  <a:pt x="1134" y="886"/>
                </a:lnTo>
                <a:lnTo>
                  <a:pt x="1116" y="877"/>
                </a:lnTo>
                <a:lnTo>
                  <a:pt x="1116" y="877"/>
                </a:lnTo>
                <a:lnTo>
                  <a:pt x="1101" y="871"/>
                </a:lnTo>
                <a:lnTo>
                  <a:pt x="1082" y="866"/>
                </a:lnTo>
                <a:lnTo>
                  <a:pt x="1039" y="854"/>
                </a:lnTo>
                <a:lnTo>
                  <a:pt x="1001" y="846"/>
                </a:lnTo>
                <a:lnTo>
                  <a:pt x="983" y="842"/>
                </a:lnTo>
                <a:lnTo>
                  <a:pt x="983" y="842"/>
                </a:lnTo>
                <a:lnTo>
                  <a:pt x="955" y="835"/>
                </a:lnTo>
                <a:lnTo>
                  <a:pt x="900" y="819"/>
                </a:lnTo>
                <a:lnTo>
                  <a:pt x="845" y="803"/>
                </a:lnTo>
                <a:lnTo>
                  <a:pt x="827" y="797"/>
                </a:lnTo>
                <a:lnTo>
                  <a:pt x="821" y="794"/>
                </a:lnTo>
                <a:lnTo>
                  <a:pt x="820" y="793"/>
                </a:lnTo>
                <a:lnTo>
                  <a:pt x="820" y="793"/>
                </a:lnTo>
                <a:lnTo>
                  <a:pt x="821" y="791"/>
                </a:lnTo>
                <a:lnTo>
                  <a:pt x="825" y="786"/>
                </a:lnTo>
                <a:lnTo>
                  <a:pt x="837" y="772"/>
                </a:lnTo>
                <a:lnTo>
                  <a:pt x="850" y="759"/>
                </a:lnTo>
                <a:lnTo>
                  <a:pt x="859" y="749"/>
                </a:lnTo>
                <a:lnTo>
                  <a:pt x="859" y="749"/>
                </a:lnTo>
                <a:lnTo>
                  <a:pt x="862" y="744"/>
                </a:lnTo>
                <a:lnTo>
                  <a:pt x="866" y="737"/>
                </a:lnTo>
                <a:lnTo>
                  <a:pt x="873" y="718"/>
                </a:lnTo>
                <a:lnTo>
                  <a:pt x="883" y="697"/>
                </a:lnTo>
                <a:lnTo>
                  <a:pt x="888" y="689"/>
                </a:lnTo>
                <a:lnTo>
                  <a:pt x="894" y="680"/>
                </a:lnTo>
                <a:lnTo>
                  <a:pt x="894" y="680"/>
                </a:lnTo>
                <a:lnTo>
                  <a:pt x="911" y="661"/>
                </a:lnTo>
                <a:lnTo>
                  <a:pt x="932" y="641"/>
                </a:lnTo>
                <a:lnTo>
                  <a:pt x="952" y="618"/>
                </a:lnTo>
                <a:lnTo>
                  <a:pt x="958" y="610"/>
                </a:lnTo>
                <a:lnTo>
                  <a:pt x="963" y="601"/>
                </a:lnTo>
                <a:lnTo>
                  <a:pt x="963" y="601"/>
                </a:lnTo>
                <a:lnTo>
                  <a:pt x="967" y="592"/>
                </a:lnTo>
                <a:lnTo>
                  <a:pt x="973" y="580"/>
                </a:lnTo>
                <a:lnTo>
                  <a:pt x="990" y="552"/>
                </a:lnTo>
                <a:lnTo>
                  <a:pt x="1007" y="521"/>
                </a:lnTo>
                <a:lnTo>
                  <a:pt x="1016" y="506"/>
                </a:lnTo>
                <a:lnTo>
                  <a:pt x="1022" y="493"/>
                </a:lnTo>
                <a:lnTo>
                  <a:pt x="1022" y="493"/>
                </a:lnTo>
                <a:lnTo>
                  <a:pt x="1028" y="478"/>
                </a:lnTo>
                <a:lnTo>
                  <a:pt x="1033" y="461"/>
                </a:lnTo>
                <a:lnTo>
                  <a:pt x="1044" y="423"/>
                </a:lnTo>
                <a:lnTo>
                  <a:pt x="1054" y="392"/>
                </a:lnTo>
                <a:lnTo>
                  <a:pt x="1058" y="383"/>
                </a:lnTo>
                <a:lnTo>
                  <a:pt x="1060" y="381"/>
                </a:lnTo>
                <a:lnTo>
                  <a:pt x="1061" y="379"/>
                </a:lnTo>
                <a:lnTo>
                  <a:pt x="1061" y="379"/>
                </a:lnTo>
                <a:lnTo>
                  <a:pt x="1066" y="378"/>
                </a:lnTo>
                <a:lnTo>
                  <a:pt x="1075" y="373"/>
                </a:lnTo>
                <a:lnTo>
                  <a:pt x="1096" y="360"/>
                </a:lnTo>
                <a:lnTo>
                  <a:pt x="1125" y="340"/>
                </a:lnTo>
                <a:lnTo>
                  <a:pt x="1239" y="384"/>
                </a:lnTo>
                <a:lnTo>
                  <a:pt x="1239" y="384"/>
                </a:lnTo>
                <a:lnTo>
                  <a:pt x="1269" y="399"/>
                </a:lnTo>
                <a:lnTo>
                  <a:pt x="1293" y="410"/>
                </a:lnTo>
                <a:lnTo>
                  <a:pt x="1308" y="419"/>
                </a:lnTo>
                <a:lnTo>
                  <a:pt x="1308" y="419"/>
                </a:lnTo>
                <a:lnTo>
                  <a:pt x="1320" y="426"/>
                </a:lnTo>
                <a:lnTo>
                  <a:pt x="1338" y="436"/>
                </a:lnTo>
                <a:lnTo>
                  <a:pt x="1362" y="448"/>
                </a:lnTo>
                <a:lnTo>
                  <a:pt x="1406" y="473"/>
                </a:lnTo>
                <a:lnTo>
                  <a:pt x="1406" y="473"/>
                </a:lnTo>
                <a:lnTo>
                  <a:pt x="1410" y="478"/>
                </a:lnTo>
                <a:lnTo>
                  <a:pt x="1416" y="493"/>
                </a:lnTo>
                <a:lnTo>
                  <a:pt x="1416" y="493"/>
                </a:lnTo>
                <a:lnTo>
                  <a:pt x="1421" y="501"/>
                </a:lnTo>
                <a:lnTo>
                  <a:pt x="1428" y="509"/>
                </a:lnTo>
                <a:lnTo>
                  <a:pt x="1438" y="514"/>
                </a:lnTo>
                <a:lnTo>
                  <a:pt x="1444" y="516"/>
                </a:lnTo>
                <a:lnTo>
                  <a:pt x="1451" y="517"/>
                </a:lnTo>
                <a:lnTo>
                  <a:pt x="1451" y="517"/>
                </a:lnTo>
                <a:lnTo>
                  <a:pt x="1454" y="517"/>
                </a:lnTo>
                <a:lnTo>
                  <a:pt x="1459" y="516"/>
                </a:lnTo>
                <a:lnTo>
                  <a:pt x="1470" y="512"/>
                </a:lnTo>
                <a:lnTo>
                  <a:pt x="1484" y="505"/>
                </a:lnTo>
                <a:lnTo>
                  <a:pt x="1497" y="496"/>
                </a:lnTo>
                <a:lnTo>
                  <a:pt x="1508" y="488"/>
                </a:lnTo>
                <a:lnTo>
                  <a:pt x="1518" y="478"/>
                </a:lnTo>
                <a:lnTo>
                  <a:pt x="1522" y="474"/>
                </a:lnTo>
                <a:lnTo>
                  <a:pt x="1524" y="469"/>
                </a:lnTo>
                <a:lnTo>
                  <a:pt x="1524" y="466"/>
                </a:lnTo>
                <a:lnTo>
                  <a:pt x="1524" y="463"/>
                </a:lnTo>
                <a:lnTo>
                  <a:pt x="1524" y="463"/>
                </a:lnTo>
                <a:lnTo>
                  <a:pt x="1522" y="457"/>
                </a:lnTo>
                <a:lnTo>
                  <a:pt x="1521" y="450"/>
                </a:lnTo>
                <a:lnTo>
                  <a:pt x="1519" y="441"/>
                </a:lnTo>
                <a:lnTo>
                  <a:pt x="1517" y="432"/>
                </a:lnTo>
                <a:lnTo>
                  <a:pt x="1511" y="423"/>
                </a:lnTo>
                <a:lnTo>
                  <a:pt x="1507" y="419"/>
                </a:lnTo>
                <a:lnTo>
                  <a:pt x="1502" y="414"/>
                </a:lnTo>
                <a:lnTo>
                  <a:pt x="1496" y="410"/>
                </a:lnTo>
                <a:lnTo>
                  <a:pt x="1489" y="407"/>
                </a:lnTo>
                <a:lnTo>
                  <a:pt x="1480" y="403"/>
                </a:lnTo>
                <a:lnTo>
                  <a:pt x="1470" y="399"/>
                </a:lnTo>
                <a:lnTo>
                  <a:pt x="1470" y="399"/>
                </a:lnTo>
                <a:lnTo>
                  <a:pt x="1436" y="389"/>
                </a:lnTo>
                <a:lnTo>
                  <a:pt x="1419" y="386"/>
                </a:lnTo>
                <a:lnTo>
                  <a:pt x="1412" y="384"/>
                </a:lnTo>
                <a:lnTo>
                  <a:pt x="1411" y="384"/>
                </a:lnTo>
                <a:lnTo>
                  <a:pt x="1411" y="384"/>
                </a:lnTo>
                <a:lnTo>
                  <a:pt x="1374" y="361"/>
                </a:lnTo>
                <a:lnTo>
                  <a:pt x="1332" y="335"/>
                </a:lnTo>
                <a:lnTo>
                  <a:pt x="1332" y="335"/>
                </a:lnTo>
                <a:lnTo>
                  <a:pt x="1286" y="304"/>
                </a:lnTo>
                <a:lnTo>
                  <a:pt x="1255" y="285"/>
                </a:lnTo>
                <a:lnTo>
                  <a:pt x="1244" y="278"/>
                </a:lnTo>
                <a:lnTo>
                  <a:pt x="1239" y="276"/>
                </a:lnTo>
                <a:lnTo>
                  <a:pt x="1239" y="276"/>
                </a:lnTo>
                <a:lnTo>
                  <a:pt x="1224" y="272"/>
                </a:lnTo>
                <a:lnTo>
                  <a:pt x="1196" y="264"/>
                </a:lnTo>
                <a:lnTo>
                  <a:pt x="1155" y="251"/>
                </a:lnTo>
                <a:lnTo>
                  <a:pt x="1160" y="192"/>
                </a:lnTo>
                <a:lnTo>
                  <a:pt x="1155" y="133"/>
                </a:lnTo>
                <a:lnTo>
                  <a:pt x="1155" y="133"/>
                </a:lnTo>
                <a:lnTo>
                  <a:pt x="1157" y="121"/>
                </a:lnTo>
                <a:lnTo>
                  <a:pt x="1159" y="109"/>
                </a:lnTo>
                <a:lnTo>
                  <a:pt x="1160" y="94"/>
                </a:lnTo>
                <a:lnTo>
                  <a:pt x="1160" y="94"/>
                </a:lnTo>
                <a:lnTo>
                  <a:pt x="1161" y="80"/>
                </a:lnTo>
                <a:lnTo>
                  <a:pt x="1162" y="69"/>
                </a:lnTo>
                <a:lnTo>
                  <a:pt x="1162" y="63"/>
                </a:lnTo>
                <a:lnTo>
                  <a:pt x="1160" y="57"/>
                </a:lnTo>
                <a:lnTo>
                  <a:pt x="1156" y="49"/>
                </a:lnTo>
                <a:lnTo>
                  <a:pt x="1150" y="40"/>
                </a:lnTo>
                <a:lnTo>
                  <a:pt x="1150" y="40"/>
                </a:lnTo>
                <a:lnTo>
                  <a:pt x="1143" y="30"/>
                </a:lnTo>
                <a:lnTo>
                  <a:pt x="1135" y="22"/>
                </a:lnTo>
                <a:lnTo>
                  <a:pt x="1123" y="12"/>
                </a:lnTo>
                <a:lnTo>
                  <a:pt x="1114" y="6"/>
                </a:lnTo>
                <a:lnTo>
                  <a:pt x="1111" y="5"/>
                </a:lnTo>
                <a:lnTo>
                  <a:pt x="1111" y="30"/>
                </a:lnTo>
                <a:lnTo>
                  <a:pt x="1081" y="0"/>
                </a:lnTo>
                <a:lnTo>
                  <a:pt x="1066" y="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pptx936_陸上競技のシルエット</dc:title>
  <dc:subject>pptx936_陸上競技のシルエット</dc:subject>
  <dc:creator>digipot.net</dc:creator>
  <cp:revision>1</cp:revision>
  <dcterms:created xsi:type="dcterms:W3CDTF">2018-05-20T00:31:01Z</dcterms:created>
  <dcterms:modified xsi:type="dcterms:W3CDTF">2019-01-04T22:39:45Z</dcterms:modified>
  <cp:version>1</cp:version>
</cp:coreProperties>
</file>